
<file path=[Content_Types].xml><?xml version="1.0" encoding="utf-8"?>
<Types xmlns="http://schemas.openxmlformats.org/package/2006/content-types">
  <Default Extension="xlsx" ContentType="application/vnd.openxmlformats-officedocument.spreadsheetml.sheet"/>
  <Default Extension="png" ContentType="image/png"/>
  <Default Extension="jpeg" ContentType="image/jpe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333" r:id="rId5"/>
    <p:sldId id="334" r:id="rId6"/>
    <p:sldId id="337" r:id="rId7"/>
    <p:sldId id="338" r:id="rId8"/>
    <p:sldId id="335" r:id="rId9"/>
    <p:sldId id="336" r:id="rId10"/>
    <p:sldId id="277" r:id="rId11"/>
    <p:sldId id="292" r:id="rId12"/>
    <p:sldId id="293" r:id="rId13"/>
    <p:sldId id="322" r:id="rId14"/>
    <p:sldId id="306" r:id="rId15"/>
    <p:sldId id="307" r:id="rId16"/>
    <p:sldId id="289" r:id="rId17"/>
    <p:sldId id="294" r:id="rId18"/>
    <p:sldId id="295" r:id="rId19"/>
    <p:sldId id="296" r:id="rId20"/>
    <p:sldId id="309" r:id="rId21"/>
    <p:sldId id="310" r:id="rId22"/>
    <p:sldId id="311" r:id="rId23"/>
    <p:sldId id="312" r:id="rId24"/>
    <p:sldId id="313" r:id="rId25"/>
    <p:sldId id="290" r:id="rId26"/>
    <p:sldId id="297" r:id="rId27"/>
    <p:sldId id="299" r:id="rId28"/>
    <p:sldId id="314" r:id="rId29"/>
    <p:sldId id="315" r:id="rId30"/>
    <p:sldId id="316" r:id="rId31"/>
    <p:sldId id="317" r:id="rId32"/>
    <p:sldId id="308" r:id="rId33"/>
    <p:sldId id="318" r:id="rId34"/>
    <p:sldId id="291" r:id="rId35"/>
    <p:sldId id="301" r:id="rId36"/>
    <p:sldId id="302" r:id="rId37"/>
    <p:sldId id="303" r:id="rId38"/>
    <p:sldId id="304" r:id="rId39"/>
    <p:sldId id="319" r:id="rId40"/>
    <p:sldId id="320" r:id="rId41"/>
    <p:sldId id="321" r:id="rId42"/>
    <p:sldId id="330" r:id="rId43"/>
    <p:sldId id="325" r:id="rId44"/>
    <p:sldId id="326" r:id="rId45"/>
    <p:sldId id="328" r:id="rId46"/>
    <p:sldId id="331" r:id="rId47"/>
    <p:sldId id="332" r:id="rId48"/>
    <p:sldId id="329" r:id="rId4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04376"/>
    <a:srgbClr val="005696"/>
    <a:srgbClr val="4B649F"/>
    <a:srgbClr val="6295B7"/>
    <a:srgbClr val="007DDA"/>
    <a:srgbClr val="005DA2"/>
    <a:srgbClr val="0078D2"/>
    <a:srgbClr val="003760"/>
    <a:srgbClr val="0069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95" autoAdjust="0"/>
    <p:restoredTop sz="94414" autoAdjust="0"/>
  </p:normalViewPr>
  <p:slideViewPr>
    <p:cSldViewPr snapToGrid="0">
      <p:cViewPr>
        <p:scale>
          <a:sx n="33" d="100"/>
          <a:sy n="33" d="100"/>
        </p:scale>
        <p:origin x="2250" y="1254"/>
      </p:cViewPr>
      <p:guideLst>
        <p:guide pos="438"/>
        <p:guide orient="horz" pos="323"/>
        <p:guide orient="horz" pos="4020"/>
        <p:guide orient="horz" pos="2183"/>
        <p:guide pos="7242"/>
        <p:guide pos="3840"/>
      </p:guideLst>
    </p:cSldViewPr>
  </p:slideViewPr>
  <p:outlineViewPr>
    <p:cViewPr>
      <p:scale>
        <a:sx n="33" d="100"/>
        <a:sy n="33" d="100"/>
      </p:scale>
      <p:origin x="0" y="-1506"/>
    </p:cViewPr>
  </p:outlin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920" b="0" i="0" u="none" strike="noStrike" kern="1200" spc="0" baseline="0">
                <a:solidFill>
                  <a:schemeClr val="tx1">
                    <a:lumMod val="95000"/>
                    <a:lumOff val="5000"/>
                  </a:schemeClr>
                </a:solidFill>
                <a:latin typeface="微软雅黑" panose="020B0503020204020204" pitchFamily="34" charset="-122"/>
                <a:ea typeface="+mn-ea"/>
                <a:cs typeface="+mn-ea"/>
              </a:defRPr>
            </a:pPr>
            <a:r>
              <a:rPr lang="zh-CN" altLang="en-US" dirty="0" smtClean="0"/>
              <a:t>点击输入标题内容</a:t>
            </a:r>
            <a:endParaRPr lang="zh-CN" altLang="en-US" dirty="0"/>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点击输入标题内容</c:v>
                </c:pt>
              </c:strCache>
            </c:strRef>
          </c:tx>
          <c:spPr>
            <a:solidFill>
              <a:schemeClr val="accent6"/>
            </a:solidFill>
            <a:ln>
              <a:noFill/>
            </a:ln>
            <a:effectLst/>
          </c:spPr>
          <c:invertIfNegative val="0"/>
          <c:dPt>
            <c:idx val="0"/>
            <c:invertIfNegative val="0"/>
            <c:bubble3D val="0"/>
            <c:spPr>
              <a:solidFill>
                <a:schemeClr val="accent6"/>
              </a:solidFill>
              <a:ln>
                <a:noFill/>
              </a:ln>
              <a:effectLst/>
            </c:spPr>
          </c:dPt>
          <c:dPt>
            <c:idx val="1"/>
            <c:invertIfNegative val="0"/>
            <c:bubble3D val="0"/>
            <c:spPr>
              <a:solidFill>
                <a:schemeClr val="accent6"/>
              </a:solidFill>
              <a:ln>
                <a:noFill/>
              </a:ln>
              <a:effectLst/>
            </c:spPr>
          </c:dPt>
          <c:dPt>
            <c:idx val="2"/>
            <c:invertIfNegative val="0"/>
            <c:bubble3D val="0"/>
            <c:spPr>
              <a:solidFill>
                <a:schemeClr val="accent6"/>
              </a:solidFill>
              <a:ln>
                <a:noFill/>
              </a:ln>
              <a:effectLst/>
            </c:spPr>
          </c:dPt>
          <c:dPt>
            <c:idx val="3"/>
            <c:invertIfNegative val="0"/>
            <c:bubble3D val="0"/>
            <c:spPr>
              <a:solidFill>
                <a:srgbClr val="92D050"/>
              </a:solidFill>
              <a:ln>
                <a:noFill/>
              </a:ln>
              <a:effectLst/>
            </c:spPr>
          </c:dPt>
          <c:dPt>
            <c:idx val="4"/>
            <c:invertIfNegative val="0"/>
            <c:bubble3D val="0"/>
            <c:spPr>
              <a:solidFill>
                <a:schemeClr val="accent6"/>
              </a:solidFill>
              <a:ln>
                <a:noFill/>
              </a:ln>
              <a:effectLst/>
            </c:spPr>
          </c:dPt>
          <c:dPt>
            <c:idx val="5"/>
            <c:invertIfNegative val="0"/>
            <c:bubble3D val="0"/>
            <c:spPr>
              <a:solidFill>
                <a:schemeClr val="accent6"/>
              </a:solidFill>
              <a:ln>
                <a:noFill/>
              </a:ln>
              <a:effectLst/>
            </c:spPr>
          </c:dPt>
          <c:dLbls>
            <c:spPr>
              <a:noFill/>
              <a:ln>
                <a:noFill/>
              </a:ln>
              <a:effectLst/>
            </c:spPr>
            <c:txPr>
              <a:bodyPr rot="0" spcFirstLastPara="1" vertOverflow="ellipsis" vert="horz" wrap="square" lIns="38100" tIns="19050" rIns="38100" bIns="19050" anchor="ctr" anchorCtr="1"/>
              <a:lstStyle/>
              <a:p>
                <a:pPr>
                  <a:defRPr lang="zh-CN" sz="1600" b="0" i="0" u="none" strike="noStrike" kern="1200" baseline="0">
                    <a:solidFill>
                      <a:schemeClr val="tx1">
                        <a:lumMod val="95000"/>
                        <a:lumOff val="5000"/>
                      </a:schemeClr>
                    </a:solidFill>
                    <a:latin typeface="微软雅黑" panose="020B0503020204020204" pitchFamily="34" charset="-122"/>
                    <a:ea typeface="+mn-ea"/>
                    <a:cs typeface="+mn-ea"/>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系列1</c:v>
                </c:pt>
                <c:pt idx="1">
                  <c:v>系列2</c:v>
                </c:pt>
                <c:pt idx="2">
                  <c:v>系列3</c:v>
                </c:pt>
                <c:pt idx="3">
                  <c:v>系列4</c:v>
                </c:pt>
                <c:pt idx="4">
                  <c:v>系列5</c:v>
                </c:pt>
                <c:pt idx="5">
                  <c:v>系列6</c:v>
                </c:pt>
              </c:strCache>
            </c:strRef>
          </c:cat>
          <c:val>
            <c:numRef>
              <c:f>Sheet1!$B$2:$B$7</c:f>
              <c:numCache>
                <c:formatCode>General</c:formatCode>
                <c:ptCount val="6"/>
                <c:pt idx="0">
                  <c:v>4.3</c:v>
                </c:pt>
                <c:pt idx="1">
                  <c:v>2.5</c:v>
                </c:pt>
                <c:pt idx="2">
                  <c:v>3.5</c:v>
                </c:pt>
                <c:pt idx="3">
                  <c:v>5.2</c:v>
                </c:pt>
                <c:pt idx="4">
                  <c:v>3.8</c:v>
                </c:pt>
                <c:pt idx="5">
                  <c:v>4.2</c:v>
                </c:pt>
              </c:numCache>
            </c:numRef>
          </c:val>
        </c:ser>
        <c:dLbls>
          <c:showLegendKey val="0"/>
          <c:showVal val="0"/>
          <c:showCatName val="0"/>
          <c:showSerName val="0"/>
          <c:showPercent val="0"/>
          <c:showBubbleSize val="0"/>
        </c:dLbls>
        <c:gapWidth val="4"/>
        <c:overlap val="-27"/>
        <c:axId val="908254848"/>
        <c:axId val="908258768"/>
      </c:barChart>
      <c:catAx>
        <c:axId val="9082548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600" b="0" i="0" u="none" strike="noStrike" kern="1200" baseline="0">
                <a:solidFill>
                  <a:schemeClr val="tx1">
                    <a:lumMod val="95000"/>
                    <a:lumOff val="5000"/>
                  </a:schemeClr>
                </a:solidFill>
                <a:latin typeface="微软雅黑" panose="020B0503020204020204" pitchFamily="34" charset="-122"/>
                <a:ea typeface="+mn-ea"/>
                <a:cs typeface="+mn-ea"/>
              </a:defRPr>
            </a:pPr>
          </a:p>
        </c:txPr>
        <c:crossAx val="908258768"/>
        <c:crosses val="autoZero"/>
        <c:auto val="1"/>
        <c:lblAlgn val="ctr"/>
        <c:lblOffset val="100"/>
        <c:noMultiLvlLbl val="0"/>
      </c:catAx>
      <c:valAx>
        <c:axId val="908258768"/>
        <c:scaling>
          <c:orientation val="minMax"/>
        </c:scaling>
        <c:delete val="1"/>
        <c:axPos val="l"/>
        <c:numFmt formatCode="General" sourceLinked="1"/>
        <c:majorTickMark val="out"/>
        <c:minorTickMark val="none"/>
        <c:tickLblPos val="nextTo"/>
        <c:txPr>
          <a:bodyPr rot="-60000000" spcFirstLastPara="0" vertOverflow="ellipsis" vert="horz" wrap="square" anchor="ctr" anchorCtr="1"/>
          <a:lstStyle/>
          <a:p>
            <a:pPr>
              <a:defRPr lang="zh-CN" sz="1600" b="0" i="0" u="none" strike="noStrike" kern="1200" baseline="0">
                <a:solidFill>
                  <a:schemeClr val="tx1">
                    <a:lumMod val="95000"/>
                    <a:lumOff val="5000"/>
                  </a:schemeClr>
                </a:solidFill>
                <a:latin typeface="微软雅黑" panose="020B0503020204020204" pitchFamily="34" charset="-122"/>
                <a:ea typeface="+mn-ea"/>
                <a:cs typeface="+mn-ea"/>
              </a:defRPr>
            </a:pPr>
          </a:p>
        </c:txPr>
        <c:crossAx val="908254848"/>
        <c:crosses val="autoZero"/>
        <c:crossBetween val="between"/>
      </c:valAx>
      <c:spPr>
        <a:noFill/>
        <a:ln>
          <a:noFill/>
        </a:ln>
        <a:effectLst/>
      </c:spPr>
    </c:plotArea>
    <c:plotVisOnly val="1"/>
    <c:dispBlanksAs val="gap"/>
    <c:showDLblsOverMax val="0"/>
  </c:chart>
  <c:spPr>
    <a:noFill/>
    <a:ln>
      <a:noFill/>
    </a:ln>
    <a:effectLst/>
  </c:spPr>
  <c:txPr>
    <a:bodyPr/>
    <a:lstStyle/>
    <a:p>
      <a:pPr>
        <a:defRPr lang="zh-CN" sz="1600">
          <a:solidFill>
            <a:schemeClr val="tx1">
              <a:lumMod val="95000"/>
              <a:lumOff val="5000"/>
            </a:schemeClr>
          </a:solidFill>
          <a:latin typeface="微软雅黑" panose="020B0503020204020204" pitchFamily="34" charset="-122"/>
          <a:ea typeface="+mn-ea"/>
          <a:cs typeface="+mn-ea"/>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DE1878-0CCA-4D2F-A0AF-8989A9CBC49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054BE-E736-4A53-ACE7-992254CDB19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noChangeArrowheads="1"/>
          </p:cNvSpPr>
          <p:nvPr>
            <p:ph type="sldImg" idx="4294967295"/>
          </p:nvPr>
        </p:nvSpPr>
        <p:spPr>
          <a:ln>
            <a:miter lim="800000"/>
          </a:ln>
        </p:spPr>
      </p:sp>
      <p:sp>
        <p:nvSpPr>
          <p:cNvPr id="15362" name="备注占位符 2"/>
          <p:cNvSpPr>
            <a:spLocks noGrp="1" noChangeArrowheads="1"/>
          </p:cNvSpPr>
          <p:nvPr>
            <p:ph type="body" idx="4294967295"/>
          </p:nvPr>
        </p:nvSpPr>
        <p:spPr/>
        <p:txBody>
          <a:bodyPr/>
          <a:lstStyle/>
          <a:p>
            <a:endParaRPr lang="zh-CN" altLang="en-US" smtClean="0"/>
          </a:p>
        </p:txBody>
      </p:sp>
      <p:sp>
        <p:nvSpPr>
          <p:cNvPr id="1536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fontAlgn="base"/>
            <a:fld id="{E36A5B37-CE27-49A2-85B7-0297E194A539}" type="slidenum">
              <a:rPr lang="zh-CN" altLang="en-US"/>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p:cNvSpPr>
            <a:spLocks noGrp="1" noRot="1" noChangeAspect="1" noChangeArrowheads="1"/>
          </p:cNvSpPr>
          <p:nvPr>
            <p:ph type="sldImg" idx="4294967295"/>
          </p:nvPr>
        </p:nvSpPr>
        <p:spPr>
          <a:ln>
            <a:miter lim="800000"/>
          </a:ln>
        </p:spPr>
      </p:sp>
      <p:sp>
        <p:nvSpPr>
          <p:cNvPr id="32770" name="备注占位符 2"/>
          <p:cNvSpPr>
            <a:spLocks noGrp="1" noChangeArrowheads="1"/>
          </p:cNvSpPr>
          <p:nvPr>
            <p:ph type="body" idx="4294967295"/>
          </p:nvPr>
        </p:nvSpPr>
        <p:spPr/>
        <p:txBody>
          <a:bodyPr/>
          <a:lstStyle/>
          <a:p>
            <a:endParaRPr lang="zh-CN" altLang="en-US" smtClean="0"/>
          </a:p>
        </p:txBody>
      </p:sp>
      <p:sp>
        <p:nvSpPr>
          <p:cNvPr id="3277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fontAlgn="base"/>
            <a:fld id="{0298BFBD-66C7-4EC6-99DF-F993E49BCD8A}" type="slidenum">
              <a:rPr lang="zh-CN" altLang="en-US"/>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noChangeArrowheads="1"/>
          </p:cNvSpPr>
          <p:nvPr>
            <p:ph type="sldImg" idx="4294967295"/>
          </p:nvPr>
        </p:nvSpPr>
        <p:spPr>
          <a:ln>
            <a:miter lim="800000"/>
          </a:ln>
        </p:spPr>
      </p:sp>
      <p:sp>
        <p:nvSpPr>
          <p:cNvPr id="34818" name="备注占位符 2"/>
          <p:cNvSpPr>
            <a:spLocks noGrp="1" noChangeArrowheads="1"/>
          </p:cNvSpPr>
          <p:nvPr>
            <p:ph type="body" idx="4294967295"/>
          </p:nvPr>
        </p:nvSpPr>
        <p:spPr/>
        <p:txBody>
          <a:bodyPr/>
          <a:lstStyle/>
          <a:p>
            <a:endParaRPr lang="zh-CN" altLang="en-US" smtClean="0"/>
          </a:p>
        </p:txBody>
      </p:sp>
      <p:sp>
        <p:nvSpPr>
          <p:cNvPr id="3481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fontAlgn="base"/>
            <a:fld id="{97C6BE57-2F08-4490-B441-05FB3F5DBA04}" type="slidenum">
              <a:rPr lang="zh-CN" altLang="en-US"/>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47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747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D0A4B4A-A47E-4B39-B219-1D08C49997AC}" type="slidenum">
              <a:rPr lang="zh-CN" altLang="en-US" smtClean="0">
                <a:solidFill>
                  <a:srgbClr val="000000"/>
                </a:solidFill>
              </a:rPr>
            </a:fld>
            <a:endParaRPr lang="zh-CN" altLang="en-US" smtClean="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88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7885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17A10E2-A262-49D4-963B-A96F5FA6CAB9}" type="slidenum">
              <a:rPr lang="zh-CN" altLang="en-US" smtClean="0">
                <a:solidFill>
                  <a:srgbClr val="000000"/>
                </a:solidFill>
              </a:rPr>
            </a:fld>
            <a:endParaRPr lang="zh-CN" altLang="en-US" smtClean="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4636"/>
            <a:ext cx="12192000" cy="6858000"/>
          </a:xfrm>
          <a:prstGeom prst="rect">
            <a:avLst/>
          </a:prstGeom>
        </p:spPr>
      </p:pic>
      <p:sp>
        <p:nvSpPr>
          <p:cNvPr id="4" name="日期占位符 3"/>
          <p:cNvSpPr>
            <a:spLocks noGrp="1"/>
          </p:cNvSpPr>
          <p:nvPr>
            <p:ph type="dt" sz="half" idx="10"/>
          </p:nvPr>
        </p:nvSpPr>
        <p:spPr/>
        <p:txBody>
          <a:bodyPr/>
          <a:lstStyle/>
          <a:p>
            <a:fld id="{13C83705-FAB0-407D-9738-22767627435C}"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FF0199-151D-428B-8932-CF557838D6B1}" type="slidenum">
              <a:rPr lang="zh-CN" altLang="en-US" smtClean="0"/>
            </a:fld>
            <a:endParaRPr lang="zh-CN" altLang="en-US"/>
          </a:p>
        </p:txBody>
      </p:sp>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500" y="1523999"/>
            <a:ext cx="4359275" cy="4359275"/>
          </a:xfrm>
          <a:prstGeom prst="rect">
            <a:avLst/>
          </a:prstGeom>
        </p:spPr>
      </p:pic>
      <p:pic>
        <p:nvPicPr>
          <p:cNvPr id="7" name="图片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7825" y="1523999"/>
            <a:ext cx="4171950" cy="4171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99F1E6F-C96F-4C31-8D16-E68FE70E9293}"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FF0199-151D-428B-8932-CF557838D6B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54A8A48-5085-4A78-A424-073870777BC3}"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FF0199-151D-428B-8932-CF557838D6B1}"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自定义版式">
    <p:bg>
      <p:bgPr>
        <a:solidFill>
          <a:schemeClr val="bg1"/>
        </a:solidFill>
        <a:effectLst/>
      </p:bgPr>
    </p:bg>
    <p:spTree>
      <p:nvGrpSpPr>
        <p:cNvPr id="1" name=""/>
        <p:cNvGrpSpPr/>
        <p:nvPr/>
      </p:nvGrpSpPr>
      <p:grpSpPr>
        <a:xfrm>
          <a:off x="0" y="0"/>
          <a:ext cx="0" cy="0"/>
          <a:chOff x="0" y="0"/>
          <a:chExt cx="0" cy="0"/>
        </a:xfrm>
      </p:grpSpPr>
      <p:cxnSp>
        <p:nvCxnSpPr>
          <p:cNvPr id="2" name="直接连接符 1"/>
          <p:cNvCxnSpPr/>
          <p:nvPr userDrawn="1"/>
        </p:nvCxnSpPr>
        <p:spPr>
          <a:xfrm>
            <a:off x="0" y="804863"/>
            <a:ext cx="12192000" cy="0"/>
          </a:xfrm>
          <a:prstGeom prst="line">
            <a:avLst/>
          </a:prstGeom>
          <a:ln w="19050">
            <a:solidFill>
              <a:srgbClr val="77CF7B"/>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userDrawn="1"/>
        </p:nvSpPr>
        <p:spPr>
          <a:xfrm>
            <a:off x="163513" y="161925"/>
            <a:ext cx="11864975" cy="65341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fld id="{E34DBC0E-06DF-4452-B21C-13EF073AF063}"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endParaRPr lang="zh-CN" altLang="en-US"/>
          </a:p>
        </p:txBody>
      </p:sp>
      <p:sp>
        <p:nvSpPr>
          <p:cNvPr id="4" name="灯片编号占位符 5"/>
          <p:cNvSpPr>
            <a:spLocks noGrp="1"/>
          </p:cNvSpPr>
          <p:nvPr>
            <p:ph type="sldNum" sz="quarter" idx="12"/>
          </p:nvPr>
        </p:nvSpPr>
        <p:spPr/>
        <p:txBody>
          <a:bodyPr/>
          <a:lstStyle>
            <a:lvl1pPr>
              <a:defRPr/>
            </a:lvl1pPr>
          </a:lstStyle>
          <a:p>
            <a:fld id="{3F6EF257-9EE9-40B3-A8D5-A9E2C15138AA}"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b="81767"/>
          <a:stretch>
            <a:fillRect/>
          </a:stretch>
        </p:blipFill>
        <p:spPr>
          <a:xfrm>
            <a:off x="1966823" y="-702723"/>
            <a:ext cx="12192000" cy="1656272"/>
          </a:xfrm>
          <a:prstGeom prst="rect">
            <a:avLst/>
          </a:prstGeom>
        </p:spPr>
      </p:pic>
      <p:grpSp>
        <p:nvGrpSpPr>
          <p:cNvPr id="12" name="组合 18"/>
          <p:cNvGrpSpPr/>
          <p:nvPr userDrawn="1"/>
        </p:nvGrpSpPr>
        <p:grpSpPr bwMode="auto">
          <a:xfrm>
            <a:off x="133350" y="125413"/>
            <a:ext cx="639763" cy="638175"/>
            <a:chOff x="1131485" y="2234042"/>
            <a:chExt cx="1607262" cy="1607262"/>
          </a:xfrm>
        </p:grpSpPr>
        <p:sp>
          <p:nvSpPr>
            <p:cNvPr id="14" name="椭圆 13"/>
            <p:cNvSpPr/>
            <p:nvPr/>
          </p:nvSpPr>
          <p:spPr>
            <a:xfrm>
              <a:off x="1131485" y="2234042"/>
              <a:ext cx="1607262" cy="1607262"/>
            </a:xfrm>
            <a:prstGeom prst="ellipse">
              <a:avLst/>
            </a:prstGeom>
            <a:solidFill>
              <a:srgbClr val="70AD47"/>
            </a:solidFill>
            <a:ln w="1905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5" name="椭圆 14"/>
            <p:cNvSpPr/>
            <p:nvPr/>
          </p:nvSpPr>
          <p:spPr>
            <a:xfrm>
              <a:off x="1239169" y="2341991"/>
              <a:ext cx="1391895" cy="1391361"/>
            </a:xfrm>
            <a:prstGeom prst="ellipse">
              <a:avLst/>
            </a:prstGeom>
            <a:solidFill>
              <a:schemeClr val="bg1"/>
            </a:solidFill>
            <a:ln w="1905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6" name="KSO_Shape"/>
            <p:cNvSpPr>
              <a:spLocks noChangeArrowheads="1"/>
            </p:cNvSpPr>
            <p:nvPr/>
          </p:nvSpPr>
          <p:spPr bwMode="auto">
            <a:xfrm>
              <a:off x="1480150" y="2597150"/>
              <a:ext cx="909932" cy="881046"/>
            </a:xfrm>
            <a:custGeom>
              <a:avLst/>
              <a:gdLst>
                <a:gd name="T0" fmla="*/ 8267042 w 8965002"/>
                <a:gd name="T1" fmla="*/ 3603669 h 8673857"/>
                <a:gd name="T2" fmla="*/ 8503636 w 8965002"/>
                <a:gd name="T3" fmla="*/ 3603669 h 8673857"/>
                <a:gd name="T4" fmla="*/ 8894206 w 8965002"/>
                <a:gd name="T5" fmla="*/ 4343392 h 8673857"/>
                <a:gd name="T6" fmla="*/ 6963891 w 8965002"/>
                <a:gd name="T7" fmla="*/ 7249712 h 8673857"/>
                <a:gd name="T8" fmla="*/ 6509479 w 8965002"/>
                <a:gd name="T9" fmla="*/ 7475008 h 8673857"/>
                <a:gd name="T10" fmla="*/ 5375325 w 8965002"/>
                <a:gd name="T11" fmla="*/ 7475008 h 8673857"/>
                <a:gd name="T12" fmla="*/ 5375325 w 8965002"/>
                <a:gd name="T13" fmla="*/ 8391212 h 8673857"/>
                <a:gd name="T14" fmla="*/ 5225106 w 8965002"/>
                <a:gd name="T15" fmla="*/ 8639038 h 8673857"/>
                <a:gd name="T16" fmla="*/ 5086153 w 8965002"/>
                <a:gd name="T17" fmla="*/ 8672833 h 8673857"/>
                <a:gd name="T18" fmla="*/ 4909646 w 8965002"/>
                <a:gd name="T19" fmla="*/ 8620263 h 8673857"/>
                <a:gd name="T20" fmla="*/ 4027109 w 8965002"/>
                <a:gd name="T21" fmla="*/ 8023229 h 8673857"/>
                <a:gd name="T22" fmla="*/ 3163349 w 8965002"/>
                <a:gd name="T23" fmla="*/ 8620263 h 8673857"/>
                <a:gd name="T24" fmla="*/ 2847889 w 8965002"/>
                <a:gd name="T25" fmla="*/ 8639038 h 8673857"/>
                <a:gd name="T26" fmla="*/ 2686404 w 8965002"/>
                <a:gd name="T27" fmla="*/ 8391212 h 8673857"/>
                <a:gd name="T28" fmla="*/ 2686404 w 8965002"/>
                <a:gd name="T29" fmla="*/ 6100701 h 8673857"/>
                <a:gd name="T30" fmla="*/ 3170860 w 8965002"/>
                <a:gd name="T31" fmla="*/ 5131928 h 8673857"/>
                <a:gd name="T32" fmla="*/ 3324835 w 8965002"/>
                <a:gd name="T33" fmla="*/ 5090624 h 8673857"/>
                <a:gd name="T34" fmla="*/ 5690785 w 8965002"/>
                <a:gd name="T35" fmla="*/ 5090624 h 8673857"/>
                <a:gd name="T36" fmla="*/ 5367814 w 8965002"/>
                <a:gd name="T37" fmla="*/ 6280938 h 8673857"/>
                <a:gd name="T38" fmla="*/ 6227818 w 8965002"/>
                <a:gd name="T39" fmla="*/ 6280938 h 8673857"/>
                <a:gd name="T40" fmla="*/ 8267042 w 8965002"/>
                <a:gd name="T41" fmla="*/ 3603669 h 8673857"/>
                <a:gd name="T42" fmla="*/ 6109875 w 8965002"/>
                <a:gd name="T43" fmla="*/ 128 h 8673857"/>
                <a:gd name="T44" fmla="*/ 8198796 w 8965002"/>
                <a:gd name="T45" fmla="*/ 137601 h 8673857"/>
                <a:gd name="T46" fmla="*/ 8578069 w 8965002"/>
                <a:gd name="T47" fmla="*/ 884757 h 8673857"/>
                <a:gd name="T48" fmla="*/ 6208552 w 8965002"/>
                <a:gd name="T49" fmla="*/ 3974753 h 8673857"/>
                <a:gd name="T50" fmla="*/ 5780461 w 8965002"/>
                <a:gd name="T51" fmla="*/ 4177498 h 8673857"/>
                <a:gd name="T52" fmla="*/ 2209285 w 8965002"/>
                <a:gd name="T53" fmla="*/ 4177498 h 8673857"/>
                <a:gd name="T54" fmla="*/ 1150325 w 8965002"/>
                <a:gd name="T55" fmla="*/ 5476573 h 8673857"/>
                <a:gd name="T56" fmla="*/ 1799971 w 8965002"/>
                <a:gd name="T57" fmla="*/ 6223729 h 8673857"/>
                <a:gd name="T58" fmla="*/ 2085365 w 8965002"/>
                <a:gd name="T59" fmla="*/ 6280047 h 8673857"/>
                <a:gd name="T60" fmla="*/ 2085365 w 8965002"/>
                <a:gd name="T61" fmla="*/ 7473994 h 8673857"/>
                <a:gd name="T62" fmla="*/ 53813 w 8965002"/>
                <a:gd name="T63" fmla="*/ 5720619 h 8673857"/>
                <a:gd name="T64" fmla="*/ 65078 w 8965002"/>
                <a:gd name="T65" fmla="*/ 4729417 h 8673857"/>
                <a:gd name="T66" fmla="*/ 2716235 w 8965002"/>
                <a:gd name="T67" fmla="*/ 670748 h 8673857"/>
                <a:gd name="T68" fmla="*/ 3516088 w 8965002"/>
                <a:gd name="T69" fmla="*/ 227711 h 8673857"/>
                <a:gd name="T70" fmla="*/ 6109875 w 8965002"/>
                <a:gd name="T71" fmla="*/ 128 h 8673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965002" h="8673857">
                  <a:moveTo>
                    <a:pt x="8267042" y="3603669"/>
                  </a:moveTo>
                  <a:cubicBezTo>
                    <a:pt x="8267042" y="3603669"/>
                    <a:pt x="8267042" y="3603669"/>
                    <a:pt x="8503636" y="3603669"/>
                  </a:cubicBezTo>
                  <a:cubicBezTo>
                    <a:pt x="8770275" y="3603669"/>
                    <a:pt x="9115779" y="3885289"/>
                    <a:pt x="8894206" y="4343392"/>
                  </a:cubicBezTo>
                  <a:cubicBezTo>
                    <a:pt x="8894206" y="4343392"/>
                    <a:pt x="8894206" y="4343392"/>
                    <a:pt x="6963891" y="7249712"/>
                  </a:cubicBezTo>
                  <a:cubicBezTo>
                    <a:pt x="6817428" y="7463743"/>
                    <a:pt x="6610877" y="7475008"/>
                    <a:pt x="6509479" y="7475008"/>
                  </a:cubicBezTo>
                  <a:cubicBezTo>
                    <a:pt x="6509479" y="7475008"/>
                    <a:pt x="6509479" y="7475008"/>
                    <a:pt x="5375325" y="7475008"/>
                  </a:cubicBezTo>
                  <a:cubicBezTo>
                    <a:pt x="5375325" y="7475008"/>
                    <a:pt x="5375325" y="7475008"/>
                    <a:pt x="5375325" y="8391212"/>
                  </a:cubicBezTo>
                  <a:cubicBezTo>
                    <a:pt x="5375325" y="8503860"/>
                    <a:pt x="5326504" y="8586469"/>
                    <a:pt x="5225106" y="8639038"/>
                  </a:cubicBezTo>
                  <a:cubicBezTo>
                    <a:pt x="5180040" y="8661567"/>
                    <a:pt x="5131219" y="8672833"/>
                    <a:pt x="5086153" y="8672833"/>
                  </a:cubicBezTo>
                  <a:cubicBezTo>
                    <a:pt x="5026066" y="8672833"/>
                    <a:pt x="4962223" y="8654057"/>
                    <a:pt x="4909646" y="8620263"/>
                  </a:cubicBezTo>
                  <a:cubicBezTo>
                    <a:pt x="4909646" y="8620263"/>
                    <a:pt x="4909646" y="8620263"/>
                    <a:pt x="4027109" y="8023229"/>
                  </a:cubicBezTo>
                  <a:cubicBezTo>
                    <a:pt x="4027109" y="8023229"/>
                    <a:pt x="4027109" y="8023229"/>
                    <a:pt x="3163349" y="8620263"/>
                  </a:cubicBezTo>
                  <a:cubicBezTo>
                    <a:pt x="3069463" y="8684097"/>
                    <a:pt x="2949287" y="8691607"/>
                    <a:pt x="2847889" y="8639038"/>
                  </a:cubicBezTo>
                  <a:cubicBezTo>
                    <a:pt x="2750247" y="8586469"/>
                    <a:pt x="2686404" y="8503860"/>
                    <a:pt x="2686404" y="8391212"/>
                  </a:cubicBezTo>
                  <a:cubicBezTo>
                    <a:pt x="2686404" y="8391212"/>
                    <a:pt x="2686404" y="8391212"/>
                    <a:pt x="2686404" y="6100701"/>
                  </a:cubicBezTo>
                  <a:cubicBezTo>
                    <a:pt x="2686404" y="5559991"/>
                    <a:pt x="2990598" y="5237066"/>
                    <a:pt x="3170860" y="5131928"/>
                  </a:cubicBezTo>
                  <a:cubicBezTo>
                    <a:pt x="3215926" y="5105644"/>
                    <a:pt x="3268503" y="5090624"/>
                    <a:pt x="3324835" y="5090624"/>
                  </a:cubicBezTo>
                  <a:cubicBezTo>
                    <a:pt x="3324835" y="5090624"/>
                    <a:pt x="3324835" y="5090624"/>
                    <a:pt x="5690785" y="5090624"/>
                  </a:cubicBezTo>
                  <a:cubicBezTo>
                    <a:pt x="5371570" y="5406038"/>
                    <a:pt x="5367814" y="5980543"/>
                    <a:pt x="5367814" y="6280938"/>
                  </a:cubicBezTo>
                  <a:cubicBezTo>
                    <a:pt x="5367814" y="6280938"/>
                    <a:pt x="5367814" y="6280938"/>
                    <a:pt x="6227818" y="6280938"/>
                  </a:cubicBezTo>
                  <a:cubicBezTo>
                    <a:pt x="6227818" y="6280938"/>
                    <a:pt x="6227818" y="6280938"/>
                    <a:pt x="8267042" y="3603669"/>
                  </a:cubicBezTo>
                  <a:close/>
                  <a:moveTo>
                    <a:pt x="6109875" y="128"/>
                  </a:moveTo>
                  <a:cubicBezTo>
                    <a:pt x="6829153" y="-2490"/>
                    <a:pt x="7579192" y="34821"/>
                    <a:pt x="8198796" y="137601"/>
                  </a:cubicBezTo>
                  <a:cubicBezTo>
                    <a:pt x="8705745" y="220201"/>
                    <a:pt x="8739542" y="678257"/>
                    <a:pt x="8578069" y="884757"/>
                  </a:cubicBezTo>
                  <a:cubicBezTo>
                    <a:pt x="8578069" y="884757"/>
                    <a:pt x="6234838" y="3955980"/>
                    <a:pt x="6208552" y="3974753"/>
                  </a:cubicBezTo>
                  <a:cubicBezTo>
                    <a:pt x="6107162" y="4098653"/>
                    <a:pt x="5953199" y="4177498"/>
                    <a:pt x="5780461" y="4177498"/>
                  </a:cubicBezTo>
                  <a:cubicBezTo>
                    <a:pt x="5780461" y="4177498"/>
                    <a:pt x="5780461" y="4177498"/>
                    <a:pt x="2209285" y="4177498"/>
                  </a:cubicBezTo>
                  <a:cubicBezTo>
                    <a:pt x="1818747" y="4177498"/>
                    <a:pt x="970076" y="4545444"/>
                    <a:pt x="1150325" y="5476573"/>
                  </a:cubicBezTo>
                  <a:cubicBezTo>
                    <a:pt x="1217918" y="5825746"/>
                    <a:pt x="1465760" y="6103583"/>
                    <a:pt x="1799971" y="6223729"/>
                  </a:cubicBezTo>
                  <a:cubicBezTo>
                    <a:pt x="1875075" y="6253765"/>
                    <a:pt x="2002751" y="6268783"/>
                    <a:pt x="2085365" y="6280047"/>
                  </a:cubicBezTo>
                  <a:cubicBezTo>
                    <a:pt x="2085365" y="6280047"/>
                    <a:pt x="2085365" y="6280047"/>
                    <a:pt x="2085365" y="7473994"/>
                  </a:cubicBezTo>
                  <a:cubicBezTo>
                    <a:pt x="1582171" y="7440203"/>
                    <a:pt x="335451" y="7004675"/>
                    <a:pt x="53813" y="5720619"/>
                  </a:cubicBezTo>
                  <a:cubicBezTo>
                    <a:pt x="-25046" y="5397728"/>
                    <a:pt x="-13780" y="5056063"/>
                    <a:pt x="65078" y="4729417"/>
                  </a:cubicBezTo>
                  <a:cubicBezTo>
                    <a:pt x="282879" y="3283915"/>
                    <a:pt x="2351982" y="944830"/>
                    <a:pt x="2716235" y="670748"/>
                  </a:cubicBezTo>
                  <a:cubicBezTo>
                    <a:pt x="2960321" y="471756"/>
                    <a:pt x="3234449" y="310311"/>
                    <a:pt x="3516088" y="227711"/>
                  </a:cubicBezTo>
                  <a:cubicBezTo>
                    <a:pt x="3797726" y="119767"/>
                    <a:pt x="4911078" y="4491"/>
                    <a:pt x="6109875" y="128"/>
                  </a:cubicBezTo>
                  <a:close/>
                </a:path>
              </a:pathLst>
            </a:custGeom>
            <a:solidFill>
              <a:srgbClr val="70AD47"/>
            </a:solidFill>
            <a:ln>
              <a:noFill/>
            </a:ln>
            <a:extLst>
              <a:ext uri="{91240B29-F687-4F45-9708-019B960494DF}">
                <a14:hiddenLine xmlns:a14="http://schemas.microsoft.com/office/drawing/2010/main" w="9525">
                  <a:solidFill>
                    <a:srgbClr val="000000"/>
                  </a:solidFill>
                  <a:round/>
                </a14:hiddenLine>
              </a:ext>
            </a:extLst>
          </p:spPr>
          <p:txBody>
            <a:bodyPr anchor="ctr" anchorCtr="1"/>
            <a:lstStyle/>
            <a:p>
              <a:pPr eaLnBrk="0" hangingPunct="0"/>
              <a:endParaRPr lang="zh-CN" altLang="en-US">
                <a:ea typeface="宋体" panose="02010600030101010101" pitchFamily="2" charset="-122"/>
              </a:endParaRPr>
            </a:p>
          </p:txBody>
        </p:sp>
      </p:grpSp>
      <p:cxnSp>
        <p:nvCxnSpPr>
          <p:cNvPr id="18" name="直接连接符 17"/>
          <p:cNvCxnSpPr/>
          <p:nvPr userDrawn="1"/>
        </p:nvCxnSpPr>
        <p:spPr>
          <a:xfrm>
            <a:off x="0" y="825500"/>
            <a:ext cx="111760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31195"/>
          <a:stretch>
            <a:fillRect/>
          </a:stretch>
        </p:blipFill>
        <p:spPr>
          <a:xfrm>
            <a:off x="-95920" y="2481772"/>
            <a:ext cx="12287920" cy="4718649"/>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BB6BEC02-2DAB-42FF-A037-3C319F837828}"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FF0199-151D-428B-8932-CF557838D6B1}"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5818C96-5958-497A-8E67-D546CC6357AC}"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FF0199-151D-428B-8932-CF557838D6B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0E84956C-7EB4-4064-8F83-71394FF389F4}" type="datetime1">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EFF0199-151D-428B-8932-CF557838D6B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897F95E-1729-4849-ADCE-1DDDFD0A9503}"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EFF0199-151D-428B-8932-CF557838D6B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34ECA8F-C8CE-43A5-A41E-309C13060E29}" type="datetime1">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EFF0199-151D-428B-8932-CF557838D6B1}" type="slidenum">
              <a:rPr lang="zh-CN" altLang="en-US" smtClean="0"/>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29812A7B-9B6E-458E-A4A1-759D5B8D4B83}"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FF0199-151D-428B-8932-CF557838D6B1}"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E1BBC15E-6AC2-4F54-97AD-41668AFECE76}"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FF0199-151D-428B-8932-CF557838D6B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4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A5BC83-E230-4704-9046-CA5F40037953}" type="datetime1">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FF0199-151D-428B-8932-CF557838D6B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3.xml"/><Relationship Id="rId7" Type="http://schemas.openxmlformats.org/officeDocument/2006/relationships/image" Target="../media/image12.png"/><Relationship Id="rId6" Type="http://schemas.microsoft.com/office/2007/relationships/media" Target="../media/media1.mp3"/><Relationship Id="rId5" Type="http://schemas.openxmlformats.org/officeDocument/2006/relationships/audio" Target="NULL" TargetMode="Externa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13.jpeg"/><Relationship Id="rId1" Type="http://schemas.openxmlformats.org/officeDocument/2006/relationships/hyperlink" Target="http://gongdapaopao.yanj.c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9.xml"/><Relationship Id="rId7"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2.xml"/><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46.xml"/><Relationship Id="rId4" Type="http://schemas.openxmlformats.org/officeDocument/2006/relationships/slideLayout" Target="../slideLayouts/slideLayout13.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07226" y="0"/>
            <a:ext cx="7017774" cy="6858000"/>
          </a:xfrm>
          <a:prstGeom prst="rect">
            <a:avLst/>
          </a:prstGeom>
        </p:spPr>
      </p:pic>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8889" t="7778" r="3333" b="9445"/>
          <a:stretch>
            <a:fillRect/>
          </a:stretch>
        </p:blipFill>
        <p:spPr>
          <a:xfrm>
            <a:off x="1688015" y="-515833"/>
            <a:ext cx="8839942" cy="7471619"/>
          </a:xfrm>
          <a:prstGeom prst="ellipse">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5313" t="7536" r="4132" b="10798"/>
          <a:stretch>
            <a:fillRect/>
          </a:stretch>
        </p:blipFill>
        <p:spPr>
          <a:xfrm>
            <a:off x="1539481" y="-371055"/>
            <a:ext cx="8718175" cy="7371329"/>
          </a:xfrm>
          <a:prstGeom prst="ellipse">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3403" t="4516" r="8542" b="14374"/>
          <a:stretch>
            <a:fillRect/>
          </a:stretch>
        </p:blipFill>
        <p:spPr>
          <a:xfrm>
            <a:off x="1608958" y="-422490"/>
            <a:ext cx="7782177" cy="7321184"/>
          </a:xfrm>
          <a:prstGeom prst="ellipse">
            <a:avLst/>
          </a:prstGeom>
        </p:spPr>
      </p:pic>
      <p:sp>
        <p:nvSpPr>
          <p:cNvPr id="11" name="文本框 10"/>
          <p:cNvSpPr txBox="1"/>
          <p:nvPr/>
        </p:nvSpPr>
        <p:spPr>
          <a:xfrm>
            <a:off x="3102870" y="2562639"/>
            <a:ext cx="5441472" cy="769441"/>
          </a:xfrm>
          <a:prstGeom prst="rect">
            <a:avLst/>
          </a:prstGeom>
          <a:noFill/>
        </p:spPr>
        <p:txBody>
          <a:bodyPr wrap="square" rtlCol="0">
            <a:spAutoFit/>
          </a:bodyPr>
          <a:lstStyle/>
          <a:p>
            <a:pPr algn="ctr"/>
            <a:r>
              <a:rPr lang="zh-CN" altLang="en-US" sz="4400" b="1" dirty="0" smtClean="0">
                <a:solidFill>
                  <a:schemeClr val="accent6"/>
                </a:solidFill>
                <a:latin typeface="+mn-ea"/>
                <a:cs typeface="+mn-ea"/>
              </a:rPr>
              <a:t>清新学术</a:t>
            </a:r>
            <a:r>
              <a:rPr lang="zh-CN" altLang="en-US" sz="4400" b="1" dirty="0">
                <a:solidFill>
                  <a:schemeClr val="accent6"/>
                </a:solidFill>
                <a:latin typeface="+mn-ea"/>
                <a:cs typeface="+mn-ea"/>
              </a:rPr>
              <a:t>答辩</a:t>
            </a:r>
            <a:r>
              <a:rPr lang="zh-CN" altLang="en-US" sz="4400" b="1" dirty="0" smtClean="0">
                <a:solidFill>
                  <a:schemeClr val="accent6"/>
                </a:solidFill>
                <a:latin typeface="+mn-ea"/>
                <a:cs typeface="+mn-ea"/>
              </a:rPr>
              <a:t>模板</a:t>
            </a:r>
            <a:endParaRPr lang="zh-CN" altLang="en-US" sz="4400" b="1" dirty="0" smtClean="0">
              <a:solidFill>
                <a:schemeClr val="accent6"/>
              </a:solidFill>
              <a:latin typeface="+mn-ea"/>
              <a:cs typeface="+mn-ea"/>
            </a:endParaRPr>
          </a:p>
        </p:txBody>
      </p:sp>
      <p:sp>
        <p:nvSpPr>
          <p:cNvPr id="12" name="文本框 11"/>
          <p:cNvSpPr txBox="1"/>
          <p:nvPr/>
        </p:nvSpPr>
        <p:spPr>
          <a:xfrm>
            <a:off x="3307715" y="3609975"/>
            <a:ext cx="5031740" cy="460375"/>
          </a:xfrm>
          <a:prstGeom prst="rect">
            <a:avLst/>
          </a:prstGeom>
          <a:noFill/>
        </p:spPr>
        <p:txBody>
          <a:bodyPr wrap="square" rtlCol="0">
            <a:spAutoFit/>
          </a:bodyPr>
          <a:lstStyle/>
          <a:p>
            <a:pPr algn="ctr"/>
            <a:r>
              <a:rPr lang="zh-CN" altLang="en-US" sz="2400" dirty="0" smtClean="0">
                <a:solidFill>
                  <a:srgbClr val="92D050"/>
                </a:solidFill>
                <a:latin typeface="+mn-ea"/>
                <a:cs typeface="+mn-ea"/>
              </a:rPr>
              <a:t>答辩人：</a:t>
            </a:r>
            <a:r>
              <a:rPr lang="zh-CN" altLang="en-US" sz="2400" dirty="0">
                <a:solidFill>
                  <a:srgbClr val="92D050"/>
                </a:solidFill>
                <a:latin typeface="+mn-ea"/>
                <a:cs typeface="+mn-ea"/>
              </a:rPr>
              <a:t>情缘素材</a:t>
            </a:r>
            <a:r>
              <a:rPr lang="zh-CN" altLang="en-US" sz="2400" dirty="0" smtClean="0">
                <a:solidFill>
                  <a:srgbClr val="92D050"/>
                </a:solidFill>
                <a:latin typeface="+mn-ea"/>
                <a:cs typeface="+mn-ea"/>
              </a:rPr>
              <a:t>  导师：情缘素材</a:t>
            </a:r>
            <a:endParaRPr lang="zh-CN" altLang="en-US" sz="2400" dirty="0" smtClean="0">
              <a:solidFill>
                <a:srgbClr val="92D050"/>
              </a:solidFill>
              <a:latin typeface="+mn-ea"/>
              <a:cs typeface="+mn-ea"/>
            </a:endParaRPr>
          </a:p>
        </p:txBody>
      </p:sp>
      <p:sp>
        <p:nvSpPr>
          <p:cNvPr id="24" name="文本框 23"/>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pic>
        <p:nvPicPr>
          <p:cNvPr id="25" name="M01-06-0023.mp3">
            <a:hlinkClick r:id="" action="ppaction://media"/>
          </p:cNvPr>
          <p:cNvPicPr>
            <a:picLocks noChangeAspect="1"/>
          </p:cNvPicPr>
          <p:nvPr>
            <a:audioFile r:link="rId5"/>
            <p:extLst>
              <p:ext uri="{DAA4B4D4-6D71-4841-9C94-3DE7FCFB9230}">
                <p14:media xmlns:p14="http://schemas.microsoft.com/office/powerpoint/2010/main" r:embed="rId6">
                  <p14:trim end="20072.875000"/>
                </p14:media>
              </p:ext>
            </p:extLst>
          </p:nvPr>
        </p:nvPicPr>
        <p:blipFill>
          <a:blip r:embed="rId7"/>
          <a:stretch>
            <a:fillRect/>
          </a:stretch>
        </p:blipFill>
        <p:spPr>
          <a:xfrm>
            <a:off x="6447876" y="-1021785"/>
            <a:ext cx="609600" cy="609600"/>
          </a:xfrm>
          <a:prstGeom prst="rect">
            <a:avLst/>
          </a:prstGeom>
        </p:spPr>
      </p:pic>
      <p:sp>
        <p:nvSpPr>
          <p:cNvPr id="32" name="文本框 31"/>
          <p:cNvSpPr txBox="1"/>
          <p:nvPr/>
        </p:nvSpPr>
        <p:spPr>
          <a:xfrm>
            <a:off x="3040873" y="4185143"/>
            <a:ext cx="5280230" cy="1200329"/>
          </a:xfrm>
          <a:prstGeom prst="rect">
            <a:avLst/>
          </a:prstGeom>
          <a:noFill/>
        </p:spPr>
        <p:txBody>
          <a:bodyPr wrap="square" rtlCol="0">
            <a:spAutoFit/>
          </a:bodyPr>
          <a:lstStyle/>
          <a:p>
            <a:pPr algn="ctr"/>
            <a:r>
              <a:rPr lang="zh-CN" altLang="en-US" sz="2400" dirty="0" smtClean="0">
                <a:solidFill>
                  <a:srgbClr val="92D050"/>
                </a:solidFill>
                <a:latin typeface="+mn-ea"/>
                <a:cs typeface="+mn-ea"/>
              </a:rPr>
              <a:t>点击输入专业名</a:t>
            </a:r>
            <a:endParaRPr lang="en-US" altLang="zh-CN" sz="2400" dirty="0" smtClean="0">
              <a:solidFill>
                <a:srgbClr val="92D050"/>
              </a:solidFill>
              <a:latin typeface="+mn-ea"/>
              <a:cs typeface="+mn-ea"/>
            </a:endParaRPr>
          </a:p>
          <a:p>
            <a:pPr algn="ctr"/>
            <a:endParaRPr lang="en-US" altLang="zh-CN" sz="2400" dirty="0">
              <a:solidFill>
                <a:srgbClr val="92D050"/>
              </a:solidFill>
              <a:latin typeface="+mn-ea"/>
              <a:cs typeface="+mn-ea"/>
            </a:endParaRPr>
          </a:p>
          <a:p>
            <a:pPr algn="ctr"/>
            <a:r>
              <a:rPr lang="zh-CN" altLang="en-US" sz="2400" dirty="0" smtClean="0">
                <a:solidFill>
                  <a:srgbClr val="92D050"/>
                </a:solidFill>
                <a:latin typeface="+mn-ea"/>
                <a:cs typeface="+mn-ea"/>
              </a:rPr>
              <a:t>点击输入学校名</a:t>
            </a:r>
            <a:endParaRPr lang="zh-CN" altLang="en-US" sz="2400" dirty="0" smtClean="0">
              <a:solidFill>
                <a:srgbClr val="92D050"/>
              </a:soli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par>
                          <p:cTn id="7" fill="hold">
                            <p:stCondLst>
                              <p:cond delay="0"/>
                            </p:stCondLst>
                            <p:childTnLst>
                              <p:par>
                                <p:cTn id="8" presetID="3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 calcmode="lin" valueType="num">
                                      <p:cBhvr>
                                        <p:cTn id="12" dur="1000" fill="hold"/>
                                        <p:tgtEl>
                                          <p:spTgt spid="2"/>
                                        </p:tgtEl>
                                        <p:attrNameLst>
                                          <p:attrName>style.rotation</p:attrName>
                                        </p:attrNameLst>
                                      </p:cBhvr>
                                      <p:tavLst>
                                        <p:tav tm="0">
                                          <p:val>
                                            <p:fltVal val="90"/>
                                          </p:val>
                                        </p:tav>
                                        <p:tav tm="100000">
                                          <p:val>
                                            <p:fltVal val="0"/>
                                          </p:val>
                                        </p:tav>
                                      </p:tavLst>
                                    </p:anim>
                                    <p:animEffect transition="in" filter="fade">
                                      <p:cBhvr>
                                        <p:cTn id="13" dur="1000"/>
                                        <p:tgtEl>
                                          <p:spTgt spid="2"/>
                                        </p:tgtEl>
                                      </p:cBhvr>
                                    </p:animEffect>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par>
                                <p:cTn id="28" presetID="47" presetClass="entr" presetSubtype="0" fill="hold" grpId="0" nodeType="withEffect">
                                  <p:stCondLst>
                                    <p:cond delay="8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600"/>
                                        <p:tgtEl>
                                          <p:spTgt spid="11"/>
                                        </p:tgtEl>
                                      </p:cBhvr>
                                    </p:animEffect>
                                    <p:anim calcmode="lin" valueType="num">
                                      <p:cBhvr>
                                        <p:cTn id="31" dur="600" fill="hold"/>
                                        <p:tgtEl>
                                          <p:spTgt spid="11"/>
                                        </p:tgtEl>
                                        <p:attrNameLst>
                                          <p:attrName>ppt_x</p:attrName>
                                        </p:attrNameLst>
                                      </p:cBhvr>
                                      <p:tavLst>
                                        <p:tav tm="0">
                                          <p:val>
                                            <p:strVal val="#ppt_x"/>
                                          </p:val>
                                        </p:tav>
                                        <p:tav tm="100000">
                                          <p:val>
                                            <p:strVal val="#ppt_x"/>
                                          </p:val>
                                        </p:tav>
                                      </p:tavLst>
                                    </p:anim>
                                    <p:anim calcmode="lin" valueType="num">
                                      <p:cBhvr>
                                        <p:cTn id="32" dur="600" fill="hold"/>
                                        <p:tgtEl>
                                          <p:spTgt spid="11"/>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8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600"/>
                                        <p:tgtEl>
                                          <p:spTgt spid="12"/>
                                        </p:tgtEl>
                                      </p:cBhvr>
                                    </p:animEffect>
                                    <p:anim calcmode="lin" valueType="num">
                                      <p:cBhvr>
                                        <p:cTn id="36" dur="600" fill="hold"/>
                                        <p:tgtEl>
                                          <p:spTgt spid="12"/>
                                        </p:tgtEl>
                                        <p:attrNameLst>
                                          <p:attrName>ppt_x</p:attrName>
                                        </p:attrNameLst>
                                      </p:cBhvr>
                                      <p:tavLst>
                                        <p:tav tm="0">
                                          <p:val>
                                            <p:strVal val="#ppt_x"/>
                                          </p:val>
                                        </p:tav>
                                        <p:tav tm="100000">
                                          <p:val>
                                            <p:strVal val="#ppt_x"/>
                                          </p:val>
                                        </p:tav>
                                      </p:tavLst>
                                    </p:anim>
                                    <p:anim calcmode="lin" valueType="num">
                                      <p:cBhvr>
                                        <p:cTn id="37" dur="60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80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600"/>
                                        <p:tgtEl>
                                          <p:spTgt spid="32"/>
                                        </p:tgtEl>
                                      </p:cBhvr>
                                    </p:animEffect>
                                    <p:anim calcmode="lin" valueType="num">
                                      <p:cBhvr>
                                        <p:cTn id="41" dur="600" fill="hold"/>
                                        <p:tgtEl>
                                          <p:spTgt spid="32"/>
                                        </p:tgtEl>
                                        <p:attrNameLst>
                                          <p:attrName>ppt_x</p:attrName>
                                        </p:attrNameLst>
                                      </p:cBhvr>
                                      <p:tavLst>
                                        <p:tav tm="0">
                                          <p:val>
                                            <p:strVal val="#ppt_x"/>
                                          </p:val>
                                        </p:tav>
                                        <p:tav tm="100000">
                                          <p:val>
                                            <p:strVal val="#ppt_x"/>
                                          </p:val>
                                        </p:tav>
                                      </p:tavLst>
                                    </p:anim>
                                    <p:anim calcmode="lin" valueType="num">
                                      <p:cBhvr>
                                        <p:cTn id="42" dur="600" fill="hold"/>
                                        <p:tgtEl>
                                          <p:spTgt spid="32"/>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53" presetClass="entr" presetSubtype="16"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Effect transition="in" filter="fade">
                                      <p:cBhvr>
                                        <p:cTn id="48" dur="500"/>
                                        <p:tgtEl>
                                          <p:spTgt spid="3"/>
                                        </p:tgtEl>
                                      </p:cBhvr>
                                    </p:animEffect>
                                  </p:childTnLst>
                                </p:cTn>
                              </p:par>
                            </p:childTnLst>
                          </p:cTn>
                        </p:par>
                        <p:par>
                          <p:cTn id="49" fill="hold">
                            <p:stCondLst>
                              <p:cond delay="3500"/>
                            </p:stCondLst>
                            <p:childTnLst>
                              <p:par>
                                <p:cTn id="50" presetID="31" presetClass="entr" presetSubtype="0"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1000" fill="hold"/>
                                        <p:tgtEl>
                                          <p:spTgt spid="24"/>
                                        </p:tgtEl>
                                        <p:attrNameLst>
                                          <p:attrName>ppt_w</p:attrName>
                                        </p:attrNameLst>
                                      </p:cBhvr>
                                      <p:tavLst>
                                        <p:tav tm="0">
                                          <p:val>
                                            <p:fltVal val="0"/>
                                          </p:val>
                                        </p:tav>
                                        <p:tav tm="100000">
                                          <p:val>
                                            <p:strVal val="#ppt_w"/>
                                          </p:val>
                                        </p:tav>
                                      </p:tavLst>
                                    </p:anim>
                                    <p:anim calcmode="lin" valueType="num">
                                      <p:cBhvr>
                                        <p:cTn id="53" dur="1000" fill="hold"/>
                                        <p:tgtEl>
                                          <p:spTgt spid="24"/>
                                        </p:tgtEl>
                                        <p:attrNameLst>
                                          <p:attrName>ppt_h</p:attrName>
                                        </p:attrNameLst>
                                      </p:cBhvr>
                                      <p:tavLst>
                                        <p:tav tm="0">
                                          <p:val>
                                            <p:fltVal val="0"/>
                                          </p:val>
                                        </p:tav>
                                        <p:tav tm="100000">
                                          <p:val>
                                            <p:strVal val="#ppt_h"/>
                                          </p:val>
                                        </p:tav>
                                      </p:tavLst>
                                    </p:anim>
                                    <p:anim calcmode="lin" valueType="num">
                                      <p:cBhvr>
                                        <p:cTn id="54" dur="1000" fill="hold"/>
                                        <p:tgtEl>
                                          <p:spTgt spid="24"/>
                                        </p:tgtEl>
                                        <p:attrNameLst>
                                          <p:attrName>style.rotation</p:attrName>
                                        </p:attrNameLst>
                                      </p:cBhvr>
                                      <p:tavLst>
                                        <p:tav tm="0">
                                          <p:val>
                                            <p:fltVal val="90"/>
                                          </p:val>
                                        </p:tav>
                                        <p:tav tm="100000">
                                          <p:val>
                                            <p:fltVal val="0"/>
                                          </p:val>
                                        </p:tav>
                                      </p:tavLst>
                                    </p:anim>
                                    <p:animEffect transition="in" filter="fade">
                                      <p:cBhvr>
                                        <p:cTn id="5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6" fill="hold" display="0">
                  <p:stCondLst>
                    <p:cond delay="indefinite"/>
                  </p:stCondLst>
                  <p:endCondLst>
                    <p:cond evt="onStopAudio" delay="0">
                      <p:tgtEl>
                        <p:sldTgt/>
                      </p:tgtEl>
                    </p:cond>
                  </p:endCondLst>
                </p:cTn>
                <p:tgtEl>
                  <p:spTgt spid="25"/>
                </p:tgtEl>
              </p:cMediaNode>
            </p:audio>
          </p:childTnLst>
        </p:cTn>
      </p:par>
    </p:tnLst>
    <p:bldLst>
      <p:bldP spid="11" grpId="0"/>
      <p:bldP spid="12" grpId="0"/>
      <p:bldP spid="24"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hidden="1"/>
          <p:cNvSpPr/>
          <p:nvPr/>
        </p:nvSpPr>
        <p:spPr>
          <a:xfrm>
            <a:off x="0" y="485174"/>
            <a:ext cx="182880" cy="520666"/>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 name="文本框 12"/>
          <p:cNvSpPr txBox="1"/>
          <p:nvPr/>
        </p:nvSpPr>
        <p:spPr>
          <a:xfrm>
            <a:off x="1070379" y="194867"/>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18" name="文本框 17"/>
          <p:cNvSpPr txBox="1"/>
          <p:nvPr/>
        </p:nvSpPr>
        <p:spPr>
          <a:xfrm>
            <a:off x="8712500" y="1217369"/>
            <a:ext cx="1422401" cy="400110"/>
          </a:xfrm>
          <a:prstGeom prst="rect">
            <a:avLst/>
          </a:prstGeom>
          <a:noFill/>
        </p:spPr>
        <p:txBody>
          <a:bodyPr wrap="square" rtlCol="0">
            <a:spAutoFit/>
          </a:bodyPr>
          <a:lstStyle/>
          <a:p>
            <a:r>
              <a:rPr lang="zh-CN" altLang="en-US" sz="2000" b="1" dirty="0">
                <a:solidFill>
                  <a:srgbClr val="70AD47"/>
                </a:solidFill>
                <a:latin typeface="+mn-ea"/>
                <a:cs typeface="+mn-ea"/>
              </a:rPr>
              <a:t>黑龙江</a:t>
            </a:r>
            <a:endParaRPr lang="zh-CN" altLang="en-US" sz="2000" b="1" dirty="0">
              <a:solidFill>
                <a:srgbClr val="70AD47"/>
              </a:solidFill>
              <a:latin typeface="+mn-ea"/>
              <a:cs typeface="+mn-ea"/>
            </a:endParaRPr>
          </a:p>
        </p:txBody>
      </p:sp>
      <p:grpSp>
        <p:nvGrpSpPr>
          <p:cNvPr id="19" name="组合 18"/>
          <p:cNvGrpSpPr/>
          <p:nvPr/>
        </p:nvGrpSpPr>
        <p:grpSpPr>
          <a:xfrm>
            <a:off x="7470014" y="1417424"/>
            <a:ext cx="1239601" cy="459748"/>
            <a:chOff x="8064434" y="1417424"/>
            <a:chExt cx="830335" cy="247725"/>
          </a:xfrm>
        </p:grpSpPr>
        <p:cxnSp>
          <p:nvCxnSpPr>
            <p:cNvPr id="20" name="直接连接符 19"/>
            <p:cNvCxnSpPr>
              <a:stCxn id="69" idx="0"/>
            </p:cNvCxnSpPr>
            <p:nvPr/>
          </p:nvCxnSpPr>
          <p:spPr>
            <a:xfrm flipV="1">
              <a:off x="8064434" y="1417426"/>
              <a:ext cx="218810" cy="247723"/>
            </a:xfrm>
            <a:prstGeom prst="line">
              <a:avLst/>
            </a:prstGeom>
            <a:ln w="19050">
              <a:solidFill>
                <a:srgbClr val="70AD47">
                  <a:alpha val="96000"/>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8283242" y="1417424"/>
              <a:ext cx="611527" cy="2"/>
            </a:xfrm>
            <a:prstGeom prst="line">
              <a:avLst/>
            </a:prstGeom>
            <a:ln w="19050">
              <a:solidFill>
                <a:srgbClr val="70AD47">
                  <a:alpha val="96000"/>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2" name="文本框 21"/>
          <p:cNvSpPr txBox="1"/>
          <p:nvPr/>
        </p:nvSpPr>
        <p:spPr>
          <a:xfrm>
            <a:off x="8712500" y="1613321"/>
            <a:ext cx="2781300" cy="419346"/>
          </a:xfrm>
          <a:prstGeom prst="rect">
            <a:avLst/>
          </a:prstGeom>
          <a:noFill/>
        </p:spPr>
        <p:txBody>
          <a:bodyPr wrap="square" rtlCol="0">
            <a:spAutoFit/>
          </a:bodyPr>
          <a:lstStyle/>
          <a:p>
            <a:pPr>
              <a:lnSpc>
                <a:spcPct val="125000"/>
              </a:lnSpc>
            </a:pPr>
            <a:r>
              <a:rPr lang="zh-CN" altLang="en-US" sz="1700" dirty="0" smtClean="0">
                <a:latin typeface="+mn-ea"/>
                <a:cs typeface="+mn-ea"/>
              </a:rPr>
              <a:t>地图是展示中经常出现的</a:t>
            </a:r>
            <a:endParaRPr lang="zh-CN" altLang="en-US" sz="1700" dirty="0">
              <a:latin typeface="+mn-ea"/>
              <a:cs typeface="+mn-ea"/>
            </a:endParaRPr>
          </a:p>
        </p:txBody>
      </p:sp>
      <p:grpSp>
        <p:nvGrpSpPr>
          <p:cNvPr id="23" name="组合 22"/>
          <p:cNvGrpSpPr/>
          <p:nvPr/>
        </p:nvGrpSpPr>
        <p:grpSpPr>
          <a:xfrm>
            <a:off x="6565067" y="3075795"/>
            <a:ext cx="2147432" cy="252353"/>
            <a:chOff x="6565067" y="3075795"/>
            <a:chExt cx="2001916" cy="252353"/>
          </a:xfrm>
        </p:grpSpPr>
        <p:cxnSp>
          <p:nvCxnSpPr>
            <p:cNvPr id="24" name="直接连接符 23"/>
            <p:cNvCxnSpPr/>
            <p:nvPr/>
          </p:nvCxnSpPr>
          <p:spPr>
            <a:xfrm flipV="1">
              <a:off x="6565067" y="3075795"/>
              <a:ext cx="1070021" cy="252353"/>
            </a:xfrm>
            <a:prstGeom prst="line">
              <a:avLst/>
            </a:prstGeom>
            <a:ln w="19050">
              <a:solidFill>
                <a:srgbClr val="70AD47"/>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7638294" y="3077822"/>
              <a:ext cx="928689" cy="7938"/>
            </a:xfrm>
            <a:prstGeom prst="line">
              <a:avLst/>
            </a:prstGeom>
            <a:ln w="19050">
              <a:solidFill>
                <a:srgbClr val="70AD47"/>
              </a:solidFill>
              <a:prstDash val="sysDot"/>
            </a:ln>
          </p:spPr>
          <p:style>
            <a:lnRef idx="1">
              <a:schemeClr val="accent1"/>
            </a:lnRef>
            <a:fillRef idx="0">
              <a:schemeClr val="accent1"/>
            </a:fillRef>
            <a:effectRef idx="0">
              <a:schemeClr val="accent1"/>
            </a:effectRef>
            <a:fontRef idx="minor">
              <a:schemeClr val="tx1"/>
            </a:fontRef>
          </p:style>
        </p:cxnSp>
      </p:grpSp>
      <p:sp>
        <p:nvSpPr>
          <p:cNvPr id="26" name="文本框 25"/>
          <p:cNvSpPr txBox="1"/>
          <p:nvPr/>
        </p:nvSpPr>
        <p:spPr>
          <a:xfrm>
            <a:off x="8712500" y="2893171"/>
            <a:ext cx="1271554" cy="400110"/>
          </a:xfrm>
          <a:prstGeom prst="rect">
            <a:avLst/>
          </a:prstGeom>
          <a:noFill/>
        </p:spPr>
        <p:txBody>
          <a:bodyPr wrap="square" rtlCol="0">
            <a:spAutoFit/>
          </a:bodyPr>
          <a:lstStyle/>
          <a:p>
            <a:r>
              <a:rPr lang="zh-CN" altLang="en-US" sz="2000" b="1" dirty="0">
                <a:solidFill>
                  <a:srgbClr val="70AD47"/>
                </a:solidFill>
                <a:latin typeface="+mn-ea"/>
                <a:cs typeface="+mn-ea"/>
              </a:rPr>
              <a:t>河北</a:t>
            </a:r>
            <a:endParaRPr lang="zh-CN" altLang="en-US" sz="2000" b="1" dirty="0">
              <a:solidFill>
                <a:srgbClr val="70AD47"/>
              </a:solidFill>
              <a:latin typeface="+mn-ea"/>
              <a:cs typeface="+mn-ea"/>
            </a:endParaRPr>
          </a:p>
        </p:txBody>
      </p:sp>
      <p:sp>
        <p:nvSpPr>
          <p:cNvPr id="35" name="文本框 34"/>
          <p:cNvSpPr txBox="1"/>
          <p:nvPr/>
        </p:nvSpPr>
        <p:spPr>
          <a:xfrm>
            <a:off x="8712500" y="3289721"/>
            <a:ext cx="2781300" cy="353943"/>
          </a:xfrm>
          <a:prstGeom prst="rect">
            <a:avLst/>
          </a:prstGeom>
          <a:noFill/>
        </p:spPr>
        <p:txBody>
          <a:bodyPr wrap="square" rtlCol="0">
            <a:spAutoFit/>
          </a:bodyPr>
          <a:lstStyle/>
          <a:p>
            <a:r>
              <a:rPr lang="zh-CN" altLang="en-US" sz="1700" dirty="0" smtClean="0">
                <a:latin typeface="+mn-ea"/>
                <a:cs typeface="+mn-ea"/>
              </a:rPr>
              <a:t>无论是文献调研还是人文</a:t>
            </a:r>
            <a:endParaRPr lang="zh-CN" altLang="en-US" sz="1700" dirty="0">
              <a:latin typeface="+mn-ea"/>
              <a:cs typeface="+mn-ea"/>
            </a:endParaRPr>
          </a:p>
        </p:txBody>
      </p:sp>
      <p:sp>
        <p:nvSpPr>
          <p:cNvPr id="37" name="文本框 36"/>
          <p:cNvSpPr txBox="1"/>
          <p:nvPr/>
        </p:nvSpPr>
        <p:spPr>
          <a:xfrm>
            <a:off x="8712500" y="4507597"/>
            <a:ext cx="865358" cy="400110"/>
          </a:xfrm>
          <a:prstGeom prst="rect">
            <a:avLst/>
          </a:prstGeom>
          <a:noFill/>
        </p:spPr>
        <p:txBody>
          <a:bodyPr wrap="square" rtlCol="0">
            <a:spAutoFit/>
          </a:bodyPr>
          <a:lstStyle/>
          <a:p>
            <a:r>
              <a:rPr lang="zh-CN" altLang="en-US" sz="2000" b="1" dirty="0">
                <a:solidFill>
                  <a:srgbClr val="70AD47"/>
                </a:solidFill>
                <a:latin typeface="+mn-ea"/>
                <a:cs typeface="+mn-ea"/>
              </a:rPr>
              <a:t>江西</a:t>
            </a:r>
            <a:endParaRPr lang="zh-CN" altLang="en-US" sz="2000" b="1" dirty="0">
              <a:solidFill>
                <a:srgbClr val="70AD47"/>
              </a:solidFill>
              <a:latin typeface="+mn-ea"/>
              <a:cs typeface="+mn-ea"/>
            </a:endParaRPr>
          </a:p>
        </p:txBody>
      </p:sp>
      <p:sp>
        <p:nvSpPr>
          <p:cNvPr id="40" name="文本框 39"/>
          <p:cNvSpPr txBox="1"/>
          <p:nvPr/>
        </p:nvSpPr>
        <p:spPr>
          <a:xfrm>
            <a:off x="8712500" y="4908971"/>
            <a:ext cx="2781300" cy="419346"/>
          </a:xfrm>
          <a:prstGeom prst="rect">
            <a:avLst/>
          </a:prstGeom>
          <a:noFill/>
        </p:spPr>
        <p:txBody>
          <a:bodyPr wrap="square" rtlCol="0">
            <a:spAutoFit/>
          </a:bodyPr>
          <a:lstStyle/>
          <a:p>
            <a:pPr>
              <a:lnSpc>
                <a:spcPct val="125000"/>
              </a:lnSpc>
            </a:pPr>
            <a:r>
              <a:rPr lang="zh-CN" altLang="en-US" sz="1700" dirty="0" smtClean="0">
                <a:latin typeface="+mn-ea"/>
                <a:cs typeface="+mn-ea"/>
              </a:rPr>
              <a:t>这里的地图元素是图形元</a:t>
            </a:r>
            <a:endParaRPr lang="zh-CN" altLang="en-US" sz="1700" dirty="0">
              <a:latin typeface="+mn-ea"/>
              <a:cs typeface="+mn-ea"/>
            </a:endParaRPr>
          </a:p>
        </p:txBody>
      </p:sp>
      <p:grpSp>
        <p:nvGrpSpPr>
          <p:cNvPr id="44" name="组合 43"/>
          <p:cNvGrpSpPr/>
          <p:nvPr/>
        </p:nvGrpSpPr>
        <p:grpSpPr>
          <a:xfrm>
            <a:off x="1964569" y="1089771"/>
            <a:ext cx="6126163" cy="5065713"/>
            <a:chOff x="1964569" y="1089771"/>
            <a:chExt cx="6126163" cy="5065713"/>
          </a:xfrm>
        </p:grpSpPr>
        <p:sp>
          <p:nvSpPr>
            <p:cNvPr id="45" name="Freeform 5"/>
            <p:cNvSpPr/>
            <p:nvPr/>
          </p:nvSpPr>
          <p:spPr bwMode="auto">
            <a:xfrm>
              <a:off x="4536319" y="1154859"/>
              <a:ext cx="2682875" cy="2287588"/>
            </a:xfrm>
            <a:custGeom>
              <a:avLst/>
              <a:gdLst>
                <a:gd name="T0" fmla="*/ 673 w 714"/>
                <a:gd name="T1" fmla="*/ 51 h 609"/>
                <a:gd name="T2" fmla="*/ 632 w 714"/>
                <a:gd name="T3" fmla="*/ 59 h 609"/>
                <a:gd name="T4" fmla="*/ 609 w 714"/>
                <a:gd name="T5" fmla="*/ 28 h 609"/>
                <a:gd name="T6" fmla="*/ 584 w 714"/>
                <a:gd name="T7" fmla="*/ 30 h 609"/>
                <a:gd name="T8" fmla="*/ 564 w 714"/>
                <a:gd name="T9" fmla="*/ 11 h 609"/>
                <a:gd name="T10" fmla="*/ 570 w 714"/>
                <a:gd name="T11" fmla="*/ 22 h 609"/>
                <a:gd name="T12" fmla="*/ 575 w 714"/>
                <a:gd name="T13" fmla="*/ 42 h 609"/>
                <a:gd name="T14" fmla="*/ 553 w 714"/>
                <a:gd name="T15" fmla="*/ 122 h 609"/>
                <a:gd name="T16" fmla="*/ 491 w 714"/>
                <a:gd name="T17" fmla="*/ 157 h 609"/>
                <a:gd name="T18" fmla="*/ 522 w 714"/>
                <a:gd name="T19" fmla="*/ 214 h 609"/>
                <a:gd name="T20" fmla="*/ 568 w 714"/>
                <a:gd name="T21" fmla="*/ 214 h 609"/>
                <a:gd name="T22" fmla="*/ 509 w 714"/>
                <a:gd name="T23" fmla="*/ 270 h 609"/>
                <a:gd name="T24" fmla="*/ 455 w 714"/>
                <a:gd name="T25" fmla="*/ 332 h 609"/>
                <a:gd name="T26" fmla="*/ 393 w 714"/>
                <a:gd name="T27" fmla="*/ 364 h 609"/>
                <a:gd name="T28" fmla="*/ 353 w 714"/>
                <a:gd name="T29" fmla="*/ 422 h 609"/>
                <a:gd name="T30" fmla="*/ 215 w 714"/>
                <a:gd name="T31" fmla="*/ 465 h 609"/>
                <a:gd name="T32" fmla="*/ 101 w 714"/>
                <a:gd name="T33" fmla="*/ 427 h 609"/>
                <a:gd name="T34" fmla="*/ 1 w 714"/>
                <a:gd name="T35" fmla="*/ 422 h 609"/>
                <a:gd name="T36" fmla="*/ 12 w 714"/>
                <a:gd name="T37" fmla="*/ 454 h 609"/>
                <a:gd name="T38" fmla="*/ 23 w 714"/>
                <a:gd name="T39" fmla="*/ 494 h 609"/>
                <a:gd name="T40" fmla="*/ 69 w 714"/>
                <a:gd name="T41" fmla="*/ 483 h 609"/>
                <a:gd name="T42" fmla="*/ 69 w 714"/>
                <a:gd name="T43" fmla="*/ 522 h 609"/>
                <a:gd name="T44" fmla="*/ 95 w 714"/>
                <a:gd name="T45" fmla="*/ 541 h 609"/>
                <a:gd name="T46" fmla="*/ 109 w 714"/>
                <a:gd name="T47" fmla="*/ 559 h 609"/>
                <a:gd name="T48" fmla="*/ 121 w 714"/>
                <a:gd name="T49" fmla="*/ 556 h 609"/>
                <a:gd name="T50" fmla="*/ 180 w 714"/>
                <a:gd name="T51" fmla="*/ 535 h 609"/>
                <a:gd name="T52" fmla="*/ 191 w 714"/>
                <a:gd name="T53" fmla="*/ 562 h 609"/>
                <a:gd name="T54" fmla="*/ 167 w 714"/>
                <a:gd name="T55" fmla="*/ 581 h 609"/>
                <a:gd name="T56" fmla="*/ 209 w 714"/>
                <a:gd name="T57" fmla="*/ 605 h 609"/>
                <a:gd name="T58" fmla="*/ 237 w 714"/>
                <a:gd name="T59" fmla="*/ 553 h 609"/>
                <a:gd name="T60" fmla="*/ 261 w 714"/>
                <a:gd name="T61" fmla="*/ 546 h 609"/>
                <a:gd name="T62" fmla="*/ 270 w 714"/>
                <a:gd name="T63" fmla="*/ 590 h 609"/>
                <a:gd name="T64" fmla="*/ 307 w 714"/>
                <a:gd name="T65" fmla="*/ 608 h 609"/>
                <a:gd name="T66" fmla="*/ 333 w 714"/>
                <a:gd name="T67" fmla="*/ 564 h 609"/>
                <a:gd name="T68" fmla="*/ 367 w 714"/>
                <a:gd name="T69" fmla="*/ 538 h 609"/>
                <a:gd name="T70" fmla="*/ 377 w 714"/>
                <a:gd name="T71" fmla="*/ 533 h 609"/>
                <a:gd name="T72" fmla="*/ 403 w 714"/>
                <a:gd name="T73" fmla="*/ 526 h 609"/>
                <a:gd name="T74" fmla="*/ 425 w 714"/>
                <a:gd name="T75" fmla="*/ 503 h 609"/>
                <a:gd name="T76" fmla="*/ 457 w 714"/>
                <a:gd name="T77" fmla="*/ 492 h 609"/>
                <a:gd name="T78" fmla="*/ 456 w 714"/>
                <a:gd name="T79" fmla="*/ 462 h 609"/>
                <a:gd name="T80" fmla="*/ 479 w 714"/>
                <a:gd name="T81" fmla="*/ 420 h 609"/>
                <a:gd name="T82" fmla="*/ 494 w 714"/>
                <a:gd name="T83" fmla="*/ 448 h 609"/>
                <a:gd name="T84" fmla="*/ 506 w 714"/>
                <a:gd name="T85" fmla="*/ 432 h 609"/>
                <a:gd name="T86" fmla="*/ 537 w 714"/>
                <a:gd name="T87" fmla="*/ 403 h 609"/>
                <a:gd name="T88" fmla="*/ 562 w 714"/>
                <a:gd name="T89" fmla="*/ 398 h 609"/>
                <a:gd name="T90" fmla="*/ 572 w 714"/>
                <a:gd name="T91" fmla="*/ 417 h 609"/>
                <a:gd name="T92" fmla="*/ 601 w 714"/>
                <a:gd name="T93" fmla="*/ 444 h 609"/>
                <a:gd name="T94" fmla="*/ 613 w 714"/>
                <a:gd name="T95" fmla="*/ 436 h 609"/>
                <a:gd name="T96" fmla="*/ 633 w 714"/>
                <a:gd name="T97" fmla="*/ 416 h 609"/>
                <a:gd name="T98" fmla="*/ 677 w 714"/>
                <a:gd name="T99" fmla="*/ 385 h 609"/>
                <a:gd name="T100" fmla="*/ 712 w 714"/>
                <a:gd name="T101" fmla="*/ 354 h 609"/>
                <a:gd name="T102" fmla="*/ 699 w 714"/>
                <a:gd name="T103" fmla="*/ 324 h 609"/>
                <a:gd name="T104" fmla="*/ 674 w 714"/>
                <a:gd name="T105" fmla="*/ 322 h 609"/>
                <a:gd name="T106" fmla="*/ 657 w 714"/>
                <a:gd name="T107" fmla="*/ 295 h 609"/>
                <a:gd name="T108" fmla="*/ 637 w 714"/>
                <a:gd name="T109" fmla="*/ 263 h 609"/>
                <a:gd name="T110" fmla="*/ 652 w 714"/>
                <a:gd name="T111" fmla="*/ 254 h 609"/>
                <a:gd name="T112" fmla="*/ 662 w 714"/>
                <a:gd name="T113" fmla="*/ 226 h 609"/>
                <a:gd name="T114" fmla="*/ 657 w 714"/>
                <a:gd name="T115" fmla="*/ 190 h 609"/>
                <a:gd name="T116" fmla="*/ 672 w 714"/>
                <a:gd name="T117" fmla="*/ 168 h 609"/>
                <a:gd name="T118" fmla="*/ 691 w 714"/>
                <a:gd name="T119" fmla="*/ 163 h 609"/>
                <a:gd name="T120" fmla="*/ 699 w 714"/>
                <a:gd name="T121" fmla="*/ 125 h 609"/>
                <a:gd name="T122" fmla="*/ 701 w 714"/>
                <a:gd name="T123" fmla="*/ 8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4" h="609">
                  <a:moveTo>
                    <a:pt x="699" y="64"/>
                  </a:moveTo>
                  <a:cubicBezTo>
                    <a:pt x="697" y="56"/>
                    <a:pt x="697" y="56"/>
                    <a:pt x="697" y="56"/>
                  </a:cubicBezTo>
                  <a:cubicBezTo>
                    <a:pt x="689" y="43"/>
                    <a:pt x="689" y="43"/>
                    <a:pt x="689" y="43"/>
                  </a:cubicBezTo>
                  <a:cubicBezTo>
                    <a:pt x="683" y="40"/>
                    <a:pt x="683" y="40"/>
                    <a:pt x="683" y="40"/>
                  </a:cubicBezTo>
                  <a:cubicBezTo>
                    <a:pt x="677" y="43"/>
                    <a:pt x="677" y="43"/>
                    <a:pt x="677" y="43"/>
                  </a:cubicBezTo>
                  <a:cubicBezTo>
                    <a:pt x="674" y="50"/>
                    <a:pt x="674" y="50"/>
                    <a:pt x="674" y="50"/>
                  </a:cubicBezTo>
                  <a:cubicBezTo>
                    <a:pt x="673" y="51"/>
                    <a:pt x="673" y="51"/>
                    <a:pt x="673" y="51"/>
                  </a:cubicBezTo>
                  <a:cubicBezTo>
                    <a:pt x="673" y="51"/>
                    <a:pt x="673" y="51"/>
                    <a:pt x="673" y="51"/>
                  </a:cubicBezTo>
                  <a:cubicBezTo>
                    <a:pt x="672" y="51"/>
                    <a:pt x="672" y="51"/>
                    <a:pt x="672" y="51"/>
                  </a:cubicBezTo>
                  <a:cubicBezTo>
                    <a:pt x="661" y="53"/>
                    <a:pt x="661" y="53"/>
                    <a:pt x="661" y="53"/>
                  </a:cubicBezTo>
                  <a:cubicBezTo>
                    <a:pt x="660" y="54"/>
                    <a:pt x="659" y="54"/>
                    <a:pt x="658" y="56"/>
                  </a:cubicBezTo>
                  <a:cubicBezTo>
                    <a:pt x="655" y="58"/>
                    <a:pt x="655" y="58"/>
                    <a:pt x="655" y="58"/>
                  </a:cubicBezTo>
                  <a:cubicBezTo>
                    <a:pt x="649" y="63"/>
                    <a:pt x="649" y="63"/>
                    <a:pt x="649" y="63"/>
                  </a:cubicBezTo>
                  <a:cubicBezTo>
                    <a:pt x="648" y="64"/>
                    <a:pt x="648" y="64"/>
                    <a:pt x="648" y="64"/>
                  </a:cubicBezTo>
                  <a:cubicBezTo>
                    <a:pt x="643" y="65"/>
                    <a:pt x="643" y="65"/>
                    <a:pt x="643" y="65"/>
                  </a:cubicBezTo>
                  <a:cubicBezTo>
                    <a:pt x="640" y="64"/>
                    <a:pt x="637" y="62"/>
                    <a:pt x="632" y="59"/>
                  </a:cubicBezTo>
                  <a:cubicBezTo>
                    <a:pt x="631" y="58"/>
                    <a:pt x="631" y="58"/>
                    <a:pt x="631" y="58"/>
                  </a:cubicBezTo>
                  <a:cubicBezTo>
                    <a:pt x="623" y="50"/>
                    <a:pt x="619" y="45"/>
                    <a:pt x="619" y="42"/>
                  </a:cubicBezTo>
                  <a:cubicBezTo>
                    <a:pt x="619" y="31"/>
                    <a:pt x="619" y="31"/>
                    <a:pt x="619" y="31"/>
                  </a:cubicBezTo>
                  <a:cubicBezTo>
                    <a:pt x="619" y="31"/>
                    <a:pt x="619" y="31"/>
                    <a:pt x="619" y="31"/>
                  </a:cubicBezTo>
                  <a:cubicBezTo>
                    <a:pt x="619" y="30"/>
                    <a:pt x="619" y="30"/>
                    <a:pt x="619" y="30"/>
                  </a:cubicBezTo>
                  <a:cubicBezTo>
                    <a:pt x="621" y="28"/>
                    <a:pt x="621" y="28"/>
                    <a:pt x="621" y="28"/>
                  </a:cubicBezTo>
                  <a:cubicBezTo>
                    <a:pt x="609" y="24"/>
                    <a:pt x="609" y="24"/>
                    <a:pt x="609" y="24"/>
                  </a:cubicBezTo>
                  <a:cubicBezTo>
                    <a:pt x="609" y="28"/>
                    <a:pt x="609" y="28"/>
                    <a:pt x="609" y="28"/>
                  </a:cubicBezTo>
                  <a:cubicBezTo>
                    <a:pt x="609" y="30"/>
                    <a:pt x="607" y="31"/>
                    <a:pt x="605" y="32"/>
                  </a:cubicBezTo>
                  <a:cubicBezTo>
                    <a:pt x="601" y="34"/>
                    <a:pt x="601" y="34"/>
                    <a:pt x="601" y="34"/>
                  </a:cubicBezTo>
                  <a:cubicBezTo>
                    <a:pt x="600" y="34"/>
                    <a:pt x="600" y="34"/>
                    <a:pt x="600" y="34"/>
                  </a:cubicBezTo>
                  <a:cubicBezTo>
                    <a:pt x="600" y="33"/>
                    <a:pt x="600" y="33"/>
                    <a:pt x="600" y="33"/>
                  </a:cubicBezTo>
                  <a:cubicBezTo>
                    <a:pt x="594" y="32"/>
                    <a:pt x="594" y="32"/>
                    <a:pt x="594" y="32"/>
                  </a:cubicBezTo>
                  <a:cubicBezTo>
                    <a:pt x="595" y="36"/>
                    <a:pt x="595" y="36"/>
                    <a:pt x="595" y="36"/>
                  </a:cubicBezTo>
                  <a:cubicBezTo>
                    <a:pt x="585" y="30"/>
                    <a:pt x="585" y="30"/>
                    <a:pt x="585" y="30"/>
                  </a:cubicBezTo>
                  <a:cubicBezTo>
                    <a:pt x="584" y="30"/>
                    <a:pt x="584" y="30"/>
                    <a:pt x="584" y="30"/>
                  </a:cubicBezTo>
                  <a:cubicBezTo>
                    <a:pt x="584" y="29"/>
                    <a:pt x="584" y="29"/>
                    <a:pt x="584" y="29"/>
                  </a:cubicBezTo>
                  <a:cubicBezTo>
                    <a:pt x="584" y="29"/>
                    <a:pt x="584" y="29"/>
                    <a:pt x="584" y="29"/>
                  </a:cubicBezTo>
                  <a:cubicBezTo>
                    <a:pt x="582" y="25"/>
                    <a:pt x="581" y="20"/>
                    <a:pt x="581" y="16"/>
                  </a:cubicBezTo>
                  <a:cubicBezTo>
                    <a:pt x="581" y="12"/>
                    <a:pt x="582" y="9"/>
                    <a:pt x="583" y="8"/>
                  </a:cubicBezTo>
                  <a:cubicBezTo>
                    <a:pt x="586" y="3"/>
                    <a:pt x="586" y="3"/>
                    <a:pt x="586" y="3"/>
                  </a:cubicBezTo>
                  <a:cubicBezTo>
                    <a:pt x="585" y="0"/>
                    <a:pt x="585" y="0"/>
                    <a:pt x="585" y="0"/>
                  </a:cubicBezTo>
                  <a:cubicBezTo>
                    <a:pt x="575" y="1"/>
                    <a:pt x="575" y="1"/>
                    <a:pt x="575" y="1"/>
                  </a:cubicBezTo>
                  <a:cubicBezTo>
                    <a:pt x="569" y="2"/>
                    <a:pt x="566" y="5"/>
                    <a:pt x="564" y="11"/>
                  </a:cubicBezTo>
                  <a:cubicBezTo>
                    <a:pt x="564" y="11"/>
                    <a:pt x="564" y="11"/>
                    <a:pt x="564" y="11"/>
                  </a:cubicBezTo>
                  <a:cubicBezTo>
                    <a:pt x="564" y="11"/>
                    <a:pt x="564" y="11"/>
                    <a:pt x="564" y="11"/>
                  </a:cubicBezTo>
                  <a:cubicBezTo>
                    <a:pt x="558" y="20"/>
                    <a:pt x="558" y="20"/>
                    <a:pt x="558" y="20"/>
                  </a:cubicBezTo>
                  <a:cubicBezTo>
                    <a:pt x="564" y="20"/>
                    <a:pt x="564" y="20"/>
                    <a:pt x="564" y="20"/>
                  </a:cubicBezTo>
                  <a:cubicBezTo>
                    <a:pt x="564" y="20"/>
                    <a:pt x="564" y="20"/>
                    <a:pt x="564" y="20"/>
                  </a:cubicBezTo>
                  <a:cubicBezTo>
                    <a:pt x="565" y="20"/>
                    <a:pt x="565" y="20"/>
                    <a:pt x="565" y="20"/>
                  </a:cubicBezTo>
                  <a:cubicBezTo>
                    <a:pt x="565" y="20"/>
                    <a:pt x="565" y="20"/>
                    <a:pt x="565" y="20"/>
                  </a:cubicBezTo>
                  <a:cubicBezTo>
                    <a:pt x="570" y="22"/>
                    <a:pt x="570" y="22"/>
                    <a:pt x="570" y="22"/>
                  </a:cubicBezTo>
                  <a:cubicBezTo>
                    <a:pt x="571" y="22"/>
                    <a:pt x="571" y="22"/>
                    <a:pt x="571" y="22"/>
                  </a:cubicBezTo>
                  <a:cubicBezTo>
                    <a:pt x="571" y="23"/>
                    <a:pt x="571" y="23"/>
                    <a:pt x="571" y="23"/>
                  </a:cubicBezTo>
                  <a:cubicBezTo>
                    <a:pt x="571" y="24"/>
                    <a:pt x="571" y="24"/>
                    <a:pt x="571" y="24"/>
                  </a:cubicBezTo>
                  <a:cubicBezTo>
                    <a:pt x="572" y="32"/>
                    <a:pt x="572" y="32"/>
                    <a:pt x="572" y="32"/>
                  </a:cubicBezTo>
                  <a:cubicBezTo>
                    <a:pt x="575" y="40"/>
                    <a:pt x="575" y="40"/>
                    <a:pt x="575" y="40"/>
                  </a:cubicBezTo>
                  <a:cubicBezTo>
                    <a:pt x="575" y="41"/>
                    <a:pt x="575" y="41"/>
                    <a:pt x="575" y="41"/>
                  </a:cubicBezTo>
                  <a:cubicBezTo>
                    <a:pt x="575" y="41"/>
                    <a:pt x="575" y="41"/>
                    <a:pt x="575" y="41"/>
                  </a:cubicBezTo>
                  <a:cubicBezTo>
                    <a:pt x="575" y="42"/>
                    <a:pt x="575" y="42"/>
                    <a:pt x="575" y="42"/>
                  </a:cubicBezTo>
                  <a:cubicBezTo>
                    <a:pt x="561" y="68"/>
                    <a:pt x="561" y="68"/>
                    <a:pt x="561" y="68"/>
                  </a:cubicBezTo>
                  <a:cubicBezTo>
                    <a:pt x="559" y="71"/>
                    <a:pt x="558" y="81"/>
                    <a:pt x="557" y="95"/>
                  </a:cubicBezTo>
                  <a:cubicBezTo>
                    <a:pt x="557" y="96"/>
                    <a:pt x="557" y="96"/>
                    <a:pt x="557" y="96"/>
                  </a:cubicBezTo>
                  <a:cubicBezTo>
                    <a:pt x="552" y="106"/>
                    <a:pt x="552" y="106"/>
                    <a:pt x="552" y="106"/>
                  </a:cubicBezTo>
                  <a:cubicBezTo>
                    <a:pt x="555" y="110"/>
                    <a:pt x="555" y="110"/>
                    <a:pt x="555" y="110"/>
                  </a:cubicBezTo>
                  <a:cubicBezTo>
                    <a:pt x="555" y="111"/>
                    <a:pt x="555" y="111"/>
                    <a:pt x="555" y="111"/>
                  </a:cubicBezTo>
                  <a:cubicBezTo>
                    <a:pt x="556" y="117"/>
                    <a:pt x="555" y="121"/>
                    <a:pt x="554" y="122"/>
                  </a:cubicBezTo>
                  <a:cubicBezTo>
                    <a:pt x="553" y="122"/>
                    <a:pt x="553" y="122"/>
                    <a:pt x="553" y="122"/>
                  </a:cubicBezTo>
                  <a:cubicBezTo>
                    <a:pt x="550" y="124"/>
                    <a:pt x="541" y="133"/>
                    <a:pt x="526" y="151"/>
                  </a:cubicBezTo>
                  <a:cubicBezTo>
                    <a:pt x="525" y="152"/>
                    <a:pt x="525" y="152"/>
                    <a:pt x="525" y="152"/>
                  </a:cubicBezTo>
                  <a:cubicBezTo>
                    <a:pt x="524" y="152"/>
                    <a:pt x="524" y="152"/>
                    <a:pt x="524" y="152"/>
                  </a:cubicBezTo>
                  <a:cubicBezTo>
                    <a:pt x="523" y="151"/>
                    <a:pt x="523" y="151"/>
                    <a:pt x="523" y="151"/>
                  </a:cubicBezTo>
                  <a:cubicBezTo>
                    <a:pt x="517" y="148"/>
                    <a:pt x="513" y="144"/>
                    <a:pt x="510" y="141"/>
                  </a:cubicBezTo>
                  <a:cubicBezTo>
                    <a:pt x="507" y="140"/>
                    <a:pt x="501" y="138"/>
                    <a:pt x="491" y="138"/>
                  </a:cubicBezTo>
                  <a:cubicBezTo>
                    <a:pt x="491" y="157"/>
                    <a:pt x="491" y="157"/>
                    <a:pt x="491" y="157"/>
                  </a:cubicBezTo>
                  <a:cubicBezTo>
                    <a:pt x="491" y="157"/>
                    <a:pt x="491" y="157"/>
                    <a:pt x="491" y="157"/>
                  </a:cubicBezTo>
                  <a:cubicBezTo>
                    <a:pt x="483" y="192"/>
                    <a:pt x="483" y="192"/>
                    <a:pt x="483" y="192"/>
                  </a:cubicBezTo>
                  <a:cubicBezTo>
                    <a:pt x="482" y="196"/>
                    <a:pt x="481" y="204"/>
                    <a:pt x="481" y="216"/>
                  </a:cubicBezTo>
                  <a:cubicBezTo>
                    <a:pt x="484" y="220"/>
                    <a:pt x="484" y="220"/>
                    <a:pt x="484" y="220"/>
                  </a:cubicBezTo>
                  <a:cubicBezTo>
                    <a:pt x="487" y="215"/>
                    <a:pt x="487" y="215"/>
                    <a:pt x="487" y="215"/>
                  </a:cubicBezTo>
                  <a:cubicBezTo>
                    <a:pt x="487" y="215"/>
                    <a:pt x="487" y="215"/>
                    <a:pt x="487" y="215"/>
                  </a:cubicBezTo>
                  <a:cubicBezTo>
                    <a:pt x="487" y="214"/>
                    <a:pt x="487" y="214"/>
                    <a:pt x="487" y="214"/>
                  </a:cubicBezTo>
                  <a:cubicBezTo>
                    <a:pt x="497" y="210"/>
                    <a:pt x="497" y="210"/>
                    <a:pt x="497" y="210"/>
                  </a:cubicBezTo>
                  <a:cubicBezTo>
                    <a:pt x="522" y="214"/>
                    <a:pt x="522" y="214"/>
                    <a:pt x="522" y="214"/>
                  </a:cubicBezTo>
                  <a:cubicBezTo>
                    <a:pt x="525" y="210"/>
                    <a:pt x="525" y="210"/>
                    <a:pt x="525" y="210"/>
                  </a:cubicBezTo>
                  <a:cubicBezTo>
                    <a:pt x="529" y="204"/>
                    <a:pt x="529" y="204"/>
                    <a:pt x="529" y="204"/>
                  </a:cubicBezTo>
                  <a:cubicBezTo>
                    <a:pt x="529" y="204"/>
                    <a:pt x="529" y="204"/>
                    <a:pt x="529" y="204"/>
                  </a:cubicBezTo>
                  <a:cubicBezTo>
                    <a:pt x="529" y="204"/>
                    <a:pt x="529" y="204"/>
                    <a:pt x="529" y="204"/>
                  </a:cubicBezTo>
                  <a:cubicBezTo>
                    <a:pt x="530" y="203"/>
                    <a:pt x="530" y="203"/>
                    <a:pt x="530" y="203"/>
                  </a:cubicBezTo>
                  <a:cubicBezTo>
                    <a:pt x="540" y="201"/>
                    <a:pt x="540" y="201"/>
                    <a:pt x="540" y="201"/>
                  </a:cubicBezTo>
                  <a:cubicBezTo>
                    <a:pt x="553" y="200"/>
                    <a:pt x="553" y="200"/>
                    <a:pt x="553" y="200"/>
                  </a:cubicBezTo>
                  <a:cubicBezTo>
                    <a:pt x="557" y="201"/>
                    <a:pt x="562" y="206"/>
                    <a:pt x="568" y="214"/>
                  </a:cubicBezTo>
                  <a:cubicBezTo>
                    <a:pt x="584" y="222"/>
                    <a:pt x="593" y="230"/>
                    <a:pt x="595" y="236"/>
                  </a:cubicBezTo>
                  <a:cubicBezTo>
                    <a:pt x="596" y="239"/>
                    <a:pt x="596" y="242"/>
                    <a:pt x="595" y="244"/>
                  </a:cubicBezTo>
                  <a:cubicBezTo>
                    <a:pt x="593" y="247"/>
                    <a:pt x="591" y="249"/>
                    <a:pt x="587" y="249"/>
                  </a:cubicBezTo>
                  <a:cubicBezTo>
                    <a:pt x="586" y="249"/>
                    <a:pt x="586" y="249"/>
                    <a:pt x="586" y="249"/>
                  </a:cubicBezTo>
                  <a:cubicBezTo>
                    <a:pt x="567" y="248"/>
                    <a:pt x="555" y="248"/>
                    <a:pt x="551" y="250"/>
                  </a:cubicBezTo>
                  <a:cubicBezTo>
                    <a:pt x="542" y="256"/>
                    <a:pt x="542" y="256"/>
                    <a:pt x="542" y="256"/>
                  </a:cubicBezTo>
                  <a:cubicBezTo>
                    <a:pt x="530" y="265"/>
                    <a:pt x="522" y="269"/>
                    <a:pt x="517" y="269"/>
                  </a:cubicBezTo>
                  <a:cubicBezTo>
                    <a:pt x="509" y="270"/>
                    <a:pt x="509" y="270"/>
                    <a:pt x="509" y="270"/>
                  </a:cubicBezTo>
                  <a:cubicBezTo>
                    <a:pt x="505" y="290"/>
                    <a:pt x="505" y="290"/>
                    <a:pt x="505" y="290"/>
                  </a:cubicBezTo>
                  <a:cubicBezTo>
                    <a:pt x="503" y="296"/>
                    <a:pt x="501" y="300"/>
                    <a:pt x="498" y="303"/>
                  </a:cubicBezTo>
                  <a:cubicBezTo>
                    <a:pt x="495" y="306"/>
                    <a:pt x="490" y="308"/>
                    <a:pt x="483" y="310"/>
                  </a:cubicBezTo>
                  <a:cubicBezTo>
                    <a:pt x="476" y="311"/>
                    <a:pt x="469" y="314"/>
                    <a:pt x="463" y="317"/>
                  </a:cubicBezTo>
                  <a:cubicBezTo>
                    <a:pt x="457" y="332"/>
                    <a:pt x="457" y="332"/>
                    <a:pt x="457" y="332"/>
                  </a:cubicBezTo>
                  <a:cubicBezTo>
                    <a:pt x="456" y="332"/>
                    <a:pt x="456" y="332"/>
                    <a:pt x="456" y="332"/>
                  </a:cubicBezTo>
                  <a:cubicBezTo>
                    <a:pt x="456" y="332"/>
                    <a:pt x="456" y="332"/>
                    <a:pt x="456" y="332"/>
                  </a:cubicBezTo>
                  <a:cubicBezTo>
                    <a:pt x="455" y="332"/>
                    <a:pt x="455" y="332"/>
                    <a:pt x="455" y="332"/>
                  </a:cubicBezTo>
                  <a:cubicBezTo>
                    <a:pt x="437" y="340"/>
                    <a:pt x="437" y="340"/>
                    <a:pt x="437" y="340"/>
                  </a:cubicBezTo>
                  <a:cubicBezTo>
                    <a:pt x="436" y="340"/>
                    <a:pt x="436" y="340"/>
                    <a:pt x="436" y="340"/>
                  </a:cubicBezTo>
                  <a:cubicBezTo>
                    <a:pt x="427" y="338"/>
                    <a:pt x="427" y="338"/>
                    <a:pt x="427" y="338"/>
                  </a:cubicBezTo>
                  <a:cubicBezTo>
                    <a:pt x="419" y="336"/>
                    <a:pt x="414" y="334"/>
                    <a:pt x="410" y="332"/>
                  </a:cubicBezTo>
                  <a:cubicBezTo>
                    <a:pt x="405" y="330"/>
                    <a:pt x="400" y="329"/>
                    <a:pt x="395" y="331"/>
                  </a:cubicBezTo>
                  <a:cubicBezTo>
                    <a:pt x="390" y="338"/>
                    <a:pt x="387" y="346"/>
                    <a:pt x="388" y="355"/>
                  </a:cubicBezTo>
                  <a:cubicBezTo>
                    <a:pt x="388" y="360"/>
                    <a:pt x="389" y="363"/>
                    <a:pt x="391" y="364"/>
                  </a:cubicBezTo>
                  <a:cubicBezTo>
                    <a:pt x="393" y="364"/>
                    <a:pt x="393" y="364"/>
                    <a:pt x="393" y="364"/>
                  </a:cubicBezTo>
                  <a:cubicBezTo>
                    <a:pt x="397" y="362"/>
                    <a:pt x="397" y="362"/>
                    <a:pt x="397" y="362"/>
                  </a:cubicBezTo>
                  <a:cubicBezTo>
                    <a:pt x="397" y="374"/>
                    <a:pt x="397" y="374"/>
                    <a:pt x="397" y="374"/>
                  </a:cubicBezTo>
                  <a:cubicBezTo>
                    <a:pt x="397" y="379"/>
                    <a:pt x="396" y="382"/>
                    <a:pt x="393" y="384"/>
                  </a:cubicBezTo>
                  <a:cubicBezTo>
                    <a:pt x="391" y="386"/>
                    <a:pt x="387" y="388"/>
                    <a:pt x="382" y="389"/>
                  </a:cubicBezTo>
                  <a:cubicBezTo>
                    <a:pt x="379" y="390"/>
                    <a:pt x="379" y="390"/>
                    <a:pt x="379" y="390"/>
                  </a:cubicBezTo>
                  <a:cubicBezTo>
                    <a:pt x="375" y="392"/>
                    <a:pt x="366" y="402"/>
                    <a:pt x="354" y="422"/>
                  </a:cubicBezTo>
                  <a:cubicBezTo>
                    <a:pt x="354" y="422"/>
                    <a:pt x="354" y="422"/>
                    <a:pt x="354" y="422"/>
                  </a:cubicBezTo>
                  <a:cubicBezTo>
                    <a:pt x="353" y="422"/>
                    <a:pt x="353" y="422"/>
                    <a:pt x="353" y="422"/>
                  </a:cubicBezTo>
                  <a:cubicBezTo>
                    <a:pt x="341" y="430"/>
                    <a:pt x="341" y="430"/>
                    <a:pt x="341" y="430"/>
                  </a:cubicBezTo>
                  <a:cubicBezTo>
                    <a:pt x="343" y="430"/>
                    <a:pt x="345" y="430"/>
                    <a:pt x="344" y="432"/>
                  </a:cubicBezTo>
                  <a:cubicBezTo>
                    <a:pt x="344" y="434"/>
                    <a:pt x="343" y="434"/>
                    <a:pt x="339" y="434"/>
                  </a:cubicBezTo>
                  <a:cubicBezTo>
                    <a:pt x="305" y="434"/>
                    <a:pt x="305" y="434"/>
                    <a:pt x="305" y="434"/>
                  </a:cubicBezTo>
                  <a:cubicBezTo>
                    <a:pt x="267" y="432"/>
                    <a:pt x="238" y="443"/>
                    <a:pt x="217" y="464"/>
                  </a:cubicBezTo>
                  <a:cubicBezTo>
                    <a:pt x="216" y="465"/>
                    <a:pt x="216" y="465"/>
                    <a:pt x="216" y="465"/>
                  </a:cubicBezTo>
                  <a:cubicBezTo>
                    <a:pt x="215" y="465"/>
                    <a:pt x="215" y="465"/>
                    <a:pt x="215" y="465"/>
                  </a:cubicBezTo>
                  <a:cubicBezTo>
                    <a:pt x="215" y="465"/>
                    <a:pt x="215" y="465"/>
                    <a:pt x="215" y="465"/>
                  </a:cubicBezTo>
                  <a:cubicBezTo>
                    <a:pt x="201" y="467"/>
                    <a:pt x="201" y="467"/>
                    <a:pt x="201" y="467"/>
                  </a:cubicBezTo>
                  <a:cubicBezTo>
                    <a:pt x="200" y="467"/>
                    <a:pt x="200" y="467"/>
                    <a:pt x="200" y="467"/>
                  </a:cubicBezTo>
                  <a:cubicBezTo>
                    <a:pt x="199" y="467"/>
                    <a:pt x="199" y="467"/>
                    <a:pt x="199" y="467"/>
                  </a:cubicBezTo>
                  <a:cubicBezTo>
                    <a:pt x="195" y="458"/>
                    <a:pt x="195" y="458"/>
                    <a:pt x="195" y="458"/>
                  </a:cubicBezTo>
                  <a:cubicBezTo>
                    <a:pt x="181" y="461"/>
                    <a:pt x="181" y="461"/>
                    <a:pt x="181" y="461"/>
                  </a:cubicBezTo>
                  <a:cubicBezTo>
                    <a:pt x="173" y="462"/>
                    <a:pt x="163" y="460"/>
                    <a:pt x="152" y="454"/>
                  </a:cubicBezTo>
                  <a:cubicBezTo>
                    <a:pt x="142" y="450"/>
                    <a:pt x="133" y="444"/>
                    <a:pt x="123" y="436"/>
                  </a:cubicBezTo>
                  <a:cubicBezTo>
                    <a:pt x="117" y="432"/>
                    <a:pt x="110" y="428"/>
                    <a:pt x="101" y="427"/>
                  </a:cubicBezTo>
                  <a:cubicBezTo>
                    <a:pt x="88" y="426"/>
                    <a:pt x="88" y="426"/>
                    <a:pt x="88" y="426"/>
                  </a:cubicBezTo>
                  <a:cubicBezTo>
                    <a:pt x="74" y="428"/>
                    <a:pt x="74" y="428"/>
                    <a:pt x="74" y="428"/>
                  </a:cubicBezTo>
                  <a:cubicBezTo>
                    <a:pt x="63" y="429"/>
                    <a:pt x="53" y="429"/>
                    <a:pt x="43" y="428"/>
                  </a:cubicBezTo>
                  <a:cubicBezTo>
                    <a:pt x="32" y="428"/>
                    <a:pt x="18" y="424"/>
                    <a:pt x="1" y="419"/>
                  </a:cubicBezTo>
                  <a:cubicBezTo>
                    <a:pt x="0" y="422"/>
                    <a:pt x="0" y="422"/>
                    <a:pt x="0" y="422"/>
                  </a:cubicBezTo>
                  <a:cubicBezTo>
                    <a:pt x="0" y="422"/>
                    <a:pt x="0" y="422"/>
                    <a:pt x="0" y="422"/>
                  </a:cubicBezTo>
                  <a:cubicBezTo>
                    <a:pt x="1" y="422"/>
                    <a:pt x="1" y="422"/>
                    <a:pt x="1" y="422"/>
                  </a:cubicBezTo>
                  <a:cubicBezTo>
                    <a:pt x="1" y="422"/>
                    <a:pt x="1" y="422"/>
                    <a:pt x="1" y="422"/>
                  </a:cubicBezTo>
                  <a:cubicBezTo>
                    <a:pt x="1" y="422"/>
                    <a:pt x="1" y="422"/>
                    <a:pt x="1" y="422"/>
                  </a:cubicBezTo>
                  <a:cubicBezTo>
                    <a:pt x="1" y="426"/>
                    <a:pt x="1" y="426"/>
                    <a:pt x="1" y="426"/>
                  </a:cubicBezTo>
                  <a:cubicBezTo>
                    <a:pt x="5" y="434"/>
                    <a:pt x="5" y="434"/>
                    <a:pt x="5" y="434"/>
                  </a:cubicBezTo>
                  <a:cubicBezTo>
                    <a:pt x="13" y="444"/>
                    <a:pt x="13" y="444"/>
                    <a:pt x="13" y="444"/>
                  </a:cubicBezTo>
                  <a:cubicBezTo>
                    <a:pt x="14" y="446"/>
                    <a:pt x="14" y="446"/>
                    <a:pt x="14" y="446"/>
                  </a:cubicBezTo>
                  <a:cubicBezTo>
                    <a:pt x="12" y="453"/>
                    <a:pt x="12" y="453"/>
                    <a:pt x="12" y="453"/>
                  </a:cubicBezTo>
                  <a:cubicBezTo>
                    <a:pt x="12" y="454"/>
                    <a:pt x="12" y="454"/>
                    <a:pt x="12" y="454"/>
                  </a:cubicBezTo>
                  <a:cubicBezTo>
                    <a:pt x="12" y="454"/>
                    <a:pt x="12" y="454"/>
                    <a:pt x="12" y="454"/>
                  </a:cubicBezTo>
                  <a:cubicBezTo>
                    <a:pt x="7" y="460"/>
                    <a:pt x="7" y="460"/>
                    <a:pt x="7" y="460"/>
                  </a:cubicBezTo>
                  <a:cubicBezTo>
                    <a:pt x="12" y="465"/>
                    <a:pt x="12" y="465"/>
                    <a:pt x="12" y="465"/>
                  </a:cubicBezTo>
                  <a:cubicBezTo>
                    <a:pt x="14" y="467"/>
                    <a:pt x="15" y="469"/>
                    <a:pt x="15" y="470"/>
                  </a:cubicBezTo>
                  <a:cubicBezTo>
                    <a:pt x="17" y="478"/>
                    <a:pt x="17" y="478"/>
                    <a:pt x="17" y="478"/>
                  </a:cubicBezTo>
                  <a:cubicBezTo>
                    <a:pt x="23" y="484"/>
                    <a:pt x="23" y="484"/>
                    <a:pt x="23" y="484"/>
                  </a:cubicBezTo>
                  <a:cubicBezTo>
                    <a:pt x="23" y="485"/>
                    <a:pt x="23" y="485"/>
                    <a:pt x="23" y="485"/>
                  </a:cubicBezTo>
                  <a:cubicBezTo>
                    <a:pt x="23" y="490"/>
                    <a:pt x="23" y="490"/>
                    <a:pt x="23" y="490"/>
                  </a:cubicBezTo>
                  <a:cubicBezTo>
                    <a:pt x="23" y="494"/>
                    <a:pt x="23" y="494"/>
                    <a:pt x="23" y="494"/>
                  </a:cubicBezTo>
                  <a:cubicBezTo>
                    <a:pt x="27" y="497"/>
                    <a:pt x="27" y="497"/>
                    <a:pt x="27" y="497"/>
                  </a:cubicBezTo>
                  <a:cubicBezTo>
                    <a:pt x="29" y="496"/>
                    <a:pt x="29" y="496"/>
                    <a:pt x="29" y="496"/>
                  </a:cubicBezTo>
                  <a:cubicBezTo>
                    <a:pt x="30" y="495"/>
                    <a:pt x="30" y="495"/>
                    <a:pt x="30" y="495"/>
                  </a:cubicBezTo>
                  <a:cubicBezTo>
                    <a:pt x="31" y="492"/>
                    <a:pt x="33" y="490"/>
                    <a:pt x="36" y="490"/>
                  </a:cubicBezTo>
                  <a:cubicBezTo>
                    <a:pt x="39" y="488"/>
                    <a:pt x="39" y="488"/>
                    <a:pt x="39" y="488"/>
                  </a:cubicBezTo>
                  <a:cubicBezTo>
                    <a:pt x="60" y="486"/>
                    <a:pt x="60" y="486"/>
                    <a:pt x="60" y="486"/>
                  </a:cubicBezTo>
                  <a:cubicBezTo>
                    <a:pt x="69" y="483"/>
                    <a:pt x="69" y="483"/>
                    <a:pt x="69" y="483"/>
                  </a:cubicBezTo>
                  <a:cubicBezTo>
                    <a:pt x="69" y="483"/>
                    <a:pt x="69" y="483"/>
                    <a:pt x="69" y="483"/>
                  </a:cubicBezTo>
                  <a:cubicBezTo>
                    <a:pt x="71" y="482"/>
                    <a:pt x="71" y="482"/>
                    <a:pt x="71" y="482"/>
                  </a:cubicBezTo>
                  <a:cubicBezTo>
                    <a:pt x="75" y="492"/>
                    <a:pt x="75" y="492"/>
                    <a:pt x="75" y="492"/>
                  </a:cubicBezTo>
                  <a:cubicBezTo>
                    <a:pt x="75" y="492"/>
                    <a:pt x="75" y="492"/>
                    <a:pt x="75" y="492"/>
                  </a:cubicBezTo>
                  <a:cubicBezTo>
                    <a:pt x="75" y="492"/>
                    <a:pt x="75" y="492"/>
                    <a:pt x="75" y="492"/>
                  </a:cubicBezTo>
                  <a:cubicBezTo>
                    <a:pt x="76" y="494"/>
                    <a:pt x="75" y="496"/>
                    <a:pt x="74" y="498"/>
                  </a:cubicBezTo>
                  <a:cubicBezTo>
                    <a:pt x="63" y="514"/>
                    <a:pt x="63" y="514"/>
                    <a:pt x="63" y="514"/>
                  </a:cubicBezTo>
                  <a:cubicBezTo>
                    <a:pt x="63" y="517"/>
                    <a:pt x="63" y="517"/>
                    <a:pt x="63" y="517"/>
                  </a:cubicBezTo>
                  <a:cubicBezTo>
                    <a:pt x="69" y="522"/>
                    <a:pt x="69" y="522"/>
                    <a:pt x="69" y="522"/>
                  </a:cubicBezTo>
                  <a:cubicBezTo>
                    <a:pt x="74" y="526"/>
                    <a:pt x="74" y="526"/>
                    <a:pt x="74" y="526"/>
                  </a:cubicBezTo>
                  <a:cubicBezTo>
                    <a:pt x="74" y="526"/>
                    <a:pt x="74" y="526"/>
                    <a:pt x="74" y="526"/>
                  </a:cubicBezTo>
                  <a:cubicBezTo>
                    <a:pt x="77" y="529"/>
                    <a:pt x="79" y="531"/>
                    <a:pt x="81" y="532"/>
                  </a:cubicBezTo>
                  <a:cubicBezTo>
                    <a:pt x="84" y="532"/>
                    <a:pt x="87" y="535"/>
                    <a:pt x="89" y="538"/>
                  </a:cubicBezTo>
                  <a:cubicBezTo>
                    <a:pt x="89" y="539"/>
                    <a:pt x="89" y="539"/>
                    <a:pt x="89" y="539"/>
                  </a:cubicBezTo>
                  <a:cubicBezTo>
                    <a:pt x="93" y="541"/>
                    <a:pt x="93" y="541"/>
                    <a:pt x="93" y="541"/>
                  </a:cubicBezTo>
                  <a:cubicBezTo>
                    <a:pt x="95" y="541"/>
                    <a:pt x="95" y="541"/>
                    <a:pt x="95" y="541"/>
                  </a:cubicBezTo>
                  <a:cubicBezTo>
                    <a:pt x="95" y="541"/>
                    <a:pt x="95" y="541"/>
                    <a:pt x="95" y="541"/>
                  </a:cubicBezTo>
                  <a:cubicBezTo>
                    <a:pt x="96" y="546"/>
                    <a:pt x="96" y="546"/>
                    <a:pt x="96" y="546"/>
                  </a:cubicBezTo>
                  <a:cubicBezTo>
                    <a:pt x="96" y="546"/>
                    <a:pt x="96" y="546"/>
                    <a:pt x="96" y="546"/>
                  </a:cubicBezTo>
                  <a:cubicBezTo>
                    <a:pt x="97" y="550"/>
                    <a:pt x="97" y="550"/>
                    <a:pt x="97" y="550"/>
                  </a:cubicBezTo>
                  <a:cubicBezTo>
                    <a:pt x="98" y="556"/>
                    <a:pt x="98" y="556"/>
                    <a:pt x="98" y="556"/>
                  </a:cubicBezTo>
                  <a:cubicBezTo>
                    <a:pt x="108" y="558"/>
                    <a:pt x="108" y="558"/>
                    <a:pt x="108" y="558"/>
                  </a:cubicBezTo>
                  <a:cubicBezTo>
                    <a:pt x="109" y="558"/>
                    <a:pt x="109" y="558"/>
                    <a:pt x="109" y="558"/>
                  </a:cubicBezTo>
                  <a:cubicBezTo>
                    <a:pt x="109" y="558"/>
                    <a:pt x="109" y="558"/>
                    <a:pt x="109" y="558"/>
                  </a:cubicBezTo>
                  <a:cubicBezTo>
                    <a:pt x="109" y="559"/>
                    <a:pt x="109" y="559"/>
                    <a:pt x="109" y="559"/>
                  </a:cubicBezTo>
                  <a:cubicBezTo>
                    <a:pt x="110" y="560"/>
                    <a:pt x="110" y="560"/>
                    <a:pt x="110" y="560"/>
                  </a:cubicBezTo>
                  <a:cubicBezTo>
                    <a:pt x="113" y="565"/>
                    <a:pt x="113" y="565"/>
                    <a:pt x="113" y="565"/>
                  </a:cubicBezTo>
                  <a:cubicBezTo>
                    <a:pt x="121" y="568"/>
                    <a:pt x="121" y="568"/>
                    <a:pt x="121" y="568"/>
                  </a:cubicBezTo>
                  <a:cubicBezTo>
                    <a:pt x="126" y="565"/>
                    <a:pt x="126" y="565"/>
                    <a:pt x="126" y="565"/>
                  </a:cubicBezTo>
                  <a:cubicBezTo>
                    <a:pt x="125" y="562"/>
                    <a:pt x="125" y="562"/>
                    <a:pt x="125" y="562"/>
                  </a:cubicBezTo>
                  <a:cubicBezTo>
                    <a:pt x="120" y="557"/>
                    <a:pt x="120" y="557"/>
                    <a:pt x="120" y="557"/>
                  </a:cubicBezTo>
                  <a:cubicBezTo>
                    <a:pt x="121" y="556"/>
                    <a:pt x="121" y="556"/>
                    <a:pt x="121" y="556"/>
                  </a:cubicBezTo>
                  <a:cubicBezTo>
                    <a:pt x="121" y="556"/>
                    <a:pt x="121" y="556"/>
                    <a:pt x="121" y="556"/>
                  </a:cubicBezTo>
                  <a:cubicBezTo>
                    <a:pt x="125" y="547"/>
                    <a:pt x="125" y="547"/>
                    <a:pt x="125" y="547"/>
                  </a:cubicBezTo>
                  <a:cubicBezTo>
                    <a:pt x="135" y="547"/>
                    <a:pt x="135" y="547"/>
                    <a:pt x="135" y="547"/>
                  </a:cubicBezTo>
                  <a:cubicBezTo>
                    <a:pt x="135" y="548"/>
                    <a:pt x="135" y="548"/>
                    <a:pt x="135" y="548"/>
                  </a:cubicBezTo>
                  <a:cubicBezTo>
                    <a:pt x="149" y="552"/>
                    <a:pt x="149" y="552"/>
                    <a:pt x="149" y="552"/>
                  </a:cubicBezTo>
                  <a:cubicBezTo>
                    <a:pt x="157" y="551"/>
                    <a:pt x="157" y="551"/>
                    <a:pt x="157" y="551"/>
                  </a:cubicBezTo>
                  <a:cubicBezTo>
                    <a:pt x="163" y="546"/>
                    <a:pt x="163" y="546"/>
                    <a:pt x="163" y="546"/>
                  </a:cubicBezTo>
                  <a:cubicBezTo>
                    <a:pt x="169" y="537"/>
                    <a:pt x="174" y="534"/>
                    <a:pt x="177" y="536"/>
                  </a:cubicBezTo>
                  <a:cubicBezTo>
                    <a:pt x="180" y="535"/>
                    <a:pt x="180" y="535"/>
                    <a:pt x="180" y="535"/>
                  </a:cubicBezTo>
                  <a:cubicBezTo>
                    <a:pt x="183" y="535"/>
                    <a:pt x="185" y="536"/>
                    <a:pt x="187" y="536"/>
                  </a:cubicBezTo>
                  <a:cubicBezTo>
                    <a:pt x="187" y="537"/>
                    <a:pt x="187" y="538"/>
                    <a:pt x="187" y="538"/>
                  </a:cubicBezTo>
                  <a:cubicBezTo>
                    <a:pt x="187" y="540"/>
                    <a:pt x="189" y="543"/>
                    <a:pt x="191" y="548"/>
                  </a:cubicBezTo>
                  <a:cubicBezTo>
                    <a:pt x="191" y="548"/>
                    <a:pt x="191" y="548"/>
                    <a:pt x="191" y="548"/>
                  </a:cubicBezTo>
                  <a:cubicBezTo>
                    <a:pt x="191" y="548"/>
                    <a:pt x="191" y="548"/>
                    <a:pt x="191" y="548"/>
                  </a:cubicBezTo>
                  <a:cubicBezTo>
                    <a:pt x="193" y="554"/>
                    <a:pt x="193" y="554"/>
                    <a:pt x="193" y="554"/>
                  </a:cubicBezTo>
                  <a:cubicBezTo>
                    <a:pt x="193" y="555"/>
                    <a:pt x="193" y="555"/>
                    <a:pt x="193" y="555"/>
                  </a:cubicBezTo>
                  <a:cubicBezTo>
                    <a:pt x="191" y="562"/>
                    <a:pt x="191" y="562"/>
                    <a:pt x="191" y="562"/>
                  </a:cubicBezTo>
                  <a:cubicBezTo>
                    <a:pt x="191" y="562"/>
                    <a:pt x="191" y="562"/>
                    <a:pt x="191" y="562"/>
                  </a:cubicBezTo>
                  <a:cubicBezTo>
                    <a:pt x="191" y="562"/>
                    <a:pt x="191" y="562"/>
                    <a:pt x="191" y="562"/>
                  </a:cubicBezTo>
                  <a:cubicBezTo>
                    <a:pt x="191" y="562"/>
                    <a:pt x="191" y="562"/>
                    <a:pt x="191" y="562"/>
                  </a:cubicBezTo>
                  <a:cubicBezTo>
                    <a:pt x="184" y="570"/>
                    <a:pt x="184" y="570"/>
                    <a:pt x="184" y="570"/>
                  </a:cubicBezTo>
                  <a:cubicBezTo>
                    <a:pt x="183" y="571"/>
                    <a:pt x="183" y="571"/>
                    <a:pt x="183" y="571"/>
                  </a:cubicBezTo>
                  <a:cubicBezTo>
                    <a:pt x="183" y="571"/>
                    <a:pt x="183" y="571"/>
                    <a:pt x="183" y="571"/>
                  </a:cubicBezTo>
                  <a:cubicBezTo>
                    <a:pt x="169" y="577"/>
                    <a:pt x="169" y="577"/>
                    <a:pt x="169" y="577"/>
                  </a:cubicBezTo>
                  <a:cubicBezTo>
                    <a:pt x="167" y="581"/>
                    <a:pt x="167" y="581"/>
                    <a:pt x="167" y="581"/>
                  </a:cubicBezTo>
                  <a:cubicBezTo>
                    <a:pt x="165" y="593"/>
                    <a:pt x="165" y="593"/>
                    <a:pt x="165" y="593"/>
                  </a:cubicBezTo>
                  <a:cubicBezTo>
                    <a:pt x="166" y="598"/>
                    <a:pt x="166" y="598"/>
                    <a:pt x="166" y="598"/>
                  </a:cubicBezTo>
                  <a:cubicBezTo>
                    <a:pt x="170" y="604"/>
                    <a:pt x="170" y="604"/>
                    <a:pt x="170" y="604"/>
                  </a:cubicBezTo>
                  <a:cubicBezTo>
                    <a:pt x="171" y="606"/>
                    <a:pt x="171" y="606"/>
                    <a:pt x="171" y="606"/>
                  </a:cubicBezTo>
                  <a:cubicBezTo>
                    <a:pt x="176" y="609"/>
                    <a:pt x="176" y="609"/>
                    <a:pt x="176" y="609"/>
                  </a:cubicBezTo>
                  <a:cubicBezTo>
                    <a:pt x="193" y="609"/>
                    <a:pt x="193" y="609"/>
                    <a:pt x="193" y="609"/>
                  </a:cubicBezTo>
                  <a:cubicBezTo>
                    <a:pt x="207" y="607"/>
                    <a:pt x="207" y="607"/>
                    <a:pt x="207" y="607"/>
                  </a:cubicBezTo>
                  <a:cubicBezTo>
                    <a:pt x="209" y="605"/>
                    <a:pt x="209" y="605"/>
                    <a:pt x="209" y="605"/>
                  </a:cubicBezTo>
                  <a:cubicBezTo>
                    <a:pt x="211" y="602"/>
                    <a:pt x="213" y="602"/>
                    <a:pt x="214" y="602"/>
                  </a:cubicBezTo>
                  <a:cubicBezTo>
                    <a:pt x="224" y="603"/>
                    <a:pt x="224" y="603"/>
                    <a:pt x="224" y="603"/>
                  </a:cubicBezTo>
                  <a:cubicBezTo>
                    <a:pt x="225" y="602"/>
                    <a:pt x="225" y="602"/>
                    <a:pt x="225" y="602"/>
                  </a:cubicBezTo>
                  <a:cubicBezTo>
                    <a:pt x="224" y="599"/>
                    <a:pt x="224" y="596"/>
                    <a:pt x="225" y="594"/>
                  </a:cubicBezTo>
                  <a:cubicBezTo>
                    <a:pt x="229" y="587"/>
                    <a:pt x="229" y="587"/>
                    <a:pt x="229" y="587"/>
                  </a:cubicBezTo>
                  <a:cubicBezTo>
                    <a:pt x="229" y="574"/>
                    <a:pt x="229" y="574"/>
                    <a:pt x="229" y="574"/>
                  </a:cubicBezTo>
                  <a:cubicBezTo>
                    <a:pt x="229" y="574"/>
                    <a:pt x="229" y="574"/>
                    <a:pt x="229" y="574"/>
                  </a:cubicBezTo>
                  <a:cubicBezTo>
                    <a:pt x="237" y="553"/>
                    <a:pt x="237" y="553"/>
                    <a:pt x="237" y="553"/>
                  </a:cubicBezTo>
                  <a:cubicBezTo>
                    <a:pt x="237" y="553"/>
                    <a:pt x="237" y="553"/>
                    <a:pt x="237" y="553"/>
                  </a:cubicBezTo>
                  <a:cubicBezTo>
                    <a:pt x="237" y="552"/>
                    <a:pt x="237" y="552"/>
                    <a:pt x="237" y="552"/>
                  </a:cubicBezTo>
                  <a:cubicBezTo>
                    <a:pt x="237" y="552"/>
                    <a:pt x="237" y="552"/>
                    <a:pt x="237" y="552"/>
                  </a:cubicBezTo>
                  <a:cubicBezTo>
                    <a:pt x="237" y="552"/>
                    <a:pt x="237" y="552"/>
                    <a:pt x="237" y="552"/>
                  </a:cubicBezTo>
                  <a:cubicBezTo>
                    <a:pt x="250" y="542"/>
                    <a:pt x="250" y="542"/>
                    <a:pt x="250" y="542"/>
                  </a:cubicBezTo>
                  <a:cubicBezTo>
                    <a:pt x="251" y="541"/>
                    <a:pt x="251" y="541"/>
                    <a:pt x="251" y="541"/>
                  </a:cubicBezTo>
                  <a:cubicBezTo>
                    <a:pt x="261" y="546"/>
                    <a:pt x="261" y="546"/>
                    <a:pt x="261" y="546"/>
                  </a:cubicBezTo>
                  <a:cubicBezTo>
                    <a:pt x="261" y="546"/>
                    <a:pt x="261" y="546"/>
                    <a:pt x="261" y="546"/>
                  </a:cubicBezTo>
                  <a:cubicBezTo>
                    <a:pt x="267" y="550"/>
                    <a:pt x="270" y="553"/>
                    <a:pt x="270" y="555"/>
                  </a:cubicBezTo>
                  <a:cubicBezTo>
                    <a:pt x="269" y="564"/>
                    <a:pt x="269" y="564"/>
                    <a:pt x="269" y="564"/>
                  </a:cubicBezTo>
                  <a:cubicBezTo>
                    <a:pt x="265" y="570"/>
                    <a:pt x="265" y="570"/>
                    <a:pt x="265" y="570"/>
                  </a:cubicBezTo>
                  <a:cubicBezTo>
                    <a:pt x="263" y="578"/>
                    <a:pt x="263" y="578"/>
                    <a:pt x="263" y="578"/>
                  </a:cubicBezTo>
                  <a:cubicBezTo>
                    <a:pt x="263" y="586"/>
                    <a:pt x="263" y="586"/>
                    <a:pt x="263" y="586"/>
                  </a:cubicBezTo>
                  <a:cubicBezTo>
                    <a:pt x="265" y="590"/>
                    <a:pt x="265" y="590"/>
                    <a:pt x="265" y="590"/>
                  </a:cubicBezTo>
                  <a:cubicBezTo>
                    <a:pt x="269" y="590"/>
                    <a:pt x="269" y="590"/>
                    <a:pt x="269" y="590"/>
                  </a:cubicBezTo>
                  <a:cubicBezTo>
                    <a:pt x="270" y="590"/>
                    <a:pt x="270" y="590"/>
                    <a:pt x="270" y="590"/>
                  </a:cubicBezTo>
                  <a:cubicBezTo>
                    <a:pt x="276" y="590"/>
                    <a:pt x="276" y="590"/>
                    <a:pt x="276" y="590"/>
                  </a:cubicBezTo>
                  <a:cubicBezTo>
                    <a:pt x="279" y="592"/>
                    <a:pt x="281" y="594"/>
                    <a:pt x="283" y="598"/>
                  </a:cubicBezTo>
                  <a:cubicBezTo>
                    <a:pt x="286" y="600"/>
                    <a:pt x="286" y="600"/>
                    <a:pt x="286" y="600"/>
                  </a:cubicBezTo>
                  <a:cubicBezTo>
                    <a:pt x="287" y="600"/>
                    <a:pt x="287" y="600"/>
                    <a:pt x="287" y="600"/>
                  </a:cubicBezTo>
                  <a:cubicBezTo>
                    <a:pt x="287" y="600"/>
                    <a:pt x="287" y="600"/>
                    <a:pt x="287" y="600"/>
                  </a:cubicBezTo>
                  <a:cubicBezTo>
                    <a:pt x="287" y="600"/>
                    <a:pt x="287" y="600"/>
                    <a:pt x="287" y="600"/>
                  </a:cubicBezTo>
                  <a:cubicBezTo>
                    <a:pt x="301" y="606"/>
                    <a:pt x="301" y="606"/>
                    <a:pt x="301" y="606"/>
                  </a:cubicBezTo>
                  <a:cubicBezTo>
                    <a:pt x="307" y="608"/>
                    <a:pt x="307" y="608"/>
                    <a:pt x="307" y="608"/>
                  </a:cubicBezTo>
                  <a:cubicBezTo>
                    <a:pt x="315" y="607"/>
                    <a:pt x="315" y="607"/>
                    <a:pt x="315" y="607"/>
                  </a:cubicBezTo>
                  <a:cubicBezTo>
                    <a:pt x="319" y="602"/>
                    <a:pt x="319" y="602"/>
                    <a:pt x="319" y="602"/>
                  </a:cubicBezTo>
                  <a:cubicBezTo>
                    <a:pt x="323" y="582"/>
                    <a:pt x="323" y="582"/>
                    <a:pt x="323" y="582"/>
                  </a:cubicBezTo>
                  <a:cubicBezTo>
                    <a:pt x="324" y="572"/>
                    <a:pt x="324" y="572"/>
                    <a:pt x="324" y="572"/>
                  </a:cubicBezTo>
                  <a:cubicBezTo>
                    <a:pt x="324" y="571"/>
                    <a:pt x="324" y="571"/>
                    <a:pt x="324" y="571"/>
                  </a:cubicBezTo>
                  <a:cubicBezTo>
                    <a:pt x="325" y="570"/>
                    <a:pt x="325" y="570"/>
                    <a:pt x="325" y="570"/>
                  </a:cubicBezTo>
                  <a:cubicBezTo>
                    <a:pt x="325" y="570"/>
                    <a:pt x="325" y="570"/>
                    <a:pt x="325" y="570"/>
                  </a:cubicBezTo>
                  <a:cubicBezTo>
                    <a:pt x="333" y="564"/>
                    <a:pt x="333" y="564"/>
                    <a:pt x="333" y="564"/>
                  </a:cubicBezTo>
                  <a:cubicBezTo>
                    <a:pt x="337" y="558"/>
                    <a:pt x="337" y="558"/>
                    <a:pt x="337" y="558"/>
                  </a:cubicBezTo>
                  <a:cubicBezTo>
                    <a:pt x="337" y="558"/>
                    <a:pt x="337" y="558"/>
                    <a:pt x="337" y="558"/>
                  </a:cubicBezTo>
                  <a:cubicBezTo>
                    <a:pt x="345" y="554"/>
                    <a:pt x="345" y="554"/>
                    <a:pt x="345" y="554"/>
                  </a:cubicBezTo>
                  <a:cubicBezTo>
                    <a:pt x="350" y="551"/>
                    <a:pt x="350" y="551"/>
                    <a:pt x="350" y="551"/>
                  </a:cubicBezTo>
                  <a:cubicBezTo>
                    <a:pt x="356" y="549"/>
                    <a:pt x="356" y="549"/>
                    <a:pt x="356" y="549"/>
                  </a:cubicBezTo>
                  <a:cubicBezTo>
                    <a:pt x="353" y="537"/>
                    <a:pt x="353" y="537"/>
                    <a:pt x="353" y="537"/>
                  </a:cubicBezTo>
                  <a:cubicBezTo>
                    <a:pt x="367" y="538"/>
                    <a:pt x="367" y="538"/>
                    <a:pt x="367" y="538"/>
                  </a:cubicBezTo>
                  <a:cubicBezTo>
                    <a:pt x="367" y="538"/>
                    <a:pt x="367" y="538"/>
                    <a:pt x="367" y="538"/>
                  </a:cubicBezTo>
                  <a:cubicBezTo>
                    <a:pt x="367" y="539"/>
                    <a:pt x="367" y="539"/>
                    <a:pt x="367" y="539"/>
                  </a:cubicBezTo>
                  <a:cubicBezTo>
                    <a:pt x="367" y="539"/>
                    <a:pt x="367" y="539"/>
                    <a:pt x="367" y="539"/>
                  </a:cubicBezTo>
                  <a:cubicBezTo>
                    <a:pt x="374" y="542"/>
                    <a:pt x="374" y="542"/>
                    <a:pt x="374" y="542"/>
                  </a:cubicBezTo>
                  <a:cubicBezTo>
                    <a:pt x="374" y="542"/>
                    <a:pt x="374" y="542"/>
                    <a:pt x="374" y="542"/>
                  </a:cubicBezTo>
                  <a:cubicBezTo>
                    <a:pt x="374" y="541"/>
                    <a:pt x="374" y="541"/>
                    <a:pt x="374" y="541"/>
                  </a:cubicBezTo>
                  <a:cubicBezTo>
                    <a:pt x="376" y="534"/>
                    <a:pt x="376" y="534"/>
                    <a:pt x="376" y="534"/>
                  </a:cubicBezTo>
                  <a:cubicBezTo>
                    <a:pt x="376" y="532"/>
                    <a:pt x="376" y="532"/>
                    <a:pt x="376" y="532"/>
                  </a:cubicBezTo>
                  <a:cubicBezTo>
                    <a:pt x="377" y="533"/>
                    <a:pt x="377" y="533"/>
                    <a:pt x="377" y="533"/>
                  </a:cubicBezTo>
                  <a:cubicBezTo>
                    <a:pt x="378" y="533"/>
                    <a:pt x="378" y="533"/>
                    <a:pt x="378" y="533"/>
                  </a:cubicBezTo>
                  <a:cubicBezTo>
                    <a:pt x="384" y="534"/>
                    <a:pt x="384" y="534"/>
                    <a:pt x="384" y="534"/>
                  </a:cubicBezTo>
                  <a:cubicBezTo>
                    <a:pt x="387" y="534"/>
                    <a:pt x="387" y="534"/>
                    <a:pt x="387" y="534"/>
                  </a:cubicBezTo>
                  <a:cubicBezTo>
                    <a:pt x="393" y="528"/>
                    <a:pt x="393" y="528"/>
                    <a:pt x="393" y="528"/>
                  </a:cubicBezTo>
                  <a:cubicBezTo>
                    <a:pt x="394" y="528"/>
                    <a:pt x="394" y="528"/>
                    <a:pt x="394" y="528"/>
                  </a:cubicBezTo>
                  <a:cubicBezTo>
                    <a:pt x="394" y="527"/>
                    <a:pt x="394" y="527"/>
                    <a:pt x="394" y="527"/>
                  </a:cubicBezTo>
                  <a:cubicBezTo>
                    <a:pt x="395" y="527"/>
                    <a:pt x="395" y="527"/>
                    <a:pt x="395" y="527"/>
                  </a:cubicBezTo>
                  <a:cubicBezTo>
                    <a:pt x="403" y="526"/>
                    <a:pt x="403" y="526"/>
                    <a:pt x="403" y="526"/>
                  </a:cubicBezTo>
                  <a:cubicBezTo>
                    <a:pt x="409" y="519"/>
                    <a:pt x="409" y="519"/>
                    <a:pt x="409" y="519"/>
                  </a:cubicBezTo>
                  <a:cubicBezTo>
                    <a:pt x="413" y="514"/>
                    <a:pt x="413" y="514"/>
                    <a:pt x="413" y="514"/>
                  </a:cubicBezTo>
                  <a:cubicBezTo>
                    <a:pt x="413" y="508"/>
                    <a:pt x="413" y="508"/>
                    <a:pt x="413" y="508"/>
                  </a:cubicBezTo>
                  <a:cubicBezTo>
                    <a:pt x="413" y="505"/>
                    <a:pt x="414" y="504"/>
                    <a:pt x="417" y="502"/>
                  </a:cubicBezTo>
                  <a:cubicBezTo>
                    <a:pt x="417" y="502"/>
                    <a:pt x="417" y="502"/>
                    <a:pt x="417" y="502"/>
                  </a:cubicBezTo>
                  <a:cubicBezTo>
                    <a:pt x="417" y="502"/>
                    <a:pt x="417" y="502"/>
                    <a:pt x="417" y="502"/>
                  </a:cubicBezTo>
                  <a:cubicBezTo>
                    <a:pt x="418" y="502"/>
                    <a:pt x="418" y="502"/>
                    <a:pt x="418" y="502"/>
                  </a:cubicBezTo>
                  <a:cubicBezTo>
                    <a:pt x="425" y="503"/>
                    <a:pt x="425" y="503"/>
                    <a:pt x="425" y="503"/>
                  </a:cubicBezTo>
                  <a:cubicBezTo>
                    <a:pt x="429" y="501"/>
                    <a:pt x="429" y="501"/>
                    <a:pt x="429" y="501"/>
                  </a:cubicBezTo>
                  <a:cubicBezTo>
                    <a:pt x="430" y="496"/>
                    <a:pt x="430" y="496"/>
                    <a:pt x="430" y="496"/>
                  </a:cubicBezTo>
                  <a:cubicBezTo>
                    <a:pt x="438" y="493"/>
                    <a:pt x="438" y="493"/>
                    <a:pt x="438" y="493"/>
                  </a:cubicBezTo>
                  <a:cubicBezTo>
                    <a:pt x="438" y="493"/>
                    <a:pt x="438" y="493"/>
                    <a:pt x="438" y="493"/>
                  </a:cubicBezTo>
                  <a:cubicBezTo>
                    <a:pt x="439" y="493"/>
                    <a:pt x="439" y="493"/>
                    <a:pt x="439" y="493"/>
                  </a:cubicBezTo>
                  <a:cubicBezTo>
                    <a:pt x="439" y="493"/>
                    <a:pt x="439" y="493"/>
                    <a:pt x="439" y="493"/>
                  </a:cubicBezTo>
                  <a:cubicBezTo>
                    <a:pt x="449" y="494"/>
                    <a:pt x="449" y="494"/>
                    <a:pt x="449" y="494"/>
                  </a:cubicBezTo>
                  <a:cubicBezTo>
                    <a:pt x="457" y="492"/>
                    <a:pt x="457" y="492"/>
                    <a:pt x="457" y="492"/>
                  </a:cubicBezTo>
                  <a:cubicBezTo>
                    <a:pt x="461" y="488"/>
                    <a:pt x="461" y="488"/>
                    <a:pt x="461" y="488"/>
                  </a:cubicBezTo>
                  <a:cubicBezTo>
                    <a:pt x="465" y="481"/>
                    <a:pt x="465" y="481"/>
                    <a:pt x="465" y="481"/>
                  </a:cubicBezTo>
                  <a:cubicBezTo>
                    <a:pt x="459" y="475"/>
                    <a:pt x="459" y="475"/>
                    <a:pt x="459" y="475"/>
                  </a:cubicBezTo>
                  <a:cubicBezTo>
                    <a:pt x="459" y="474"/>
                    <a:pt x="459" y="474"/>
                    <a:pt x="459" y="474"/>
                  </a:cubicBezTo>
                  <a:cubicBezTo>
                    <a:pt x="459" y="474"/>
                    <a:pt x="459" y="474"/>
                    <a:pt x="459" y="474"/>
                  </a:cubicBezTo>
                  <a:cubicBezTo>
                    <a:pt x="457" y="470"/>
                    <a:pt x="457" y="470"/>
                    <a:pt x="457" y="470"/>
                  </a:cubicBezTo>
                  <a:cubicBezTo>
                    <a:pt x="457" y="470"/>
                    <a:pt x="457" y="470"/>
                    <a:pt x="457" y="470"/>
                  </a:cubicBezTo>
                  <a:cubicBezTo>
                    <a:pt x="456" y="462"/>
                    <a:pt x="456" y="462"/>
                    <a:pt x="456" y="462"/>
                  </a:cubicBezTo>
                  <a:cubicBezTo>
                    <a:pt x="456" y="462"/>
                    <a:pt x="456" y="462"/>
                    <a:pt x="456" y="462"/>
                  </a:cubicBezTo>
                  <a:cubicBezTo>
                    <a:pt x="459" y="456"/>
                    <a:pt x="459" y="456"/>
                    <a:pt x="459" y="456"/>
                  </a:cubicBezTo>
                  <a:cubicBezTo>
                    <a:pt x="459" y="454"/>
                    <a:pt x="461" y="451"/>
                    <a:pt x="464" y="448"/>
                  </a:cubicBezTo>
                  <a:cubicBezTo>
                    <a:pt x="468" y="439"/>
                    <a:pt x="468" y="439"/>
                    <a:pt x="468" y="439"/>
                  </a:cubicBezTo>
                  <a:cubicBezTo>
                    <a:pt x="468" y="438"/>
                    <a:pt x="468" y="438"/>
                    <a:pt x="468" y="438"/>
                  </a:cubicBezTo>
                  <a:cubicBezTo>
                    <a:pt x="469" y="438"/>
                    <a:pt x="469" y="438"/>
                    <a:pt x="469" y="438"/>
                  </a:cubicBezTo>
                  <a:cubicBezTo>
                    <a:pt x="473" y="432"/>
                    <a:pt x="473" y="432"/>
                    <a:pt x="473" y="432"/>
                  </a:cubicBezTo>
                  <a:cubicBezTo>
                    <a:pt x="479" y="420"/>
                    <a:pt x="479" y="420"/>
                    <a:pt x="479" y="420"/>
                  </a:cubicBezTo>
                  <a:cubicBezTo>
                    <a:pt x="484" y="428"/>
                    <a:pt x="484" y="428"/>
                    <a:pt x="484" y="428"/>
                  </a:cubicBezTo>
                  <a:cubicBezTo>
                    <a:pt x="485" y="428"/>
                    <a:pt x="485" y="428"/>
                    <a:pt x="485" y="428"/>
                  </a:cubicBezTo>
                  <a:cubicBezTo>
                    <a:pt x="485" y="429"/>
                    <a:pt x="485" y="429"/>
                    <a:pt x="485" y="429"/>
                  </a:cubicBezTo>
                  <a:cubicBezTo>
                    <a:pt x="487" y="437"/>
                    <a:pt x="487" y="437"/>
                    <a:pt x="487" y="437"/>
                  </a:cubicBezTo>
                  <a:cubicBezTo>
                    <a:pt x="487" y="437"/>
                    <a:pt x="487" y="437"/>
                    <a:pt x="487" y="437"/>
                  </a:cubicBezTo>
                  <a:cubicBezTo>
                    <a:pt x="488" y="445"/>
                    <a:pt x="488" y="445"/>
                    <a:pt x="488" y="445"/>
                  </a:cubicBezTo>
                  <a:cubicBezTo>
                    <a:pt x="493" y="448"/>
                    <a:pt x="493" y="448"/>
                    <a:pt x="493" y="448"/>
                  </a:cubicBezTo>
                  <a:cubicBezTo>
                    <a:pt x="494" y="448"/>
                    <a:pt x="494" y="448"/>
                    <a:pt x="494" y="448"/>
                  </a:cubicBezTo>
                  <a:cubicBezTo>
                    <a:pt x="494" y="448"/>
                    <a:pt x="494" y="448"/>
                    <a:pt x="494" y="448"/>
                  </a:cubicBezTo>
                  <a:cubicBezTo>
                    <a:pt x="494" y="448"/>
                    <a:pt x="494" y="448"/>
                    <a:pt x="494" y="448"/>
                  </a:cubicBezTo>
                  <a:cubicBezTo>
                    <a:pt x="495" y="448"/>
                    <a:pt x="495" y="448"/>
                    <a:pt x="495" y="448"/>
                  </a:cubicBezTo>
                  <a:cubicBezTo>
                    <a:pt x="496" y="448"/>
                    <a:pt x="496" y="448"/>
                    <a:pt x="496" y="448"/>
                  </a:cubicBezTo>
                  <a:cubicBezTo>
                    <a:pt x="501" y="440"/>
                    <a:pt x="501" y="440"/>
                    <a:pt x="501" y="440"/>
                  </a:cubicBezTo>
                  <a:cubicBezTo>
                    <a:pt x="503" y="432"/>
                    <a:pt x="503" y="432"/>
                    <a:pt x="503" y="432"/>
                  </a:cubicBezTo>
                  <a:cubicBezTo>
                    <a:pt x="505" y="432"/>
                    <a:pt x="505" y="432"/>
                    <a:pt x="505" y="432"/>
                  </a:cubicBezTo>
                  <a:cubicBezTo>
                    <a:pt x="506" y="432"/>
                    <a:pt x="506" y="432"/>
                    <a:pt x="506" y="432"/>
                  </a:cubicBezTo>
                  <a:cubicBezTo>
                    <a:pt x="517" y="436"/>
                    <a:pt x="517" y="436"/>
                    <a:pt x="517" y="436"/>
                  </a:cubicBezTo>
                  <a:cubicBezTo>
                    <a:pt x="523" y="432"/>
                    <a:pt x="523" y="432"/>
                    <a:pt x="523" y="432"/>
                  </a:cubicBezTo>
                  <a:cubicBezTo>
                    <a:pt x="523" y="432"/>
                    <a:pt x="523" y="432"/>
                    <a:pt x="523" y="432"/>
                  </a:cubicBezTo>
                  <a:cubicBezTo>
                    <a:pt x="524" y="432"/>
                    <a:pt x="524" y="432"/>
                    <a:pt x="524" y="432"/>
                  </a:cubicBezTo>
                  <a:cubicBezTo>
                    <a:pt x="530" y="431"/>
                    <a:pt x="530" y="431"/>
                    <a:pt x="530" y="431"/>
                  </a:cubicBezTo>
                  <a:cubicBezTo>
                    <a:pt x="534" y="424"/>
                    <a:pt x="534" y="424"/>
                    <a:pt x="534" y="424"/>
                  </a:cubicBezTo>
                  <a:cubicBezTo>
                    <a:pt x="534" y="416"/>
                    <a:pt x="534" y="416"/>
                    <a:pt x="534" y="416"/>
                  </a:cubicBezTo>
                  <a:cubicBezTo>
                    <a:pt x="537" y="403"/>
                    <a:pt x="537" y="403"/>
                    <a:pt x="537" y="403"/>
                  </a:cubicBezTo>
                  <a:cubicBezTo>
                    <a:pt x="537" y="404"/>
                    <a:pt x="537" y="404"/>
                    <a:pt x="537" y="404"/>
                  </a:cubicBezTo>
                  <a:cubicBezTo>
                    <a:pt x="539" y="404"/>
                    <a:pt x="539" y="404"/>
                    <a:pt x="539" y="404"/>
                  </a:cubicBezTo>
                  <a:cubicBezTo>
                    <a:pt x="547" y="406"/>
                    <a:pt x="547" y="406"/>
                    <a:pt x="547" y="406"/>
                  </a:cubicBezTo>
                  <a:cubicBezTo>
                    <a:pt x="551" y="398"/>
                    <a:pt x="551" y="398"/>
                    <a:pt x="551" y="398"/>
                  </a:cubicBezTo>
                  <a:cubicBezTo>
                    <a:pt x="552" y="398"/>
                    <a:pt x="552" y="398"/>
                    <a:pt x="552" y="398"/>
                  </a:cubicBezTo>
                  <a:cubicBezTo>
                    <a:pt x="553" y="398"/>
                    <a:pt x="553" y="398"/>
                    <a:pt x="553" y="398"/>
                  </a:cubicBezTo>
                  <a:cubicBezTo>
                    <a:pt x="561" y="398"/>
                    <a:pt x="561" y="398"/>
                    <a:pt x="561" y="398"/>
                  </a:cubicBezTo>
                  <a:cubicBezTo>
                    <a:pt x="562" y="398"/>
                    <a:pt x="562" y="398"/>
                    <a:pt x="562" y="398"/>
                  </a:cubicBezTo>
                  <a:cubicBezTo>
                    <a:pt x="562" y="398"/>
                    <a:pt x="562" y="398"/>
                    <a:pt x="562" y="398"/>
                  </a:cubicBezTo>
                  <a:cubicBezTo>
                    <a:pt x="563" y="398"/>
                    <a:pt x="563" y="398"/>
                    <a:pt x="563" y="398"/>
                  </a:cubicBezTo>
                  <a:cubicBezTo>
                    <a:pt x="567" y="404"/>
                    <a:pt x="567" y="404"/>
                    <a:pt x="567" y="404"/>
                  </a:cubicBezTo>
                  <a:cubicBezTo>
                    <a:pt x="567" y="404"/>
                    <a:pt x="567" y="404"/>
                    <a:pt x="567" y="404"/>
                  </a:cubicBezTo>
                  <a:cubicBezTo>
                    <a:pt x="567" y="405"/>
                    <a:pt x="567" y="405"/>
                    <a:pt x="567" y="405"/>
                  </a:cubicBezTo>
                  <a:cubicBezTo>
                    <a:pt x="567" y="406"/>
                    <a:pt x="567" y="406"/>
                    <a:pt x="567" y="406"/>
                  </a:cubicBezTo>
                  <a:cubicBezTo>
                    <a:pt x="568" y="414"/>
                    <a:pt x="568" y="414"/>
                    <a:pt x="568" y="414"/>
                  </a:cubicBezTo>
                  <a:cubicBezTo>
                    <a:pt x="572" y="417"/>
                    <a:pt x="572" y="417"/>
                    <a:pt x="572" y="417"/>
                  </a:cubicBezTo>
                  <a:cubicBezTo>
                    <a:pt x="577" y="412"/>
                    <a:pt x="577" y="412"/>
                    <a:pt x="577" y="412"/>
                  </a:cubicBezTo>
                  <a:cubicBezTo>
                    <a:pt x="579" y="414"/>
                    <a:pt x="579" y="414"/>
                    <a:pt x="579" y="414"/>
                  </a:cubicBezTo>
                  <a:cubicBezTo>
                    <a:pt x="581" y="416"/>
                    <a:pt x="581" y="418"/>
                    <a:pt x="581" y="420"/>
                  </a:cubicBezTo>
                  <a:cubicBezTo>
                    <a:pt x="581" y="427"/>
                    <a:pt x="581" y="427"/>
                    <a:pt x="581" y="427"/>
                  </a:cubicBezTo>
                  <a:cubicBezTo>
                    <a:pt x="579" y="434"/>
                    <a:pt x="579" y="434"/>
                    <a:pt x="579" y="434"/>
                  </a:cubicBezTo>
                  <a:cubicBezTo>
                    <a:pt x="581" y="438"/>
                    <a:pt x="581" y="438"/>
                    <a:pt x="581" y="438"/>
                  </a:cubicBezTo>
                  <a:cubicBezTo>
                    <a:pt x="585" y="442"/>
                    <a:pt x="585" y="442"/>
                    <a:pt x="585" y="442"/>
                  </a:cubicBezTo>
                  <a:cubicBezTo>
                    <a:pt x="601" y="444"/>
                    <a:pt x="601" y="444"/>
                    <a:pt x="601" y="444"/>
                  </a:cubicBezTo>
                  <a:cubicBezTo>
                    <a:pt x="602" y="445"/>
                    <a:pt x="602" y="445"/>
                    <a:pt x="602" y="445"/>
                  </a:cubicBezTo>
                  <a:cubicBezTo>
                    <a:pt x="602" y="445"/>
                    <a:pt x="602" y="445"/>
                    <a:pt x="602" y="445"/>
                  </a:cubicBezTo>
                  <a:cubicBezTo>
                    <a:pt x="603" y="445"/>
                    <a:pt x="603" y="445"/>
                    <a:pt x="603" y="445"/>
                  </a:cubicBezTo>
                  <a:cubicBezTo>
                    <a:pt x="603" y="445"/>
                    <a:pt x="603" y="445"/>
                    <a:pt x="603" y="445"/>
                  </a:cubicBezTo>
                  <a:cubicBezTo>
                    <a:pt x="604" y="446"/>
                    <a:pt x="604" y="446"/>
                    <a:pt x="604" y="446"/>
                  </a:cubicBezTo>
                  <a:cubicBezTo>
                    <a:pt x="609" y="440"/>
                    <a:pt x="609" y="440"/>
                    <a:pt x="609" y="440"/>
                  </a:cubicBezTo>
                  <a:cubicBezTo>
                    <a:pt x="609" y="440"/>
                    <a:pt x="609" y="440"/>
                    <a:pt x="609" y="440"/>
                  </a:cubicBezTo>
                  <a:cubicBezTo>
                    <a:pt x="613" y="436"/>
                    <a:pt x="613" y="436"/>
                    <a:pt x="613" y="436"/>
                  </a:cubicBezTo>
                  <a:cubicBezTo>
                    <a:pt x="611" y="430"/>
                    <a:pt x="611" y="430"/>
                    <a:pt x="611" y="430"/>
                  </a:cubicBezTo>
                  <a:cubicBezTo>
                    <a:pt x="607" y="404"/>
                    <a:pt x="607" y="404"/>
                    <a:pt x="607" y="404"/>
                  </a:cubicBezTo>
                  <a:cubicBezTo>
                    <a:pt x="619" y="410"/>
                    <a:pt x="619" y="410"/>
                    <a:pt x="619" y="410"/>
                  </a:cubicBezTo>
                  <a:cubicBezTo>
                    <a:pt x="619" y="410"/>
                    <a:pt x="619" y="410"/>
                    <a:pt x="619" y="410"/>
                  </a:cubicBezTo>
                  <a:cubicBezTo>
                    <a:pt x="619" y="410"/>
                    <a:pt x="619" y="410"/>
                    <a:pt x="619" y="410"/>
                  </a:cubicBezTo>
                  <a:cubicBezTo>
                    <a:pt x="625" y="416"/>
                    <a:pt x="625" y="416"/>
                    <a:pt x="625" y="416"/>
                  </a:cubicBezTo>
                  <a:cubicBezTo>
                    <a:pt x="628" y="419"/>
                    <a:pt x="628" y="419"/>
                    <a:pt x="628" y="419"/>
                  </a:cubicBezTo>
                  <a:cubicBezTo>
                    <a:pt x="633" y="416"/>
                    <a:pt x="633" y="416"/>
                    <a:pt x="633" y="416"/>
                  </a:cubicBezTo>
                  <a:cubicBezTo>
                    <a:pt x="649" y="398"/>
                    <a:pt x="649" y="398"/>
                    <a:pt x="649" y="398"/>
                  </a:cubicBezTo>
                  <a:cubicBezTo>
                    <a:pt x="649" y="398"/>
                    <a:pt x="649" y="398"/>
                    <a:pt x="649" y="398"/>
                  </a:cubicBezTo>
                  <a:cubicBezTo>
                    <a:pt x="650" y="398"/>
                    <a:pt x="650" y="398"/>
                    <a:pt x="650" y="398"/>
                  </a:cubicBezTo>
                  <a:cubicBezTo>
                    <a:pt x="656" y="393"/>
                    <a:pt x="656" y="393"/>
                    <a:pt x="656" y="393"/>
                  </a:cubicBezTo>
                  <a:cubicBezTo>
                    <a:pt x="663" y="384"/>
                    <a:pt x="663" y="384"/>
                    <a:pt x="663" y="384"/>
                  </a:cubicBezTo>
                  <a:cubicBezTo>
                    <a:pt x="663" y="383"/>
                    <a:pt x="663" y="383"/>
                    <a:pt x="663" y="383"/>
                  </a:cubicBezTo>
                  <a:cubicBezTo>
                    <a:pt x="672" y="385"/>
                    <a:pt x="672" y="385"/>
                    <a:pt x="672" y="385"/>
                  </a:cubicBezTo>
                  <a:cubicBezTo>
                    <a:pt x="677" y="385"/>
                    <a:pt x="677" y="385"/>
                    <a:pt x="677" y="385"/>
                  </a:cubicBezTo>
                  <a:cubicBezTo>
                    <a:pt x="677" y="382"/>
                    <a:pt x="677" y="379"/>
                    <a:pt x="678" y="378"/>
                  </a:cubicBezTo>
                  <a:cubicBezTo>
                    <a:pt x="685" y="370"/>
                    <a:pt x="685" y="370"/>
                    <a:pt x="685" y="370"/>
                  </a:cubicBezTo>
                  <a:cubicBezTo>
                    <a:pt x="687" y="368"/>
                    <a:pt x="687" y="368"/>
                    <a:pt x="687" y="368"/>
                  </a:cubicBezTo>
                  <a:cubicBezTo>
                    <a:pt x="695" y="371"/>
                    <a:pt x="695" y="371"/>
                    <a:pt x="695" y="371"/>
                  </a:cubicBezTo>
                  <a:cubicBezTo>
                    <a:pt x="704" y="370"/>
                    <a:pt x="704" y="370"/>
                    <a:pt x="704" y="370"/>
                  </a:cubicBezTo>
                  <a:cubicBezTo>
                    <a:pt x="711" y="363"/>
                    <a:pt x="711" y="363"/>
                    <a:pt x="711" y="363"/>
                  </a:cubicBezTo>
                  <a:cubicBezTo>
                    <a:pt x="714" y="357"/>
                    <a:pt x="714" y="357"/>
                    <a:pt x="714" y="357"/>
                  </a:cubicBezTo>
                  <a:cubicBezTo>
                    <a:pt x="712" y="354"/>
                    <a:pt x="712" y="354"/>
                    <a:pt x="712" y="354"/>
                  </a:cubicBezTo>
                  <a:cubicBezTo>
                    <a:pt x="706" y="357"/>
                    <a:pt x="706" y="357"/>
                    <a:pt x="706" y="357"/>
                  </a:cubicBezTo>
                  <a:cubicBezTo>
                    <a:pt x="706" y="356"/>
                    <a:pt x="706" y="356"/>
                    <a:pt x="706" y="356"/>
                  </a:cubicBezTo>
                  <a:cubicBezTo>
                    <a:pt x="705" y="356"/>
                    <a:pt x="705" y="356"/>
                    <a:pt x="705" y="356"/>
                  </a:cubicBezTo>
                  <a:cubicBezTo>
                    <a:pt x="698" y="350"/>
                    <a:pt x="698" y="350"/>
                    <a:pt x="698" y="350"/>
                  </a:cubicBezTo>
                  <a:cubicBezTo>
                    <a:pt x="698" y="349"/>
                    <a:pt x="698" y="349"/>
                    <a:pt x="698" y="349"/>
                  </a:cubicBezTo>
                  <a:cubicBezTo>
                    <a:pt x="701" y="338"/>
                    <a:pt x="701" y="338"/>
                    <a:pt x="701" y="338"/>
                  </a:cubicBezTo>
                  <a:cubicBezTo>
                    <a:pt x="701" y="330"/>
                    <a:pt x="701" y="330"/>
                    <a:pt x="701" y="330"/>
                  </a:cubicBezTo>
                  <a:cubicBezTo>
                    <a:pt x="699" y="324"/>
                    <a:pt x="699" y="324"/>
                    <a:pt x="699" y="324"/>
                  </a:cubicBezTo>
                  <a:cubicBezTo>
                    <a:pt x="694" y="322"/>
                    <a:pt x="694" y="322"/>
                    <a:pt x="694" y="322"/>
                  </a:cubicBezTo>
                  <a:cubicBezTo>
                    <a:pt x="694" y="321"/>
                    <a:pt x="694" y="321"/>
                    <a:pt x="694" y="321"/>
                  </a:cubicBezTo>
                  <a:cubicBezTo>
                    <a:pt x="693" y="321"/>
                    <a:pt x="693" y="321"/>
                    <a:pt x="693" y="321"/>
                  </a:cubicBezTo>
                  <a:cubicBezTo>
                    <a:pt x="693" y="320"/>
                    <a:pt x="693" y="320"/>
                    <a:pt x="693" y="320"/>
                  </a:cubicBezTo>
                  <a:cubicBezTo>
                    <a:pt x="688" y="311"/>
                    <a:pt x="688" y="311"/>
                    <a:pt x="688" y="311"/>
                  </a:cubicBezTo>
                  <a:cubicBezTo>
                    <a:pt x="687" y="310"/>
                    <a:pt x="687" y="310"/>
                    <a:pt x="687" y="310"/>
                  </a:cubicBezTo>
                  <a:cubicBezTo>
                    <a:pt x="681" y="318"/>
                    <a:pt x="681" y="318"/>
                    <a:pt x="681" y="318"/>
                  </a:cubicBezTo>
                  <a:cubicBezTo>
                    <a:pt x="674" y="322"/>
                    <a:pt x="674" y="322"/>
                    <a:pt x="674" y="322"/>
                  </a:cubicBezTo>
                  <a:cubicBezTo>
                    <a:pt x="672" y="323"/>
                    <a:pt x="672" y="323"/>
                    <a:pt x="672" y="323"/>
                  </a:cubicBezTo>
                  <a:cubicBezTo>
                    <a:pt x="672" y="322"/>
                    <a:pt x="672" y="322"/>
                    <a:pt x="672" y="322"/>
                  </a:cubicBezTo>
                  <a:cubicBezTo>
                    <a:pt x="671" y="322"/>
                    <a:pt x="671" y="322"/>
                    <a:pt x="671" y="322"/>
                  </a:cubicBezTo>
                  <a:cubicBezTo>
                    <a:pt x="664" y="315"/>
                    <a:pt x="664" y="315"/>
                    <a:pt x="664" y="315"/>
                  </a:cubicBezTo>
                  <a:cubicBezTo>
                    <a:pt x="664" y="314"/>
                    <a:pt x="664" y="314"/>
                    <a:pt x="664" y="314"/>
                  </a:cubicBezTo>
                  <a:cubicBezTo>
                    <a:pt x="659" y="303"/>
                    <a:pt x="659" y="303"/>
                    <a:pt x="659" y="303"/>
                  </a:cubicBezTo>
                  <a:cubicBezTo>
                    <a:pt x="659" y="303"/>
                    <a:pt x="659" y="303"/>
                    <a:pt x="659" y="303"/>
                  </a:cubicBezTo>
                  <a:cubicBezTo>
                    <a:pt x="657" y="295"/>
                    <a:pt x="657" y="295"/>
                    <a:pt x="657" y="295"/>
                  </a:cubicBezTo>
                  <a:cubicBezTo>
                    <a:pt x="657" y="294"/>
                    <a:pt x="657" y="294"/>
                    <a:pt x="657" y="294"/>
                  </a:cubicBezTo>
                  <a:cubicBezTo>
                    <a:pt x="657" y="294"/>
                    <a:pt x="657" y="294"/>
                    <a:pt x="657" y="294"/>
                  </a:cubicBezTo>
                  <a:cubicBezTo>
                    <a:pt x="657" y="282"/>
                    <a:pt x="657" y="282"/>
                    <a:pt x="657" y="282"/>
                  </a:cubicBezTo>
                  <a:cubicBezTo>
                    <a:pt x="656" y="275"/>
                    <a:pt x="656" y="275"/>
                    <a:pt x="656" y="275"/>
                  </a:cubicBezTo>
                  <a:cubicBezTo>
                    <a:pt x="650" y="273"/>
                    <a:pt x="650" y="273"/>
                    <a:pt x="650" y="273"/>
                  </a:cubicBezTo>
                  <a:cubicBezTo>
                    <a:pt x="650" y="273"/>
                    <a:pt x="650" y="273"/>
                    <a:pt x="650" y="273"/>
                  </a:cubicBezTo>
                  <a:cubicBezTo>
                    <a:pt x="650" y="273"/>
                    <a:pt x="650" y="273"/>
                    <a:pt x="650" y="273"/>
                  </a:cubicBezTo>
                  <a:cubicBezTo>
                    <a:pt x="637" y="263"/>
                    <a:pt x="637" y="263"/>
                    <a:pt x="637" y="263"/>
                  </a:cubicBezTo>
                  <a:cubicBezTo>
                    <a:pt x="638" y="262"/>
                    <a:pt x="638" y="262"/>
                    <a:pt x="638" y="262"/>
                  </a:cubicBezTo>
                  <a:cubicBezTo>
                    <a:pt x="644" y="255"/>
                    <a:pt x="644" y="255"/>
                    <a:pt x="644" y="255"/>
                  </a:cubicBezTo>
                  <a:cubicBezTo>
                    <a:pt x="644" y="255"/>
                    <a:pt x="644" y="255"/>
                    <a:pt x="644" y="255"/>
                  </a:cubicBezTo>
                  <a:cubicBezTo>
                    <a:pt x="644" y="254"/>
                    <a:pt x="644" y="254"/>
                    <a:pt x="644" y="254"/>
                  </a:cubicBezTo>
                  <a:cubicBezTo>
                    <a:pt x="645" y="254"/>
                    <a:pt x="645" y="254"/>
                    <a:pt x="645" y="254"/>
                  </a:cubicBezTo>
                  <a:cubicBezTo>
                    <a:pt x="645" y="254"/>
                    <a:pt x="645" y="254"/>
                    <a:pt x="645" y="254"/>
                  </a:cubicBezTo>
                  <a:cubicBezTo>
                    <a:pt x="651" y="254"/>
                    <a:pt x="651" y="254"/>
                    <a:pt x="651" y="254"/>
                  </a:cubicBezTo>
                  <a:cubicBezTo>
                    <a:pt x="652" y="254"/>
                    <a:pt x="652" y="254"/>
                    <a:pt x="652" y="254"/>
                  </a:cubicBezTo>
                  <a:cubicBezTo>
                    <a:pt x="654" y="254"/>
                    <a:pt x="656" y="255"/>
                    <a:pt x="657" y="257"/>
                  </a:cubicBezTo>
                  <a:cubicBezTo>
                    <a:pt x="663" y="261"/>
                    <a:pt x="663" y="261"/>
                    <a:pt x="663" y="261"/>
                  </a:cubicBezTo>
                  <a:cubicBezTo>
                    <a:pt x="669" y="256"/>
                    <a:pt x="669" y="256"/>
                    <a:pt x="669" y="256"/>
                  </a:cubicBezTo>
                  <a:cubicBezTo>
                    <a:pt x="673" y="250"/>
                    <a:pt x="673" y="250"/>
                    <a:pt x="673" y="250"/>
                  </a:cubicBezTo>
                  <a:cubicBezTo>
                    <a:pt x="673" y="245"/>
                    <a:pt x="673" y="245"/>
                    <a:pt x="673" y="245"/>
                  </a:cubicBezTo>
                  <a:cubicBezTo>
                    <a:pt x="672" y="232"/>
                    <a:pt x="672" y="232"/>
                    <a:pt x="672" y="232"/>
                  </a:cubicBezTo>
                  <a:cubicBezTo>
                    <a:pt x="671" y="227"/>
                    <a:pt x="671" y="227"/>
                    <a:pt x="671" y="227"/>
                  </a:cubicBezTo>
                  <a:cubicBezTo>
                    <a:pt x="662" y="226"/>
                    <a:pt x="662" y="226"/>
                    <a:pt x="662" y="226"/>
                  </a:cubicBezTo>
                  <a:cubicBezTo>
                    <a:pt x="662" y="220"/>
                    <a:pt x="662" y="220"/>
                    <a:pt x="662" y="220"/>
                  </a:cubicBezTo>
                  <a:cubicBezTo>
                    <a:pt x="654" y="210"/>
                    <a:pt x="654" y="210"/>
                    <a:pt x="654" y="210"/>
                  </a:cubicBezTo>
                  <a:cubicBezTo>
                    <a:pt x="653" y="210"/>
                    <a:pt x="653" y="210"/>
                    <a:pt x="653" y="210"/>
                  </a:cubicBezTo>
                  <a:cubicBezTo>
                    <a:pt x="649" y="203"/>
                    <a:pt x="649" y="203"/>
                    <a:pt x="649" y="203"/>
                  </a:cubicBezTo>
                  <a:cubicBezTo>
                    <a:pt x="649" y="202"/>
                    <a:pt x="649" y="202"/>
                    <a:pt x="649" y="202"/>
                  </a:cubicBezTo>
                  <a:cubicBezTo>
                    <a:pt x="649" y="201"/>
                    <a:pt x="649" y="201"/>
                    <a:pt x="649" y="201"/>
                  </a:cubicBezTo>
                  <a:cubicBezTo>
                    <a:pt x="649" y="201"/>
                    <a:pt x="649" y="201"/>
                    <a:pt x="649" y="201"/>
                  </a:cubicBezTo>
                  <a:cubicBezTo>
                    <a:pt x="657" y="190"/>
                    <a:pt x="657" y="190"/>
                    <a:pt x="657" y="190"/>
                  </a:cubicBezTo>
                  <a:cubicBezTo>
                    <a:pt x="657" y="189"/>
                    <a:pt x="657" y="189"/>
                    <a:pt x="657" y="189"/>
                  </a:cubicBezTo>
                  <a:cubicBezTo>
                    <a:pt x="658" y="189"/>
                    <a:pt x="658" y="189"/>
                    <a:pt x="658" y="189"/>
                  </a:cubicBezTo>
                  <a:cubicBezTo>
                    <a:pt x="658" y="188"/>
                    <a:pt x="658" y="188"/>
                    <a:pt x="658" y="188"/>
                  </a:cubicBezTo>
                  <a:cubicBezTo>
                    <a:pt x="659" y="188"/>
                    <a:pt x="659" y="188"/>
                    <a:pt x="659" y="188"/>
                  </a:cubicBezTo>
                  <a:cubicBezTo>
                    <a:pt x="662" y="188"/>
                    <a:pt x="662" y="188"/>
                    <a:pt x="662" y="188"/>
                  </a:cubicBezTo>
                  <a:cubicBezTo>
                    <a:pt x="667" y="184"/>
                    <a:pt x="667" y="184"/>
                    <a:pt x="667" y="184"/>
                  </a:cubicBezTo>
                  <a:cubicBezTo>
                    <a:pt x="672" y="168"/>
                    <a:pt x="672" y="168"/>
                    <a:pt x="672" y="168"/>
                  </a:cubicBezTo>
                  <a:cubicBezTo>
                    <a:pt x="672" y="168"/>
                    <a:pt x="672" y="168"/>
                    <a:pt x="672" y="168"/>
                  </a:cubicBezTo>
                  <a:cubicBezTo>
                    <a:pt x="672" y="168"/>
                    <a:pt x="672" y="168"/>
                    <a:pt x="672" y="168"/>
                  </a:cubicBezTo>
                  <a:cubicBezTo>
                    <a:pt x="679" y="161"/>
                    <a:pt x="679" y="161"/>
                    <a:pt x="679" y="161"/>
                  </a:cubicBezTo>
                  <a:cubicBezTo>
                    <a:pt x="679" y="160"/>
                    <a:pt x="679" y="160"/>
                    <a:pt x="679" y="160"/>
                  </a:cubicBezTo>
                  <a:cubicBezTo>
                    <a:pt x="679" y="160"/>
                    <a:pt x="679" y="160"/>
                    <a:pt x="679" y="160"/>
                  </a:cubicBezTo>
                  <a:cubicBezTo>
                    <a:pt x="679" y="160"/>
                    <a:pt x="679" y="160"/>
                    <a:pt x="679" y="160"/>
                  </a:cubicBezTo>
                  <a:cubicBezTo>
                    <a:pt x="687" y="158"/>
                    <a:pt x="687" y="158"/>
                    <a:pt x="687" y="158"/>
                  </a:cubicBezTo>
                  <a:cubicBezTo>
                    <a:pt x="687" y="159"/>
                    <a:pt x="687" y="159"/>
                    <a:pt x="687" y="159"/>
                  </a:cubicBezTo>
                  <a:cubicBezTo>
                    <a:pt x="691" y="163"/>
                    <a:pt x="691" y="163"/>
                    <a:pt x="691" y="163"/>
                  </a:cubicBezTo>
                  <a:cubicBezTo>
                    <a:pt x="693" y="164"/>
                    <a:pt x="693" y="164"/>
                    <a:pt x="693" y="164"/>
                  </a:cubicBezTo>
                  <a:cubicBezTo>
                    <a:pt x="696" y="151"/>
                    <a:pt x="696" y="151"/>
                    <a:pt x="696" y="151"/>
                  </a:cubicBezTo>
                  <a:cubicBezTo>
                    <a:pt x="693" y="142"/>
                    <a:pt x="693" y="142"/>
                    <a:pt x="693" y="142"/>
                  </a:cubicBezTo>
                  <a:cubicBezTo>
                    <a:pt x="693" y="142"/>
                    <a:pt x="693" y="142"/>
                    <a:pt x="693" y="142"/>
                  </a:cubicBezTo>
                  <a:cubicBezTo>
                    <a:pt x="693" y="141"/>
                    <a:pt x="693" y="141"/>
                    <a:pt x="693" y="141"/>
                  </a:cubicBezTo>
                  <a:cubicBezTo>
                    <a:pt x="694" y="131"/>
                    <a:pt x="694" y="131"/>
                    <a:pt x="694" y="131"/>
                  </a:cubicBezTo>
                  <a:cubicBezTo>
                    <a:pt x="694" y="130"/>
                    <a:pt x="694" y="130"/>
                    <a:pt x="694" y="130"/>
                  </a:cubicBezTo>
                  <a:cubicBezTo>
                    <a:pt x="699" y="125"/>
                    <a:pt x="699" y="125"/>
                    <a:pt x="699" y="125"/>
                  </a:cubicBezTo>
                  <a:cubicBezTo>
                    <a:pt x="702" y="120"/>
                    <a:pt x="702" y="120"/>
                    <a:pt x="702" y="120"/>
                  </a:cubicBezTo>
                  <a:cubicBezTo>
                    <a:pt x="702" y="115"/>
                    <a:pt x="702" y="115"/>
                    <a:pt x="702" y="115"/>
                  </a:cubicBezTo>
                  <a:cubicBezTo>
                    <a:pt x="702" y="112"/>
                    <a:pt x="701" y="108"/>
                    <a:pt x="699" y="102"/>
                  </a:cubicBezTo>
                  <a:cubicBezTo>
                    <a:pt x="699" y="102"/>
                    <a:pt x="699" y="102"/>
                    <a:pt x="699" y="102"/>
                  </a:cubicBezTo>
                  <a:cubicBezTo>
                    <a:pt x="699" y="102"/>
                    <a:pt x="699" y="102"/>
                    <a:pt x="699" y="102"/>
                  </a:cubicBezTo>
                  <a:cubicBezTo>
                    <a:pt x="699" y="93"/>
                    <a:pt x="699" y="93"/>
                    <a:pt x="699" y="93"/>
                  </a:cubicBezTo>
                  <a:cubicBezTo>
                    <a:pt x="699" y="92"/>
                    <a:pt x="699" y="92"/>
                    <a:pt x="699" y="92"/>
                  </a:cubicBezTo>
                  <a:cubicBezTo>
                    <a:pt x="701" y="84"/>
                    <a:pt x="701" y="84"/>
                    <a:pt x="701" y="84"/>
                  </a:cubicBezTo>
                  <a:cubicBezTo>
                    <a:pt x="699" y="80"/>
                    <a:pt x="698" y="78"/>
                    <a:pt x="698" y="76"/>
                  </a:cubicBezTo>
                  <a:lnTo>
                    <a:pt x="699" y="64"/>
                  </a:ln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46" name="Freeform 6"/>
            <p:cNvSpPr/>
            <p:nvPr/>
          </p:nvSpPr>
          <p:spPr bwMode="auto">
            <a:xfrm>
              <a:off x="4020382" y="2702671"/>
              <a:ext cx="1714500" cy="1449388"/>
            </a:xfrm>
            <a:custGeom>
              <a:avLst/>
              <a:gdLst>
                <a:gd name="T0" fmla="*/ 268 w 456"/>
                <a:gd name="T1" fmla="*/ 154 h 386"/>
                <a:gd name="T2" fmla="*/ 258 w 456"/>
                <a:gd name="T3" fmla="*/ 160 h 386"/>
                <a:gd name="T4" fmla="*/ 222 w 456"/>
                <a:gd name="T5" fmla="*/ 128 h 386"/>
                <a:gd name="T6" fmla="*/ 196 w 456"/>
                <a:gd name="T7" fmla="*/ 107 h 386"/>
                <a:gd name="T8" fmla="*/ 199 w 456"/>
                <a:gd name="T9" fmla="*/ 78 h 386"/>
                <a:gd name="T10" fmla="*/ 170 w 456"/>
                <a:gd name="T11" fmla="*/ 86 h 386"/>
                <a:gd name="T12" fmla="*/ 148 w 456"/>
                <a:gd name="T13" fmla="*/ 58 h 386"/>
                <a:gd name="T14" fmla="*/ 138 w 456"/>
                <a:gd name="T15" fmla="*/ 24 h 386"/>
                <a:gd name="T16" fmla="*/ 128 w 456"/>
                <a:gd name="T17" fmla="*/ 7 h 386"/>
                <a:gd name="T18" fmla="*/ 105 w 456"/>
                <a:gd name="T19" fmla="*/ 15 h 386"/>
                <a:gd name="T20" fmla="*/ 89 w 456"/>
                <a:gd name="T21" fmla="*/ 32 h 386"/>
                <a:gd name="T22" fmla="*/ 49 w 456"/>
                <a:gd name="T23" fmla="*/ 44 h 386"/>
                <a:gd name="T24" fmla="*/ 25 w 456"/>
                <a:gd name="T25" fmla="*/ 73 h 386"/>
                <a:gd name="T26" fmla="*/ 2 w 456"/>
                <a:gd name="T27" fmla="*/ 92 h 386"/>
                <a:gd name="T28" fmla="*/ 33 w 456"/>
                <a:gd name="T29" fmla="*/ 119 h 386"/>
                <a:gd name="T30" fmla="*/ 56 w 456"/>
                <a:gd name="T31" fmla="*/ 127 h 386"/>
                <a:gd name="T32" fmla="*/ 112 w 456"/>
                <a:gd name="T33" fmla="*/ 150 h 386"/>
                <a:gd name="T34" fmla="*/ 152 w 456"/>
                <a:gd name="T35" fmla="*/ 142 h 386"/>
                <a:gd name="T36" fmla="*/ 186 w 456"/>
                <a:gd name="T37" fmla="*/ 156 h 386"/>
                <a:gd name="T38" fmla="*/ 216 w 456"/>
                <a:gd name="T39" fmla="*/ 168 h 386"/>
                <a:gd name="T40" fmla="*/ 262 w 456"/>
                <a:gd name="T41" fmla="*/ 203 h 386"/>
                <a:gd name="T42" fmla="*/ 274 w 456"/>
                <a:gd name="T43" fmla="*/ 220 h 386"/>
                <a:gd name="T44" fmla="*/ 271 w 456"/>
                <a:gd name="T45" fmla="*/ 288 h 386"/>
                <a:gd name="T46" fmla="*/ 252 w 456"/>
                <a:gd name="T47" fmla="*/ 322 h 386"/>
                <a:gd name="T48" fmla="*/ 224 w 456"/>
                <a:gd name="T49" fmla="*/ 333 h 386"/>
                <a:gd name="T50" fmla="*/ 250 w 456"/>
                <a:gd name="T51" fmla="*/ 352 h 386"/>
                <a:gd name="T52" fmla="*/ 262 w 456"/>
                <a:gd name="T53" fmla="*/ 348 h 386"/>
                <a:gd name="T54" fmla="*/ 263 w 456"/>
                <a:gd name="T55" fmla="*/ 335 h 386"/>
                <a:gd name="T56" fmla="*/ 276 w 456"/>
                <a:gd name="T57" fmla="*/ 322 h 386"/>
                <a:gd name="T58" fmla="*/ 288 w 456"/>
                <a:gd name="T59" fmla="*/ 332 h 386"/>
                <a:gd name="T60" fmla="*/ 322 w 456"/>
                <a:gd name="T61" fmla="*/ 346 h 386"/>
                <a:gd name="T62" fmla="*/ 334 w 456"/>
                <a:gd name="T63" fmla="*/ 366 h 386"/>
                <a:gd name="T64" fmla="*/ 364 w 456"/>
                <a:gd name="T65" fmla="*/ 375 h 386"/>
                <a:gd name="T66" fmla="*/ 364 w 456"/>
                <a:gd name="T67" fmla="*/ 357 h 386"/>
                <a:gd name="T68" fmla="*/ 368 w 456"/>
                <a:gd name="T69" fmla="*/ 350 h 386"/>
                <a:gd name="T70" fmla="*/ 383 w 456"/>
                <a:gd name="T71" fmla="*/ 324 h 386"/>
                <a:gd name="T72" fmla="*/ 385 w 456"/>
                <a:gd name="T73" fmla="*/ 307 h 386"/>
                <a:gd name="T74" fmla="*/ 400 w 456"/>
                <a:gd name="T75" fmla="*/ 290 h 386"/>
                <a:gd name="T76" fmla="*/ 423 w 456"/>
                <a:gd name="T77" fmla="*/ 286 h 386"/>
                <a:gd name="T78" fmla="*/ 446 w 456"/>
                <a:gd name="T79" fmla="*/ 278 h 386"/>
                <a:gd name="T80" fmla="*/ 453 w 456"/>
                <a:gd name="T81" fmla="*/ 244 h 386"/>
                <a:gd name="T82" fmla="*/ 412 w 456"/>
                <a:gd name="T83" fmla="*/ 218 h 386"/>
                <a:gd name="T84" fmla="*/ 396 w 456"/>
                <a:gd name="T85" fmla="*/ 246 h 386"/>
                <a:gd name="T86" fmla="*/ 408 w 456"/>
                <a:gd name="T87" fmla="*/ 255 h 386"/>
                <a:gd name="T88" fmla="*/ 406 w 456"/>
                <a:gd name="T89" fmla="*/ 270 h 386"/>
                <a:gd name="T90" fmla="*/ 389 w 456"/>
                <a:gd name="T91" fmla="*/ 275 h 386"/>
                <a:gd name="T92" fmla="*/ 374 w 456"/>
                <a:gd name="T93" fmla="*/ 284 h 386"/>
                <a:gd name="T94" fmla="*/ 363 w 456"/>
                <a:gd name="T95" fmla="*/ 273 h 386"/>
                <a:gd name="T96" fmla="*/ 356 w 456"/>
                <a:gd name="T97" fmla="*/ 256 h 386"/>
                <a:gd name="T98" fmla="*/ 350 w 456"/>
                <a:gd name="T99" fmla="*/ 238 h 386"/>
                <a:gd name="T100" fmla="*/ 326 w 456"/>
                <a:gd name="T101" fmla="*/ 208 h 386"/>
                <a:gd name="T102" fmla="*/ 299 w 456"/>
                <a:gd name="T103" fmla="*/ 188 h 386"/>
                <a:gd name="T104" fmla="*/ 300 w 456"/>
                <a:gd name="T105" fmla="*/ 168 h 386"/>
                <a:gd name="T106" fmla="*/ 325 w 456"/>
                <a:gd name="T107" fmla="*/ 142 h 386"/>
                <a:gd name="T108" fmla="*/ 296 w 456"/>
                <a:gd name="T109" fmla="*/ 143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6" h="386">
                  <a:moveTo>
                    <a:pt x="271" y="140"/>
                  </a:moveTo>
                  <a:cubicBezTo>
                    <a:pt x="265" y="140"/>
                    <a:pt x="265" y="140"/>
                    <a:pt x="265" y="140"/>
                  </a:cubicBezTo>
                  <a:cubicBezTo>
                    <a:pt x="263" y="144"/>
                    <a:pt x="263" y="144"/>
                    <a:pt x="263" y="144"/>
                  </a:cubicBezTo>
                  <a:cubicBezTo>
                    <a:pt x="266" y="148"/>
                    <a:pt x="266" y="148"/>
                    <a:pt x="266" y="148"/>
                  </a:cubicBezTo>
                  <a:cubicBezTo>
                    <a:pt x="266" y="148"/>
                    <a:pt x="266" y="148"/>
                    <a:pt x="266" y="148"/>
                  </a:cubicBezTo>
                  <a:cubicBezTo>
                    <a:pt x="266" y="148"/>
                    <a:pt x="266" y="148"/>
                    <a:pt x="266" y="148"/>
                  </a:cubicBezTo>
                  <a:cubicBezTo>
                    <a:pt x="268" y="154"/>
                    <a:pt x="268" y="154"/>
                    <a:pt x="268" y="154"/>
                  </a:cubicBezTo>
                  <a:cubicBezTo>
                    <a:pt x="268" y="154"/>
                    <a:pt x="268" y="154"/>
                    <a:pt x="268" y="154"/>
                  </a:cubicBezTo>
                  <a:cubicBezTo>
                    <a:pt x="268" y="155"/>
                    <a:pt x="268" y="155"/>
                    <a:pt x="268" y="155"/>
                  </a:cubicBezTo>
                  <a:cubicBezTo>
                    <a:pt x="268" y="156"/>
                    <a:pt x="268" y="156"/>
                    <a:pt x="268" y="156"/>
                  </a:cubicBezTo>
                  <a:cubicBezTo>
                    <a:pt x="259" y="160"/>
                    <a:pt x="259" y="160"/>
                    <a:pt x="259" y="160"/>
                  </a:cubicBezTo>
                  <a:cubicBezTo>
                    <a:pt x="258" y="160"/>
                    <a:pt x="258" y="160"/>
                    <a:pt x="258" y="160"/>
                  </a:cubicBezTo>
                  <a:cubicBezTo>
                    <a:pt x="258" y="160"/>
                    <a:pt x="258" y="160"/>
                    <a:pt x="258" y="160"/>
                  </a:cubicBezTo>
                  <a:cubicBezTo>
                    <a:pt x="258" y="160"/>
                    <a:pt x="258" y="160"/>
                    <a:pt x="258" y="160"/>
                  </a:cubicBezTo>
                  <a:cubicBezTo>
                    <a:pt x="258" y="160"/>
                    <a:pt x="258" y="160"/>
                    <a:pt x="258" y="160"/>
                  </a:cubicBezTo>
                  <a:cubicBezTo>
                    <a:pt x="251" y="160"/>
                    <a:pt x="247" y="158"/>
                    <a:pt x="246" y="155"/>
                  </a:cubicBezTo>
                  <a:cubicBezTo>
                    <a:pt x="244" y="150"/>
                    <a:pt x="244" y="150"/>
                    <a:pt x="244" y="150"/>
                  </a:cubicBezTo>
                  <a:cubicBezTo>
                    <a:pt x="232" y="148"/>
                    <a:pt x="232" y="148"/>
                    <a:pt x="232" y="148"/>
                  </a:cubicBezTo>
                  <a:cubicBezTo>
                    <a:pt x="228" y="132"/>
                    <a:pt x="228" y="132"/>
                    <a:pt x="228" y="132"/>
                  </a:cubicBezTo>
                  <a:cubicBezTo>
                    <a:pt x="226" y="132"/>
                    <a:pt x="224" y="131"/>
                    <a:pt x="223" y="129"/>
                  </a:cubicBezTo>
                  <a:cubicBezTo>
                    <a:pt x="222" y="128"/>
                    <a:pt x="222" y="128"/>
                    <a:pt x="222" y="128"/>
                  </a:cubicBezTo>
                  <a:cubicBezTo>
                    <a:pt x="220" y="126"/>
                    <a:pt x="219" y="124"/>
                    <a:pt x="216" y="124"/>
                  </a:cubicBezTo>
                  <a:cubicBezTo>
                    <a:pt x="213" y="122"/>
                    <a:pt x="210" y="120"/>
                    <a:pt x="208" y="116"/>
                  </a:cubicBezTo>
                  <a:cubicBezTo>
                    <a:pt x="203" y="114"/>
                    <a:pt x="203" y="114"/>
                    <a:pt x="203" y="114"/>
                  </a:cubicBezTo>
                  <a:cubicBezTo>
                    <a:pt x="203" y="114"/>
                    <a:pt x="203" y="114"/>
                    <a:pt x="203" y="114"/>
                  </a:cubicBezTo>
                  <a:cubicBezTo>
                    <a:pt x="203" y="114"/>
                    <a:pt x="203" y="114"/>
                    <a:pt x="203" y="114"/>
                  </a:cubicBezTo>
                  <a:cubicBezTo>
                    <a:pt x="203" y="114"/>
                    <a:pt x="203" y="114"/>
                    <a:pt x="203" y="114"/>
                  </a:cubicBezTo>
                  <a:cubicBezTo>
                    <a:pt x="196" y="107"/>
                    <a:pt x="196" y="107"/>
                    <a:pt x="196" y="107"/>
                  </a:cubicBezTo>
                  <a:cubicBezTo>
                    <a:pt x="196" y="107"/>
                    <a:pt x="196" y="107"/>
                    <a:pt x="196" y="107"/>
                  </a:cubicBezTo>
                  <a:cubicBezTo>
                    <a:pt x="195" y="102"/>
                    <a:pt x="195" y="102"/>
                    <a:pt x="195" y="102"/>
                  </a:cubicBezTo>
                  <a:cubicBezTo>
                    <a:pt x="195" y="101"/>
                    <a:pt x="195" y="101"/>
                    <a:pt x="195" y="101"/>
                  </a:cubicBezTo>
                  <a:cubicBezTo>
                    <a:pt x="208" y="84"/>
                    <a:pt x="208" y="84"/>
                    <a:pt x="208" y="84"/>
                  </a:cubicBezTo>
                  <a:cubicBezTo>
                    <a:pt x="208" y="82"/>
                    <a:pt x="208" y="82"/>
                    <a:pt x="208" y="81"/>
                  </a:cubicBezTo>
                  <a:cubicBezTo>
                    <a:pt x="206" y="76"/>
                    <a:pt x="206" y="76"/>
                    <a:pt x="206" y="76"/>
                  </a:cubicBezTo>
                  <a:cubicBezTo>
                    <a:pt x="199" y="78"/>
                    <a:pt x="199" y="78"/>
                    <a:pt x="199" y="78"/>
                  </a:cubicBezTo>
                  <a:cubicBezTo>
                    <a:pt x="198" y="78"/>
                    <a:pt x="198" y="78"/>
                    <a:pt x="198" y="78"/>
                  </a:cubicBezTo>
                  <a:cubicBezTo>
                    <a:pt x="198" y="79"/>
                    <a:pt x="198" y="79"/>
                    <a:pt x="198" y="79"/>
                  </a:cubicBezTo>
                  <a:cubicBezTo>
                    <a:pt x="198" y="79"/>
                    <a:pt x="198" y="79"/>
                    <a:pt x="198" y="79"/>
                  </a:cubicBezTo>
                  <a:cubicBezTo>
                    <a:pt x="180" y="80"/>
                    <a:pt x="180" y="80"/>
                    <a:pt x="180" y="80"/>
                  </a:cubicBezTo>
                  <a:cubicBezTo>
                    <a:pt x="174" y="82"/>
                    <a:pt x="174" y="82"/>
                    <a:pt x="174" y="82"/>
                  </a:cubicBezTo>
                  <a:cubicBezTo>
                    <a:pt x="171" y="84"/>
                    <a:pt x="171" y="84"/>
                    <a:pt x="171" y="84"/>
                  </a:cubicBezTo>
                  <a:cubicBezTo>
                    <a:pt x="170" y="86"/>
                    <a:pt x="170" y="86"/>
                    <a:pt x="170" y="86"/>
                  </a:cubicBezTo>
                  <a:cubicBezTo>
                    <a:pt x="168" y="88"/>
                    <a:pt x="166" y="90"/>
                    <a:pt x="162" y="89"/>
                  </a:cubicBezTo>
                  <a:cubicBezTo>
                    <a:pt x="162" y="89"/>
                    <a:pt x="162" y="89"/>
                    <a:pt x="162" y="89"/>
                  </a:cubicBezTo>
                  <a:cubicBezTo>
                    <a:pt x="162" y="88"/>
                    <a:pt x="162" y="88"/>
                    <a:pt x="162" y="88"/>
                  </a:cubicBezTo>
                  <a:cubicBezTo>
                    <a:pt x="156" y="84"/>
                    <a:pt x="156" y="84"/>
                    <a:pt x="156" y="84"/>
                  </a:cubicBezTo>
                  <a:cubicBezTo>
                    <a:pt x="156" y="74"/>
                    <a:pt x="156" y="74"/>
                    <a:pt x="156" y="74"/>
                  </a:cubicBezTo>
                  <a:cubicBezTo>
                    <a:pt x="152" y="72"/>
                    <a:pt x="150" y="69"/>
                    <a:pt x="150" y="67"/>
                  </a:cubicBezTo>
                  <a:cubicBezTo>
                    <a:pt x="148" y="58"/>
                    <a:pt x="148" y="58"/>
                    <a:pt x="148" y="58"/>
                  </a:cubicBezTo>
                  <a:cubicBezTo>
                    <a:pt x="144" y="54"/>
                    <a:pt x="144" y="54"/>
                    <a:pt x="144" y="54"/>
                  </a:cubicBezTo>
                  <a:cubicBezTo>
                    <a:pt x="140" y="50"/>
                    <a:pt x="140" y="50"/>
                    <a:pt x="140" y="50"/>
                  </a:cubicBezTo>
                  <a:cubicBezTo>
                    <a:pt x="138" y="49"/>
                    <a:pt x="138" y="49"/>
                    <a:pt x="138" y="49"/>
                  </a:cubicBezTo>
                  <a:cubicBezTo>
                    <a:pt x="145" y="40"/>
                    <a:pt x="145" y="40"/>
                    <a:pt x="145" y="40"/>
                  </a:cubicBezTo>
                  <a:cubicBezTo>
                    <a:pt x="146" y="34"/>
                    <a:pt x="146" y="34"/>
                    <a:pt x="146" y="34"/>
                  </a:cubicBezTo>
                  <a:cubicBezTo>
                    <a:pt x="138" y="24"/>
                    <a:pt x="138" y="24"/>
                    <a:pt x="138" y="24"/>
                  </a:cubicBezTo>
                  <a:cubicBezTo>
                    <a:pt x="138" y="24"/>
                    <a:pt x="138" y="24"/>
                    <a:pt x="138" y="24"/>
                  </a:cubicBezTo>
                  <a:cubicBezTo>
                    <a:pt x="138" y="24"/>
                    <a:pt x="138" y="24"/>
                    <a:pt x="138" y="24"/>
                  </a:cubicBezTo>
                  <a:cubicBezTo>
                    <a:pt x="134" y="16"/>
                    <a:pt x="134" y="16"/>
                    <a:pt x="134" y="16"/>
                  </a:cubicBezTo>
                  <a:cubicBezTo>
                    <a:pt x="134" y="16"/>
                    <a:pt x="134" y="16"/>
                    <a:pt x="134" y="16"/>
                  </a:cubicBezTo>
                  <a:cubicBezTo>
                    <a:pt x="134" y="16"/>
                    <a:pt x="134" y="16"/>
                    <a:pt x="134" y="16"/>
                  </a:cubicBezTo>
                  <a:cubicBezTo>
                    <a:pt x="134" y="12"/>
                    <a:pt x="134" y="12"/>
                    <a:pt x="134" y="12"/>
                  </a:cubicBezTo>
                  <a:cubicBezTo>
                    <a:pt x="128" y="8"/>
                    <a:pt x="128" y="8"/>
                    <a:pt x="128" y="8"/>
                  </a:cubicBezTo>
                  <a:cubicBezTo>
                    <a:pt x="128" y="7"/>
                    <a:pt x="128" y="7"/>
                    <a:pt x="128" y="7"/>
                  </a:cubicBezTo>
                  <a:cubicBezTo>
                    <a:pt x="128" y="7"/>
                    <a:pt x="128" y="7"/>
                    <a:pt x="128" y="7"/>
                  </a:cubicBezTo>
                  <a:cubicBezTo>
                    <a:pt x="128" y="7"/>
                    <a:pt x="128" y="7"/>
                    <a:pt x="128" y="7"/>
                  </a:cubicBezTo>
                  <a:cubicBezTo>
                    <a:pt x="123" y="1"/>
                    <a:pt x="123" y="1"/>
                    <a:pt x="123" y="1"/>
                  </a:cubicBezTo>
                  <a:cubicBezTo>
                    <a:pt x="116" y="0"/>
                    <a:pt x="116" y="0"/>
                    <a:pt x="116" y="0"/>
                  </a:cubicBezTo>
                  <a:cubicBezTo>
                    <a:pt x="108" y="2"/>
                    <a:pt x="108" y="2"/>
                    <a:pt x="108" y="2"/>
                  </a:cubicBezTo>
                  <a:cubicBezTo>
                    <a:pt x="106" y="4"/>
                    <a:pt x="106" y="4"/>
                    <a:pt x="106" y="4"/>
                  </a:cubicBezTo>
                  <a:cubicBezTo>
                    <a:pt x="105" y="15"/>
                    <a:pt x="105" y="15"/>
                    <a:pt x="105" y="15"/>
                  </a:cubicBezTo>
                  <a:cubicBezTo>
                    <a:pt x="105" y="28"/>
                    <a:pt x="105" y="28"/>
                    <a:pt x="105" y="28"/>
                  </a:cubicBezTo>
                  <a:cubicBezTo>
                    <a:pt x="104" y="28"/>
                    <a:pt x="104" y="28"/>
                    <a:pt x="104" y="28"/>
                  </a:cubicBezTo>
                  <a:cubicBezTo>
                    <a:pt x="96" y="31"/>
                    <a:pt x="96" y="31"/>
                    <a:pt x="96" y="31"/>
                  </a:cubicBezTo>
                  <a:cubicBezTo>
                    <a:pt x="96" y="31"/>
                    <a:pt x="96" y="31"/>
                    <a:pt x="96" y="31"/>
                  </a:cubicBezTo>
                  <a:cubicBezTo>
                    <a:pt x="96" y="31"/>
                    <a:pt x="96" y="31"/>
                    <a:pt x="96" y="31"/>
                  </a:cubicBezTo>
                  <a:cubicBezTo>
                    <a:pt x="96" y="31"/>
                    <a:pt x="96" y="31"/>
                    <a:pt x="96" y="31"/>
                  </a:cubicBezTo>
                  <a:cubicBezTo>
                    <a:pt x="89" y="32"/>
                    <a:pt x="89" y="32"/>
                    <a:pt x="89" y="32"/>
                  </a:cubicBezTo>
                  <a:cubicBezTo>
                    <a:pt x="86" y="34"/>
                    <a:pt x="82" y="36"/>
                    <a:pt x="77" y="37"/>
                  </a:cubicBezTo>
                  <a:cubicBezTo>
                    <a:pt x="76" y="38"/>
                    <a:pt x="76" y="38"/>
                    <a:pt x="76" y="38"/>
                  </a:cubicBezTo>
                  <a:cubicBezTo>
                    <a:pt x="76" y="38"/>
                    <a:pt x="76" y="38"/>
                    <a:pt x="76" y="38"/>
                  </a:cubicBezTo>
                  <a:cubicBezTo>
                    <a:pt x="76" y="38"/>
                    <a:pt x="76" y="38"/>
                    <a:pt x="76" y="38"/>
                  </a:cubicBezTo>
                  <a:cubicBezTo>
                    <a:pt x="62" y="34"/>
                    <a:pt x="62" y="34"/>
                    <a:pt x="62" y="34"/>
                  </a:cubicBezTo>
                  <a:cubicBezTo>
                    <a:pt x="57" y="40"/>
                    <a:pt x="57" y="40"/>
                    <a:pt x="57" y="40"/>
                  </a:cubicBezTo>
                  <a:cubicBezTo>
                    <a:pt x="56" y="42"/>
                    <a:pt x="53" y="44"/>
                    <a:pt x="49" y="44"/>
                  </a:cubicBezTo>
                  <a:cubicBezTo>
                    <a:pt x="41" y="51"/>
                    <a:pt x="41" y="51"/>
                    <a:pt x="41" y="51"/>
                  </a:cubicBezTo>
                  <a:cubicBezTo>
                    <a:pt x="36" y="58"/>
                    <a:pt x="36" y="58"/>
                    <a:pt x="36" y="58"/>
                  </a:cubicBezTo>
                  <a:cubicBezTo>
                    <a:pt x="36" y="58"/>
                    <a:pt x="36" y="58"/>
                    <a:pt x="36" y="58"/>
                  </a:cubicBezTo>
                  <a:cubicBezTo>
                    <a:pt x="36" y="59"/>
                    <a:pt x="36" y="59"/>
                    <a:pt x="36" y="59"/>
                  </a:cubicBezTo>
                  <a:cubicBezTo>
                    <a:pt x="34" y="62"/>
                    <a:pt x="32" y="65"/>
                    <a:pt x="30" y="66"/>
                  </a:cubicBezTo>
                  <a:cubicBezTo>
                    <a:pt x="25" y="72"/>
                    <a:pt x="25" y="72"/>
                    <a:pt x="25" y="72"/>
                  </a:cubicBezTo>
                  <a:cubicBezTo>
                    <a:pt x="25" y="73"/>
                    <a:pt x="25" y="73"/>
                    <a:pt x="25" y="73"/>
                  </a:cubicBezTo>
                  <a:cubicBezTo>
                    <a:pt x="25" y="73"/>
                    <a:pt x="25" y="73"/>
                    <a:pt x="25" y="73"/>
                  </a:cubicBezTo>
                  <a:cubicBezTo>
                    <a:pt x="22" y="75"/>
                    <a:pt x="22" y="75"/>
                    <a:pt x="22" y="75"/>
                  </a:cubicBezTo>
                  <a:cubicBezTo>
                    <a:pt x="20" y="76"/>
                    <a:pt x="18" y="76"/>
                    <a:pt x="16" y="76"/>
                  </a:cubicBezTo>
                  <a:cubicBezTo>
                    <a:pt x="6" y="76"/>
                    <a:pt x="6" y="76"/>
                    <a:pt x="6" y="76"/>
                  </a:cubicBezTo>
                  <a:cubicBezTo>
                    <a:pt x="4" y="79"/>
                    <a:pt x="4" y="79"/>
                    <a:pt x="4" y="79"/>
                  </a:cubicBezTo>
                  <a:cubicBezTo>
                    <a:pt x="0" y="86"/>
                    <a:pt x="0" y="86"/>
                    <a:pt x="0" y="86"/>
                  </a:cubicBezTo>
                  <a:cubicBezTo>
                    <a:pt x="2" y="92"/>
                    <a:pt x="2" y="92"/>
                    <a:pt x="2" y="92"/>
                  </a:cubicBezTo>
                  <a:cubicBezTo>
                    <a:pt x="1" y="108"/>
                    <a:pt x="1" y="108"/>
                    <a:pt x="1" y="108"/>
                  </a:cubicBezTo>
                  <a:cubicBezTo>
                    <a:pt x="4" y="112"/>
                    <a:pt x="4" y="112"/>
                    <a:pt x="4" y="112"/>
                  </a:cubicBezTo>
                  <a:cubicBezTo>
                    <a:pt x="4" y="113"/>
                    <a:pt x="4" y="113"/>
                    <a:pt x="4" y="113"/>
                  </a:cubicBezTo>
                  <a:cubicBezTo>
                    <a:pt x="5" y="116"/>
                    <a:pt x="5" y="116"/>
                    <a:pt x="5" y="116"/>
                  </a:cubicBezTo>
                  <a:cubicBezTo>
                    <a:pt x="11" y="116"/>
                    <a:pt x="11" y="116"/>
                    <a:pt x="11" y="116"/>
                  </a:cubicBezTo>
                  <a:cubicBezTo>
                    <a:pt x="20" y="118"/>
                    <a:pt x="20" y="118"/>
                    <a:pt x="20" y="118"/>
                  </a:cubicBezTo>
                  <a:cubicBezTo>
                    <a:pt x="33" y="119"/>
                    <a:pt x="33" y="119"/>
                    <a:pt x="33" y="119"/>
                  </a:cubicBezTo>
                  <a:cubicBezTo>
                    <a:pt x="38" y="118"/>
                    <a:pt x="38" y="118"/>
                    <a:pt x="38" y="118"/>
                  </a:cubicBezTo>
                  <a:cubicBezTo>
                    <a:pt x="39" y="118"/>
                    <a:pt x="39" y="118"/>
                    <a:pt x="39" y="118"/>
                  </a:cubicBezTo>
                  <a:cubicBezTo>
                    <a:pt x="40" y="118"/>
                    <a:pt x="40" y="118"/>
                    <a:pt x="40" y="118"/>
                  </a:cubicBezTo>
                  <a:cubicBezTo>
                    <a:pt x="50" y="122"/>
                    <a:pt x="50" y="122"/>
                    <a:pt x="50" y="122"/>
                  </a:cubicBezTo>
                  <a:cubicBezTo>
                    <a:pt x="50" y="122"/>
                    <a:pt x="50" y="122"/>
                    <a:pt x="50" y="122"/>
                  </a:cubicBezTo>
                  <a:cubicBezTo>
                    <a:pt x="51" y="122"/>
                    <a:pt x="51" y="122"/>
                    <a:pt x="51" y="122"/>
                  </a:cubicBezTo>
                  <a:cubicBezTo>
                    <a:pt x="56" y="127"/>
                    <a:pt x="56" y="127"/>
                    <a:pt x="56" y="127"/>
                  </a:cubicBezTo>
                  <a:cubicBezTo>
                    <a:pt x="68" y="131"/>
                    <a:pt x="68" y="131"/>
                    <a:pt x="68" y="131"/>
                  </a:cubicBezTo>
                  <a:cubicBezTo>
                    <a:pt x="69" y="131"/>
                    <a:pt x="69" y="131"/>
                    <a:pt x="69" y="131"/>
                  </a:cubicBezTo>
                  <a:cubicBezTo>
                    <a:pt x="77" y="136"/>
                    <a:pt x="77" y="136"/>
                    <a:pt x="77" y="136"/>
                  </a:cubicBezTo>
                  <a:cubicBezTo>
                    <a:pt x="96" y="154"/>
                    <a:pt x="96" y="154"/>
                    <a:pt x="96" y="154"/>
                  </a:cubicBezTo>
                  <a:cubicBezTo>
                    <a:pt x="105" y="158"/>
                    <a:pt x="105" y="158"/>
                    <a:pt x="105" y="158"/>
                  </a:cubicBezTo>
                  <a:cubicBezTo>
                    <a:pt x="109" y="156"/>
                    <a:pt x="109" y="156"/>
                    <a:pt x="109" y="156"/>
                  </a:cubicBezTo>
                  <a:cubicBezTo>
                    <a:pt x="112" y="150"/>
                    <a:pt x="112" y="150"/>
                    <a:pt x="112" y="150"/>
                  </a:cubicBezTo>
                  <a:cubicBezTo>
                    <a:pt x="110" y="139"/>
                    <a:pt x="110" y="139"/>
                    <a:pt x="110" y="139"/>
                  </a:cubicBezTo>
                  <a:cubicBezTo>
                    <a:pt x="110" y="136"/>
                    <a:pt x="113" y="134"/>
                    <a:pt x="118" y="132"/>
                  </a:cubicBezTo>
                  <a:cubicBezTo>
                    <a:pt x="118" y="131"/>
                    <a:pt x="118" y="131"/>
                    <a:pt x="118" y="131"/>
                  </a:cubicBezTo>
                  <a:cubicBezTo>
                    <a:pt x="143" y="146"/>
                    <a:pt x="143" y="146"/>
                    <a:pt x="143" y="146"/>
                  </a:cubicBezTo>
                  <a:cubicBezTo>
                    <a:pt x="146" y="145"/>
                    <a:pt x="146" y="145"/>
                    <a:pt x="146" y="145"/>
                  </a:cubicBezTo>
                  <a:cubicBezTo>
                    <a:pt x="151" y="142"/>
                    <a:pt x="151" y="142"/>
                    <a:pt x="151" y="142"/>
                  </a:cubicBezTo>
                  <a:cubicBezTo>
                    <a:pt x="152" y="142"/>
                    <a:pt x="152" y="142"/>
                    <a:pt x="152" y="142"/>
                  </a:cubicBezTo>
                  <a:cubicBezTo>
                    <a:pt x="155" y="142"/>
                    <a:pt x="155" y="142"/>
                    <a:pt x="155" y="142"/>
                  </a:cubicBezTo>
                  <a:cubicBezTo>
                    <a:pt x="160" y="138"/>
                    <a:pt x="160" y="138"/>
                    <a:pt x="160" y="138"/>
                  </a:cubicBezTo>
                  <a:cubicBezTo>
                    <a:pt x="161" y="138"/>
                    <a:pt x="161" y="138"/>
                    <a:pt x="161" y="138"/>
                  </a:cubicBezTo>
                  <a:cubicBezTo>
                    <a:pt x="162" y="138"/>
                    <a:pt x="162" y="138"/>
                    <a:pt x="162" y="138"/>
                  </a:cubicBezTo>
                  <a:cubicBezTo>
                    <a:pt x="176" y="148"/>
                    <a:pt x="176" y="148"/>
                    <a:pt x="176" y="148"/>
                  </a:cubicBezTo>
                  <a:cubicBezTo>
                    <a:pt x="177" y="149"/>
                    <a:pt x="177" y="149"/>
                    <a:pt x="177" y="149"/>
                  </a:cubicBezTo>
                  <a:cubicBezTo>
                    <a:pt x="186" y="156"/>
                    <a:pt x="186" y="156"/>
                    <a:pt x="186" y="156"/>
                  </a:cubicBezTo>
                  <a:cubicBezTo>
                    <a:pt x="188" y="158"/>
                    <a:pt x="192" y="161"/>
                    <a:pt x="194" y="165"/>
                  </a:cubicBezTo>
                  <a:cubicBezTo>
                    <a:pt x="199" y="170"/>
                    <a:pt x="199" y="170"/>
                    <a:pt x="199" y="170"/>
                  </a:cubicBezTo>
                  <a:cubicBezTo>
                    <a:pt x="202" y="169"/>
                    <a:pt x="202" y="169"/>
                    <a:pt x="202" y="169"/>
                  </a:cubicBezTo>
                  <a:cubicBezTo>
                    <a:pt x="206" y="162"/>
                    <a:pt x="206" y="162"/>
                    <a:pt x="206" y="162"/>
                  </a:cubicBezTo>
                  <a:cubicBezTo>
                    <a:pt x="215" y="168"/>
                    <a:pt x="215" y="168"/>
                    <a:pt x="215" y="168"/>
                  </a:cubicBezTo>
                  <a:cubicBezTo>
                    <a:pt x="215" y="168"/>
                    <a:pt x="215" y="168"/>
                    <a:pt x="215" y="168"/>
                  </a:cubicBezTo>
                  <a:cubicBezTo>
                    <a:pt x="216" y="168"/>
                    <a:pt x="216" y="168"/>
                    <a:pt x="216" y="168"/>
                  </a:cubicBezTo>
                  <a:cubicBezTo>
                    <a:pt x="216" y="168"/>
                    <a:pt x="216" y="168"/>
                    <a:pt x="216" y="168"/>
                  </a:cubicBezTo>
                  <a:cubicBezTo>
                    <a:pt x="222" y="176"/>
                    <a:pt x="222" y="176"/>
                    <a:pt x="222" y="176"/>
                  </a:cubicBezTo>
                  <a:cubicBezTo>
                    <a:pt x="240" y="190"/>
                    <a:pt x="240" y="190"/>
                    <a:pt x="240" y="190"/>
                  </a:cubicBezTo>
                  <a:cubicBezTo>
                    <a:pt x="240" y="190"/>
                    <a:pt x="240" y="190"/>
                    <a:pt x="240" y="190"/>
                  </a:cubicBezTo>
                  <a:cubicBezTo>
                    <a:pt x="246" y="196"/>
                    <a:pt x="246" y="196"/>
                    <a:pt x="246" y="196"/>
                  </a:cubicBezTo>
                  <a:cubicBezTo>
                    <a:pt x="261" y="191"/>
                    <a:pt x="261" y="191"/>
                    <a:pt x="261" y="191"/>
                  </a:cubicBezTo>
                  <a:cubicBezTo>
                    <a:pt x="262" y="203"/>
                    <a:pt x="262" y="203"/>
                    <a:pt x="262" y="203"/>
                  </a:cubicBezTo>
                  <a:cubicBezTo>
                    <a:pt x="269" y="210"/>
                    <a:pt x="269" y="210"/>
                    <a:pt x="269" y="210"/>
                  </a:cubicBezTo>
                  <a:cubicBezTo>
                    <a:pt x="269" y="210"/>
                    <a:pt x="269" y="210"/>
                    <a:pt x="269" y="210"/>
                  </a:cubicBezTo>
                  <a:cubicBezTo>
                    <a:pt x="269" y="210"/>
                    <a:pt x="269" y="210"/>
                    <a:pt x="269" y="210"/>
                  </a:cubicBezTo>
                  <a:cubicBezTo>
                    <a:pt x="274" y="218"/>
                    <a:pt x="274" y="218"/>
                    <a:pt x="274" y="218"/>
                  </a:cubicBezTo>
                  <a:cubicBezTo>
                    <a:pt x="274" y="219"/>
                    <a:pt x="274" y="219"/>
                    <a:pt x="274" y="219"/>
                  </a:cubicBezTo>
                  <a:cubicBezTo>
                    <a:pt x="274" y="219"/>
                    <a:pt x="274" y="219"/>
                    <a:pt x="274" y="219"/>
                  </a:cubicBezTo>
                  <a:cubicBezTo>
                    <a:pt x="274" y="220"/>
                    <a:pt x="274" y="220"/>
                    <a:pt x="274" y="220"/>
                  </a:cubicBezTo>
                  <a:cubicBezTo>
                    <a:pt x="280" y="247"/>
                    <a:pt x="280" y="247"/>
                    <a:pt x="280" y="247"/>
                  </a:cubicBezTo>
                  <a:cubicBezTo>
                    <a:pt x="286" y="258"/>
                    <a:pt x="286" y="258"/>
                    <a:pt x="286" y="258"/>
                  </a:cubicBezTo>
                  <a:cubicBezTo>
                    <a:pt x="278" y="279"/>
                    <a:pt x="278" y="279"/>
                    <a:pt x="278" y="279"/>
                  </a:cubicBezTo>
                  <a:cubicBezTo>
                    <a:pt x="278" y="280"/>
                    <a:pt x="278" y="280"/>
                    <a:pt x="278" y="280"/>
                  </a:cubicBezTo>
                  <a:cubicBezTo>
                    <a:pt x="272" y="282"/>
                    <a:pt x="272" y="282"/>
                    <a:pt x="272" y="282"/>
                  </a:cubicBezTo>
                  <a:cubicBezTo>
                    <a:pt x="272" y="288"/>
                    <a:pt x="272" y="288"/>
                    <a:pt x="272" y="288"/>
                  </a:cubicBezTo>
                  <a:cubicBezTo>
                    <a:pt x="271" y="288"/>
                    <a:pt x="271" y="288"/>
                    <a:pt x="271" y="288"/>
                  </a:cubicBezTo>
                  <a:cubicBezTo>
                    <a:pt x="264" y="299"/>
                    <a:pt x="264" y="299"/>
                    <a:pt x="264" y="299"/>
                  </a:cubicBezTo>
                  <a:cubicBezTo>
                    <a:pt x="264" y="299"/>
                    <a:pt x="264" y="299"/>
                    <a:pt x="264" y="299"/>
                  </a:cubicBezTo>
                  <a:cubicBezTo>
                    <a:pt x="254" y="300"/>
                    <a:pt x="254" y="300"/>
                    <a:pt x="254" y="300"/>
                  </a:cubicBezTo>
                  <a:cubicBezTo>
                    <a:pt x="244" y="308"/>
                    <a:pt x="244" y="308"/>
                    <a:pt x="244" y="308"/>
                  </a:cubicBezTo>
                  <a:cubicBezTo>
                    <a:pt x="246" y="309"/>
                    <a:pt x="247" y="310"/>
                    <a:pt x="250" y="311"/>
                  </a:cubicBezTo>
                  <a:cubicBezTo>
                    <a:pt x="254" y="312"/>
                    <a:pt x="254" y="316"/>
                    <a:pt x="252" y="321"/>
                  </a:cubicBezTo>
                  <a:cubicBezTo>
                    <a:pt x="252" y="322"/>
                    <a:pt x="252" y="322"/>
                    <a:pt x="252" y="322"/>
                  </a:cubicBezTo>
                  <a:cubicBezTo>
                    <a:pt x="246" y="328"/>
                    <a:pt x="246" y="328"/>
                    <a:pt x="246" y="328"/>
                  </a:cubicBezTo>
                  <a:cubicBezTo>
                    <a:pt x="245" y="328"/>
                    <a:pt x="245" y="328"/>
                    <a:pt x="245" y="328"/>
                  </a:cubicBezTo>
                  <a:cubicBezTo>
                    <a:pt x="245" y="329"/>
                    <a:pt x="245" y="329"/>
                    <a:pt x="245" y="329"/>
                  </a:cubicBezTo>
                  <a:cubicBezTo>
                    <a:pt x="244" y="329"/>
                    <a:pt x="244" y="329"/>
                    <a:pt x="244" y="329"/>
                  </a:cubicBezTo>
                  <a:cubicBezTo>
                    <a:pt x="244" y="329"/>
                    <a:pt x="244" y="329"/>
                    <a:pt x="244" y="329"/>
                  </a:cubicBezTo>
                  <a:cubicBezTo>
                    <a:pt x="225" y="326"/>
                    <a:pt x="225" y="326"/>
                    <a:pt x="225" y="326"/>
                  </a:cubicBezTo>
                  <a:cubicBezTo>
                    <a:pt x="224" y="333"/>
                    <a:pt x="224" y="333"/>
                    <a:pt x="224" y="333"/>
                  </a:cubicBezTo>
                  <a:cubicBezTo>
                    <a:pt x="226" y="348"/>
                    <a:pt x="226" y="348"/>
                    <a:pt x="226" y="348"/>
                  </a:cubicBezTo>
                  <a:cubicBezTo>
                    <a:pt x="242" y="354"/>
                    <a:pt x="242" y="354"/>
                    <a:pt x="242" y="354"/>
                  </a:cubicBezTo>
                  <a:cubicBezTo>
                    <a:pt x="242" y="355"/>
                    <a:pt x="242" y="355"/>
                    <a:pt x="242" y="355"/>
                  </a:cubicBezTo>
                  <a:cubicBezTo>
                    <a:pt x="242" y="355"/>
                    <a:pt x="242" y="355"/>
                    <a:pt x="242" y="355"/>
                  </a:cubicBezTo>
                  <a:cubicBezTo>
                    <a:pt x="248" y="353"/>
                    <a:pt x="248" y="353"/>
                    <a:pt x="248" y="353"/>
                  </a:cubicBezTo>
                  <a:cubicBezTo>
                    <a:pt x="249" y="353"/>
                    <a:pt x="249" y="353"/>
                    <a:pt x="249" y="353"/>
                  </a:cubicBezTo>
                  <a:cubicBezTo>
                    <a:pt x="250" y="352"/>
                    <a:pt x="250" y="352"/>
                    <a:pt x="250" y="352"/>
                  </a:cubicBezTo>
                  <a:cubicBezTo>
                    <a:pt x="250" y="353"/>
                    <a:pt x="250" y="353"/>
                    <a:pt x="250" y="353"/>
                  </a:cubicBezTo>
                  <a:cubicBezTo>
                    <a:pt x="250" y="353"/>
                    <a:pt x="250" y="353"/>
                    <a:pt x="250" y="353"/>
                  </a:cubicBezTo>
                  <a:cubicBezTo>
                    <a:pt x="255" y="356"/>
                    <a:pt x="255" y="356"/>
                    <a:pt x="255" y="356"/>
                  </a:cubicBezTo>
                  <a:cubicBezTo>
                    <a:pt x="262" y="356"/>
                    <a:pt x="262" y="356"/>
                    <a:pt x="262" y="356"/>
                  </a:cubicBezTo>
                  <a:cubicBezTo>
                    <a:pt x="264" y="355"/>
                    <a:pt x="264" y="355"/>
                    <a:pt x="264" y="355"/>
                  </a:cubicBezTo>
                  <a:cubicBezTo>
                    <a:pt x="262" y="348"/>
                    <a:pt x="262" y="348"/>
                    <a:pt x="262" y="348"/>
                  </a:cubicBezTo>
                  <a:cubicBezTo>
                    <a:pt x="262" y="348"/>
                    <a:pt x="262" y="348"/>
                    <a:pt x="262" y="348"/>
                  </a:cubicBezTo>
                  <a:cubicBezTo>
                    <a:pt x="262" y="348"/>
                    <a:pt x="262" y="348"/>
                    <a:pt x="262" y="348"/>
                  </a:cubicBezTo>
                  <a:cubicBezTo>
                    <a:pt x="260" y="340"/>
                    <a:pt x="260" y="340"/>
                    <a:pt x="260" y="340"/>
                  </a:cubicBezTo>
                  <a:cubicBezTo>
                    <a:pt x="260" y="339"/>
                    <a:pt x="260" y="339"/>
                    <a:pt x="260" y="339"/>
                  </a:cubicBezTo>
                  <a:cubicBezTo>
                    <a:pt x="260" y="338"/>
                    <a:pt x="260" y="338"/>
                    <a:pt x="260" y="338"/>
                  </a:cubicBezTo>
                  <a:cubicBezTo>
                    <a:pt x="260" y="338"/>
                    <a:pt x="260" y="338"/>
                    <a:pt x="260" y="338"/>
                  </a:cubicBezTo>
                  <a:cubicBezTo>
                    <a:pt x="260" y="338"/>
                    <a:pt x="260" y="338"/>
                    <a:pt x="260" y="338"/>
                  </a:cubicBezTo>
                  <a:cubicBezTo>
                    <a:pt x="263" y="335"/>
                    <a:pt x="263" y="335"/>
                    <a:pt x="263" y="335"/>
                  </a:cubicBezTo>
                  <a:cubicBezTo>
                    <a:pt x="264" y="334"/>
                    <a:pt x="264" y="334"/>
                    <a:pt x="264" y="334"/>
                  </a:cubicBezTo>
                  <a:cubicBezTo>
                    <a:pt x="264" y="334"/>
                    <a:pt x="264" y="334"/>
                    <a:pt x="264" y="334"/>
                  </a:cubicBezTo>
                  <a:cubicBezTo>
                    <a:pt x="264" y="334"/>
                    <a:pt x="264" y="334"/>
                    <a:pt x="264" y="334"/>
                  </a:cubicBezTo>
                  <a:cubicBezTo>
                    <a:pt x="268" y="328"/>
                    <a:pt x="268" y="328"/>
                    <a:pt x="268" y="328"/>
                  </a:cubicBezTo>
                  <a:cubicBezTo>
                    <a:pt x="269" y="327"/>
                    <a:pt x="269" y="327"/>
                    <a:pt x="269" y="327"/>
                  </a:cubicBezTo>
                  <a:cubicBezTo>
                    <a:pt x="276" y="322"/>
                    <a:pt x="276" y="322"/>
                    <a:pt x="276" y="322"/>
                  </a:cubicBezTo>
                  <a:cubicBezTo>
                    <a:pt x="276" y="322"/>
                    <a:pt x="276" y="322"/>
                    <a:pt x="276" y="322"/>
                  </a:cubicBezTo>
                  <a:cubicBezTo>
                    <a:pt x="276" y="321"/>
                    <a:pt x="276" y="321"/>
                    <a:pt x="276" y="321"/>
                  </a:cubicBezTo>
                  <a:cubicBezTo>
                    <a:pt x="277" y="321"/>
                    <a:pt x="277" y="321"/>
                    <a:pt x="277" y="321"/>
                  </a:cubicBezTo>
                  <a:cubicBezTo>
                    <a:pt x="277" y="321"/>
                    <a:pt x="277" y="321"/>
                    <a:pt x="277" y="321"/>
                  </a:cubicBezTo>
                  <a:cubicBezTo>
                    <a:pt x="286" y="320"/>
                    <a:pt x="286" y="320"/>
                    <a:pt x="286" y="320"/>
                  </a:cubicBezTo>
                  <a:cubicBezTo>
                    <a:pt x="286" y="322"/>
                    <a:pt x="286" y="322"/>
                    <a:pt x="286" y="322"/>
                  </a:cubicBezTo>
                  <a:cubicBezTo>
                    <a:pt x="286" y="325"/>
                    <a:pt x="286" y="327"/>
                    <a:pt x="286" y="328"/>
                  </a:cubicBezTo>
                  <a:cubicBezTo>
                    <a:pt x="288" y="332"/>
                    <a:pt x="288" y="332"/>
                    <a:pt x="288" y="332"/>
                  </a:cubicBezTo>
                  <a:cubicBezTo>
                    <a:pt x="290" y="337"/>
                    <a:pt x="290" y="337"/>
                    <a:pt x="290" y="337"/>
                  </a:cubicBezTo>
                  <a:cubicBezTo>
                    <a:pt x="298" y="342"/>
                    <a:pt x="298" y="342"/>
                    <a:pt x="298" y="342"/>
                  </a:cubicBezTo>
                  <a:cubicBezTo>
                    <a:pt x="320" y="344"/>
                    <a:pt x="320" y="344"/>
                    <a:pt x="320" y="344"/>
                  </a:cubicBezTo>
                  <a:cubicBezTo>
                    <a:pt x="321" y="344"/>
                    <a:pt x="321" y="344"/>
                    <a:pt x="321" y="344"/>
                  </a:cubicBezTo>
                  <a:cubicBezTo>
                    <a:pt x="322" y="344"/>
                    <a:pt x="322" y="344"/>
                    <a:pt x="322" y="344"/>
                  </a:cubicBezTo>
                  <a:cubicBezTo>
                    <a:pt x="322" y="345"/>
                    <a:pt x="322" y="345"/>
                    <a:pt x="322" y="345"/>
                  </a:cubicBezTo>
                  <a:cubicBezTo>
                    <a:pt x="322" y="346"/>
                    <a:pt x="322" y="346"/>
                    <a:pt x="322" y="346"/>
                  </a:cubicBezTo>
                  <a:cubicBezTo>
                    <a:pt x="322" y="353"/>
                    <a:pt x="322" y="353"/>
                    <a:pt x="322" y="353"/>
                  </a:cubicBezTo>
                  <a:cubicBezTo>
                    <a:pt x="328" y="360"/>
                    <a:pt x="328" y="360"/>
                    <a:pt x="328" y="360"/>
                  </a:cubicBezTo>
                  <a:cubicBezTo>
                    <a:pt x="333" y="362"/>
                    <a:pt x="333" y="362"/>
                    <a:pt x="333" y="362"/>
                  </a:cubicBezTo>
                  <a:cubicBezTo>
                    <a:pt x="334" y="362"/>
                    <a:pt x="334" y="362"/>
                    <a:pt x="334" y="362"/>
                  </a:cubicBezTo>
                  <a:cubicBezTo>
                    <a:pt x="334" y="362"/>
                    <a:pt x="334" y="362"/>
                    <a:pt x="334" y="362"/>
                  </a:cubicBezTo>
                  <a:cubicBezTo>
                    <a:pt x="334" y="363"/>
                    <a:pt x="334" y="363"/>
                    <a:pt x="334" y="363"/>
                  </a:cubicBezTo>
                  <a:cubicBezTo>
                    <a:pt x="334" y="366"/>
                    <a:pt x="334" y="366"/>
                    <a:pt x="334" y="366"/>
                  </a:cubicBezTo>
                  <a:cubicBezTo>
                    <a:pt x="334" y="370"/>
                    <a:pt x="334" y="370"/>
                    <a:pt x="334" y="370"/>
                  </a:cubicBezTo>
                  <a:cubicBezTo>
                    <a:pt x="332" y="378"/>
                    <a:pt x="332" y="378"/>
                    <a:pt x="332" y="378"/>
                  </a:cubicBezTo>
                  <a:cubicBezTo>
                    <a:pt x="335" y="380"/>
                    <a:pt x="335" y="380"/>
                    <a:pt x="335" y="380"/>
                  </a:cubicBezTo>
                  <a:cubicBezTo>
                    <a:pt x="338" y="380"/>
                    <a:pt x="341" y="380"/>
                    <a:pt x="344" y="382"/>
                  </a:cubicBezTo>
                  <a:cubicBezTo>
                    <a:pt x="353" y="386"/>
                    <a:pt x="353" y="386"/>
                    <a:pt x="353" y="386"/>
                  </a:cubicBezTo>
                  <a:cubicBezTo>
                    <a:pt x="358" y="382"/>
                    <a:pt x="358" y="382"/>
                    <a:pt x="358" y="382"/>
                  </a:cubicBezTo>
                  <a:cubicBezTo>
                    <a:pt x="364" y="375"/>
                    <a:pt x="364" y="375"/>
                    <a:pt x="364" y="375"/>
                  </a:cubicBezTo>
                  <a:cubicBezTo>
                    <a:pt x="365" y="372"/>
                    <a:pt x="365" y="372"/>
                    <a:pt x="365" y="372"/>
                  </a:cubicBezTo>
                  <a:cubicBezTo>
                    <a:pt x="365" y="372"/>
                    <a:pt x="365" y="372"/>
                    <a:pt x="365" y="372"/>
                  </a:cubicBezTo>
                  <a:cubicBezTo>
                    <a:pt x="366" y="371"/>
                    <a:pt x="366" y="371"/>
                    <a:pt x="366" y="371"/>
                  </a:cubicBezTo>
                  <a:cubicBezTo>
                    <a:pt x="367" y="370"/>
                    <a:pt x="367" y="370"/>
                    <a:pt x="367" y="370"/>
                  </a:cubicBezTo>
                  <a:cubicBezTo>
                    <a:pt x="367" y="370"/>
                    <a:pt x="367" y="370"/>
                    <a:pt x="367" y="370"/>
                  </a:cubicBezTo>
                  <a:cubicBezTo>
                    <a:pt x="365" y="361"/>
                    <a:pt x="365" y="361"/>
                    <a:pt x="365" y="361"/>
                  </a:cubicBezTo>
                  <a:cubicBezTo>
                    <a:pt x="364" y="357"/>
                    <a:pt x="364" y="357"/>
                    <a:pt x="364" y="357"/>
                  </a:cubicBezTo>
                  <a:cubicBezTo>
                    <a:pt x="364" y="356"/>
                    <a:pt x="364" y="356"/>
                    <a:pt x="364" y="356"/>
                  </a:cubicBezTo>
                  <a:cubicBezTo>
                    <a:pt x="364" y="356"/>
                    <a:pt x="364" y="356"/>
                    <a:pt x="364" y="356"/>
                  </a:cubicBezTo>
                  <a:cubicBezTo>
                    <a:pt x="364" y="356"/>
                    <a:pt x="364" y="356"/>
                    <a:pt x="364" y="356"/>
                  </a:cubicBezTo>
                  <a:cubicBezTo>
                    <a:pt x="364" y="355"/>
                    <a:pt x="364" y="355"/>
                    <a:pt x="364" y="355"/>
                  </a:cubicBezTo>
                  <a:cubicBezTo>
                    <a:pt x="368" y="350"/>
                    <a:pt x="368" y="350"/>
                    <a:pt x="368" y="350"/>
                  </a:cubicBezTo>
                  <a:cubicBezTo>
                    <a:pt x="368" y="350"/>
                    <a:pt x="368" y="350"/>
                    <a:pt x="368" y="350"/>
                  </a:cubicBezTo>
                  <a:cubicBezTo>
                    <a:pt x="368" y="350"/>
                    <a:pt x="368" y="350"/>
                    <a:pt x="368" y="350"/>
                  </a:cubicBezTo>
                  <a:cubicBezTo>
                    <a:pt x="374" y="345"/>
                    <a:pt x="374" y="345"/>
                    <a:pt x="374" y="345"/>
                  </a:cubicBezTo>
                  <a:cubicBezTo>
                    <a:pt x="375" y="345"/>
                    <a:pt x="375" y="345"/>
                    <a:pt x="375" y="345"/>
                  </a:cubicBezTo>
                  <a:cubicBezTo>
                    <a:pt x="388" y="345"/>
                    <a:pt x="388" y="345"/>
                    <a:pt x="388" y="345"/>
                  </a:cubicBezTo>
                  <a:cubicBezTo>
                    <a:pt x="390" y="344"/>
                    <a:pt x="390" y="344"/>
                    <a:pt x="390" y="344"/>
                  </a:cubicBezTo>
                  <a:cubicBezTo>
                    <a:pt x="390" y="338"/>
                    <a:pt x="390" y="338"/>
                    <a:pt x="390" y="338"/>
                  </a:cubicBezTo>
                  <a:cubicBezTo>
                    <a:pt x="388" y="332"/>
                    <a:pt x="388" y="332"/>
                    <a:pt x="388" y="332"/>
                  </a:cubicBezTo>
                  <a:cubicBezTo>
                    <a:pt x="383" y="324"/>
                    <a:pt x="383" y="324"/>
                    <a:pt x="383" y="324"/>
                  </a:cubicBezTo>
                  <a:cubicBezTo>
                    <a:pt x="383" y="324"/>
                    <a:pt x="383" y="324"/>
                    <a:pt x="383" y="324"/>
                  </a:cubicBezTo>
                  <a:cubicBezTo>
                    <a:pt x="383" y="324"/>
                    <a:pt x="383" y="324"/>
                    <a:pt x="383" y="324"/>
                  </a:cubicBezTo>
                  <a:cubicBezTo>
                    <a:pt x="383" y="314"/>
                    <a:pt x="383" y="314"/>
                    <a:pt x="383" y="314"/>
                  </a:cubicBezTo>
                  <a:cubicBezTo>
                    <a:pt x="383" y="313"/>
                    <a:pt x="383" y="313"/>
                    <a:pt x="383" y="313"/>
                  </a:cubicBezTo>
                  <a:cubicBezTo>
                    <a:pt x="383" y="313"/>
                    <a:pt x="383" y="313"/>
                    <a:pt x="383" y="313"/>
                  </a:cubicBezTo>
                  <a:cubicBezTo>
                    <a:pt x="385" y="307"/>
                    <a:pt x="385" y="307"/>
                    <a:pt x="385" y="307"/>
                  </a:cubicBezTo>
                  <a:cubicBezTo>
                    <a:pt x="385" y="307"/>
                    <a:pt x="385" y="307"/>
                    <a:pt x="385" y="307"/>
                  </a:cubicBezTo>
                  <a:cubicBezTo>
                    <a:pt x="386" y="307"/>
                    <a:pt x="386" y="307"/>
                    <a:pt x="386" y="307"/>
                  </a:cubicBezTo>
                  <a:cubicBezTo>
                    <a:pt x="386" y="307"/>
                    <a:pt x="386" y="307"/>
                    <a:pt x="386" y="307"/>
                  </a:cubicBezTo>
                  <a:cubicBezTo>
                    <a:pt x="396" y="291"/>
                    <a:pt x="396" y="291"/>
                    <a:pt x="396" y="291"/>
                  </a:cubicBezTo>
                  <a:cubicBezTo>
                    <a:pt x="397" y="291"/>
                    <a:pt x="397" y="291"/>
                    <a:pt x="397" y="291"/>
                  </a:cubicBezTo>
                  <a:cubicBezTo>
                    <a:pt x="397" y="291"/>
                    <a:pt x="397" y="291"/>
                    <a:pt x="397" y="291"/>
                  </a:cubicBezTo>
                  <a:cubicBezTo>
                    <a:pt x="398" y="290"/>
                    <a:pt x="398" y="290"/>
                    <a:pt x="398" y="290"/>
                  </a:cubicBezTo>
                  <a:cubicBezTo>
                    <a:pt x="400" y="290"/>
                    <a:pt x="400" y="290"/>
                    <a:pt x="400" y="290"/>
                  </a:cubicBezTo>
                  <a:cubicBezTo>
                    <a:pt x="404" y="291"/>
                    <a:pt x="404" y="291"/>
                    <a:pt x="404" y="291"/>
                  </a:cubicBezTo>
                  <a:cubicBezTo>
                    <a:pt x="414" y="296"/>
                    <a:pt x="414" y="296"/>
                    <a:pt x="414" y="296"/>
                  </a:cubicBezTo>
                  <a:cubicBezTo>
                    <a:pt x="420" y="298"/>
                    <a:pt x="420" y="298"/>
                    <a:pt x="420" y="298"/>
                  </a:cubicBezTo>
                  <a:cubicBezTo>
                    <a:pt x="420" y="295"/>
                    <a:pt x="420" y="295"/>
                    <a:pt x="420" y="295"/>
                  </a:cubicBezTo>
                  <a:cubicBezTo>
                    <a:pt x="419" y="294"/>
                    <a:pt x="419" y="294"/>
                    <a:pt x="419" y="294"/>
                  </a:cubicBezTo>
                  <a:cubicBezTo>
                    <a:pt x="419" y="293"/>
                    <a:pt x="419" y="293"/>
                    <a:pt x="419" y="293"/>
                  </a:cubicBezTo>
                  <a:cubicBezTo>
                    <a:pt x="419" y="290"/>
                    <a:pt x="420" y="288"/>
                    <a:pt x="423" y="286"/>
                  </a:cubicBezTo>
                  <a:cubicBezTo>
                    <a:pt x="430" y="281"/>
                    <a:pt x="430" y="281"/>
                    <a:pt x="430" y="281"/>
                  </a:cubicBezTo>
                  <a:cubicBezTo>
                    <a:pt x="430" y="281"/>
                    <a:pt x="430" y="281"/>
                    <a:pt x="430" y="281"/>
                  </a:cubicBezTo>
                  <a:cubicBezTo>
                    <a:pt x="430" y="281"/>
                    <a:pt x="430" y="281"/>
                    <a:pt x="430" y="281"/>
                  </a:cubicBezTo>
                  <a:cubicBezTo>
                    <a:pt x="430" y="280"/>
                    <a:pt x="430" y="280"/>
                    <a:pt x="430" y="280"/>
                  </a:cubicBezTo>
                  <a:cubicBezTo>
                    <a:pt x="434" y="279"/>
                    <a:pt x="437" y="278"/>
                    <a:pt x="438" y="278"/>
                  </a:cubicBezTo>
                  <a:cubicBezTo>
                    <a:pt x="445" y="278"/>
                    <a:pt x="445" y="278"/>
                    <a:pt x="445" y="278"/>
                  </a:cubicBezTo>
                  <a:cubicBezTo>
                    <a:pt x="446" y="278"/>
                    <a:pt x="446" y="278"/>
                    <a:pt x="446" y="278"/>
                  </a:cubicBezTo>
                  <a:cubicBezTo>
                    <a:pt x="446" y="278"/>
                    <a:pt x="446" y="278"/>
                    <a:pt x="446" y="278"/>
                  </a:cubicBezTo>
                  <a:cubicBezTo>
                    <a:pt x="450" y="278"/>
                    <a:pt x="450" y="278"/>
                    <a:pt x="450" y="278"/>
                  </a:cubicBezTo>
                  <a:cubicBezTo>
                    <a:pt x="452" y="268"/>
                    <a:pt x="452" y="268"/>
                    <a:pt x="452" y="268"/>
                  </a:cubicBezTo>
                  <a:cubicBezTo>
                    <a:pt x="452" y="262"/>
                    <a:pt x="452" y="262"/>
                    <a:pt x="452" y="262"/>
                  </a:cubicBezTo>
                  <a:cubicBezTo>
                    <a:pt x="452" y="257"/>
                    <a:pt x="452" y="254"/>
                    <a:pt x="454" y="254"/>
                  </a:cubicBezTo>
                  <a:cubicBezTo>
                    <a:pt x="456" y="248"/>
                    <a:pt x="456" y="248"/>
                    <a:pt x="456" y="248"/>
                  </a:cubicBezTo>
                  <a:cubicBezTo>
                    <a:pt x="453" y="244"/>
                    <a:pt x="453" y="244"/>
                    <a:pt x="453" y="244"/>
                  </a:cubicBezTo>
                  <a:cubicBezTo>
                    <a:pt x="448" y="240"/>
                    <a:pt x="448" y="240"/>
                    <a:pt x="448" y="240"/>
                  </a:cubicBezTo>
                  <a:cubicBezTo>
                    <a:pt x="438" y="238"/>
                    <a:pt x="438" y="238"/>
                    <a:pt x="438" y="238"/>
                  </a:cubicBezTo>
                  <a:cubicBezTo>
                    <a:pt x="436" y="238"/>
                    <a:pt x="432" y="236"/>
                    <a:pt x="426" y="230"/>
                  </a:cubicBezTo>
                  <a:cubicBezTo>
                    <a:pt x="420" y="228"/>
                    <a:pt x="420" y="228"/>
                    <a:pt x="420" y="228"/>
                  </a:cubicBezTo>
                  <a:cubicBezTo>
                    <a:pt x="420" y="228"/>
                    <a:pt x="420" y="228"/>
                    <a:pt x="420" y="228"/>
                  </a:cubicBezTo>
                  <a:cubicBezTo>
                    <a:pt x="420" y="227"/>
                    <a:pt x="420" y="227"/>
                    <a:pt x="420" y="227"/>
                  </a:cubicBezTo>
                  <a:cubicBezTo>
                    <a:pt x="412" y="218"/>
                    <a:pt x="412" y="218"/>
                    <a:pt x="412" y="218"/>
                  </a:cubicBezTo>
                  <a:cubicBezTo>
                    <a:pt x="406" y="218"/>
                    <a:pt x="406" y="218"/>
                    <a:pt x="406" y="218"/>
                  </a:cubicBezTo>
                  <a:cubicBezTo>
                    <a:pt x="405" y="218"/>
                    <a:pt x="405" y="218"/>
                    <a:pt x="405" y="218"/>
                  </a:cubicBezTo>
                  <a:cubicBezTo>
                    <a:pt x="405" y="218"/>
                    <a:pt x="405" y="218"/>
                    <a:pt x="405" y="218"/>
                  </a:cubicBezTo>
                  <a:cubicBezTo>
                    <a:pt x="399" y="215"/>
                    <a:pt x="399" y="215"/>
                    <a:pt x="399" y="215"/>
                  </a:cubicBezTo>
                  <a:cubicBezTo>
                    <a:pt x="395" y="220"/>
                    <a:pt x="395" y="220"/>
                    <a:pt x="395" y="220"/>
                  </a:cubicBezTo>
                  <a:cubicBezTo>
                    <a:pt x="394" y="238"/>
                    <a:pt x="394" y="238"/>
                    <a:pt x="394" y="238"/>
                  </a:cubicBezTo>
                  <a:cubicBezTo>
                    <a:pt x="396" y="246"/>
                    <a:pt x="396" y="246"/>
                    <a:pt x="396" y="246"/>
                  </a:cubicBezTo>
                  <a:cubicBezTo>
                    <a:pt x="398" y="246"/>
                    <a:pt x="398" y="246"/>
                    <a:pt x="398" y="246"/>
                  </a:cubicBezTo>
                  <a:cubicBezTo>
                    <a:pt x="399" y="246"/>
                    <a:pt x="399" y="246"/>
                    <a:pt x="399" y="246"/>
                  </a:cubicBezTo>
                  <a:cubicBezTo>
                    <a:pt x="404" y="248"/>
                    <a:pt x="404" y="248"/>
                    <a:pt x="404" y="248"/>
                  </a:cubicBezTo>
                  <a:cubicBezTo>
                    <a:pt x="404" y="248"/>
                    <a:pt x="404" y="248"/>
                    <a:pt x="404" y="248"/>
                  </a:cubicBezTo>
                  <a:cubicBezTo>
                    <a:pt x="404" y="248"/>
                    <a:pt x="404" y="248"/>
                    <a:pt x="404" y="248"/>
                  </a:cubicBezTo>
                  <a:cubicBezTo>
                    <a:pt x="407" y="255"/>
                    <a:pt x="407" y="255"/>
                    <a:pt x="407" y="255"/>
                  </a:cubicBezTo>
                  <a:cubicBezTo>
                    <a:pt x="408" y="255"/>
                    <a:pt x="408" y="255"/>
                    <a:pt x="408" y="255"/>
                  </a:cubicBezTo>
                  <a:cubicBezTo>
                    <a:pt x="408" y="256"/>
                    <a:pt x="408" y="256"/>
                    <a:pt x="408" y="256"/>
                  </a:cubicBezTo>
                  <a:cubicBezTo>
                    <a:pt x="408" y="256"/>
                    <a:pt x="408" y="256"/>
                    <a:pt x="408" y="256"/>
                  </a:cubicBezTo>
                  <a:cubicBezTo>
                    <a:pt x="408" y="256"/>
                    <a:pt x="408" y="256"/>
                    <a:pt x="408" y="256"/>
                  </a:cubicBezTo>
                  <a:cubicBezTo>
                    <a:pt x="406" y="268"/>
                    <a:pt x="406" y="268"/>
                    <a:pt x="406" y="268"/>
                  </a:cubicBezTo>
                  <a:cubicBezTo>
                    <a:pt x="406" y="269"/>
                    <a:pt x="406" y="269"/>
                    <a:pt x="406" y="269"/>
                  </a:cubicBezTo>
                  <a:cubicBezTo>
                    <a:pt x="406" y="270"/>
                    <a:pt x="406" y="270"/>
                    <a:pt x="406" y="270"/>
                  </a:cubicBezTo>
                  <a:cubicBezTo>
                    <a:pt x="406" y="270"/>
                    <a:pt x="406" y="270"/>
                    <a:pt x="406" y="270"/>
                  </a:cubicBezTo>
                  <a:cubicBezTo>
                    <a:pt x="404" y="271"/>
                    <a:pt x="402" y="272"/>
                    <a:pt x="400" y="273"/>
                  </a:cubicBezTo>
                  <a:cubicBezTo>
                    <a:pt x="399" y="274"/>
                    <a:pt x="399" y="274"/>
                    <a:pt x="399" y="274"/>
                  </a:cubicBezTo>
                  <a:cubicBezTo>
                    <a:pt x="399" y="273"/>
                    <a:pt x="399" y="273"/>
                    <a:pt x="399" y="273"/>
                  </a:cubicBezTo>
                  <a:cubicBezTo>
                    <a:pt x="398" y="273"/>
                    <a:pt x="398" y="273"/>
                    <a:pt x="398" y="273"/>
                  </a:cubicBezTo>
                  <a:cubicBezTo>
                    <a:pt x="396" y="272"/>
                    <a:pt x="396" y="272"/>
                    <a:pt x="396" y="272"/>
                  </a:cubicBezTo>
                  <a:cubicBezTo>
                    <a:pt x="389" y="275"/>
                    <a:pt x="389" y="275"/>
                    <a:pt x="389" y="275"/>
                  </a:cubicBezTo>
                  <a:cubicBezTo>
                    <a:pt x="389" y="275"/>
                    <a:pt x="389" y="275"/>
                    <a:pt x="389" y="275"/>
                  </a:cubicBezTo>
                  <a:cubicBezTo>
                    <a:pt x="389" y="276"/>
                    <a:pt x="389" y="276"/>
                    <a:pt x="389" y="276"/>
                  </a:cubicBezTo>
                  <a:cubicBezTo>
                    <a:pt x="390" y="276"/>
                    <a:pt x="390" y="276"/>
                    <a:pt x="390" y="276"/>
                  </a:cubicBezTo>
                  <a:cubicBezTo>
                    <a:pt x="391" y="287"/>
                    <a:pt x="391" y="287"/>
                    <a:pt x="391" y="287"/>
                  </a:cubicBezTo>
                  <a:cubicBezTo>
                    <a:pt x="391" y="289"/>
                    <a:pt x="390" y="290"/>
                    <a:pt x="388" y="290"/>
                  </a:cubicBezTo>
                  <a:cubicBezTo>
                    <a:pt x="384" y="290"/>
                    <a:pt x="384" y="290"/>
                    <a:pt x="384" y="290"/>
                  </a:cubicBezTo>
                  <a:cubicBezTo>
                    <a:pt x="381" y="290"/>
                    <a:pt x="380" y="289"/>
                    <a:pt x="379" y="288"/>
                  </a:cubicBezTo>
                  <a:cubicBezTo>
                    <a:pt x="374" y="284"/>
                    <a:pt x="374" y="284"/>
                    <a:pt x="374" y="284"/>
                  </a:cubicBezTo>
                  <a:cubicBezTo>
                    <a:pt x="374" y="284"/>
                    <a:pt x="374" y="284"/>
                    <a:pt x="374" y="284"/>
                  </a:cubicBezTo>
                  <a:cubicBezTo>
                    <a:pt x="373" y="284"/>
                    <a:pt x="373" y="284"/>
                    <a:pt x="373" y="284"/>
                  </a:cubicBezTo>
                  <a:cubicBezTo>
                    <a:pt x="373" y="283"/>
                    <a:pt x="373" y="283"/>
                    <a:pt x="373" y="283"/>
                  </a:cubicBezTo>
                  <a:cubicBezTo>
                    <a:pt x="370" y="276"/>
                    <a:pt x="370" y="276"/>
                    <a:pt x="370" y="276"/>
                  </a:cubicBezTo>
                  <a:cubicBezTo>
                    <a:pt x="370" y="276"/>
                    <a:pt x="368" y="274"/>
                    <a:pt x="364" y="273"/>
                  </a:cubicBezTo>
                  <a:cubicBezTo>
                    <a:pt x="363" y="273"/>
                    <a:pt x="363" y="273"/>
                    <a:pt x="363" y="273"/>
                  </a:cubicBezTo>
                  <a:cubicBezTo>
                    <a:pt x="363" y="273"/>
                    <a:pt x="363" y="273"/>
                    <a:pt x="363" y="273"/>
                  </a:cubicBezTo>
                  <a:cubicBezTo>
                    <a:pt x="357" y="269"/>
                    <a:pt x="357" y="269"/>
                    <a:pt x="357" y="269"/>
                  </a:cubicBezTo>
                  <a:cubicBezTo>
                    <a:pt x="356" y="269"/>
                    <a:pt x="356" y="269"/>
                    <a:pt x="356" y="269"/>
                  </a:cubicBezTo>
                  <a:cubicBezTo>
                    <a:pt x="356" y="268"/>
                    <a:pt x="356" y="268"/>
                    <a:pt x="356" y="268"/>
                  </a:cubicBezTo>
                  <a:cubicBezTo>
                    <a:pt x="356" y="268"/>
                    <a:pt x="356" y="268"/>
                    <a:pt x="356" y="268"/>
                  </a:cubicBezTo>
                  <a:cubicBezTo>
                    <a:pt x="355" y="262"/>
                    <a:pt x="355" y="262"/>
                    <a:pt x="355" y="262"/>
                  </a:cubicBezTo>
                  <a:cubicBezTo>
                    <a:pt x="356" y="256"/>
                    <a:pt x="356" y="256"/>
                    <a:pt x="356" y="256"/>
                  </a:cubicBezTo>
                  <a:cubicBezTo>
                    <a:pt x="356" y="256"/>
                    <a:pt x="356" y="256"/>
                    <a:pt x="356" y="256"/>
                  </a:cubicBezTo>
                  <a:cubicBezTo>
                    <a:pt x="356" y="256"/>
                    <a:pt x="356" y="256"/>
                    <a:pt x="356" y="256"/>
                  </a:cubicBezTo>
                  <a:cubicBezTo>
                    <a:pt x="356" y="256"/>
                    <a:pt x="356" y="256"/>
                    <a:pt x="356" y="256"/>
                  </a:cubicBezTo>
                  <a:cubicBezTo>
                    <a:pt x="358" y="253"/>
                    <a:pt x="358" y="253"/>
                    <a:pt x="358" y="253"/>
                  </a:cubicBezTo>
                  <a:cubicBezTo>
                    <a:pt x="358" y="251"/>
                    <a:pt x="358" y="251"/>
                    <a:pt x="358" y="251"/>
                  </a:cubicBezTo>
                  <a:cubicBezTo>
                    <a:pt x="356" y="244"/>
                    <a:pt x="356" y="244"/>
                    <a:pt x="356" y="244"/>
                  </a:cubicBezTo>
                  <a:cubicBezTo>
                    <a:pt x="350" y="239"/>
                    <a:pt x="350" y="239"/>
                    <a:pt x="350" y="239"/>
                  </a:cubicBezTo>
                  <a:cubicBezTo>
                    <a:pt x="350" y="238"/>
                    <a:pt x="350" y="238"/>
                    <a:pt x="350" y="238"/>
                  </a:cubicBezTo>
                  <a:cubicBezTo>
                    <a:pt x="349" y="222"/>
                    <a:pt x="349" y="222"/>
                    <a:pt x="349" y="222"/>
                  </a:cubicBezTo>
                  <a:cubicBezTo>
                    <a:pt x="345" y="218"/>
                    <a:pt x="345" y="218"/>
                    <a:pt x="345" y="218"/>
                  </a:cubicBezTo>
                  <a:cubicBezTo>
                    <a:pt x="344" y="218"/>
                    <a:pt x="344" y="218"/>
                    <a:pt x="344" y="218"/>
                  </a:cubicBezTo>
                  <a:cubicBezTo>
                    <a:pt x="344" y="217"/>
                    <a:pt x="344" y="217"/>
                    <a:pt x="344" y="217"/>
                  </a:cubicBezTo>
                  <a:cubicBezTo>
                    <a:pt x="344" y="217"/>
                    <a:pt x="344" y="217"/>
                    <a:pt x="344" y="217"/>
                  </a:cubicBezTo>
                  <a:cubicBezTo>
                    <a:pt x="341" y="210"/>
                    <a:pt x="341" y="210"/>
                    <a:pt x="341" y="210"/>
                  </a:cubicBezTo>
                  <a:cubicBezTo>
                    <a:pt x="326" y="208"/>
                    <a:pt x="326" y="208"/>
                    <a:pt x="326" y="208"/>
                  </a:cubicBezTo>
                  <a:cubicBezTo>
                    <a:pt x="323" y="207"/>
                    <a:pt x="320" y="204"/>
                    <a:pt x="319" y="201"/>
                  </a:cubicBezTo>
                  <a:cubicBezTo>
                    <a:pt x="312" y="201"/>
                    <a:pt x="312" y="201"/>
                    <a:pt x="312" y="201"/>
                  </a:cubicBezTo>
                  <a:cubicBezTo>
                    <a:pt x="310" y="200"/>
                    <a:pt x="308" y="199"/>
                    <a:pt x="305" y="196"/>
                  </a:cubicBezTo>
                  <a:cubicBezTo>
                    <a:pt x="304" y="195"/>
                    <a:pt x="304" y="195"/>
                    <a:pt x="304" y="195"/>
                  </a:cubicBezTo>
                  <a:cubicBezTo>
                    <a:pt x="302" y="194"/>
                    <a:pt x="301" y="191"/>
                    <a:pt x="299" y="188"/>
                  </a:cubicBezTo>
                  <a:cubicBezTo>
                    <a:pt x="299" y="188"/>
                    <a:pt x="299" y="188"/>
                    <a:pt x="299" y="188"/>
                  </a:cubicBezTo>
                  <a:cubicBezTo>
                    <a:pt x="299" y="188"/>
                    <a:pt x="299" y="188"/>
                    <a:pt x="299" y="188"/>
                  </a:cubicBezTo>
                  <a:cubicBezTo>
                    <a:pt x="298" y="181"/>
                    <a:pt x="298" y="181"/>
                    <a:pt x="298" y="181"/>
                  </a:cubicBezTo>
                  <a:cubicBezTo>
                    <a:pt x="298" y="181"/>
                    <a:pt x="298" y="181"/>
                    <a:pt x="298" y="181"/>
                  </a:cubicBezTo>
                  <a:cubicBezTo>
                    <a:pt x="298" y="181"/>
                    <a:pt x="298" y="181"/>
                    <a:pt x="298" y="181"/>
                  </a:cubicBezTo>
                  <a:cubicBezTo>
                    <a:pt x="298" y="180"/>
                    <a:pt x="298" y="180"/>
                    <a:pt x="298" y="180"/>
                  </a:cubicBezTo>
                  <a:cubicBezTo>
                    <a:pt x="298" y="180"/>
                    <a:pt x="298" y="180"/>
                    <a:pt x="298" y="180"/>
                  </a:cubicBezTo>
                  <a:cubicBezTo>
                    <a:pt x="300" y="168"/>
                    <a:pt x="300" y="168"/>
                    <a:pt x="300" y="168"/>
                  </a:cubicBezTo>
                  <a:cubicBezTo>
                    <a:pt x="300" y="168"/>
                    <a:pt x="300" y="168"/>
                    <a:pt x="300" y="168"/>
                  </a:cubicBezTo>
                  <a:cubicBezTo>
                    <a:pt x="302" y="162"/>
                    <a:pt x="302" y="162"/>
                    <a:pt x="302" y="162"/>
                  </a:cubicBezTo>
                  <a:cubicBezTo>
                    <a:pt x="302" y="162"/>
                    <a:pt x="302" y="162"/>
                    <a:pt x="302" y="162"/>
                  </a:cubicBezTo>
                  <a:cubicBezTo>
                    <a:pt x="302" y="162"/>
                    <a:pt x="302" y="162"/>
                    <a:pt x="302" y="162"/>
                  </a:cubicBezTo>
                  <a:cubicBezTo>
                    <a:pt x="303" y="162"/>
                    <a:pt x="303" y="162"/>
                    <a:pt x="303" y="162"/>
                  </a:cubicBezTo>
                  <a:cubicBezTo>
                    <a:pt x="318" y="155"/>
                    <a:pt x="318" y="155"/>
                    <a:pt x="318" y="155"/>
                  </a:cubicBezTo>
                  <a:cubicBezTo>
                    <a:pt x="324" y="148"/>
                    <a:pt x="324" y="148"/>
                    <a:pt x="324" y="148"/>
                  </a:cubicBezTo>
                  <a:cubicBezTo>
                    <a:pt x="325" y="142"/>
                    <a:pt x="325" y="142"/>
                    <a:pt x="325" y="142"/>
                  </a:cubicBezTo>
                  <a:cubicBezTo>
                    <a:pt x="324" y="138"/>
                    <a:pt x="324" y="138"/>
                    <a:pt x="324" y="138"/>
                  </a:cubicBezTo>
                  <a:cubicBezTo>
                    <a:pt x="322" y="132"/>
                    <a:pt x="320" y="129"/>
                    <a:pt x="320" y="127"/>
                  </a:cubicBezTo>
                  <a:cubicBezTo>
                    <a:pt x="317" y="128"/>
                    <a:pt x="317" y="128"/>
                    <a:pt x="317" y="128"/>
                  </a:cubicBezTo>
                  <a:cubicBezTo>
                    <a:pt x="312" y="127"/>
                    <a:pt x="312" y="127"/>
                    <a:pt x="312" y="127"/>
                  </a:cubicBezTo>
                  <a:cubicBezTo>
                    <a:pt x="310" y="128"/>
                    <a:pt x="307" y="131"/>
                    <a:pt x="303" y="136"/>
                  </a:cubicBezTo>
                  <a:cubicBezTo>
                    <a:pt x="296" y="143"/>
                    <a:pt x="296" y="143"/>
                    <a:pt x="296" y="143"/>
                  </a:cubicBezTo>
                  <a:cubicBezTo>
                    <a:pt x="296" y="143"/>
                    <a:pt x="296" y="143"/>
                    <a:pt x="296" y="143"/>
                  </a:cubicBezTo>
                  <a:cubicBezTo>
                    <a:pt x="295" y="143"/>
                    <a:pt x="295" y="143"/>
                    <a:pt x="295" y="143"/>
                  </a:cubicBezTo>
                  <a:cubicBezTo>
                    <a:pt x="290" y="144"/>
                    <a:pt x="286" y="145"/>
                    <a:pt x="284" y="144"/>
                  </a:cubicBezTo>
                  <a:lnTo>
                    <a:pt x="271" y="140"/>
                  </a:ln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47" name="Freeform 7"/>
            <p:cNvSpPr/>
            <p:nvPr/>
          </p:nvSpPr>
          <p:spPr bwMode="auto">
            <a:xfrm>
              <a:off x="5237994" y="3205909"/>
              <a:ext cx="346075" cy="571500"/>
            </a:xfrm>
            <a:custGeom>
              <a:avLst/>
              <a:gdLst>
                <a:gd name="T0" fmla="*/ 46 w 92"/>
                <a:gd name="T1" fmla="*/ 29 h 152"/>
                <a:gd name="T2" fmla="*/ 46 w 92"/>
                <a:gd name="T3" fmla="*/ 43 h 152"/>
                <a:gd name="T4" fmla="*/ 42 w 92"/>
                <a:gd name="T5" fmla="*/ 54 h 152"/>
                <a:gd name="T6" fmla="*/ 38 w 92"/>
                <a:gd name="T7" fmla="*/ 62 h 152"/>
                <a:gd name="T8" fmla="*/ 37 w 92"/>
                <a:gd name="T9" fmla="*/ 61 h 152"/>
                <a:gd name="T10" fmla="*/ 22 w 92"/>
                <a:gd name="T11" fmla="*/ 65 h 152"/>
                <a:gd name="T12" fmla="*/ 6 w 92"/>
                <a:gd name="T13" fmla="*/ 67 h 152"/>
                <a:gd name="T14" fmla="*/ 4 w 92"/>
                <a:gd name="T15" fmla="*/ 70 h 152"/>
                <a:gd name="T16" fmla="*/ 19 w 92"/>
                <a:gd name="T17" fmla="*/ 72 h 152"/>
                <a:gd name="T18" fmla="*/ 20 w 92"/>
                <a:gd name="T19" fmla="*/ 72 h 152"/>
                <a:gd name="T20" fmla="*/ 24 w 92"/>
                <a:gd name="T21" fmla="*/ 81 h 152"/>
                <a:gd name="T22" fmla="*/ 30 w 92"/>
                <a:gd name="T23" fmla="*/ 92 h 152"/>
                <a:gd name="T24" fmla="*/ 35 w 92"/>
                <a:gd name="T25" fmla="*/ 108 h 152"/>
                <a:gd name="T26" fmla="*/ 36 w 92"/>
                <a:gd name="T27" fmla="*/ 108 h 152"/>
                <a:gd name="T28" fmla="*/ 38 w 92"/>
                <a:gd name="T29" fmla="*/ 116 h 152"/>
                <a:gd name="T30" fmla="*/ 36 w 92"/>
                <a:gd name="T31" fmla="*/ 124 h 152"/>
                <a:gd name="T32" fmla="*/ 36 w 92"/>
                <a:gd name="T33" fmla="*/ 132 h 152"/>
                <a:gd name="T34" fmla="*/ 50 w 92"/>
                <a:gd name="T35" fmla="*/ 140 h 152"/>
                <a:gd name="T36" fmla="*/ 58 w 92"/>
                <a:gd name="T37" fmla="*/ 151 h 152"/>
                <a:gd name="T38" fmla="*/ 62 w 92"/>
                <a:gd name="T39" fmla="*/ 152 h 152"/>
                <a:gd name="T40" fmla="*/ 61 w 92"/>
                <a:gd name="T41" fmla="*/ 139 h 152"/>
                <a:gd name="T42" fmla="*/ 70 w 92"/>
                <a:gd name="T43" fmla="*/ 134 h 152"/>
                <a:gd name="T44" fmla="*/ 71 w 92"/>
                <a:gd name="T45" fmla="*/ 134 h 152"/>
                <a:gd name="T46" fmla="*/ 72 w 92"/>
                <a:gd name="T47" fmla="*/ 134 h 152"/>
                <a:gd name="T48" fmla="*/ 78 w 92"/>
                <a:gd name="T49" fmla="*/ 133 h 152"/>
                <a:gd name="T50" fmla="*/ 79 w 92"/>
                <a:gd name="T51" fmla="*/ 122 h 152"/>
                <a:gd name="T52" fmla="*/ 74 w 92"/>
                <a:gd name="T53" fmla="*/ 116 h 152"/>
                <a:gd name="T54" fmla="*/ 69 w 92"/>
                <a:gd name="T55" fmla="*/ 116 h 152"/>
                <a:gd name="T56" fmla="*/ 66 w 92"/>
                <a:gd name="T57" fmla="*/ 105 h 152"/>
                <a:gd name="T58" fmla="*/ 68 w 92"/>
                <a:gd name="T59" fmla="*/ 84 h 152"/>
                <a:gd name="T60" fmla="*/ 82 w 92"/>
                <a:gd name="T61" fmla="*/ 80 h 152"/>
                <a:gd name="T62" fmla="*/ 92 w 92"/>
                <a:gd name="T63" fmla="*/ 54 h 152"/>
                <a:gd name="T64" fmla="*/ 84 w 92"/>
                <a:gd name="T65" fmla="*/ 48 h 152"/>
                <a:gd name="T66" fmla="*/ 83 w 92"/>
                <a:gd name="T67" fmla="*/ 48 h 152"/>
                <a:gd name="T68" fmla="*/ 76 w 92"/>
                <a:gd name="T69" fmla="*/ 48 h 152"/>
                <a:gd name="T70" fmla="*/ 72 w 92"/>
                <a:gd name="T71" fmla="*/ 42 h 152"/>
                <a:gd name="T72" fmla="*/ 71 w 92"/>
                <a:gd name="T73" fmla="*/ 42 h 152"/>
                <a:gd name="T74" fmla="*/ 73 w 92"/>
                <a:gd name="T75" fmla="*/ 26 h 152"/>
                <a:gd name="T76" fmla="*/ 76 w 92"/>
                <a:gd name="T77" fmla="*/ 18 h 152"/>
                <a:gd name="T78" fmla="*/ 78 w 92"/>
                <a:gd name="T79" fmla="*/ 10 h 152"/>
                <a:gd name="T80" fmla="*/ 64 w 92"/>
                <a:gd name="T81"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2" h="152">
                  <a:moveTo>
                    <a:pt x="54" y="9"/>
                  </a:moveTo>
                  <a:cubicBezTo>
                    <a:pt x="46" y="29"/>
                    <a:pt x="46" y="29"/>
                    <a:pt x="46" y="29"/>
                  </a:cubicBezTo>
                  <a:cubicBezTo>
                    <a:pt x="46" y="42"/>
                    <a:pt x="46" y="42"/>
                    <a:pt x="46" y="42"/>
                  </a:cubicBezTo>
                  <a:cubicBezTo>
                    <a:pt x="46" y="43"/>
                    <a:pt x="46" y="43"/>
                    <a:pt x="46" y="43"/>
                  </a:cubicBezTo>
                  <a:cubicBezTo>
                    <a:pt x="42" y="50"/>
                    <a:pt x="42" y="50"/>
                    <a:pt x="42" y="50"/>
                  </a:cubicBezTo>
                  <a:cubicBezTo>
                    <a:pt x="42" y="54"/>
                    <a:pt x="42" y="54"/>
                    <a:pt x="42" y="54"/>
                  </a:cubicBezTo>
                  <a:cubicBezTo>
                    <a:pt x="42" y="57"/>
                    <a:pt x="41" y="60"/>
                    <a:pt x="38" y="61"/>
                  </a:cubicBezTo>
                  <a:cubicBezTo>
                    <a:pt x="38" y="62"/>
                    <a:pt x="38" y="62"/>
                    <a:pt x="38" y="62"/>
                  </a:cubicBezTo>
                  <a:cubicBezTo>
                    <a:pt x="37" y="62"/>
                    <a:pt x="37" y="62"/>
                    <a:pt x="37" y="62"/>
                  </a:cubicBezTo>
                  <a:cubicBezTo>
                    <a:pt x="37" y="61"/>
                    <a:pt x="37" y="61"/>
                    <a:pt x="37" y="61"/>
                  </a:cubicBezTo>
                  <a:cubicBezTo>
                    <a:pt x="27" y="60"/>
                    <a:pt x="27" y="60"/>
                    <a:pt x="27" y="60"/>
                  </a:cubicBezTo>
                  <a:cubicBezTo>
                    <a:pt x="22" y="65"/>
                    <a:pt x="22" y="65"/>
                    <a:pt x="22" y="65"/>
                  </a:cubicBezTo>
                  <a:cubicBezTo>
                    <a:pt x="6" y="67"/>
                    <a:pt x="6" y="67"/>
                    <a:pt x="6" y="67"/>
                  </a:cubicBezTo>
                  <a:cubicBezTo>
                    <a:pt x="6" y="67"/>
                    <a:pt x="6" y="67"/>
                    <a:pt x="6" y="67"/>
                  </a:cubicBezTo>
                  <a:cubicBezTo>
                    <a:pt x="0" y="67"/>
                    <a:pt x="0" y="67"/>
                    <a:pt x="0" y="67"/>
                  </a:cubicBezTo>
                  <a:cubicBezTo>
                    <a:pt x="4" y="70"/>
                    <a:pt x="4" y="70"/>
                    <a:pt x="4" y="70"/>
                  </a:cubicBezTo>
                  <a:cubicBezTo>
                    <a:pt x="18" y="72"/>
                    <a:pt x="18" y="72"/>
                    <a:pt x="18" y="72"/>
                  </a:cubicBezTo>
                  <a:cubicBezTo>
                    <a:pt x="19" y="72"/>
                    <a:pt x="19" y="72"/>
                    <a:pt x="19" y="72"/>
                  </a:cubicBezTo>
                  <a:cubicBezTo>
                    <a:pt x="20" y="72"/>
                    <a:pt x="20" y="72"/>
                    <a:pt x="20" y="72"/>
                  </a:cubicBezTo>
                  <a:cubicBezTo>
                    <a:pt x="20" y="72"/>
                    <a:pt x="20" y="72"/>
                    <a:pt x="20" y="72"/>
                  </a:cubicBezTo>
                  <a:cubicBezTo>
                    <a:pt x="20" y="72"/>
                    <a:pt x="20" y="72"/>
                    <a:pt x="20" y="72"/>
                  </a:cubicBezTo>
                  <a:cubicBezTo>
                    <a:pt x="24" y="81"/>
                    <a:pt x="24" y="81"/>
                    <a:pt x="24" y="81"/>
                  </a:cubicBezTo>
                  <a:cubicBezTo>
                    <a:pt x="28" y="84"/>
                    <a:pt x="28" y="84"/>
                    <a:pt x="28" y="84"/>
                  </a:cubicBezTo>
                  <a:cubicBezTo>
                    <a:pt x="29" y="86"/>
                    <a:pt x="30" y="88"/>
                    <a:pt x="30" y="92"/>
                  </a:cubicBezTo>
                  <a:cubicBezTo>
                    <a:pt x="30" y="103"/>
                    <a:pt x="30" y="103"/>
                    <a:pt x="30" y="103"/>
                  </a:cubicBezTo>
                  <a:cubicBezTo>
                    <a:pt x="35" y="108"/>
                    <a:pt x="35" y="108"/>
                    <a:pt x="35" y="108"/>
                  </a:cubicBezTo>
                  <a:cubicBezTo>
                    <a:pt x="36" y="108"/>
                    <a:pt x="36" y="108"/>
                    <a:pt x="36" y="108"/>
                  </a:cubicBezTo>
                  <a:cubicBezTo>
                    <a:pt x="36" y="108"/>
                    <a:pt x="36" y="108"/>
                    <a:pt x="36" y="108"/>
                  </a:cubicBezTo>
                  <a:cubicBezTo>
                    <a:pt x="36" y="108"/>
                    <a:pt x="36" y="108"/>
                    <a:pt x="36" y="108"/>
                  </a:cubicBezTo>
                  <a:cubicBezTo>
                    <a:pt x="38" y="116"/>
                    <a:pt x="38" y="116"/>
                    <a:pt x="38" y="116"/>
                  </a:cubicBezTo>
                  <a:cubicBezTo>
                    <a:pt x="38" y="120"/>
                    <a:pt x="38" y="120"/>
                    <a:pt x="38" y="120"/>
                  </a:cubicBezTo>
                  <a:cubicBezTo>
                    <a:pt x="36" y="124"/>
                    <a:pt x="36" y="124"/>
                    <a:pt x="36" y="124"/>
                  </a:cubicBezTo>
                  <a:cubicBezTo>
                    <a:pt x="35" y="128"/>
                    <a:pt x="35" y="128"/>
                    <a:pt x="35" y="128"/>
                  </a:cubicBezTo>
                  <a:cubicBezTo>
                    <a:pt x="36" y="132"/>
                    <a:pt x="36" y="132"/>
                    <a:pt x="36" y="132"/>
                  </a:cubicBezTo>
                  <a:cubicBezTo>
                    <a:pt x="41" y="135"/>
                    <a:pt x="41" y="135"/>
                    <a:pt x="41" y="135"/>
                  </a:cubicBezTo>
                  <a:cubicBezTo>
                    <a:pt x="46" y="137"/>
                    <a:pt x="49" y="138"/>
                    <a:pt x="50" y="140"/>
                  </a:cubicBezTo>
                  <a:cubicBezTo>
                    <a:pt x="53" y="146"/>
                    <a:pt x="53" y="146"/>
                    <a:pt x="53" y="146"/>
                  </a:cubicBezTo>
                  <a:cubicBezTo>
                    <a:pt x="56" y="148"/>
                    <a:pt x="58" y="150"/>
                    <a:pt x="58" y="151"/>
                  </a:cubicBezTo>
                  <a:cubicBezTo>
                    <a:pt x="62" y="152"/>
                    <a:pt x="62" y="152"/>
                    <a:pt x="62" y="152"/>
                  </a:cubicBezTo>
                  <a:cubicBezTo>
                    <a:pt x="62" y="152"/>
                    <a:pt x="62" y="152"/>
                    <a:pt x="62" y="152"/>
                  </a:cubicBezTo>
                  <a:cubicBezTo>
                    <a:pt x="61" y="144"/>
                    <a:pt x="61" y="144"/>
                    <a:pt x="61" y="144"/>
                  </a:cubicBezTo>
                  <a:cubicBezTo>
                    <a:pt x="60" y="142"/>
                    <a:pt x="60" y="140"/>
                    <a:pt x="61" y="139"/>
                  </a:cubicBezTo>
                  <a:cubicBezTo>
                    <a:pt x="62" y="138"/>
                    <a:pt x="63" y="137"/>
                    <a:pt x="64" y="136"/>
                  </a:cubicBezTo>
                  <a:cubicBezTo>
                    <a:pt x="70" y="134"/>
                    <a:pt x="70" y="134"/>
                    <a:pt x="70" y="134"/>
                  </a:cubicBezTo>
                  <a:cubicBezTo>
                    <a:pt x="70" y="134"/>
                    <a:pt x="70" y="134"/>
                    <a:pt x="70" y="134"/>
                  </a:cubicBezTo>
                  <a:cubicBezTo>
                    <a:pt x="71" y="134"/>
                    <a:pt x="71" y="134"/>
                    <a:pt x="71" y="134"/>
                  </a:cubicBezTo>
                  <a:cubicBezTo>
                    <a:pt x="71" y="134"/>
                    <a:pt x="71" y="134"/>
                    <a:pt x="71" y="134"/>
                  </a:cubicBezTo>
                  <a:cubicBezTo>
                    <a:pt x="72" y="134"/>
                    <a:pt x="72" y="134"/>
                    <a:pt x="72" y="134"/>
                  </a:cubicBezTo>
                  <a:cubicBezTo>
                    <a:pt x="74" y="135"/>
                    <a:pt x="74" y="135"/>
                    <a:pt x="74" y="135"/>
                  </a:cubicBezTo>
                  <a:cubicBezTo>
                    <a:pt x="78" y="133"/>
                    <a:pt x="78" y="133"/>
                    <a:pt x="78" y="133"/>
                  </a:cubicBezTo>
                  <a:cubicBezTo>
                    <a:pt x="78" y="132"/>
                    <a:pt x="78" y="132"/>
                    <a:pt x="78" y="132"/>
                  </a:cubicBezTo>
                  <a:cubicBezTo>
                    <a:pt x="79" y="122"/>
                    <a:pt x="79" y="122"/>
                    <a:pt x="79" y="122"/>
                  </a:cubicBezTo>
                  <a:cubicBezTo>
                    <a:pt x="77" y="118"/>
                    <a:pt x="77" y="118"/>
                    <a:pt x="77" y="118"/>
                  </a:cubicBezTo>
                  <a:cubicBezTo>
                    <a:pt x="74" y="116"/>
                    <a:pt x="74" y="116"/>
                    <a:pt x="74" y="116"/>
                  </a:cubicBezTo>
                  <a:cubicBezTo>
                    <a:pt x="70" y="116"/>
                    <a:pt x="70" y="116"/>
                    <a:pt x="70" y="116"/>
                  </a:cubicBezTo>
                  <a:cubicBezTo>
                    <a:pt x="69" y="116"/>
                    <a:pt x="69" y="116"/>
                    <a:pt x="69" y="116"/>
                  </a:cubicBezTo>
                  <a:cubicBezTo>
                    <a:pt x="68" y="115"/>
                    <a:pt x="68" y="115"/>
                    <a:pt x="68" y="115"/>
                  </a:cubicBezTo>
                  <a:cubicBezTo>
                    <a:pt x="66" y="105"/>
                    <a:pt x="66" y="105"/>
                    <a:pt x="66" y="105"/>
                  </a:cubicBezTo>
                  <a:cubicBezTo>
                    <a:pt x="67" y="84"/>
                    <a:pt x="67" y="84"/>
                    <a:pt x="67" y="84"/>
                  </a:cubicBezTo>
                  <a:cubicBezTo>
                    <a:pt x="68" y="84"/>
                    <a:pt x="68" y="84"/>
                    <a:pt x="68" y="84"/>
                  </a:cubicBezTo>
                  <a:cubicBezTo>
                    <a:pt x="74" y="75"/>
                    <a:pt x="74" y="75"/>
                    <a:pt x="74" y="75"/>
                  </a:cubicBezTo>
                  <a:cubicBezTo>
                    <a:pt x="82" y="80"/>
                    <a:pt x="82" y="80"/>
                    <a:pt x="82" y="80"/>
                  </a:cubicBezTo>
                  <a:cubicBezTo>
                    <a:pt x="88" y="80"/>
                    <a:pt x="88" y="80"/>
                    <a:pt x="88" y="80"/>
                  </a:cubicBezTo>
                  <a:cubicBezTo>
                    <a:pt x="92" y="54"/>
                    <a:pt x="92" y="54"/>
                    <a:pt x="92" y="54"/>
                  </a:cubicBezTo>
                  <a:cubicBezTo>
                    <a:pt x="90" y="51"/>
                    <a:pt x="89" y="49"/>
                    <a:pt x="87" y="48"/>
                  </a:cubicBezTo>
                  <a:cubicBezTo>
                    <a:pt x="84" y="48"/>
                    <a:pt x="84" y="48"/>
                    <a:pt x="84" y="48"/>
                  </a:cubicBezTo>
                  <a:cubicBezTo>
                    <a:pt x="84" y="48"/>
                    <a:pt x="84" y="48"/>
                    <a:pt x="84" y="48"/>
                  </a:cubicBezTo>
                  <a:cubicBezTo>
                    <a:pt x="83" y="48"/>
                    <a:pt x="83" y="48"/>
                    <a:pt x="83" y="48"/>
                  </a:cubicBezTo>
                  <a:cubicBezTo>
                    <a:pt x="77" y="49"/>
                    <a:pt x="77" y="49"/>
                    <a:pt x="77" y="49"/>
                  </a:cubicBezTo>
                  <a:cubicBezTo>
                    <a:pt x="76" y="48"/>
                    <a:pt x="76" y="48"/>
                    <a:pt x="76" y="48"/>
                  </a:cubicBezTo>
                  <a:cubicBezTo>
                    <a:pt x="76" y="48"/>
                    <a:pt x="76" y="48"/>
                    <a:pt x="76" y="48"/>
                  </a:cubicBezTo>
                  <a:cubicBezTo>
                    <a:pt x="72" y="42"/>
                    <a:pt x="72" y="42"/>
                    <a:pt x="72" y="42"/>
                  </a:cubicBezTo>
                  <a:cubicBezTo>
                    <a:pt x="72" y="42"/>
                    <a:pt x="72" y="42"/>
                    <a:pt x="72" y="42"/>
                  </a:cubicBezTo>
                  <a:cubicBezTo>
                    <a:pt x="71" y="42"/>
                    <a:pt x="71" y="42"/>
                    <a:pt x="71" y="42"/>
                  </a:cubicBezTo>
                  <a:cubicBezTo>
                    <a:pt x="71" y="32"/>
                    <a:pt x="71" y="32"/>
                    <a:pt x="71" y="32"/>
                  </a:cubicBezTo>
                  <a:cubicBezTo>
                    <a:pt x="73" y="26"/>
                    <a:pt x="73" y="26"/>
                    <a:pt x="73" y="26"/>
                  </a:cubicBezTo>
                  <a:cubicBezTo>
                    <a:pt x="74" y="24"/>
                    <a:pt x="74" y="24"/>
                    <a:pt x="74" y="24"/>
                  </a:cubicBezTo>
                  <a:cubicBezTo>
                    <a:pt x="74" y="22"/>
                    <a:pt x="75" y="20"/>
                    <a:pt x="76" y="18"/>
                  </a:cubicBezTo>
                  <a:cubicBezTo>
                    <a:pt x="78" y="16"/>
                    <a:pt x="78" y="16"/>
                    <a:pt x="78" y="16"/>
                  </a:cubicBezTo>
                  <a:cubicBezTo>
                    <a:pt x="78" y="10"/>
                    <a:pt x="78" y="10"/>
                    <a:pt x="78" y="10"/>
                  </a:cubicBezTo>
                  <a:cubicBezTo>
                    <a:pt x="72" y="4"/>
                    <a:pt x="72" y="4"/>
                    <a:pt x="72" y="4"/>
                  </a:cubicBezTo>
                  <a:cubicBezTo>
                    <a:pt x="64" y="0"/>
                    <a:pt x="64" y="0"/>
                    <a:pt x="64" y="0"/>
                  </a:cubicBezTo>
                  <a:lnTo>
                    <a:pt x="54" y="9"/>
                  </a:ln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48" name="Freeform 8"/>
            <p:cNvSpPr/>
            <p:nvPr/>
          </p:nvSpPr>
          <p:spPr bwMode="auto">
            <a:xfrm>
              <a:off x="1964569" y="1702546"/>
              <a:ext cx="2451100" cy="1852613"/>
            </a:xfrm>
            <a:custGeom>
              <a:avLst/>
              <a:gdLst>
                <a:gd name="T0" fmla="*/ 639 w 652"/>
                <a:gd name="T1" fmla="*/ 228 h 493"/>
                <a:gd name="T2" fmla="*/ 612 w 652"/>
                <a:gd name="T3" fmla="*/ 204 h 493"/>
                <a:gd name="T4" fmla="*/ 596 w 652"/>
                <a:gd name="T5" fmla="*/ 184 h 493"/>
                <a:gd name="T6" fmla="*/ 520 w 652"/>
                <a:gd name="T7" fmla="*/ 166 h 493"/>
                <a:gd name="T8" fmla="*/ 524 w 652"/>
                <a:gd name="T9" fmla="*/ 90 h 493"/>
                <a:gd name="T10" fmla="*/ 470 w 652"/>
                <a:gd name="T11" fmla="*/ 25 h 493"/>
                <a:gd name="T12" fmla="*/ 443 w 652"/>
                <a:gd name="T13" fmla="*/ 7 h 493"/>
                <a:gd name="T14" fmla="*/ 401 w 652"/>
                <a:gd name="T15" fmla="*/ 61 h 493"/>
                <a:gd name="T16" fmla="*/ 309 w 652"/>
                <a:gd name="T17" fmla="*/ 112 h 493"/>
                <a:gd name="T18" fmla="*/ 291 w 652"/>
                <a:gd name="T19" fmla="*/ 115 h 493"/>
                <a:gd name="T20" fmla="*/ 237 w 652"/>
                <a:gd name="T21" fmla="*/ 110 h 493"/>
                <a:gd name="T22" fmla="*/ 245 w 652"/>
                <a:gd name="T23" fmla="*/ 168 h 493"/>
                <a:gd name="T24" fmla="*/ 234 w 652"/>
                <a:gd name="T25" fmla="*/ 198 h 493"/>
                <a:gd name="T26" fmla="*/ 226 w 652"/>
                <a:gd name="T27" fmla="*/ 196 h 493"/>
                <a:gd name="T28" fmla="*/ 202 w 652"/>
                <a:gd name="T29" fmla="*/ 224 h 493"/>
                <a:gd name="T30" fmla="*/ 165 w 652"/>
                <a:gd name="T31" fmla="*/ 234 h 493"/>
                <a:gd name="T32" fmla="*/ 92 w 652"/>
                <a:gd name="T33" fmla="*/ 253 h 493"/>
                <a:gd name="T34" fmla="*/ 53 w 652"/>
                <a:gd name="T35" fmla="*/ 247 h 493"/>
                <a:gd name="T36" fmla="*/ 33 w 652"/>
                <a:gd name="T37" fmla="*/ 240 h 493"/>
                <a:gd name="T38" fmla="*/ 5 w 652"/>
                <a:gd name="T39" fmla="*/ 284 h 493"/>
                <a:gd name="T40" fmla="*/ 27 w 652"/>
                <a:gd name="T41" fmla="*/ 303 h 493"/>
                <a:gd name="T42" fmla="*/ 21 w 652"/>
                <a:gd name="T43" fmla="*/ 356 h 493"/>
                <a:gd name="T44" fmla="*/ 21 w 652"/>
                <a:gd name="T45" fmla="*/ 367 h 493"/>
                <a:gd name="T46" fmla="*/ 60 w 652"/>
                <a:gd name="T47" fmla="*/ 417 h 493"/>
                <a:gd name="T48" fmla="*/ 85 w 652"/>
                <a:gd name="T49" fmla="*/ 443 h 493"/>
                <a:gd name="T50" fmla="*/ 105 w 652"/>
                <a:gd name="T51" fmla="*/ 490 h 493"/>
                <a:gd name="T52" fmla="*/ 130 w 652"/>
                <a:gd name="T53" fmla="*/ 493 h 493"/>
                <a:gd name="T54" fmla="*/ 145 w 652"/>
                <a:gd name="T55" fmla="*/ 466 h 493"/>
                <a:gd name="T56" fmla="*/ 165 w 652"/>
                <a:gd name="T57" fmla="*/ 468 h 493"/>
                <a:gd name="T58" fmla="*/ 230 w 652"/>
                <a:gd name="T59" fmla="*/ 465 h 493"/>
                <a:gd name="T60" fmla="*/ 251 w 652"/>
                <a:gd name="T61" fmla="*/ 480 h 493"/>
                <a:gd name="T62" fmla="*/ 285 w 652"/>
                <a:gd name="T63" fmla="*/ 480 h 493"/>
                <a:gd name="T64" fmla="*/ 360 w 652"/>
                <a:gd name="T65" fmla="*/ 470 h 493"/>
                <a:gd name="T66" fmla="*/ 413 w 652"/>
                <a:gd name="T67" fmla="*/ 472 h 493"/>
                <a:gd name="T68" fmla="*/ 446 w 652"/>
                <a:gd name="T69" fmla="*/ 484 h 493"/>
                <a:gd name="T70" fmla="*/ 473 w 652"/>
                <a:gd name="T71" fmla="*/ 491 h 493"/>
                <a:gd name="T72" fmla="*/ 469 w 652"/>
                <a:gd name="T73" fmla="*/ 470 h 493"/>
                <a:gd name="T74" fmla="*/ 477 w 652"/>
                <a:gd name="T75" fmla="*/ 460 h 493"/>
                <a:gd name="T76" fmla="*/ 479 w 652"/>
                <a:gd name="T77" fmla="*/ 446 h 493"/>
                <a:gd name="T78" fmla="*/ 461 w 652"/>
                <a:gd name="T79" fmla="*/ 428 h 493"/>
                <a:gd name="T80" fmla="*/ 462 w 652"/>
                <a:gd name="T81" fmla="*/ 414 h 493"/>
                <a:gd name="T82" fmla="*/ 494 w 652"/>
                <a:gd name="T83" fmla="*/ 396 h 493"/>
                <a:gd name="T84" fmla="*/ 527 w 652"/>
                <a:gd name="T85" fmla="*/ 390 h 493"/>
                <a:gd name="T86" fmla="*/ 544 w 652"/>
                <a:gd name="T87" fmla="*/ 375 h 493"/>
                <a:gd name="T88" fmla="*/ 545 w 652"/>
                <a:gd name="T89" fmla="*/ 367 h 493"/>
                <a:gd name="T90" fmla="*/ 547 w 652"/>
                <a:gd name="T91" fmla="*/ 343 h 493"/>
                <a:gd name="T92" fmla="*/ 585 w 652"/>
                <a:gd name="T93" fmla="*/ 314 h 493"/>
                <a:gd name="T94" fmla="*/ 603 w 652"/>
                <a:gd name="T95" fmla="*/ 302 h 493"/>
                <a:gd name="T96" fmla="*/ 635 w 652"/>
                <a:gd name="T97" fmla="*/ 294 h 493"/>
                <a:gd name="T98" fmla="*/ 648 w 652"/>
                <a:gd name="T99" fmla="*/ 281 h 493"/>
                <a:gd name="T100" fmla="*/ 651 w 652"/>
                <a:gd name="T101" fmla="*/ 266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2" h="493">
                  <a:moveTo>
                    <a:pt x="651" y="265"/>
                  </a:moveTo>
                  <a:cubicBezTo>
                    <a:pt x="652" y="265"/>
                    <a:pt x="652" y="265"/>
                    <a:pt x="652" y="265"/>
                  </a:cubicBezTo>
                  <a:cubicBezTo>
                    <a:pt x="652" y="265"/>
                    <a:pt x="652" y="265"/>
                    <a:pt x="652" y="265"/>
                  </a:cubicBezTo>
                  <a:cubicBezTo>
                    <a:pt x="652" y="264"/>
                    <a:pt x="652" y="264"/>
                    <a:pt x="652" y="264"/>
                  </a:cubicBezTo>
                  <a:cubicBezTo>
                    <a:pt x="639" y="228"/>
                    <a:pt x="639" y="228"/>
                    <a:pt x="639" y="228"/>
                  </a:cubicBezTo>
                  <a:cubicBezTo>
                    <a:pt x="631" y="222"/>
                    <a:pt x="631" y="222"/>
                    <a:pt x="631" y="222"/>
                  </a:cubicBezTo>
                  <a:cubicBezTo>
                    <a:pt x="631" y="221"/>
                    <a:pt x="631" y="221"/>
                    <a:pt x="631" y="221"/>
                  </a:cubicBezTo>
                  <a:cubicBezTo>
                    <a:pt x="629" y="206"/>
                    <a:pt x="629" y="206"/>
                    <a:pt x="629" y="206"/>
                  </a:cubicBezTo>
                  <a:cubicBezTo>
                    <a:pt x="613" y="204"/>
                    <a:pt x="613" y="204"/>
                    <a:pt x="613" y="204"/>
                  </a:cubicBezTo>
                  <a:cubicBezTo>
                    <a:pt x="612" y="204"/>
                    <a:pt x="612" y="204"/>
                    <a:pt x="612" y="204"/>
                  </a:cubicBezTo>
                  <a:cubicBezTo>
                    <a:pt x="611" y="204"/>
                    <a:pt x="611" y="204"/>
                    <a:pt x="611" y="204"/>
                  </a:cubicBezTo>
                  <a:cubicBezTo>
                    <a:pt x="611" y="203"/>
                    <a:pt x="611" y="203"/>
                    <a:pt x="611" y="203"/>
                  </a:cubicBezTo>
                  <a:cubicBezTo>
                    <a:pt x="611" y="202"/>
                    <a:pt x="611" y="202"/>
                    <a:pt x="611" y="202"/>
                  </a:cubicBezTo>
                  <a:cubicBezTo>
                    <a:pt x="611" y="202"/>
                    <a:pt x="611" y="202"/>
                    <a:pt x="611" y="202"/>
                  </a:cubicBezTo>
                  <a:cubicBezTo>
                    <a:pt x="609" y="196"/>
                    <a:pt x="604" y="190"/>
                    <a:pt x="596" y="184"/>
                  </a:cubicBezTo>
                  <a:cubicBezTo>
                    <a:pt x="591" y="180"/>
                    <a:pt x="587" y="178"/>
                    <a:pt x="583" y="177"/>
                  </a:cubicBezTo>
                  <a:cubicBezTo>
                    <a:pt x="581" y="176"/>
                    <a:pt x="578" y="174"/>
                    <a:pt x="576" y="173"/>
                  </a:cubicBezTo>
                  <a:cubicBezTo>
                    <a:pt x="571" y="169"/>
                    <a:pt x="553" y="166"/>
                    <a:pt x="521" y="166"/>
                  </a:cubicBezTo>
                  <a:cubicBezTo>
                    <a:pt x="520" y="166"/>
                    <a:pt x="520" y="166"/>
                    <a:pt x="520" y="166"/>
                  </a:cubicBezTo>
                  <a:cubicBezTo>
                    <a:pt x="520" y="166"/>
                    <a:pt x="520" y="166"/>
                    <a:pt x="520" y="166"/>
                  </a:cubicBezTo>
                  <a:cubicBezTo>
                    <a:pt x="516" y="160"/>
                    <a:pt x="516" y="160"/>
                    <a:pt x="516" y="160"/>
                  </a:cubicBezTo>
                  <a:cubicBezTo>
                    <a:pt x="515" y="156"/>
                    <a:pt x="513" y="153"/>
                    <a:pt x="513" y="150"/>
                  </a:cubicBezTo>
                  <a:cubicBezTo>
                    <a:pt x="513" y="145"/>
                    <a:pt x="518" y="131"/>
                    <a:pt x="529" y="107"/>
                  </a:cubicBezTo>
                  <a:cubicBezTo>
                    <a:pt x="524" y="90"/>
                    <a:pt x="524" y="90"/>
                    <a:pt x="524" y="90"/>
                  </a:cubicBezTo>
                  <a:cubicBezTo>
                    <a:pt x="524" y="90"/>
                    <a:pt x="524" y="90"/>
                    <a:pt x="524" y="90"/>
                  </a:cubicBezTo>
                  <a:cubicBezTo>
                    <a:pt x="518" y="62"/>
                    <a:pt x="518" y="62"/>
                    <a:pt x="518" y="62"/>
                  </a:cubicBezTo>
                  <a:cubicBezTo>
                    <a:pt x="517" y="58"/>
                    <a:pt x="510" y="54"/>
                    <a:pt x="498" y="50"/>
                  </a:cubicBezTo>
                  <a:cubicBezTo>
                    <a:pt x="496" y="50"/>
                    <a:pt x="493" y="49"/>
                    <a:pt x="491" y="47"/>
                  </a:cubicBezTo>
                  <a:cubicBezTo>
                    <a:pt x="487" y="45"/>
                    <a:pt x="483" y="42"/>
                    <a:pt x="482" y="37"/>
                  </a:cubicBezTo>
                  <a:cubicBezTo>
                    <a:pt x="479" y="32"/>
                    <a:pt x="475" y="28"/>
                    <a:pt x="470" y="25"/>
                  </a:cubicBezTo>
                  <a:cubicBezTo>
                    <a:pt x="469" y="25"/>
                    <a:pt x="469" y="25"/>
                    <a:pt x="469" y="25"/>
                  </a:cubicBezTo>
                  <a:cubicBezTo>
                    <a:pt x="469" y="24"/>
                    <a:pt x="469" y="24"/>
                    <a:pt x="469" y="24"/>
                  </a:cubicBezTo>
                  <a:cubicBezTo>
                    <a:pt x="464" y="0"/>
                    <a:pt x="464" y="0"/>
                    <a:pt x="464" y="0"/>
                  </a:cubicBezTo>
                  <a:cubicBezTo>
                    <a:pt x="445" y="2"/>
                    <a:pt x="445" y="2"/>
                    <a:pt x="445" y="2"/>
                  </a:cubicBezTo>
                  <a:cubicBezTo>
                    <a:pt x="443" y="7"/>
                    <a:pt x="443" y="7"/>
                    <a:pt x="443" y="7"/>
                  </a:cubicBezTo>
                  <a:cubicBezTo>
                    <a:pt x="441" y="15"/>
                    <a:pt x="438" y="19"/>
                    <a:pt x="435" y="19"/>
                  </a:cubicBezTo>
                  <a:cubicBezTo>
                    <a:pt x="423" y="23"/>
                    <a:pt x="423" y="23"/>
                    <a:pt x="423" y="23"/>
                  </a:cubicBezTo>
                  <a:cubicBezTo>
                    <a:pt x="415" y="26"/>
                    <a:pt x="411" y="29"/>
                    <a:pt x="408" y="33"/>
                  </a:cubicBezTo>
                  <a:cubicBezTo>
                    <a:pt x="407" y="34"/>
                    <a:pt x="406" y="39"/>
                    <a:pt x="405" y="46"/>
                  </a:cubicBezTo>
                  <a:cubicBezTo>
                    <a:pt x="404" y="53"/>
                    <a:pt x="403" y="58"/>
                    <a:pt x="401" y="61"/>
                  </a:cubicBezTo>
                  <a:cubicBezTo>
                    <a:pt x="399" y="66"/>
                    <a:pt x="395" y="70"/>
                    <a:pt x="389" y="72"/>
                  </a:cubicBezTo>
                  <a:cubicBezTo>
                    <a:pt x="379" y="76"/>
                    <a:pt x="361" y="70"/>
                    <a:pt x="337" y="52"/>
                  </a:cubicBezTo>
                  <a:cubicBezTo>
                    <a:pt x="304" y="94"/>
                    <a:pt x="304" y="94"/>
                    <a:pt x="304" y="94"/>
                  </a:cubicBezTo>
                  <a:cubicBezTo>
                    <a:pt x="308" y="112"/>
                    <a:pt x="308" y="112"/>
                    <a:pt x="308" y="112"/>
                  </a:cubicBezTo>
                  <a:cubicBezTo>
                    <a:pt x="309" y="112"/>
                    <a:pt x="309" y="112"/>
                    <a:pt x="309" y="112"/>
                  </a:cubicBezTo>
                  <a:cubicBezTo>
                    <a:pt x="309" y="112"/>
                    <a:pt x="309" y="112"/>
                    <a:pt x="309" y="112"/>
                  </a:cubicBezTo>
                  <a:cubicBezTo>
                    <a:pt x="308" y="113"/>
                    <a:pt x="308" y="113"/>
                    <a:pt x="308" y="113"/>
                  </a:cubicBezTo>
                  <a:cubicBezTo>
                    <a:pt x="308" y="113"/>
                    <a:pt x="308" y="113"/>
                    <a:pt x="308" y="113"/>
                  </a:cubicBezTo>
                  <a:cubicBezTo>
                    <a:pt x="307" y="116"/>
                    <a:pt x="304" y="117"/>
                    <a:pt x="301" y="118"/>
                  </a:cubicBezTo>
                  <a:cubicBezTo>
                    <a:pt x="298" y="118"/>
                    <a:pt x="295" y="117"/>
                    <a:pt x="291" y="115"/>
                  </a:cubicBezTo>
                  <a:cubicBezTo>
                    <a:pt x="288" y="112"/>
                    <a:pt x="279" y="110"/>
                    <a:pt x="264" y="110"/>
                  </a:cubicBezTo>
                  <a:cubicBezTo>
                    <a:pt x="257" y="109"/>
                    <a:pt x="257" y="109"/>
                    <a:pt x="257" y="109"/>
                  </a:cubicBezTo>
                  <a:cubicBezTo>
                    <a:pt x="257" y="109"/>
                    <a:pt x="257" y="109"/>
                    <a:pt x="257" y="109"/>
                  </a:cubicBezTo>
                  <a:cubicBezTo>
                    <a:pt x="247" y="108"/>
                    <a:pt x="247" y="108"/>
                    <a:pt x="247" y="108"/>
                  </a:cubicBezTo>
                  <a:cubicBezTo>
                    <a:pt x="237" y="110"/>
                    <a:pt x="237" y="110"/>
                    <a:pt x="237" y="110"/>
                  </a:cubicBezTo>
                  <a:cubicBezTo>
                    <a:pt x="241" y="117"/>
                    <a:pt x="241" y="117"/>
                    <a:pt x="241" y="117"/>
                  </a:cubicBezTo>
                  <a:cubicBezTo>
                    <a:pt x="245" y="122"/>
                    <a:pt x="247" y="126"/>
                    <a:pt x="247" y="128"/>
                  </a:cubicBezTo>
                  <a:cubicBezTo>
                    <a:pt x="242" y="154"/>
                    <a:pt x="242" y="154"/>
                    <a:pt x="242" y="154"/>
                  </a:cubicBezTo>
                  <a:cubicBezTo>
                    <a:pt x="244" y="168"/>
                    <a:pt x="244" y="168"/>
                    <a:pt x="244" y="168"/>
                  </a:cubicBezTo>
                  <a:cubicBezTo>
                    <a:pt x="245" y="168"/>
                    <a:pt x="245" y="168"/>
                    <a:pt x="245" y="168"/>
                  </a:cubicBezTo>
                  <a:cubicBezTo>
                    <a:pt x="245" y="168"/>
                    <a:pt x="245" y="168"/>
                    <a:pt x="245" y="168"/>
                  </a:cubicBezTo>
                  <a:cubicBezTo>
                    <a:pt x="244" y="168"/>
                    <a:pt x="244" y="168"/>
                    <a:pt x="244" y="168"/>
                  </a:cubicBezTo>
                  <a:cubicBezTo>
                    <a:pt x="244" y="168"/>
                    <a:pt x="244" y="168"/>
                    <a:pt x="244" y="168"/>
                  </a:cubicBezTo>
                  <a:cubicBezTo>
                    <a:pt x="236" y="194"/>
                    <a:pt x="236" y="194"/>
                    <a:pt x="236" y="194"/>
                  </a:cubicBezTo>
                  <a:cubicBezTo>
                    <a:pt x="236" y="197"/>
                    <a:pt x="235" y="198"/>
                    <a:pt x="234" y="198"/>
                  </a:cubicBezTo>
                  <a:cubicBezTo>
                    <a:pt x="233" y="198"/>
                    <a:pt x="233" y="198"/>
                    <a:pt x="233" y="198"/>
                  </a:cubicBezTo>
                  <a:cubicBezTo>
                    <a:pt x="233" y="197"/>
                    <a:pt x="233" y="197"/>
                    <a:pt x="233" y="197"/>
                  </a:cubicBezTo>
                  <a:cubicBezTo>
                    <a:pt x="232" y="195"/>
                    <a:pt x="232" y="195"/>
                    <a:pt x="232" y="195"/>
                  </a:cubicBezTo>
                  <a:cubicBezTo>
                    <a:pt x="231" y="192"/>
                    <a:pt x="230" y="190"/>
                    <a:pt x="229" y="191"/>
                  </a:cubicBezTo>
                  <a:cubicBezTo>
                    <a:pt x="228" y="191"/>
                    <a:pt x="227" y="193"/>
                    <a:pt x="226" y="196"/>
                  </a:cubicBezTo>
                  <a:cubicBezTo>
                    <a:pt x="225" y="204"/>
                    <a:pt x="220" y="210"/>
                    <a:pt x="213" y="216"/>
                  </a:cubicBezTo>
                  <a:cubicBezTo>
                    <a:pt x="206" y="222"/>
                    <a:pt x="206" y="222"/>
                    <a:pt x="206" y="222"/>
                  </a:cubicBezTo>
                  <a:cubicBezTo>
                    <a:pt x="203" y="224"/>
                    <a:pt x="203" y="224"/>
                    <a:pt x="203" y="224"/>
                  </a:cubicBezTo>
                  <a:cubicBezTo>
                    <a:pt x="203" y="224"/>
                    <a:pt x="203" y="224"/>
                    <a:pt x="203" y="224"/>
                  </a:cubicBezTo>
                  <a:cubicBezTo>
                    <a:pt x="202" y="224"/>
                    <a:pt x="202" y="224"/>
                    <a:pt x="202" y="224"/>
                  </a:cubicBezTo>
                  <a:cubicBezTo>
                    <a:pt x="176" y="224"/>
                    <a:pt x="176" y="224"/>
                    <a:pt x="176" y="224"/>
                  </a:cubicBezTo>
                  <a:cubicBezTo>
                    <a:pt x="166" y="234"/>
                    <a:pt x="166" y="234"/>
                    <a:pt x="166" y="234"/>
                  </a:cubicBezTo>
                  <a:cubicBezTo>
                    <a:pt x="166" y="234"/>
                    <a:pt x="166" y="234"/>
                    <a:pt x="166" y="234"/>
                  </a:cubicBezTo>
                  <a:cubicBezTo>
                    <a:pt x="165" y="234"/>
                    <a:pt x="165" y="234"/>
                    <a:pt x="165" y="234"/>
                  </a:cubicBezTo>
                  <a:cubicBezTo>
                    <a:pt x="165" y="234"/>
                    <a:pt x="165" y="234"/>
                    <a:pt x="165" y="234"/>
                  </a:cubicBezTo>
                  <a:cubicBezTo>
                    <a:pt x="137" y="230"/>
                    <a:pt x="137" y="230"/>
                    <a:pt x="137" y="230"/>
                  </a:cubicBezTo>
                  <a:cubicBezTo>
                    <a:pt x="133" y="234"/>
                    <a:pt x="128" y="236"/>
                    <a:pt x="124" y="235"/>
                  </a:cubicBezTo>
                  <a:cubicBezTo>
                    <a:pt x="120" y="234"/>
                    <a:pt x="113" y="236"/>
                    <a:pt x="103" y="239"/>
                  </a:cubicBezTo>
                  <a:cubicBezTo>
                    <a:pt x="92" y="252"/>
                    <a:pt x="92" y="252"/>
                    <a:pt x="92" y="252"/>
                  </a:cubicBezTo>
                  <a:cubicBezTo>
                    <a:pt x="92" y="253"/>
                    <a:pt x="92" y="253"/>
                    <a:pt x="92" y="253"/>
                  </a:cubicBezTo>
                  <a:cubicBezTo>
                    <a:pt x="74" y="254"/>
                    <a:pt x="74" y="254"/>
                    <a:pt x="74" y="254"/>
                  </a:cubicBezTo>
                  <a:cubicBezTo>
                    <a:pt x="74" y="239"/>
                    <a:pt x="74" y="239"/>
                    <a:pt x="74" y="239"/>
                  </a:cubicBezTo>
                  <a:cubicBezTo>
                    <a:pt x="63" y="239"/>
                    <a:pt x="63" y="239"/>
                    <a:pt x="63" y="239"/>
                  </a:cubicBezTo>
                  <a:cubicBezTo>
                    <a:pt x="61" y="245"/>
                    <a:pt x="61" y="245"/>
                    <a:pt x="61" y="245"/>
                  </a:cubicBezTo>
                  <a:cubicBezTo>
                    <a:pt x="53" y="247"/>
                    <a:pt x="53" y="247"/>
                    <a:pt x="53" y="247"/>
                  </a:cubicBezTo>
                  <a:cubicBezTo>
                    <a:pt x="52" y="247"/>
                    <a:pt x="52" y="247"/>
                    <a:pt x="52" y="247"/>
                  </a:cubicBezTo>
                  <a:cubicBezTo>
                    <a:pt x="52" y="247"/>
                    <a:pt x="52" y="247"/>
                    <a:pt x="52" y="247"/>
                  </a:cubicBezTo>
                  <a:cubicBezTo>
                    <a:pt x="51" y="247"/>
                    <a:pt x="51" y="247"/>
                    <a:pt x="51" y="247"/>
                  </a:cubicBezTo>
                  <a:cubicBezTo>
                    <a:pt x="51" y="247"/>
                    <a:pt x="51" y="247"/>
                    <a:pt x="51" y="247"/>
                  </a:cubicBezTo>
                  <a:cubicBezTo>
                    <a:pt x="46" y="244"/>
                    <a:pt x="39" y="241"/>
                    <a:pt x="33" y="240"/>
                  </a:cubicBezTo>
                  <a:cubicBezTo>
                    <a:pt x="29" y="240"/>
                    <a:pt x="25" y="242"/>
                    <a:pt x="19" y="248"/>
                  </a:cubicBezTo>
                  <a:cubicBezTo>
                    <a:pt x="12" y="254"/>
                    <a:pt x="7" y="259"/>
                    <a:pt x="5" y="264"/>
                  </a:cubicBezTo>
                  <a:cubicBezTo>
                    <a:pt x="6" y="264"/>
                    <a:pt x="7" y="266"/>
                    <a:pt x="7" y="268"/>
                  </a:cubicBezTo>
                  <a:cubicBezTo>
                    <a:pt x="7" y="271"/>
                    <a:pt x="8" y="274"/>
                    <a:pt x="8" y="277"/>
                  </a:cubicBezTo>
                  <a:cubicBezTo>
                    <a:pt x="7" y="280"/>
                    <a:pt x="6" y="282"/>
                    <a:pt x="5" y="284"/>
                  </a:cubicBezTo>
                  <a:cubicBezTo>
                    <a:pt x="3" y="285"/>
                    <a:pt x="1" y="288"/>
                    <a:pt x="0" y="295"/>
                  </a:cubicBezTo>
                  <a:cubicBezTo>
                    <a:pt x="7" y="299"/>
                    <a:pt x="7" y="299"/>
                    <a:pt x="7" y="299"/>
                  </a:cubicBezTo>
                  <a:cubicBezTo>
                    <a:pt x="15" y="290"/>
                    <a:pt x="15" y="290"/>
                    <a:pt x="15" y="290"/>
                  </a:cubicBezTo>
                  <a:cubicBezTo>
                    <a:pt x="27" y="302"/>
                    <a:pt x="27" y="302"/>
                    <a:pt x="27" y="302"/>
                  </a:cubicBezTo>
                  <a:cubicBezTo>
                    <a:pt x="27" y="303"/>
                    <a:pt x="27" y="303"/>
                    <a:pt x="27" y="303"/>
                  </a:cubicBezTo>
                  <a:cubicBezTo>
                    <a:pt x="29" y="325"/>
                    <a:pt x="29" y="325"/>
                    <a:pt x="29" y="325"/>
                  </a:cubicBezTo>
                  <a:cubicBezTo>
                    <a:pt x="29" y="326"/>
                    <a:pt x="29" y="326"/>
                    <a:pt x="29" y="326"/>
                  </a:cubicBezTo>
                  <a:cubicBezTo>
                    <a:pt x="29" y="326"/>
                    <a:pt x="29" y="326"/>
                    <a:pt x="29" y="326"/>
                  </a:cubicBezTo>
                  <a:cubicBezTo>
                    <a:pt x="22" y="356"/>
                    <a:pt x="22" y="356"/>
                    <a:pt x="22" y="356"/>
                  </a:cubicBezTo>
                  <a:cubicBezTo>
                    <a:pt x="21" y="356"/>
                    <a:pt x="21" y="356"/>
                    <a:pt x="21" y="356"/>
                  </a:cubicBezTo>
                  <a:cubicBezTo>
                    <a:pt x="11" y="356"/>
                    <a:pt x="5" y="356"/>
                    <a:pt x="3" y="358"/>
                  </a:cubicBezTo>
                  <a:cubicBezTo>
                    <a:pt x="3" y="360"/>
                    <a:pt x="7" y="363"/>
                    <a:pt x="14" y="368"/>
                  </a:cubicBezTo>
                  <a:cubicBezTo>
                    <a:pt x="20" y="367"/>
                    <a:pt x="20" y="367"/>
                    <a:pt x="20" y="367"/>
                  </a:cubicBezTo>
                  <a:cubicBezTo>
                    <a:pt x="21" y="367"/>
                    <a:pt x="21" y="367"/>
                    <a:pt x="21" y="367"/>
                  </a:cubicBezTo>
                  <a:cubicBezTo>
                    <a:pt x="21" y="367"/>
                    <a:pt x="21" y="367"/>
                    <a:pt x="21" y="367"/>
                  </a:cubicBezTo>
                  <a:cubicBezTo>
                    <a:pt x="35" y="380"/>
                    <a:pt x="35" y="380"/>
                    <a:pt x="35" y="380"/>
                  </a:cubicBezTo>
                  <a:cubicBezTo>
                    <a:pt x="40" y="384"/>
                    <a:pt x="39" y="392"/>
                    <a:pt x="33" y="403"/>
                  </a:cubicBezTo>
                  <a:cubicBezTo>
                    <a:pt x="35" y="416"/>
                    <a:pt x="35" y="416"/>
                    <a:pt x="35" y="416"/>
                  </a:cubicBezTo>
                  <a:cubicBezTo>
                    <a:pt x="40" y="417"/>
                    <a:pt x="40" y="417"/>
                    <a:pt x="40" y="417"/>
                  </a:cubicBezTo>
                  <a:cubicBezTo>
                    <a:pt x="60" y="417"/>
                    <a:pt x="60" y="417"/>
                    <a:pt x="60" y="417"/>
                  </a:cubicBezTo>
                  <a:cubicBezTo>
                    <a:pt x="50" y="426"/>
                    <a:pt x="50" y="426"/>
                    <a:pt x="50" y="426"/>
                  </a:cubicBezTo>
                  <a:cubicBezTo>
                    <a:pt x="56" y="430"/>
                    <a:pt x="56" y="430"/>
                    <a:pt x="56" y="430"/>
                  </a:cubicBezTo>
                  <a:cubicBezTo>
                    <a:pt x="56" y="430"/>
                    <a:pt x="56" y="430"/>
                    <a:pt x="56" y="430"/>
                  </a:cubicBezTo>
                  <a:cubicBezTo>
                    <a:pt x="64" y="434"/>
                    <a:pt x="64" y="434"/>
                    <a:pt x="64" y="434"/>
                  </a:cubicBezTo>
                  <a:cubicBezTo>
                    <a:pt x="85" y="443"/>
                    <a:pt x="85" y="443"/>
                    <a:pt x="85" y="443"/>
                  </a:cubicBezTo>
                  <a:cubicBezTo>
                    <a:pt x="86" y="444"/>
                    <a:pt x="86" y="444"/>
                    <a:pt x="86" y="444"/>
                  </a:cubicBezTo>
                  <a:cubicBezTo>
                    <a:pt x="87" y="444"/>
                    <a:pt x="87" y="444"/>
                    <a:pt x="87" y="444"/>
                  </a:cubicBezTo>
                  <a:cubicBezTo>
                    <a:pt x="89" y="476"/>
                    <a:pt x="89" y="476"/>
                    <a:pt x="89" y="476"/>
                  </a:cubicBezTo>
                  <a:cubicBezTo>
                    <a:pt x="89" y="483"/>
                    <a:pt x="94" y="488"/>
                    <a:pt x="103" y="491"/>
                  </a:cubicBezTo>
                  <a:cubicBezTo>
                    <a:pt x="105" y="490"/>
                    <a:pt x="105" y="490"/>
                    <a:pt x="105" y="490"/>
                  </a:cubicBezTo>
                  <a:cubicBezTo>
                    <a:pt x="105" y="490"/>
                    <a:pt x="105" y="490"/>
                    <a:pt x="105" y="490"/>
                  </a:cubicBezTo>
                  <a:cubicBezTo>
                    <a:pt x="106" y="490"/>
                    <a:pt x="106" y="490"/>
                    <a:pt x="106" y="490"/>
                  </a:cubicBezTo>
                  <a:cubicBezTo>
                    <a:pt x="128" y="493"/>
                    <a:pt x="128" y="493"/>
                    <a:pt x="128" y="493"/>
                  </a:cubicBezTo>
                  <a:cubicBezTo>
                    <a:pt x="130" y="493"/>
                    <a:pt x="130" y="493"/>
                    <a:pt x="130" y="493"/>
                  </a:cubicBezTo>
                  <a:cubicBezTo>
                    <a:pt x="130" y="493"/>
                    <a:pt x="130" y="493"/>
                    <a:pt x="130" y="493"/>
                  </a:cubicBezTo>
                  <a:cubicBezTo>
                    <a:pt x="130" y="492"/>
                    <a:pt x="130" y="492"/>
                    <a:pt x="130" y="492"/>
                  </a:cubicBezTo>
                  <a:cubicBezTo>
                    <a:pt x="133" y="488"/>
                    <a:pt x="134" y="484"/>
                    <a:pt x="134" y="484"/>
                  </a:cubicBezTo>
                  <a:cubicBezTo>
                    <a:pt x="134" y="483"/>
                    <a:pt x="134" y="483"/>
                    <a:pt x="134" y="483"/>
                  </a:cubicBezTo>
                  <a:cubicBezTo>
                    <a:pt x="134" y="479"/>
                    <a:pt x="135" y="476"/>
                    <a:pt x="139" y="474"/>
                  </a:cubicBezTo>
                  <a:cubicBezTo>
                    <a:pt x="142" y="471"/>
                    <a:pt x="144" y="469"/>
                    <a:pt x="145" y="466"/>
                  </a:cubicBezTo>
                  <a:cubicBezTo>
                    <a:pt x="145" y="466"/>
                    <a:pt x="145" y="466"/>
                    <a:pt x="145" y="466"/>
                  </a:cubicBezTo>
                  <a:cubicBezTo>
                    <a:pt x="147" y="462"/>
                    <a:pt x="151" y="462"/>
                    <a:pt x="157" y="464"/>
                  </a:cubicBezTo>
                  <a:cubicBezTo>
                    <a:pt x="158" y="464"/>
                    <a:pt x="158" y="464"/>
                    <a:pt x="158" y="464"/>
                  </a:cubicBezTo>
                  <a:cubicBezTo>
                    <a:pt x="158" y="464"/>
                    <a:pt x="158" y="464"/>
                    <a:pt x="158" y="464"/>
                  </a:cubicBezTo>
                  <a:cubicBezTo>
                    <a:pt x="165" y="468"/>
                    <a:pt x="165" y="468"/>
                    <a:pt x="165" y="468"/>
                  </a:cubicBezTo>
                  <a:cubicBezTo>
                    <a:pt x="191" y="473"/>
                    <a:pt x="191" y="473"/>
                    <a:pt x="191" y="473"/>
                  </a:cubicBezTo>
                  <a:cubicBezTo>
                    <a:pt x="206" y="472"/>
                    <a:pt x="206" y="472"/>
                    <a:pt x="206" y="472"/>
                  </a:cubicBezTo>
                  <a:cubicBezTo>
                    <a:pt x="217" y="467"/>
                    <a:pt x="217" y="467"/>
                    <a:pt x="217" y="467"/>
                  </a:cubicBezTo>
                  <a:cubicBezTo>
                    <a:pt x="219" y="464"/>
                    <a:pt x="221" y="463"/>
                    <a:pt x="222" y="462"/>
                  </a:cubicBezTo>
                  <a:cubicBezTo>
                    <a:pt x="224" y="462"/>
                    <a:pt x="227" y="462"/>
                    <a:pt x="230" y="465"/>
                  </a:cubicBezTo>
                  <a:cubicBezTo>
                    <a:pt x="232" y="466"/>
                    <a:pt x="232" y="466"/>
                    <a:pt x="232" y="466"/>
                  </a:cubicBezTo>
                  <a:cubicBezTo>
                    <a:pt x="233" y="467"/>
                    <a:pt x="235" y="470"/>
                    <a:pt x="236" y="474"/>
                  </a:cubicBezTo>
                  <a:cubicBezTo>
                    <a:pt x="244" y="480"/>
                    <a:pt x="244" y="480"/>
                    <a:pt x="244" y="480"/>
                  </a:cubicBezTo>
                  <a:cubicBezTo>
                    <a:pt x="250" y="480"/>
                    <a:pt x="250" y="480"/>
                    <a:pt x="250" y="480"/>
                  </a:cubicBezTo>
                  <a:cubicBezTo>
                    <a:pt x="251" y="480"/>
                    <a:pt x="251" y="480"/>
                    <a:pt x="251" y="480"/>
                  </a:cubicBezTo>
                  <a:cubicBezTo>
                    <a:pt x="251" y="480"/>
                    <a:pt x="251" y="480"/>
                    <a:pt x="251" y="480"/>
                  </a:cubicBezTo>
                  <a:cubicBezTo>
                    <a:pt x="252" y="480"/>
                    <a:pt x="252" y="480"/>
                    <a:pt x="252" y="480"/>
                  </a:cubicBezTo>
                  <a:cubicBezTo>
                    <a:pt x="260" y="484"/>
                    <a:pt x="260" y="484"/>
                    <a:pt x="260" y="484"/>
                  </a:cubicBezTo>
                  <a:cubicBezTo>
                    <a:pt x="276" y="482"/>
                    <a:pt x="276" y="482"/>
                    <a:pt x="276" y="482"/>
                  </a:cubicBezTo>
                  <a:cubicBezTo>
                    <a:pt x="285" y="480"/>
                    <a:pt x="285" y="480"/>
                    <a:pt x="285" y="480"/>
                  </a:cubicBezTo>
                  <a:cubicBezTo>
                    <a:pt x="307" y="482"/>
                    <a:pt x="307" y="482"/>
                    <a:pt x="307" y="482"/>
                  </a:cubicBezTo>
                  <a:cubicBezTo>
                    <a:pt x="317" y="479"/>
                    <a:pt x="317" y="479"/>
                    <a:pt x="317" y="479"/>
                  </a:cubicBezTo>
                  <a:cubicBezTo>
                    <a:pt x="329" y="474"/>
                    <a:pt x="329" y="474"/>
                    <a:pt x="329" y="474"/>
                  </a:cubicBezTo>
                  <a:cubicBezTo>
                    <a:pt x="331" y="472"/>
                    <a:pt x="334" y="471"/>
                    <a:pt x="338" y="470"/>
                  </a:cubicBezTo>
                  <a:cubicBezTo>
                    <a:pt x="360" y="470"/>
                    <a:pt x="360" y="470"/>
                    <a:pt x="360" y="470"/>
                  </a:cubicBezTo>
                  <a:cubicBezTo>
                    <a:pt x="368" y="467"/>
                    <a:pt x="368" y="467"/>
                    <a:pt x="368" y="467"/>
                  </a:cubicBezTo>
                  <a:cubicBezTo>
                    <a:pt x="371" y="465"/>
                    <a:pt x="374" y="464"/>
                    <a:pt x="377" y="464"/>
                  </a:cubicBezTo>
                  <a:cubicBezTo>
                    <a:pt x="389" y="464"/>
                    <a:pt x="389" y="464"/>
                    <a:pt x="389" y="464"/>
                  </a:cubicBezTo>
                  <a:cubicBezTo>
                    <a:pt x="395" y="468"/>
                    <a:pt x="395" y="468"/>
                    <a:pt x="395" y="468"/>
                  </a:cubicBezTo>
                  <a:cubicBezTo>
                    <a:pt x="413" y="472"/>
                    <a:pt x="413" y="472"/>
                    <a:pt x="413" y="472"/>
                  </a:cubicBezTo>
                  <a:cubicBezTo>
                    <a:pt x="415" y="472"/>
                    <a:pt x="417" y="474"/>
                    <a:pt x="421" y="478"/>
                  </a:cubicBezTo>
                  <a:cubicBezTo>
                    <a:pt x="429" y="482"/>
                    <a:pt x="429" y="482"/>
                    <a:pt x="429" y="482"/>
                  </a:cubicBezTo>
                  <a:cubicBezTo>
                    <a:pt x="429" y="483"/>
                    <a:pt x="429" y="483"/>
                    <a:pt x="429" y="483"/>
                  </a:cubicBezTo>
                  <a:cubicBezTo>
                    <a:pt x="446" y="484"/>
                    <a:pt x="446" y="484"/>
                    <a:pt x="446" y="484"/>
                  </a:cubicBezTo>
                  <a:cubicBezTo>
                    <a:pt x="446" y="484"/>
                    <a:pt x="446" y="484"/>
                    <a:pt x="446" y="484"/>
                  </a:cubicBezTo>
                  <a:cubicBezTo>
                    <a:pt x="446" y="484"/>
                    <a:pt x="446" y="484"/>
                    <a:pt x="446" y="484"/>
                  </a:cubicBezTo>
                  <a:cubicBezTo>
                    <a:pt x="454" y="488"/>
                    <a:pt x="454" y="488"/>
                    <a:pt x="454" y="488"/>
                  </a:cubicBezTo>
                  <a:cubicBezTo>
                    <a:pt x="464" y="490"/>
                    <a:pt x="464" y="490"/>
                    <a:pt x="464" y="490"/>
                  </a:cubicBezTo>
                  <a:cubicBezTo>
                    <a:pt x="464" y="490"/>
                    <a:pt x="464" y="490"/>
                    <a:pt x="464" y="490"/>
                  </a:cubicBezTo>
                  <a:cubicBezTo>
                    <a:pt x="473" y="491"/>
                    <a:pt x="473" y="491"/>
                    <a:pt x="473" y="491"/>
                  </a:cubicBezTo>
                  <a:cubicBezTo>
                    <a:pt x="475" y="486"/>
                    <a:pt x="475" y="486"/>
                    <a:pt x="475" y="486"/>
                  </a:cubicBezTo>
                  <a:cubicBezTo>
                    <a:pt x="471" y="478"/>
                    <a:pt x="471" y="478"/>
                    <a:pt x="471" y="478"/>
                  </a:cubicBezTo>
                  <a:cubicBezTo>
                    <a:pt x="470" y="470"/>
                    <a:pt x="470" y="470"/>
                    <a:pt x="470" y="470"/>
                  </a:cubicBezTo>
                  <a:cubicBezTo>
                    <a:pt x="470" y="470"/>
                    <a:pt x="470" y="470"/>
                    <a:pt x="470" y="470"/>
                  </a:cubicBezTo>
                  <a:cubicBezTo>
                    <a:pt x="469" y="470"/>
                    <a:pt x="469" y="470"/>
                    <a:pt x="469" y="470"/>
                  </a:cubicBezTo>
                  <a:cubicBezTo>
                    <a:pt x="471" y="468"/>
                    <a:pt x="471" y="468"/>
                    <a:pt x="471" y="468"/>
                  </a:cubicBezTo>
                  <a:cubicBezTo>
                    <a:pt x="476" y="461"/>
                    <a:pt x="476" y="461"/>
                    <a:pt x="476" y="461"/>
                  </a:cubicBezTo>
                  <a:cubicBezTo>
                    <a:pt x="476" y="460"/>
                    <a:pt x="476" y="460"/>
                    <a:pt x="476" y="460"/>
                  </a:cubicBezTo>
                  <a:cubicBezTo>
                    <a:pt x="476" y="460"/>
                    <a:pt x="476" y="460"/>
                    <a:pt x="476" y="460"/>
                  </a:cubicBezTo>
                  <a:cubicBezTo>
                    <a:pt x="477" y="460"/>
                    <a:pt x="477" y="460"/>
                    <a:pt x="477" y="460"/>
                  </a:cubicBezTo>
                  <a:cubicBezTo>
                    <a:pt x="477" y="460"/>
                    <a:pt x="477" y="460"/>
                    <a:pt x="477" y="460"/>
                  </a:cubicBezTo>
                  <a:cubicBezTo>
                    <a:pt x="482" y="456"/>
                    <a:pt x="482" y="456"/>
                    <a:pt x="482" y="456"/>
                  </a:cubicBezTo>
                  <a:cubicBezTo>
                    <a:pt x="482" y="456"/>
                    <a:pt x="482" y="456"/>
                    <a:pt x="482" y="456"/>
                  </a:cubicBezTo>
                  <a:cubicBezTo>
                    <a:pt x="481" y="454"/>
                    <a:pt x="481" y="454"/>
                    <a:pt x="481" y="454"/>
                  </a:cubicBezTo>
                  <a:cubicBezTo>
                    <a:pt x="479" y="446"/>
                    <a:pt x="479" y="446"/>
                    <a:pt x="479" y="446"/>
                  </a:cubicBezTo>
                  <a:cubicBezTo>
                    <a:pt x="479" y="444"/>
                    <a:pt x="477" y="444"/>
                    <a:pt x="475" y="442"/>
                  </a:cubicBezTo>
                  <a:cubicBezTo>
                    <a:pt x="475" y="442"/>
                    <a:pt x="475" y="442"/>
                    <a:pt x="475" y="442"/>
                  </a:cubicBezTo>
                  <a:cubicBezTo>
                    <a:pt x="469" y="436"/>
                    <a:pt x="469" y="436"/>
                    <a:pt x="469" y="436"/>
                  </a:cubicBezTo>
                  <a:cubicBezTo>
                    <a:pt x="461" y="429"/>
                    <a:pt x="461" y="429"/>
                    <a:pt x="461" y="429"/>
                  </a:cubicBezTo>
                  <a:cubicBezTo>
                    <a:pt x="461" y="428"/>
                    <a:pt x="461" y="428"/>
                    <a:pt x="461" y="428"/>
                  </a:cubicBezTo>
                  <a:cubicBezTo>
                    <a:pt x="460" y="428"/>
                    <a:pt x="460" y="428"/>
                    <a:pt x="460" y="428"/>
                  </a:cubicBezTo>
                  <a:cubicBezTo>
                    <a:pt x="461" y="428"/>
                    <a:pt x="461" y="428"/>
                    <a:pt x="461" y="428"/>
                  </a:cubicBezTo>
                  <a:cubicBezTo>
                    <a:pt x="461" y="427"/>
                    <a:pt x="461" y="427"/>
                    <a:pt x="461" y="427"/>
                  </a:cubicBezTo>
                  <a:cubicBezTo>
                    <a:pt x="462" y="419"/>
                    <a:pt x="462" y="419"/>
                    <a:pt x="462" y="419"/>
                  </a:cubicBezTo>
                  <a:cubicBezTo>
                    <a:pt x="462" y="414"/>
                    <a:pt x="462" y="414"/>
                    <a:pt x="462" y="414"/>
                  </a:cubicBezTo>
                  <a:cubicBezTo>
                    <a:pt x="458" y="404"/>
                    <a:pt x="458" y="404"/>
                    <a:pt x="458" y="404"/>
                  </a:cubicBezTo>
                  <a:cubicBezTo>
                    <a:pt x="467" y="402"/>
                    <a:pt x="467" y="402"/>
                    <a:pt x="467" y="402"/>
                  </a:cubicBezTo>
                  <a:cubicBezTo>
                    <a:pt x="472" y="398"/>
                    <a:pt x="472" y="398"/>
                    <a:pt x="472" y="398"/>
                  </a:cubicBezTo>
                  <a:cubicBezTo>
                    <a:pt x="483" y="398"/>
                    <a:pt x="483" y="398"/>
                    <a:pt x="483" y="398"/>
                  </a:cubicBezTo>
                  <a:cubicBezTo>
                    <a:pt x="494" y="396"/>
                    <a:pt x="494" y="396"/>
                    <a:pt x="494" y="396"/>
                  </a:cubicBezTo>
                  <a:cubicBezTo>
                    <a:pt x="495" y="396"/>
                    <a:pt x="495" y="396"/>
                    <a:pt x="495" y="396"/>
                  </a:cubicBezTo>
                  <a:cubicBezTo>
                    <a:pt x="502" y="397"/>
                    <a:pt x="502" y="397"/>
                    <a:pt x="502" y="397"/>
                  </a:cubicBezTo>
                  <a:cubicBezTo>
                    <a:pt x="511" y="394"/>
                    <a:pt x="511" y="394"/>
                    <a:pt x="511" y="394"/>
                  </a:cubicBezTo>
                  <a:cubicBezTo>
                    <a:pt x="521" y="392"/>
                    <a:pt x="521" y="392"/>
                    <a:pt x="521" y="392"/>
                  </a:cubicBezTo>
                  <a:cubicBezTo>
                    <a:pt x="527" y="390"/>
                    <a:pt x="527" y="390"/>
                    <a:pt x="527" y="390"/>
                  </a:cubicBezTo>
                  <a:cubicBezTo>
                    <a:pt x="528" y="390"/>
                    <a:pt x="528" y="390"/>
                    <a:pt x="528" y="390"/>
                  </a:cubicBezTo>
                  <a:cubicBezTo>
                    <a:pt x="545" y="386"/>
                    <a:pt x="545" y="386"/>
                    <a:pt x="545" y="386"/>
                  </a:cubicBezTo>
                  <a:cubicBezTo>
                    <a:pt x="548" y="384"/>
                    <a:pt x="548" y="384"/>
                    <a:pt x="548" y="384"/>
                  </a:cubicBezTo>
                  <a:cubicBezTo>
                    <a:pt x="547" y="380"/>
                    <a:pt x="547" y="380"/>
                    <a:pt x="547" y="380"/>
                  </a:cubicBezTo>
                  <a:cubicBezTo>
                    <a:pt x="544" y="375"/>
                    <a:pt x="544" y="375"/>
                    <a:pt x="544" y="375"/>
                  </a:cubicBezTo>
                  <a:cubicBezTo>
                    <a:pt x="544" y="374"/>
                    <a:pt x="544" y="374"/>
                    <a:pt x="544" y="374"/>
                  </a:cubicBezTo>
                  <a:cubicBezTo>
                    <a:pt x="543" y="374"/>
                    <a:pt x="543" y="374"/>
                    <a:pt x="543" y="374"/>
                  </a:cubicBezTo>
                  <a:cubicBezTo>
                    <a:pt x="543" y="374"/>
                    <a:pt x="543" y="374"/>
                    <a:pt x="543" y="374"/>
                  </a:cubicBezTo>
                  <a:cubicBezTo>
                    <a:pt x="544" y="368"/>
                    <a:pt x="544" y="368"/>
                    <a:pt x="544" y="368"/>
                  </a:cubicBezTo>
                  <a:cubicBezTo>
                    <a:pt x="545" y="367"/>
                    <a:pt x="545" y="367"/>
                    <a:pt x="545" y="367"/>
                  </a:cubicBezTo>
                  <a:cubicBezTo>
                    <a:pt x="545" y="359"/>
                    <a:pt x="545" y="359"/>
                    <a:pt x="545" y="359"/>
                  </a:cubicBezTo>
                  <a:cubicBezTo>
                    <a:pt x="543" y="352"/>
                    <a:pt x="543" y="352"/>
                    <a:pt x="543" y="352"/>
                  </a:cubicBezTo>
                  <a:cubicBezTo>
                    <a:pt x="543" y="352"/>
                    <a:pt x="543" y="352"/>
                    <a:pt x="543" y="352"/>
                  </a:cubicBezTo>
                  <a:cubicBezTo>
                    <a:pt x="543" y="351"/>
                    <a:pt x="543" y="351"/>
                    <a:pt x="543" y="351"/>
                  </a:cubicBezTo>
                  <a:cubicBezTo>
                    <a:pt x="547" y="343"/>
                    <a:pt x="547" y="343"/>
                    <a:pt x="547" y="343"/>
                  </a:cubicBezTo>
                  <a:cubicBezTo>
                    <a:pt x="549" y="340"/>
                    <a:pt x="551" y="338"/>
                    <a:pt x="553" y="338"/>
                  </a:cubicBezTo>
                  <a:cubicBezTo>
                    <a:pt x="563" y="338"/>
                    <a:pt x="563" y="338"/>
                    <a:pt x="563" y="338"/>
                  </a:cubicBezTo>
                  <a:cubicBezTo>
                    <a:pt x="565" y="338"/>
                    <a:pt x="567" y="338"/>
                    <a:pt x="569" y="336"/>
                  </a:cubicBezTo>
                  <a:cubicBezTo>
                    <a:pt x="585" y="315"/>
                    <a:pt x="585" y="315"/>
                    <a:pt x="585" y="315"/>
                  </a:cubicBezTo>
                  <a:cubicBezTo>
                    <a:pt x="585" y="314"/>
                    <a:pt x="585" y="314"/>
                    <a:pt x="585" y="314"/>
                  </a:cubicBezTo>
                  <a:cubicBezTo>
                    <a:pt x="585" y="314"/>
                    <a:pt x="585" y="314"/>
                    <a:pt x="585" y="314"/>
                  </a:cubicBezTo>
                  <a:cubicBezTo>
                    <a:pt x="593" y="307"/>
                    <a:pt x="593" y="307"/>
                    <a:pt x="593" y="307"/>
                  </a:cubicBezTo>
                  <a:cubicBezTo>
                    <a:pt x="594" y="306"/>
                    <a:pt x="594" y="306"/>
                    <a:pt x="594" y="306"/>
                  </a:cubicBezTo>
                  <a:cubicBezTo>
                    <a:pt x="597" y="306"/>
                    <a:pt x="599" y="304"/>
                    <a:pt x="601" y="304"/>
                  </a:cubicBezTo>
                  <a:cubicBezTo>
                    <a:pt x="603" y="302"/>
                    <a:pt x="603" y="302"/>
                    <a:pt x="603" y="302"/>
                  </a:cubicBezTo>
                  <a:cubicBezTo>
                    <a:pt x="605" y="298"/>
                    <a:pt x="608" y="296"/>
                    <a:pt x="609" y="296"/>
                  </a:cubicBezTo>
                  <a:cubicBezTo>
                    <a:pt x="623" y="299"/>
                    <a:pt x="623" y="299"/>
                    <a:pt x="623" y="299"/>
                  </a:cubicBezTo>
                  <a:cubicBezTo>
                    <a:pt x="635" y="294"/>
                    <a:pt x="635" y="294"/>
                    <a:pt x="635" y="294"/>
                  </a:cubicBezTo>
                  <a:cubicBezTo>
                    <a:pt x="635" y="294"/>
                    <a:pt x="635" y="294"/>
                    <a:pt x="635" y="294"/>
                  </a:cubicBezTo>
                  <a:cubicBezTo>
                    <a:pt x="635" y="294"/>
                    <a:pt x="635" y="294"/>
                    <a:pt x="635" y="294"/>
                  </a:cubicBezTo>
                  <a:cubicBezTo>
                    <a:pt x="635" y="294"/>
                    <a:pt x="635" y="294"/>
                    <a:pt x="635" y="294"/>
                  </a:cubicBezTo>
                  <a:cubicBezTo>
                    <a:pt x="635" y="294"/>
                    <a:pt x="635" y="294"/>
                    <a:pt x="635" y="294"/>
                  </a:cubicBezTo>
                  <a:cubicBezTo>
                    <a:pt x="642" y="293"/>
                    <a:pt x="642" y="293"/>
                    <a:pt x="642" y="293"/>
                  </a:cubicBezTo>
                  <a:cubicBezTo>
                    <a:pt x="648" y="290"/>
                    <a:pt x="648" y="290"/>
                    <a:pt x="648" y="290"/>
                  </a:cubicBezTo>
                  <a:cubicBezTo>
                    <a:pt x="648" y="281"/>
                    <a:pt x="648" y="281"/>
                    <a:pt x="648" y="281"/>
                  </a:cubicBezTo>
                  <a:cubicBezTo>
                    <a:pt x="649" y="270"/>
                    <a:pt x="649" y="270"/>
                    <a:pt x="649" y="270"/>
                  </a:cubicBezTo>
                  <a:cubicBezTo>
                    <a:pt x="649" y="269"/>
                    <a:pt x="649" y="269"/>
                    <a:pt x="649" y="269"/>
                  </a:cubicBezTo>
                  <a:cubicBezTo>
                    <a:pt x="649" y="269"/>
                    <a:pt x="649" y="269"/>
                    <a:pt x="649" y="269"/>
                  </a:cubicBezTo>
                  <a:cubicBezTo>
                    <a:pt x="649" y="269"/>
                    <a:pt x="649" y="269"/>
                    <a:pt x="649" y="269"/>
                  </a:cubicBezTo>
                  <a:cubicBezTo>
                    <a:pt x="651" y="266"/>
                    <a:pt x="651" y="266"/>
                    <a:pt x="651" y="266"/>
                  </a:cubicBezTo>
                  <a:lnTo>
                    <a:pt x="651" y="265"/>
                  </a:ln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49" name="Freeform 9"/>
            <p:cNvSpPr/>
            <p:nvPr/>
          </p:nvSpPr>
          <p:spPr bwMode="auto">
            <a:xfrm>
              <a:off x="3555244" y="3156696"/>
              <a:ext cx="1525588" cy="1093788"/>
            </a:xfrm>
            <a:custGeom>
              <a:avLst/>
              <a:gdLst>
                <a:gd name="T0" fmla="*/ 241 w 406"/>
                <a:gd name="T1" fmla="*/ 29 h 291"/>
                <a:gd name="T2" fmla="*/ 228 w 406"/>
                <a:gd name="T3" fmla="*/ 42 h 291"/>
                <a:gd name="T4" fmla="*/ 190 w 406"/>
                <a:gd name="T5" fmla="*/ 14 h 291"/>
                <a:gd name="T6" fmla="*/ 178 w 406"/>
                <a:gd name="T7" fmla="*/ 9 h 291"/>
                <a:gd name="T8" fmla="*/ 144 w 406"/>
                <a:gd name="T9" fmla="*/ 2 h 291"/>
                <a:gd name="T10" fmla="*/ 114 w 406"/>
                <a:gd name="T11" fmla="*/ 5 h 291"/>
                <a:gd name="T12" fmla="*/ 98 w 406"/>
                <a:gd name="T13" fmla="*/ 10 h 291"/>
                <a:gd name="T14" fmla="*/ 72 w 406"/>
                <a:gd name="T15" fmla="*/ 13 h 291"/>
                <a:gd name="T16" fmla="*/ 41 w 406"/>
                <a:gd name="T17" fmla="*/ 20 h 291"/>
                <a:gd name="T18" fmla="*/ 49 w 406"/>
                <a:gd name="T19" fmla="*/ 45 h 291"/>
                <a:gd name="T20" fmla="*/ 62 w 406"/>
                <a:gd name="T21" fmla="*/ 65 h 291"/>
                <a:gd name="T22" fmla="*/ 52 w 406"/>
                <a:gd name="T23" fmla="*/ 89 h 291"/>
                <a:gd name="T24" fmla="*/ 56 w 406"/>
                <a:gd name="T25" fmla="*/ 102 h 291"/>
                <a:gd name="T26" fmla="*/ 30 w 406"/>
                <a:gd name="T27" fmla="*/ 105 h 291"/>
                <a:gd name="T28" fmla="*/ 10 w 406"/>
                <a:gd name="T29" fmla="*/ 121 h 291"/>
                <a:gd name="T30" fmla="*/ 2 w 406"/>
                <a:gd name="T31" fmla="*/ 136 h 291"/>
                <a:gd name="T32" fmla="*/ 5 w 406"/>
                <a:gd name="T33" fmla="*/ 169 h 291"/>
                <a:gd name="T34" fmla="*/ 8 w 406"/>
                <a:gd name="T35" fmla="*/ 197 h 291"/>
                <a:gd name="T36" fmla="*/ 38 w 406"/>
                <a:gd name="T37" fmla="*/ 209 h 291"/>
                <a:gd name="T38" fmla="*/ 50 w 406"/>
                <a:gd name="T39" fmla="*/ 217 h 291"/>
                <a:gd name="T40" fmla="*/ 63 w 406"/>
                <a:gd name="T41" fmla="*/ 229 h 291"/>
                <a:gd name="T42" fmla="*/ 93 w 406"/>
                <a:gd name="T43" fmla="*/ 241 h 291"/>
                <a:gd name="T44" fmla="*/ 136 w 406"/>
                <a:gd name="T45" fmla="*/ 250 h 291"/>
                <a:gd name="T46" fmla="*/ 158 w 406"/>
                <a:gd name="T47" fmla="*/ 256 h 291"/>
                <a:gd name="T48" fmla="*/ 170 w 406"/>
                <a:gd name="T49" fmla="*/ 268 h 291"/>
                <a:gd name="T50" fmla="*/ 174 w 406"/>
                <a:gd name="T51" fmla="*/ 277 h 291"/>
                <a:gd name="T52" fmla="*/ 183 w 406"/>
                <a:gd name="T53" fmla="*/ 289 h 291"/>
                <a:gd name="T54" fmla="*/ 195 w 406"/>
                <a:gd name="T55" fmla="*/ 284 h 291"/>
                <a:gd name="T56" fmla="*/ 210 w 406"/>
                <a:gd name="T57" fmla="*/ 279 h 291"/>
                <a:gd name="T58" fmla="*/ 222 w 406"/>
                <a:gd name="T59" fmla="*/ 276 h 291"/>
                <a:gd name="T60" fmla="*/ 226 w 406"/>
                <a:gd name="T61" fmla="*/ 261 h 291"/>
                <a:gd name="T62" fmla="*/ 242 w 406"/>
                <a:gd name="T63" fmla="*/ 235 h 291"/>
                <a:gd name="T64" fmla="*/ 239 w 406"/>
                <a:gd name="T65" fmla="*/ 210 h 291"/>
                <a:gd name="T66" fmla="*/ 246 w 406"/>
                <a:gd name="T67" fmla="*/ 203 h 291"/>
                <a:gd name="T68" fmla="*/ 278 w 406"/>
                <a:gd name="T69" fmla="*/ 213 h 291"/>
                <a:gd name="T70" fmla="*/ 284 w 406"/>
                <a:gd name="T71" fmla="*/ 231 h 291"/>
                <a:gd name="T72" fmla="*/ 299 w 406"/>
                <a:gd name="T73" fmla="*/ 249 h 291"/>
                <a:gd name="T74" fmla="*/ 325 w 406"/>
                <a:gd name="T75" fmla="*/ 259 h 291"/>
                <a:gd name="T76" fmla="*/ 332 w 406"/>
                <a:gd name="T77" fmla="*/ 261 h 291"/>
                <a:gd name="T78" fmla="*/ 350 w 406"/>
                <a:gd name="T79" fmla="*/ 254 h 291"/>
                <a:gd name="T80" fmla="*/ 361 w 406"/>
                <a:gd name="T81" fmla="*/ 236 h 291"/>
                <a:gd name="T82" fmla="*/ 346 w 406"/>
                <a:gd name="T83" fmla="*/ 229 h 291"/>
                <a:gd name="T84" fmla="*/ 367 w 406"/>
                <a:gd name="T85" fmla="*/ 203 h 291"/>
                <a:gd name="T86" fmla="*/ 376 w 406"/>
                <a:gd name="T87" fmla="*/ 175 h 291"/>
                <a:gd name="T88" fmla="*/ 402 w 406"/>
                <a:gd name="T89" fmla="*/ 145 h 291"/>
                <a:gd name="T90" fmla="*/ 400 w 406"/>
                <a:gd name="T91" fmla="*/ 127 h 291"/>
                <a:gd name="T92" fmla="*/ 382 w 406"/>
                <a:gd name="T93" fmla="*/ 84 h 291"/>
                <a:gd name="T94" fmla="*/ 368 w 406"/>
                <a:gd name="T95" fmla="*/ 79 h 291"/>
                <a:gd name="T96" fmla="*/ 336 w 406"/>
                <a:gd name="T97" fmla="*/ 50 h 291"/>
                <a:gd name="T98" fmla="*/ 328 w 406"/>
                <a:gd name="T99" fmla="*/ 53 h 291"/>
                <a:gd name="T100" fmla="*/ 308 w 406"/>
                <a:gd name="T101" fmla="*/ 39 h 291"/>
                <a:gd name="T102" fmla="*/ 281 w 406"/>
                <a:gd name="T103" fmla="*/ 25 h 291"/>
                <a:gd name="T104" fmla="*/ 272 w 406"/>
                <a:gd name="T105" fmla="*/ 27 h 291"/>
                <a:gd name="T106" fmla="*/ 242 w 406"/>
                <a:gd name="T107" fmla="*/ 1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6" h="291">
                  <a:moveTo>
                    <a:pt x="242" y="15"/>
                  </a:moveTo>
                  <a:cubicBezTo>
                    <a:pt x="238" y="18"/>
                    <a:pt x="238" y="18"/>
                    <a:pt x="238" y="18"/>
                  </a:cubicBezTo>
                  <a:cubicBezTo>
                    <a:pt x="238" y="19"/>
                    <a:pt x="239" y="23"/>
                    <a:pt x="240" y="28"/>
                  </a:cubicBezTo>
                  <a:cubicBezTo>
                    <a:pt x="240" y="29"/>
                    <a:pt x="240" y="29"/>
                    <a:pt x="240" y="29"/>
                  </a:cubicBezTo>
                  <a:cubicBezTo>
                    <a:pt x="241" y="29"/>
                    <a:pt x="241" y="29"/>
                    <a:pt x="241" y="29"/>
                  </a:cubicBezTo>
                  <a:cubicBezTo>
                    <a:pt x="240" y="29"/>
                    <a:pt x="240" y="29"/>
                    <a:pt x="240" y="29"/>
                  </a:cubicBezTo>
                  <a:cubicBezTo>
                    <a:pt x="236" y="39"/>
                    <a:pt x="236" y="39"/>
                    <a:pt x="236" y="39"/>
                  </a:cubicBezTo>
                  <a:cubicBezTo>
                    <a:pt x="230" y="41"/>
                    <a:pt x="230" y="41"/>
                    <a:pt x="230" y="41"/>
                  </a:cubicBezTo>
                  <a:cubicBezTo>
                    <a:pt x="229" y="42"/>
                    <a:pt x="229" y="42"/>
                    <a:pt x="229" y="42"/>
                  </a:cubicBezTo>
                  <a:cubicBezTo>
                    <a:pt x="228" y="42"/>
                    <a:pt x="228" y="42"/>
                    <a:pt x="228" y="42"/>
                  </a:cubicBezTo>
                  <a:cubicBezTo>
                    <a:pt x="218" y="37"/>
                    <a:pt x="218" y="37"/>
                    <a:pt x="218" y="37"/>
                  </a:cubicBezTo>
                  <a:cubicBezTo>
                    <a:pt x="218" y="37"/>
                    <a:pt x="218" y="37"/>
                    <a:pt x="218" y="37"/>
                  </a:cubicBezTo>
                  <a:cubicBezTo>
                    <a:pt x="218" y="37"/>
                    <a:pt x="218" y="37"/>
                    <a:pt x="218" y="37"/>
                  </a:cubicBezTo>
                  <a:cubicBezTo>
                    <a:pt x="198" y="19"/>
                    <a:pt x="198" y="19"/>
                    <a:pt x="198" y="19"/>
                  </a:cubicBezTo>
                  <a:cubicBezTo>
                    <a:pt x="190" y="14"/>
                    <a:pt x="190" y="14"/>
                    <a:pt x="190" y="14"/>
                  </a:cubicBezTo>
                  <a:cubicBezTo>
                    <a:pt x="178" y="10"/>
                    <a:pt x="178" y="10"/>
                    <a:pt x="178" y="10"/>
                  </a:cubicBezTo>
                  <a:cubicBezTo>
                    <a:pt x="178" y="9"/>
                    <a:pt x="178" y="9"/>
                    <a:pt x="178" y="9"/>
                  </a:cubicBezTo>
                  <a:cubicBezTo>
                    <a:pt x="178" y="9"/>
                    <a:pt x="178" y="9"/>
                    <a:pt x="178" y="9"/>
                  </a:cubicBezTo>
                  <a:cubicBezTo>
                    <a:pt x="178" y="9"/>
                    <a:pt x="178" y="9"/>
                    <a:pt x="178" y="9"/>
                  </a:cubicBezTo>
                  <a:cubicBezTo>
                    <a:pt x="178" y="9"/>
                    <a:pt x="178" y="9"/>
                    <a:pt x="178" y="9"/>
                  </a:cubicBezTo>
                  <a:cubicBezTo>
                    <a:pt x="172" y="5"/>
                    <a:pt x="172" y="5"/>
                    <a:pt x="172" y="5"/>
                  </a:cubicBezTo>
                  <a:cubicBezTo>
                    <a:pt x="162" y="2"/>
                    <a:pt x="162" y="2"/>
                    <a:pt x="162" y="2"/>
                  </a:cubicBezTo>
                  <a:cubicBezTo>
                    <a:pt x="157" y="3"/>
                    <a:pt x="157" y="3"/>
                    <a:pt x="157" y="3"/>
                  </a:cubicBezTo>
                  <a:cubicBezTo>
                    <a:pt x="156" y="3"/>
                    <a:pt x="156" y="3"/>
                    <a:pt x="156" y="3"/>
                  </a:cubicBezTo>
                  <a:cubicBezTo>
                    <a:pt x="144" y="2"/>
                    <a:pt x="144" y="2"/>
                    <a:pt x="144" y="2"/>
                  </a:cubicBezTo>
                  <a:cubicBezTo>
                    <a:pt x="143" y="2"/>
                    <a:pt x="143" y="2"/>
                    <a:pt x="143" y="2"/>
                  </a:cubicBezTo>
                  <a:cubicBezTo>
                    <a:pt x="134" y="0"/>
                    <a:pt x="134" y="0"/>
                    <a:pt x="134" y="0"/>
                  </a:cubicBezTo>
                  <a:cubicBezTo>
                    <a:pt x="128" y="0"/>
                    <a:pt x="128" y="0"/>
                    <a:pt x="128" y="0"/>
                  </a:cubicBezTo>
                  <a:cubicBezTo>
                    <a:pt x="124" y="3"/>
                    <a:pt x="124" y="3"/>
                    <a:pt x="124" y="3"/>
                  </a:cubicBezTo>
                  <a:cubicBezTo>
                    <a:pt x="122" y="4"/>
                    <a:pt x="118" y="5"/>
                    <a:pt x="114" y="5"/>
                  </a:cubicBezTo>
                  <a:cubicBezTo>
                    <a:pt x="106" y="7"/>
                    <a:pt x="106" y="7"/>
                    <a:pt x="106" y="7"/>
                  </a:cubicBezTo>
                  <a:cubicBezTo>
                    <a:pt x="99" y="9"/>
                    <a:pt x="99" y="9"/>
                    <a:pt x="99" y="9"/>
                  </a:cubicBezTo>
                  <a:cubicBezTo>
                    <a:pt x="98" y="10"/>
                    <a:pt x="98" y="10"/>
                    <a:pt x="98" y="10"/>
                  </a:cubicBezTo>
                  <a:cubicBezTo>
                    <a:pt x="98" y="10"/>
                    <a:pt x="98" y="10"/>
                    <a:pt x="98" y="10"/>
                  </a:cubicBezTo>
                  <a:cubicBezTo>
                    <a:pt x="98" y="10"/>
                    <a:pt x="98" y="10"/>
                    <a:pt x="98" y="10"/>
                  </a:cubicBezTo>
                  <a:cubicBezTo>
                    <a:pt x="90" y="11"/>
                    <a:pt x="90" y="11"/>
                    <a:pt x="90" y="11"/>
                  </a:cubicBezTo>
                  <a:cubicBezTo>
                    <a:pt x="80" y="14"/>
                    <a:pt x="80" y="14"/>
                    <a:pt x="80" y="14"/>
                  </a:cubicBezTo>
                  <a:cubicBezTo>
                    <a:pt x="80" y="14"/>
                    <a:pt x="80" y="14"/>
                    <a:pt x="80" y="14"/>
                  </a:cubicBezTo>
                  <a:cubicBezTo>
                    <a:pt x="79" y="14"/>
                    <a:pt x="79" y="14"/>
                    <a:pt x="79" y="14"/>
                  </a:cubicBezTo>
                  <a:cubicBezTo>
                    <a:pt x="72" y="13"/>
                    <a:pt x="72" y="13"/>
                    <a:pt x="72" y="13"/>
                  </a:cubicBezTo>
                  <a:cubicBezTo>
                    <a:pt x="60" y="15"/>
                    <a:pt x="60" y="15"/>
                    <a:pt x="60" y="15"/>
                  </a:cubicBezTo>
                  <a:cubicBezTo>
                    <a:pt x="50" y="15"/>
                    <a:pt x="50" y="15"/>
                    <a:pt x="50" y="15"/>
                  </a:cubicBezTo>
                  <a:cubicBezTo>
                    <a:pt x="46" y="19"/>
                    <a:pt x="46" y="19"/>
                    <a:pt x="46" y="19"/>
                  </a:cubicBezTo>
                  <a:cubicBezTo>
                    <a:pt x="46" y="19"/>
                    <a:pt x="46" y="19"/>
                    <a:pt x="46" y="19"/>
                  </a:cubicBezTo>
                  <a:cubicBezTo>
                    <a:pt x="41" y="20"/>
                    <a:pt x="41" y="20"/>
                    <a:pt x="41" y="20"/>
                  </a:cubicBezTo>
                  <a:cubicBezTo>
                    <a:pt x="43" y="25"/>
                    <a:pt x="43" y="25"/>
                    <a:pt x="43" y="25"/>
                  </a:cubicBezTo>
                  <a:cubicBezTo>
                    <a:pt x="43" y="33"/>
                    <a:pt x="43" y="33"/>
                    <a:pt x="43" y="33"/>
                  </a:cubicBezTo>
                  <a:cubicBezTo>
                    <a:pt x="42" y="39"/>
                    <a:pt x="42" y="39"/>
                    <a:pt x="42" y="39"/>
                  </a:cubicBezTo>
                  <a:cubicBezTo>
                    <a:pt x="49" y="45"/>
                    <a:pt x="49" y="45"/>
                    <a:pt x="49" y="45"/>
                  </a:cubicBezTo>
                  <a:cubicBezTo>
                    <a:pt x="49" y="45"/>
                    <a:pt x="49" y="45"/>
                    <a:pt x="49" y="45"/>
                  </a:cubicBezTo>
                  <a:cubicBezTo>
                    <a:pt x="49" y="45"/>
                    <a:pt x="49" y="45"/>
                    <a:pt x="49" y="45"/>
                  </a:cubicBezTo>
                  <a:cubicBezTo>
                    <a:pt x="49" y="45"/>
                    <a:pt x="49" y="45"/>
                    <a:pt x="49" y="45"/>
                  </a:cubicBezTo>
                  <a:cubicBezTo>
                    <a:pt x="55" y="51"/>
                    <a:pt x="55" y="51"/>
                    <a:pt x="55" y="51"/>
                  </a:cubicBezTo>
                  <a:cubicBezTo>
                    <a:pt x="58" y="54"/>
                    <a:pt x="60" y="56"/>
                    <a:pt x="60" y="59"/>
                  </a:cubicBezTo>
                  <a:cubicBezTo>
                    <a:pt x="62" y="65"/>
                    <a:pt x="62" y="65"/>
                    <a:pt x="62" y="65"/>
                  </a:cubicBezTo>
                  <a:cubicBezTo>
                    <a:pt x="65" y="71"/>
                    <a:pt x="65" y="71"/>
                    <a:pt x="65" y="71"/>
                  </a:cubicBezTo>
                  <a:cubicBezTo>
                    <a:pt x="64" y="71"/>
                    <a:pt x="64" y="71"/>
                    <a:pt x="64" y="71"/>
                  </a:cubicBezTo>
                  <a:cubicBezTo>
                    <a:pt x="56" y="77"/>
                    <a:pt x="56" y="77"/>
                    <a:pt x="56" y="77"/>
                  </a:cubicBezTo>
                  <a:cubicBezTo>
                    <a:pt x="51" y="83"/>
                    <a:pt x="51" y="83"/>
                    <a:pt x="51" y="83"/>
                  </a:cubicBezTo>
                  <a:cubicBezTo>
                    <a:pt x="52" y="89"/>
                    <a:pt x="52" y="89"/>
                    <a:pt x="52" y="89"/>
                  </a:cubicBezTo>
                  <a:cubicBezTo>
                    <a:pt x="56" y="98"/>
                    <a:pt x="56" y="98"/>
                    <a:pt x="56" y="98"/>
                  </a:cubicBezTo>
                  <a:cubicBezTo>
                    <a:pt x="56" y="99"/>
                    <a:pt x="56" y="99"/>
                    <a:pt x="56" y="99"/>
                  </a:cubicBezTo>
                  <a:cubicBezTo>
                    <a:pt x="56" y="99"/>
                    <a:pt x="56" y="99"/>
                    <a:pt x="56" y="99"/>
                  </a:cubicBezTo>
                  <a:cubicBezTo>
                    <a:pt x="56" y="99"/>
                    <a:pt x="56" y="99"/>
                    <a:pt x="56" y="99"/>
                  </a:cubicBezTo>
                  <a:cubicBezTo>
                    <a:pt x="56" y="102"/>
                    <a:pt x="56" y="102"/>
                    <a:pt x="56" y="102"/>
                  </a:cubicBezTo>
                  <a:cubicBezTo>
                    <a:pt x="55" y="104"/>
                    <a:pt x="54" y="106"/>
                    <a:pt x="53" y="107"/>
                  </a:cubicBezTo>
                  <a:cubicBezTo>
                    <a:pt x="50" y="109"/>
                    <a:pt x="46" y="109"/>
                    <a:pt x="40" y="107"/>
                  </a:cubicBezTo>
                  <a:cubicBezTo>
                    <a:pt x="30" y="105"/>
                    <a:pt x="30" y="105"/>
                    <a:pt x="30" y="105"/>
                  </a:cubicBezTo>
                  <a:cubicBezTo>
                    <a:pt x="30" y="105"/>
                    <a:pt x="30" y="105"/>
                    <a:pt x="30" y="105"/>
                  </a:cubicBezTo>
                  <a:cubicBezTo>
                    <a:pt x="30" y="105"/>
                    <a:pt x="30" y="105"/>
                    <a:pt x="30" y="105"/>
                  </a:cubicBezTo>
                  <a:cubicBezTo>
                    <a:pt x="29" y="105"/>
                    <a:pt x="29" y="105"/>
                    <a:pt x="29" y="105"/>
                  </a:cubicBezTo>
                  <a:cubicBezTo>
                    <a:pt x="22" y="101"/>
                    <a:pt x="22" y="101"/>
                    <a:pt x="22" y="101"/>
                  </a:cubicBezTo>
                  <a:cubicBezTo>
                    <a:pt x="10" y="101"/>
                    <a:pt x="10" y="101"/>
                    <a:pt x="10" y="101"/>
                  </a:cubicBezTo>
                  <a:cubicBezTo>
                    <a:pt x="11" y="101"/>
                    <a:pt x="11" y="101"/>
                    <a:pt x="11" y="101"/>
                  </a:cubicBezTo>
                  <a:cubicBezTo>
                    <a:pt x="10" y="121"/>
                    <a:pt x="10" y="121"/>
                    <a:pt x="10" y="121"/>
                  </a:cubicBezTo>
                  <a:cubicBezTo>
                    <a:pt x="9" y="124"/>
                    <a:pt x="7" y="125"/>
                    <a:pt x="4" y="125"/>
                  </a:cubicBezTo>
                  <a:cubicBezTo>
                    <a:pt x="3" y="126"/>
                    <a:pt x="2" y="127"/>
                    <a:pt x="3" y="131"/>
                  </a:cubicBezTo>
                  <a:cubicBezTo>
                    <a:pt x="3" y="131"/>
                    <a:pt x="3" y="131"/>
                    <a:pt x="3" y="131"/>
                  </a:cubicBezTo>
                  <a:cubicBezTo>
                    <a:pt x="2" y="131"/>
                    <a:pt x="2" y="131"/>
                    <a:pt x="2" y="131"/>
                  </a:cubicBezTo>
                  <a:cubicBezTo>
                    <a:pt x="2" y="136"/>
                    <a:pt x="2" y="136"/>
                    <a:pt x="2" y="136"/>
                  </a:cubicBezTo>
                  <a:cubicBezTo>
                    <a:pt x="4" y="139"/>
                    <a:pt x="6" y="141"/>
                    <a:pt x="7" y="142"/>
                  </a:cubicBezTo>
                  <a:cubicBezTo>
                    <a:pt x="9" y="152"/>
                    <a:pt x="9" y="152"/>
                    <a:pt x="9" y="152"/>
                  </a:cubicBezTo>
                  <a:cubicBezTo>
                    <a:pt x="9" y="155"/>
                    <a:pt x="9" y="155"/>
                    <a:pt x="9" y="155"/>
                  </a:cubicBezTo>
                  <a:cubicBezTo>
                    <a:pt x="9" y="157"/>
                    <a:pt x="8" y="159"/>
                    <a:pt x="8" y="161"/>
                  </a:cubicBezTo>
                  <a:cubicBezTo>
                    <a:pt x="5" y="169"/>
                    <a:pt x="5" y="169"/>
                    <a:pt x="5" y="169"/>
                  </a:cubicBezTo>
                  <a:cubicBezTo>
                    <a:pt x="0" y="179"/>
                    <a:pt x="0" y="179"/>
                    <a:pt x="0" y="179"/>
                  </a:cubicBezTo>
                  <a:cubicBezTo>
                    <a:pt x="0" y="181"/>
                    <a:pt x="0" y="181"/>
                    <a:pt x="0" y="181"/>
                  </a:cubicBezTo>
                  <a:cubicBezTo>
                    <a:pt x="0" y="185"/>
                    <a:pt x="0" y="185"/>
                    <a:pt x="0" y="185"/>
                  </a:cubicBezTo>
                  <a:cubicBezTo>
                    <a:pt x="6" y="192"/>
                    <a:pt x="6" y="192"/>
                    <a:pt x="6" y="192"/>
                  </a:cubicBezTo>
                  <a:cubicBezTo>
                    <a:pt x="7" y="194"/>
                    <a:pt x="8" y="195"/>
                    <a:pt x="8" y="197"/>
                  </a:cubicBezTo>
                  <a:cubicBezTo>
                    <a:pt x="13" y="203"/>
                    <a:pt x="13" y="203"/>
                    <a:pt x="13" y="203"/>
                  </a:cubicBezTo>
                  <a:cubicBezTo>
                    <a:pt x="20" y="211"/>
                    <a:pt x="20" y="211"/>
                    <a:pt x="20" y="211"/>
                  </a:cubicBezTo>
                  <a:cubicBezTo>
                    <a:pt x="23" y="214"/>
                    <a:pt x="25" y="215"/>
                    <a:pt x="26" y="215"/>
                  </a:cubicBezTo>
                  <a:cubicBezTo>
                    <a:pt x="34" y="211"/>
                    <a:pt x="34" y="211"/>
                    <a:pt x="34" y="211"/>
                  </a:cubicBezTo>
                  <a:cubicBezTo>
                    <a:pt x="35" y="209"/>
                    <a:pt x="36" y="209"/>
                    <a:pt x="38" y="209"/>
                  </a:cubicBezTo>
                  <a:cubicBezTo>
                    <a:pt x="40" y="209"/>
                    <a:pt x="42" y="210"/>
                    <a:pt x="46" y="212"/>
                  </a:cubicBezTo>
                  <a:cubicBezTo>
                    <a:pt x="46" y="212"/>
                    <a:pt x="46" y="212"/>
                    <a:pt x="46" y="212"/>
                  </a:cubicBezTo>
                  <a:cubicBezTo>
                    <a:pt x="46" y="212"/>
                    <a:pt x="46" y="212"/>
                    <a:pt x="46" y="212"/>
                  </a:cubicBezTo>
                  <a:cubicBezTo>
                    <a:pt x="46" y="213"/>
                    <a:pt x="46" y="213"/>
                    <a:pt x="46" y="213"/>
                  </a:cubicBezTo>
                  <a:cubicBezTo>
                    <a:pt x="50" y="217"/>
                    <a:pt x="50" y="217"/>
                    <a:pt x="50" y="217"/>
                  </a:cubicBezTo>
                  <a:cubicBezTo>
                    <a:pt x="52" y="222"/>
                    <a:pt x="52" y="222"/>
                    <a:pt x="52" y="222"/>
                  </a:cubicBezTo>
                  <a:cubicBezTo>
                    <a:pt x="54" y="224"/>
                    <a:pt x="54" y="224"/>
                    <a:pt x="54" y="224"/>
                  </a:cubicBezTo>
                  <a:cubicBezTo>
                    <a:pt x="55" y="225"/>
                    <a:pt x="55" y="225"/>
                    <a:pt x="55" y="225"/>
                  </a:cubicBezTo>
                  <a:cubicBezTo>
                    <a:pt x="60" y="229"/>
                    <a:pt x="60" y="229"/>
                    <a:pt x="60" y="229"/>
                  </a:cubicBezTo>
                  <a:cubicBezTo>
                    <a:pt x="63" y="229"/>
                    <a:pt x="63" y="229"/>
                    <a:pt x="63" y="229"/>
                  </a:cubicBezTo>
                  <a:cubicBezTo>
                    <a:pt x="65" y="229"/>
                    <a:pt x="66" y="231"/>
                    <a:pt x="68" y="232"/>
                  </a:cubicBezTo>
                  <a:cubicBezTo>
                    <a:pt x="68" y="233"/>
                    <a:pt x="73" y="235"/>
                    <a:pt x="80" y="237"/>
                  </a:cubicBezTo>
                  <a:cubicBezTo>
                    <a:pt x="81" y="237"/>
                    <a:pt x="81" y="237"/>
                    <a:pt x="81" y="237"/>
                  </a:cubicBezTo>
                  <a:cubicBezTo>
                    <a:pt x="93" y="241"/>
                    <a:pt x="93" y="241"/>
                    <a:pt x="93" y="241"/>
                  </a:cubicBezTo>
                  <a:cubicBezTo>
                    <a:pt x="93" y="241"/>
                    <a:pt x="93" y="241"/>
                    <a:pt x="93" y="241"/>
                  </a:cubicBezTo>
                  <a:cubicBezTo>
                    <a:pt x="94" y="241"/>
                    <a:pt x="94" y="241"/>
                    <a:pt x="94" y="241"/>
                  </a:cubicBezTo>
                  <a:cubicBezTo>
                    <a:pt x="102" y="245"/>
                    <a:pt x="102" y="245"/>
                    <a:pt x="102" y="245"/>
                  </a:cubicBezTo>
                  <a:cubicBezTo>
                    <a:pt x="116" y="249"/>
                    <a:pt x="116" y="249"/>
                    <a:pt x="116" y="249"/>
                  </a:cubicBezTo>
                  <a:cubicBezTo>
                    <a:pt x="117" y="249"/>
                    <a:pt x="117" y="249"/>
                    <a:pt x="117" y="249"/>
                  </a:cubicBezTo>
                  <a:cubicBezTo>
                    <a:pt x="136" y="250"/>
                    <a:pt x="136" y="250"/>
                    <a:pt x="136" y="250"/>
                  </a:cubicBezTo>
                  <a:cubicBezTo>
                    <a:pt x="144" y="247"/>
                    <a:pt x="144" y="247"/>
                    <a:pt x="144" y="247"/>
                  </a:cubicBezTo>
                  <a:cubicBezTo>
                    <a:pt x="152" y="247"/>
                    <a:pt x="152" y="247"/>
                    <a:pt x="152" y="247"/>
                  </a:cubicBezTo>
                  <a:cubicBezTo>
                    <a:pt x="152" y="247"/>
                    <a:pt x="152" y="247"/>
                    <a:pt x="152" y="247"/>
                  </a:cubicBezTo>
                  <a:cubicBezTo>
                    <a:pt x="152" y="248"/>
                    <a:pt x="152" y="248"/>
                    <a:pt x="152" y="248"/>
                  </a:cubicBezTo>
                  <a:cubicBezTo>
                    <a:pt x="158" y="256"/>
                    <a:pt x="158" y="256"/>
                    <a:pt x="158" y="256"/>
                  </a:cubicBezTo>
                  <a:cubicBezTo>
                    <a:pt x="158" y="256"/>
                    <a:pt x="158" y="256"/>
                    <a:pt x="158" y="256"/>
                  </a:cubicBezTo>
                  <a:cubicBezTo>
                    <a:pt x="158" y="256"/>
                    <a:pt x="158" y="256"/>
                    <a:pt x="158" y="256"/>
                  </a:cubicBezTo>
                  <a:cubicBezTo>
                    <a:pt x="162" y="263"/>
                    <a:pt x="162" y="263"/>
                    <a:pt x="162" y="263"/>
                  </a:cubicBezTo>
                  <a:cubicBezTo>
                    <a:pt x="166" y="266"/>
                    <a:pt x="166" y="266"/>
                    <a:pt x="166" y="266"/>
                  </a:cubicBezTo>
                  <a:cubicBezTo>
                    <a:pt x="170" y="268"/>
                    <a:pt x="170" y="268"/>
                    <a:pt x="170" y="268"/>
                  </a:cubicBezTo>
                  <a:cubicBezTo>
                    <a:pt x="170" y="269"/>
                    <a:pt x="170" y="269"/>
                    <a:pt x="170" y="269"/>
                  </a:cubicBezTo>
                  <a:cubicBezTo>
                    <a:pt x="170" y="269"/>
                    <a:pt x="170" y="269"/>
                    <a:pt x="170" y="269"/>
                  </a:cubicBezTo>
                  <a:cubicBezTo>
                    <a:pt x="171" y="269"/>
                    <a:pt x="171" y="269"/>
                    <a:pt x="171" y="269"/>
                  </a:cubicBezTo>
                  <a:cubicBezTo>
                    <a:pt x="174" y="277"/>
                    <a:pt x="174" y="277"/>
                    <a:pt x="174" y="277"/>
                  </a:cubicBezTo>
                  <a:cubicBezTo>
                    <a:pt x="174" y="277"/>
                    <a:pt x="174" y="277"/>
                    <a:pt x="174" y="277"/>
                  </a:cubicBezTo>
                  <a:cubicBezTo>
                    <a:pt x="175" y="277"/>
                    <a:pt x="175" y="277"/>
                    <a:pt x="175" y="277"/>
                  </a:cubicBezTo>
                  <a:cubicBezTo>
                    <a:pt x="175" y="278"/>
                    <a:pt x="175" y="278"/>
                    <a:pt x="175" y="278"/>
                  </a:cubicBezTo>
                  <a:cubicBezTo>
                    <a:pt x="177" y="287"/>
                    <a:pt x="177" y="287"/>
                    <a:pt x="177" y="287"/>
                  </a:cubicBezTo>
                  <a:cubicBezTo>
                    <a:pt x="182" y="289"/>
                    <a:pt x="182" y="289"/>
                    <a:pt x="182" y="289"/>
                  </a:cubicBezTo>
                  <a:cubicBezTo>
                    <a:pt x="183" y="289"/>
                    <a:pt x="183" y="289"/>
                    <a:pt x="183" y="289"/>
                  </a:cubicBezTo>
                  <a:cubicBezTo>
                    <a:pt x="183" y="289"/>
                    <a:pt x="183" y="289"/>
                    <a:pt x="183" y="289"/>
                  </a:cubicBezTo>
                  <a:cubicBezTo>
                    <a:pt x="183" y="289"/>
                    <a:pt x="183" y="289"/>
                    <a:pt x="183" y="289"/>
                  </a:cubicBezTo>
                  <a:cubicBezTo>
                    <a:pt x="188" y="291"/>
                    <a:pt x="188" y="291"/>
                    <a:pt x="188" y="291"/>
                  </a:cubicBezTo>
                  <a:cubicBezTo>
                    <a:pt x="194" y="290"/>
                    <a:pt x="194" y="290"/>
                    <a:pt x="194" y="290"/>
                  </a:cubicBezTo>
                  <a:cubicBezTo>
                    <a:pt x="195" y="284"/>
                    <a:pt x="195" y="284"/>
                    <a:pt x="195" y="284"/>
                  </a:cubicBezTo>
                  <a:cubicBezTo>
                    <a:pt x="195" y="284"/>
                    <a:pt x="195" y="284"/>
                    <a:pt x="195" y="284"/>
                  </a:cubicBezTo>
                  <a:cubicBezTo>
                    <a:pt x="196" y="283"/>
                    <a:pt x="196" y="283"/>
                    <a:pt x="196" y="283"/>
                  </a:cubicBezTo>
                  <a:cubicBezTo>
                    <a:pt x="202" y="277"/>
                    <a:pt x="202" y="277"/>
                    <a:pt x="202" y="277"/>
                  </a:cubicBezTo>
                  <a:cubicBezTo>
                    <a:pt x="210" y="279"/>
                    <a:pt x="210" y="279"/>
                    <a:pt x="210" y="279"/>
                  </a:cubicBezTo>
                  <a:cubicBezTo>
                    <a:pt x="210" y="279"/>
                    <a:pt x="210" y="279"/>
                    <a:pt x="210" y="279"/>
                  </a:cubicBezTo>
                  <a:cubicBezTo>
                    <a:pt x="214" y="287"/>
                    <a:pt x="214" y="287"/>
                    <a:pt x="214" y="287"/>
                  </a:cubicBezTo>
                  <a:cubicBezTo>
                    <a:pt x="221" y="285"/>
                    <a:pt x="221" y="285"/>
                    <a:pt x="221" y="285"/>
                  </a:cubicBezTo>
                  <a:cubicBezTo>
                    <a:pt x="222" y="277"/>
                    <a:pt x="222" y="277"/>
                    <a:pt x="222" y="277"/>
                  </a:cubicBezTo>
                  <a:cubicBezTo>
                    <a:pt x="222" y="277"/>
                    <a:pt x="222" y="277"/>
                    <a:pt x="222" y="277"/>
                  </a:cubicBezTo>
                  <a:cubicBezTo>
                    <a:pt x="222" y="276"/>
                    <a:pt x="222" y="276"/>
                    <a:pt x="222" y="276"/>
                  </a:cubicBezTo>
                  <a:cubicBezTo>
                    <a:pt x="222" y="276"/>
                    <a:pt x="222" y="276"/>
                    <a:pt x="222" y="276"/>
                  </a:cubicBezTo>
                  <a:cubicBezTo>
                    <a:pt x="228" y="273"/>
                    <a:pt x="228" y="273"/>
                    <a:pt x="228" y="273"/>
                  </a:cubicBezTo>
                  <a:cubicBezTo>
                    <a:pt x="226" y="262"/>
                    <a:pt x="226" y="262"/>
                    <a:pt x="226" y="262"/>
                  </a:cubicBezTo>
                  <a:cubicBezTo>
                    <a:pt x="226" y="261"/>
                    <a:pt x="226" y="261"/>
                    <a:pt x="226" y="261"/>
                  </a:cubicBezTo>
                  <a:cubicBezTo>
                    <a:pt x="226" y="261"/>
                    <a:pt x="226" y="261"/>
                    <a:pt x="226" y="261"/>
                  </a:cubicBezTo>
                  <a:cubicBezTo>
                    <a:pt x="226" y="261"/>
                    <a:pt x="226" y="261"/>
                    <a:pt x="226" y="261"/>
                  </a:cubicBezTo>
                  <a:cubicBezTo>
                    <a:pt x="232" y="248"/>
                    <a:pt x="232" y="248"/>
                    <a:pt x="232" y="248"/>
                  </a:cubicBezTo>
                  <a:cubicBezTo>
                    <a:pt x="238" y="246"/>
                    <a:pt x="238" y="246"/>
                    <a:pt x="238" y="246"/>
                  </a:cubicBezTo>
                  <a:cubicBezTo>
                    <a:pt x="236" y="235"/>
                    <a:pt x="236" y="235"/>
                    <a:pt x="236" y="235"/>
                  </a:cubicBezTo>
                  <a:cubicBezTo>
                    <a:pt x="242" y="235"/>
                    <a:pt x="242" y="235"/>
                    <a:pt x="242" y="235"/>
                  </a:cubicBezTo>
                  <a:cubicBezTo>
                    <a:pt x="242" y="229"/>
                    <a:pt x="242" y="229"/>
                    <a:pt x="242" y="229"/>
                  </a:cubicBezTo>
                  <a:cubicBezTo>
                    <a:pt x="238" y="219"/>
                    <a:pt x="238" y="219"/>
                    <a:pt x="238" y="219"/>
                  </a:cubicBezTo>
                  <a:cubicBezTo>
                    <a:pt x="238" y="219"/>
                    <a:pt x="238" y="219"/>
                    <a:pt x="238" y="219"/>
                  </a:cubicBezTo>
                  <a:cubicBezTo>
                    <a:pt x="238" y="218"/>
                    <a:pt x="238" y="218"/>
                    <a:pt x="238" y="218"/>
                  </a:cubicBezTo>
                  <a:cubicBezTo>
                    <a:pt x="239" y="210"/>
                    <a:pt x="239" y="210"/>
                    <a:pt x="239" y="210"/>
                  </a:cubicBezTo>
                  <a:cubicBezTo>
                    <a:pt x="239" y="209"/>
                    <a:pt x="239" y="209"/>
                    <a:pt x="239" y="209"/>
                  </a:cubicBezTo>
                  <a:cubicBezTo>
                    <a:pt x="240" y="209"/>
                    <a:pt x="240" y="209"/>
                    <a:pt x="240" y="209"/>
                  </a:cubicBezTo>
                  <a:cubicBezTo>
                    <a:pt x="244" y="203"/>
                    <a:pt x="244" y="203"/>
                    <a:pt x="244" y="203"/>
                  </a:cubicBezTo>
                  <a:cubicBezTo>
                    <a:pt x="245" y="203"/>
                    <a:pt x="245" y="203"/>
                    <a:pt x="245" y="203"/>
                  </a:cubicBezTo>
                  <a:cubicBezTo>
                    <a:pt x="246" y="203"/>
                    <a:pt x="246" y="203"/>
                    <a:pt x="246" y="203"/>
                  </a:cubicBezTo>
                  <a:cubicBezTo>
                    <a:pt x="257" y="205"/>
                    <a:pt x="257" y="205"/>
                    <a:pt x="257" y="205"/>
                  </a:cubicBezTo>
                  <a:cubicBezTo>
                    <a:pt x="257" y="205"/>
                    <a:pt x="257" y="205"/>
                    <a:pt x="257" y="205"/>
                  </a:cubicBezTo>
                  <a:cubicBezTo>
                    <a:pt x="266" y="207"/>
                    <a:pt x="266" y="207"/>
                    <a:pt x="266" y="207"/>
                  </a:cubicBezTo>
                  <a:cubicBezTo>
                    <a:pt x="274" y="205"/>
                    <a:pt x="274" y="205"/>
                    <a:pt x="274" y="205"/>
                  </a:cubicBezTo>
                  <a:cubicBezTo>
                    <a:pt x="278" y="213"/>
                    <a:pt x="278" y="213"/>
                    <a:pt x="278" y="213"/>
                  </a:cubicBezTo>
                  <a:cubicBezTo>
                    <a:pt x="278" y="214"/>
                    <a:pt x="278" y="214"/>
                    <a:pt x="278" y="214"/>
                  </a:cubicBezTo>
                  <a:cubicBezTo>
                    <a:pt x="278" y="220"/>
                    <a:pt x="278" y="220"/>
                    <a:pt x="278" y="220"/>
                  </a:cubicBezTo>
                  <a:cubicBezTo>
                    <a:pt x="280" y="226"/>
                    <a:pt x="280" y="226"/>
                    <a:pt x="280" y="226"/>
                  </a:cubicBezTo>
                  <a:cubicBezTo>
                    <a:pt x="280" y="229"/>
                    <a:pt x="282" y="230"/>
                    <a:pt x="284" y="231"/>
                  </a:cubicBezTo>
                  <a:cubicBezTo>
                    <a:pt x="284" y="231"/>
                    <a:pt x="284" y="231"/>
                    <a:pt x="284" y="231"/>
                  </a:cubicBezTo>
                  <a:cubicBezTo>
                    <a:pt x="288" y="231"/>
                    <a:pt x="290" y="233"/>
                    <a:pt x="290" y="235"/>
                  </a:cubicBezTo>
                  <a:cubicBezTo>
                    <a:pt x="291" y="237"/>
                    <a:pt x="292" y="240"/>
                    <a:pt x="295" y="243"/>
                  </a:cubicBezTo>
                  <a:cubicBezTo>
                    <a:pt x="299" y="249"/>
                    <a:pt x="299" y="249"/>
                    <a:pt x="299" y="249"/>
                  </a:cubicBezTo>
                  <a:cubicBezTo>
                    <a:pt x="299" y="249"/>
                    <a:pt x="299" y="249"/>
                    <a:pt x="299" y="249"/>
                  </a:cubicBezTo>
                  <a:cubicBezTo>
                    <a:pt x="299" y="249"/>
                    <a:pt x="299" y="249"/>
                    <a:pt x="299" y="249"/>
                  </a:cubicBezTo>
                  <a:cubicBezTo>
                    <a:pt x="301" y="253"/>
                    <a:pt x="301" y="253"/>
                    <a:pt x="301" y="253"/>
                  </a:cubicBezTo>
                  <a:cubicBezTo>
                    <a:pt x="305" y="253"/>
                    <a:pt x="305" y="253"/>
                    <a:pt x="305" y="253"/>
                  </a:cubicBezTo>
                  <a:cubicBezTo>
                    <a:pt x="312" y="247"/>
                    <a:pt x="312" y="247"/>
                    <a:pt x="312" y="247"/>
                  </a:cubicBezTo>
                  <a:cubicBezTo>
                    <a:pt x="316" y="256"/>
                    <a:pt x="316" y="256"/>
                    <a:pt x="316" y="256"/>
                  </a:cubicBezTo>
                  <a:cubicBezTo>
                    <a:pt x="325" y="259"/>
                    <a:pt x="325" y="259"/>
                    <a:pt x="325" y="259"/>
                  </a:cubicBezTo>
                  <a:cubicBezTo>
                    <a:pt x="325" y="259"/>
                    <a:pt x="325" y="259"/>
                    <a:pt x="325" y="259"/>
                  </a:cubicBezTo>
                  <a:cubicBezTo>
                    <a:pt x="326" y="259"/>
                    <a:pt x="326" y="259"/>
                    <a:pt x="326" y="259"/>
                  </a:cubicBezTo>
                  <a:cubicBezTo>
                    <a:pt x="330" y="267"/>
                    <a:pt x="330" y="267"/>
                    <a:pt x="330" y="267"/>
                  </a:cubicBezTo>
                  <a:cubicBezTo>
                    <a:pt x="332" y="269"/>
                    <a:pt x="332" y="269"/>
                    <a:pt x="332" y="269"/>
                  </a:cubicBezTo>
                  <a:cubicBezTo>
                    <a:pt x="332" y="261"/>
                    <a:pt x="332" y="261"/>
                    <a:pt x="332" y="261"/>
                  </a:cubicBezTo>
                  <a:cubicBezTo>
                    <a:pt x="332" y="261"/>
                    <a:pt x="332" y="261"/>
                    <a:pt x="332" y="261"/>
                  </a:cubicBezTo>
                  <a:cubicBezTo>
                    <a:pt x="332" y="259"/>
                    <a:pt x="332" y="259"/>
                    <a:pt x="332" y="259"/>
                  </a:cubicBezTo>
                  <a:cubicBezTo>
                    <a:pt x="350" y="259"/>
                    <a:pt x="350" y="259"/>
                    <a:pt x="350" y="259"/>
                  </a:cubicBezTo>
                  <a:cubicBezTo>
                    <a:pt x="350" y="257"/>
                    <a:pt x="350" y="257"/>
                    <a:pt x="350" y="257"/>
                  </a:cubicBezTo>
                  <a:cubicBezTo>
                    <a:pt x="351" y="257"/>
                    <a:pt x="351" y="255"/>
                    <a:pt x="350" y="254"/>
                  </a:cubicBezTo>
                  <a:cubicBezTo>
                    <a:pt x="349" y="251"/>
                    <a:pt x="348" y="249"/>
                    <a:pt x="348" y="247"/>
                  </a:cubicBezTo>
                  <a:cubicBezTo>
                    <a:pt x="348" y="243"/>
                    <a:pt x="348" y="241"/>
                    <a:pt x="349" y="240"/>
                  </a:cubicBezTo>
                  <a:cubicBezTo>
                    <a:pt x="350" y="239"/>
                    <a:pt x="351" y="239"/>
                    <a:pt x="353" y="239"/>
                  </a:cubicBezTo>
                  <a:cubicBezTo>
                    <a:pt x="360" y="241"/>
                    <a:pt x="360" y="241"/>
                    <a:pt x="360" y="241"/>
                  </a:cubicBezTo>
                  <a:cubicBezTo>
                    <a:pt x="361" y="236"/>
                    <a:pt x="361" y="236"/>
                    <a:pt x="361" y="236"/>
                  </a:cubicBezTo>
                  <a:cubicBezTo>
                    <a:pt x="348" y="230"/>
                    <a:pt x="348" y="230"/>
                    <a:pt x="348" y="230"/>
                  </a:cubicBezTo>
                  <a:cubicBezTo>
                    <a:pt x="347" y="230"/>
                    <a:pt x="347" y="230"/>
                    <a:pt x="347" y="230"/>
                  </a:cubicBezTo>
                  <a:cubicBezTo>
                    <a:pt x="346" y="229"/>
                    <a:pt x="346" y="229"/>
                    <a:pt x="346" y="229"/>
                  </a:cubicBezTo>
                  <a:cubicBezTo>
                    <a:pt x="346" y="229"/>
                    <a:pt x="346" y="229"/>
                    <a:pt x="346" y="229"/>
                  </a:cubicBezTo>
                  <a:cubicBezTo>
                    <a:pt x="346" y="229"/>
                    <a:pt x="346" y="229"/>
                    <a:pt x="346" y="229"/>
                  </a:cubicBezTo>
                  <a:cubicBezTo>
                    <a:pt x="344" y="213"/>
                    <a:pt x="344" y="213"/>
                    <a:pt x="344" y="213"/>
                  </a:cubicBezTo>
                  <a:cubicBezTo>
                    <a:pt x="345" y="203"/>
                    <a:pt x="345" y="203"/>
                    <a:pt x="345" y="203"/>
                  </a:cubicBezTo>
                  <a:cubicBezTo>
                    <a:pt x="345" y="201"/>
                    <a:pt x="345" y="201"/>
                    <a:pt x="345" y="201"/>
                  </a:cubicBezTo>
                  <a:cubicBezTo>
                    <a:pt x="345" y="201"/>
                    <a:pt x="345" y="201"/>
                    <a:pt x="345" y="201"/>
                  </a:cubicBezTo>
                  <a:cubicBezTo>
                    <a:pt x="367" y="203"/>
                    <a:pt x="367" y="203"/>
                    <a:pt x="367" y="203"/>
                  </a:cubicBezTo>
                  <a:cubicBezTo>
                    <a:pt x="372" y="198"/>
                    <a:pt x="372" y="198"/>
                    <a:pt x="372" y="198"/>
                  </a:cubicBezTo>
                  <a:cubicBezTo>
                    <a:pt x="374" y="196"/>
                    <a:pt x="373" y="195"/>
                    <a:pt x="372" y="194"/>
                  </a:cubicBezTo>
                  <a:cubicBezTo>
                    <a:pt x="367" y="192"/>
                    <a:pt x="364" y="190"/>
                    <a:pt x="364" y="187"/>
                  </a:cubicBezTo>
                  <a:cubicBezTo>
                    <a:pt x="364" y="186"/>
                    <a:pt x="364" y="185"/>
                    <a:pt x="366" y="184"/>
                  </a:cubicBezTo>
                  <a:cubicBezTo>
                    <a:pt x="376" y="175"/>
                    <a:pt x="376" y="175"/>
                    <a:pt x="376" y="175"/>
                  </a:cubicBezTo>
                  <a:cubicBezTo>
                    <a:pt x="386" y="174"/>
                    <a:pt x="386" y="174"/>
                    <a:pt x="386" y="174"/>
                  </a:cubicBezTo>
                  <a:cubicBezTo>
                    <a:pt x="391" y="165"/>
                    <a:pt x="391" y="165"/>
                    <a:pt x="391" y="165"/>
                  </a:cubicBezTo>
                  <a:cubicBezTo>
                    <a:pt x="391" y="157"/>
                    <a:pt x="391" y="157"/>
                    <a:pt x="391" y="157"/>
                  </a:cubicBezTo>
                  <a:cubicBezTo>
                    <a:pt x="398" y="155"/>
                    <a:pt x="398" y="155"/>
                    <a:pt x="398" y="155"/>
                  </a:cubicBezTo>
                  <a:cubicBezTo>
                    <a:pt x="400" y="149"/>
                    <a:pt x="402" y="146"/>
                    <a:pt x="402" y="145"/>
                  </a:cubicBezTo>
                  <a:cubicBezTo>
                    <a:pt x="406" y="138"/>
                    <a:pt x="406" y="138"/>
                    <a:pt x="406" y="138"/>
                  </a:cubicBezTo>
                  <a:cubicBezTo>
                    <a:pt x="400" y="128"/>
                    <a:pt x="400" y="128"/>
                    <a:pt x="400" y="128"/>
                  </a:cubicBezTo>
                  <a:cubicBezTo>
                    <a:pt x="400" y="128"/>
                    <a:pt x="400" y="128"/>
                    <a:pt x="400" y="128"/>
                  </a:cubicBezTo>
                  <a:cubicBezTo>
                    <a:pt x="400" y="128"/>
                    <a:pt x="400" y="128"/>
                    <a:pt x="400" y="128"/>
                  </a:cubicBezTo>
                  <a:cubicBezTo>
                    <a:pt x="400" y="127"/>
                    <a:pt x="400" y="127"/>
                    <a:pt x="400" y="127"/>
                  </a:cubicBezTo>
                  <a:cubicBezTo>
                    <a:pt x="396" y="114"/>
                    <a:pt x="396" y="114"/>
                    <a:pt x="396" y="114"/>
                  </a:cubicBezTo>
                  <a:cubicBezTo>
                    <a:pt x="396" y="113"/>
                    <a:pt x="396" y="113"/>
                    <a:pt x="396" y="113"/>
                  </a:cubicBezTo>
                  <a:cubicBezTo>
                    <a:pt x="394" y="99"/>
                    <a:pt x="394" y="99"/>
                    <a:pt x="394" y="99"/>
                  </a:cubicBezTo>
                  <a:cubicBezTo>
                    <a:pt x="389" y="91"/>
                    <a:pt x="389" y="91"/>
                    <a:pt x="389" y="91"/>
                  </a:cubicBezTo>
                  <a:cubicBezTo>
                    <a:pt x="382" y="84"/>
                    <a:pt x="382" y="84"/>
                    <a:pt x="382" y="84"/>
                  </a:cubicBezTo>
                  <a:cubicBezTo>
                    <a:pt x="382" y="84"/>
                    <a:pt x="382" y="84"/>
                    <a:pt x="382" y="84"/>
                  </a:cubicBezTo>
                  <a:cubicBezTo>
                    <a:pt x="382" y="83"/>
                    <a:pt x="382" y="83"/>
                    <a:pt x="382" y="83"/>
                  </a:cubicBezTo>
                  <a:cubicBezTo>
                    <a:pt x="382" y="83"/>
                    <a:pt x="382" y="83"/>
                    <a:pt x="382" y="83"/>
                  </a:cubicBezTo>
                  <a:cubicBezTo>
                    <a:pt x="381" y="75"/>
                    <a:pt x="381" y="75"/>
                    <a:pt x="381" y="75"/>
                  </a:cubicBezTo>
                  <a:cubicBezTo>
                    <a:pt x="368" y="79"/>
                    <a:pt x="368" y="79"/>
                    <a:pt x="368" y="79"/>
                  </a:cubicBezTo>
                  <a:cubicBezTo>
                    <a:pt x="368" y="79"/>
                    <a:pt x="368" y="79"/>
                    <a:pt x="368" y="79"/>
                  </a:cubicBezTo>
                  <a:cubicBezTo>
                    <a:pt x="362" y="72"/>
                    <a:pt x="362" y="72"/>
                    <a:pt x="362" y="72"/>
                  </a:cubicBezTo>
                  <a:cubicBezTo>
                    <a:pt x="344" y="59"/>
                    <a:pt x="344" y="59"/>
                    <a:pt x="344" y="59"/>
                  </a:cubicBezTo>
                  <a:cubicBezTo>
                    <a:pt x="343" y="59"/>
                    <a:pt x="343" y="59"/>
                    <a:pt x="343" y="59"/>
                  </a:cubicBezTo>
                  <a:cubicBezTo>
                    <a:pt x="336" y="50"/>
                    <a:pt x="336" y="50"/>
                    <a:pt x="336" y="50"/>
                  </a:cubicBezTo>
                  <a:cubicBezTo>
                    <a:pt x="332" y="47"/>
                    <a:pt x="332" y="47"/>
                    <a:pt x="332" y="47"/>
                  </a:cubicBezTo>
                  <a:cubicBezTo>
                    <a:pt x="329" y="51"/>
                    <a:pt x="329" y="51"/>
                    <a:pt x="329" y="51"/>
                  </a:cubicBezTo>
                  <a:cubicBezTo>
                    <a:pt x="329" y="52"/>
                    <a:pt x="329" y="52"/>
                    <a:pt x="329" y="52"/>
                  </a:cubicBezTo>
                  <a:cubicBezTo>
                    <a:pt x="329" y="53"/>
                    <a:pt x="329" y="53"/>
                    <a:pt x="329" y="53"/>
                  </a:cubicBezTo>
                  <a:cubicBezTo>
                    <a:pt x="328" y="53"/>
                    <a:pt x="328" y="53"/>
                    <a:pt x="328" y="53"/>
                  </a:cubicBezTo>
                  <a:cubicBezTo>
                    <a:pt x="328" y="53"/>
                    <a:pt x="328" y="53"/>
                    <a:pt x="328" y="53"/>
                  </a:cubicBezTo>
                  <a:cubicBezTo>
                    <a:pt x="322" y="53"/>
                    <a:pt x="322" y="53"/>
                    <a:pt x="322" y="53"/>
                  </a:cubicBezTo>
                  <a:cubicBezTo>
                    <a:pt x="321" y="53"/>
                    <a:pt x="321" y="53"/>
                    <a:pt x="321" y="53"/>
                  </a:cubicBezTo>
                  <a:cubicBezTo>
                    <a:pt x="321" y="53"/>
                    <a:pt x="321" y="53"/>
                    <a:pt x="321" y="53"/>
                  </a:cubicBezTo>
                  <a:cubicBezTo>
                    <a:pt x="308" y="39"/>
                    <a:pt x="308" y="39"/>
                    <a:pt x="308" y="39"/>
                  </a:cubicBezTo>
                  <a:cubicBezTo>
                    <a:pt x="305" y="38"/>
                    <a:pt x="302" y="35"/>
                    <a:pt x="298" y="31"/>
                  </a:cubicBezTo>
                  <a:cubicBezTo>
                    <a:pt x="292" y="27"/>
                    <a:pt x="292" y="27"/>
                    <a:pt x="292" y="27"/>
                  </a:cubicBezTo>
                  <a:cubicBezTo>
                    <a:pt x="292" y="26"/>
                    <a:pt x="292" y="26"/>
                    <a:pt x="292" y="26"/>
                  </a:cubicBezTo>
                  <a:cubicBezTo>
                    <a:pt x="285" y="22"/>
                    <a:pt x="285" y="22"/>
                    <a:pt x="285" y="22"/>
                  </a:cubicBezTo>
                  <a:cubicBezTo>
                    <a:pt x="281" y="25"/>
                    <a:pt x="281" y="25"/>
                    <a:pt x="281" y="25"/>
                  </a:cubicBezTo>
                  <a:cubicBezTo>
                    <a:pt x="280" y="26"/>
                    <a:pt x="280" y="26"/>
                    <a:pt x="280" y="26"/>
                  </a:cubicBezTo>
                  <a:cubicBezTo>
                    <a:pt x="280" y="26"/>
                    <a:pt x="280" y="26"/>
                    <a:pt x="280" y="26"/>
                  </a:cubicBezTo>
                  <a:cubicBezTo>
                    <a:pt x="280" y="26"/>
                    <a:pt x="280" y="26"/>
                    <a:pt x="280" y="26"/>
                  </a:cubicBezTo>
                  <a:cubicBezTo>
                    <a:pt x="276" y="25"/>
                    <a:pt x="276" y="25"/>
                    <a:pt x="276" y="25"/>
                  </a:cubicBezTo>
                  <a:cubicBezTo>
                    <a:pt x="272" y="27"/>
                    <a:pt x="272" y="27"/>
                    <a:pt x="272" y="27"/>
                  </a:cubicBezTo>
                  <a:cubicBezTo>
                    <a:pt x="272" y="27"/>
                    <a:pt x="272" y="27"/>
                    <a:pt x="272" y="27"/>
                  </a:cubicBezTo>
                  <a:cubicBezTo>
                    <a:pt x="271" y="28"/>
                    <a:pt x="271" y="28"/>
                    <a:pt x="271" y="28"/>
                  </a:cubicBezTo>
                  <a:cubicBezTo>
                    <a:pt x="271" y="28"/>
                    <a:pt x="271" y="28"/>
                    <a:pt x="271" y="28"/>
                  </a:cubicBezTo>
                  <a:cubicBezTo>
                    <a:pt x="265" y="29"/>
                    <a:pt x="265" y="29"/>
                    <a:pt x="265" y="29"/>
                  </a:cubicBezTo>
                  <a:cubicBezTo>
                    <a:pt x="258" y="24"/>
                    <a:pt x="250" y="20"/>
                    <a:pt x="242" y="15"/>
                  </a:cubicBez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50" name="Freeform 10"/>
            <p:cNvSpPr/>
            <p:nvPr/>
          </p:nvSpPr>
          <p:spPr bwMode="auto">
            <a:xfrm>
              <a:off x="4429957" y="3923459"/>
              <a:ext cx="1319213" cy="1157288"/>
            </a:xfrm>
            <a:custGeom>
              <a:avLst/>
              <a:gdLst>
                <a:gd name="T0" fmla="*/ 10 w 351"/>
                <a:gd name="T1" fmla="*/ 14 h 308"/>
                <a:gd name="T2" fmla="*/ 9 w 351"/>
                <a:gd name="T3" fmla="*/ 35 h 308"/>
                <a:gd name="T4" fmla="*/ 5 w 351"/>
                <a:gd name="T5" fmla="*/ 57 h 308"/>
                <a:gd name="T6" fmla="*/ 19 w 351"/>
                <a:gd name="T7" fmla="*/ 69 h 308"/>
                <a:gd name="T8" fmla="*/ 35 w 351"/>
                <a:gd name="T9" fmla="*/ 97 h 308"/>
                <a:gd name="T10" fmla="*/ 37 w 351"/>
                <a:gd name="T11" fmla="*/ 122 h 308"/>
                <a:gd name="T12" fmla="*/ 45 w 351"/>
                <a:gd name="T13" fmla="*/ 143 h 308"/>
                <a:gd name="T14" fmla="*/ 50 w 351"/>
                <a:gd name="T15" fmla="*/ 175 h 308"/>
                <a:gd name="T16" fmla="*/ 47 w 351"/>
                <a:gd name="T17" fmla="*/ 218 h 308"/>
                <a:gd name="T18" fmla="*/ 55 w 351"/>
                <a:gd name="T19" fmla="*/ 231 h 308"/>
                <a:gd name="T20" fmla="*/ 62 w 351"/>
                <a:gd name="T21" fmla="*/ 213 h 308"/>
                <a:gd name="T22" fmla="*/ 78 w 351"/>
                <a:gd name="T23" fmla="*/ 220 h 308"/>
                <a:gd name="T24" fmla="*/ 85 w 351"/>
                <a:gd name="T25" fmla="*/ 237 h 308"/>
                <a:gd name="T26" fmla="*/ 102 w 351"/>
                <a:gd name="T27" fmla="*/ 239 h 308"/>
                <a:gd name="T28" fmla="*/ 119 w 351"/>
                <a:gd name="T29" fmla="*/ 279 h 308"/>
                <a:gd name="T30" fmla="*/ 123 w 351"/>
                <a:gd name="T31" fmla="*/ 299 h 308"/>
                <a:gd name="T32" fmla="*/ 131 w 351"/>
                <a:gd name="T33" fmla="*/ 308 h 308"/>
                <a:gd name="T34" fmla="*/ 153 w 351"/>
                <a:gd name="T35" fmla="*/ 293 h 308"/>
                <a:gd name="T36" fmla="*/ 164 w 351"/>
                <a:gd name="T37" fmla="*/ 268 h 308"/>
                <a:gd name="T38" fmla="*/ 173 w 351"/>
                <a:gd name="T39" fmla="*/ 255 h 308"/>
                <a:gd name="T40" fmla="*/ 187 w 351"/>
                <a:gd name="T41" fmla="*/ 235 h 308"/>
                <a:gd name="T42" fmla="*/ 195 w 351"/>
                <a:gd name="T43" fmla="*/ 218 h 308"/>
                <a:gd name="T44" fmla="*/ 221 w 351"/>
                <a:gd name="T45" fmla="*/ 225 h 308"/>
                <a:gd name="T46" fmla="*/ 229 w 351"/>
                <a:gd name="T47" fmla="*/ 236 h 308"/>
                <a:gd name="T48" fmla="*/ 240 w 351"/>
                <a:gd name="T49" fmla="*/ 233 h 308"/>
                <a:gd name="T50" fmla="*/ 255 w 351"/>
                <a:gd name="T51" fmla="*/ 249 h 308"/>
                <a:gd name="T52" fmla="*/ 275 w 351"/>
                <a:gd name="T53" fmla="*/ 233 h 308"/>
                <a:gd name="T54" fmla="*/ 264 w 351"/>
                <a:gd name="T55" fmla="*/ 229 h 308"/>
                <a:gd name="T56" fmla="*/ 259 w 351"/>
                <a:gd name="T57" fmla="*/ 210 h 308"/>
                <a:gd name="T58" fmla="*/ 275 w 351"/>
                <a:gd name="T59" fmla="*/ 209 h 308"/>
                <a:gd name="T60" fmla="*/ 259 w 351"/>
                <a:gd name="T61" fmla="*/ 187 h 308"/>
                <a:gd name="T62" fmla="*/ 255 w 351"/>
                <a:gd name="T63" fmla="*/ 163 h 308"/>
                <a:gd name="T64" fmla="*/ 303 w 351"/>
                <a:gd name="T65" fmla="*/ 143 h 308"/>
                <a:gd name="T66" fmla="*/ 327 w 351"/>
                <a:gd name="T67" fmla="*/ 121 h 308"/>
                <a:gd name="T68" fmla="*/ 333 w 351"/>
                <a:gd name="T69" fmla="*/ 111 h 308"/>
                <a:gd name="T70" fmla="*/ 343 w 351"/>
                <a:gd name="T71" fmla="*/ 85 h 308"/>
                <a:gd name="T72" fmla="*/ 325 w 351"/>
                <a:gd name="T73" fmla="*/ 78 h 308"/>
                <a:gd name="T74" fmla="*/ 315 w 351"/>
                <a:gd name="T75" fmla="*/ 68 h 308"/>
                <a:gd name="T76" fmla="*/ 304 w 351"/>
                <a:gd name="T77" fmla="*/ 73 h 308"/>
                <a:gd name="T78" fmla="*/ 298 w 351"/>
                <a:gd name="T79" fmla="*/ 63 h 308"/>
                <a:gd name="T80" fmla="*/ 287 w 351"/>
                <a:gd name="T81" fmla="*/ 62 h 308"/>
                <a:gd name="T82" fmla="*/ 263 w 351"/>
                <a:gd name="T83" fmla="*/ 58 h 308"/>
                <a:gd name="T84" fmla="*/ 253 w 351"/>
                <a:gd name="T85" fmla="*/ 59 h 308"/>
                <a:gd name="T86" fmla="*/ 219 w 351"/>
                <a:gd name="T87" fmla="*/ 55 h 308"/>
                <a:gd name="T88" fmla="*/ 217 w 351"/>
                <a:gd name="T89" fmla="*/ 39 h 308"/>
                <a:gd name="T90" fmla="*/ 180 w 351"/>
                <a:gd name="T91" fmla="*/ 16 h 308"/>
                <a:gd name="T92" fmla="*/ 163 w 351"/>
                <a:gd name="T93" fmla="*/ 5 h 308"/>
                <a:gd name="T94" fmla="*/ 160 w 351"/>
                <a:gd name="T95" fmla="*/ 31 h 308"/>
                <a:gd name="T96" fmla="*/ 140 w 351"/>
                <a:gd name="T97" fmla="*/ 33 h 308"/>
                <a:gd name="T98" fmla="*/ 131 w 351"/>
                <a:gd name="T99" fmla="*/ 41 h 308"/>
                <a:gd name="T100" fmla="*/ 122 w 351"/>
                <a:gd name="T101" fmla="*/ 55 h 308"/>
                <a:gd name="T102" fmla="*/ 95 w 351"/>
                <a:gd name="T103" fmla="*/ 67 h 308"/>
                <a:gd name="T104" fmla="*/ 77 w 351"/>
                <a:gd name="T105" fmla="*/ 50 h 308"/>
                <a:gd name="T106" fmla="*/ 63 w 351"/>
                <a:gd name="T107" fmla="*/ 47 h 308"/>
                <a:gd name="T108" fmla="*/ 49 w 351"/>
                <a:gd name="T109" fmla="*/ 31 h 308"/>
                <a:gd name="T110" fmla="*/ 34 w 351"/>
                <a:gd name="T111" fmla="*/ 7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1" h="308">
                  <a:moveTo>
                    <a:pt x="33" y="7"/>
                  </a:moveTo>
                  <a:cubicBezTo>
                    <a:pt x="23" y="5"/>
                    <a:pt x="23" y="5"/>
                    <a:pt x="23" y="5"/>
                  </a:cubicBezTo>
                  <a:cubicBezTo>
                    <a:pt x="14" y="3"/>
                    <a:pt x="14" y="3"/>
                    <a:pt x="14" y="3"/>
                  </a:cubicBezTo>
                  <a:cubicBezTo>
                    <a:pt x="11" y="7"/>
                    <a:pt x="11" y="7"/>
                    <a:pt x="11" y="7"/>
                  </a:cubicBezTo>
                  <a:cubicBezTo>
                    <a:pt x="10" y="14"/>
                    <a:pt x="10" y="14"/>
                    <a:pt x="10" y="14"/>
                  </a:cubicBezTo>
                  <a:cubicBezTo>
                    <a:pt x="10" y="14"/>
                    <a:pt x="10" y="14"/>
                    <a:pt x="10" y="14"/>
                  </a:cubicBezTo>
                  <a:cubicBezTo>
                    <a:pt x="13" y="25"/>
                    <a:pt x="13" y="25"/>
                    <a:pt x="13" y="25"/>
                  </a:cubicBezTo>
                  <a:cubicBezTo>
                    <a:pt x="13" y="33"/>
                    <a:pt x="13" y="33"/>
                    <a:pt x="13" y="33"/>
                  </a:cubicBezTo>
                  <a:cubicBezTo>
                    <a:pt x="13" y="35"/>
                    <a:pt x="13" y="35"/>
                    <a:pt x="13" y="35"/>
                  </a:cubicBezTo>
                  <a:cubicBezTo>
                    <a:pt x="9" y="35"/>
                    <a:pt x="9" y="35"/>
                    <a:pt x="9" y="35"/>
                  </a:cubicBezTo>
                  <a:cubicBezTo>
                    <a:pt x="11" y="45"/>
                    <a:pt x="11" y="45"/>
                    <a:pt x="11" y="45"/>
                  </a:cubicBezTo>
                  <a:cubicBezTo>
                    <a:pt x="3" y="47"/>
                    <a:pt x="3" y="47"/>
                    <a:pt x="3" y="47"/>
                  </a:cubicBezTo>
                  <a:cubicBezTo>
                    <a:pt x="0" y="53"/>
                    <a:pt x="0" y="53"/>
                    <a:pt x="0" y="53"/>
                  </a:cubicBezTo>
                  <a:cubicBezTo>
                    <a:pt x="4" y="57"/>
                    <a:pt x="4" y="57"/>
                    <a:pt x="4" y="57"/>
                  </a:cubicBezTo>
                  <a:cubicBezTo>
                    <a:pt x="5" y="57"/>
                    <a:pt x="5" y="57"/>
                    <a:pt x="5" y="57"/>
                  </a:cubicBezTo>
                  <a:cubicBezTo>
                    <a:pt x="5" y="57"/>
                    <a:pt x="5" y="57"/>
                    <a:pt x="5" y="57"/>
                  </a:cubicBezTo>
                  <a:cubicBezTo>
                    <a:pt x="19" y="68"/>
                    <a:pt x="19" y="68"/>
                    <a:pt x="19" y="68"/>
                  </a:cubicBezTo>
                  <a:cubicBezTo>
                    <a:pt x="19" y="69"/>
                    <a:pt x="19" y="69"/>
                    <a:pt x="19" y="69"/>
                  </a:cubicBezTo>
                  <a:cubicBezTo>
                    <a:pt x="19" y="69"/>
                    <a:pt x="19" y="69"/>
                    <a:pt x="19" y="69"/>
                  </a:cubicBezTo>
                  <a:cubicBezTo>
                    <a:pt x="19" y="69"/>
                    <a:pt x="19" y="69"/>
                    <a:pt x="19" y="69"/>
                  </a:cubicBezTo>
                  <a:cubicBezTo>
                    <a:pt x="19" y="69"/>
                    <a:pt x="19" y="69"/>
                    <a:pt x="19" y="69"/>
                  </a:cubicBezTo>
                  <a:cubicBezTo>
                    <a:pt x="21" y="79"/>
                    <a:pt x="21" y="79"/>
                    <a:pt x="21" y="79"/>
                  </a:cubicBezTo>
                  <a:cubicBezTo>
                    <a:pt x="28" y="89"/>
                    <a:pt x="28" y="89"/>
                    <a:pt x="28" y="89"/>
                  </a:cubicBezTo>
                  <a:cubicBezTo>
                    <a:pt x="29" y="91"/>
                    <a:pt x="31" y="93"/>
                    <a:pt x="35" y="97"/>
                  </a:cubicBezTo>
                  <a:cubicBezTo>
                    <a:pt x="35" y="97"/>
                    <a:pt x="35" y="97"/>
                    <a:pt x="35" y="97"/>
                  </a:cubicBezTo>
                  <a:cubicBezTo>
                    <a:pt x="36" y="97"/>
                    <a:pt x="36" y="97"/>
                    <a:pt x="36" y="97"/>
                  </a:cubicBezTo>
                  <a:cubicBezTo>
                    <a:pt x="36" y="97"/>
                    <a:pt x="36" y="97"/>
                    <a:pt x="36" y="97"/>
                  </a:cubicBezTo>
                  <a:cubicBezTo>
                    <a:pt x="35" y="98"/>
                    <a:pt x="35" y="98"/>
                    <a:pt x="35" y="98"/>
                  </a:cubicBezTo>
                  <a:cubicBezTo>
                    <a:pt x="35" y="107"/>
                    <a:pt x="35" y="107"/>
                    <a:pt x="35" y="107"/>
                  </a:cubicBezTo>
                  <a:cubicBezTo>
                    <a:pt x="37" y="109"/>
                    <a:pt x="37" y="115"/>
                    <a:pt x="37" y="122"/>
                  </a:cubicBezTo>
                  <a:cubicBezTo>
                    <a:pt x="41" y="127"/>
                    <a:pt x="42" y="131"/>
                    <a:pt x="42" y="133"/>
                  </a:cubicBezTo>
                  <a:cubicBezTo>
                    <a:pt x="42" y="135"/>
                    <a:pt x="43" y="138"/>
                    <a:pt x="45" y="143"/>
                  </a:cubicBezTo>
                  <a:cubicBezTo>
                    <a:pt x="45" y="143"/>
                    <a:pt x="45" y="143"/>
                    <a:pt x="45" y="143"/>
                  </a:cubicBezTo>
                  <a:cubicBezTo>
                    <a:pt x="45" y="143"/>
                    <a:pt x="45" y="143"/>
                    <a:pt x="45" y="143"/>
                  </a:cubicBezTo>
                  <a:cubicBezTo>
                    <a:pt x="45" y="143"/>
                    <a:pt x="45" y="143"/>
                    <a:pt x="45" y="143"/>
                  </a:cubicBezTo>
                  <a:cubicBezTo>
                    <a:pt x="46" y="149"/>
                    <a:pt x="46" y="153"/>
                    <a:pt x="45" y="157"/>
                  </a:cubicBezTo>
                  <a:cubicBezTo>
                    <a:pt x="43" y="160"/>
                    <a:pt x="45" y="165"/>
                    <a:pt x="49" y="173"/>
                  </a:cubicBezTo>
                  <a:cubicBezTo>
                    <a:pt x="50" y="173"/>
                    <a:pt x="50" y="173"/>
                    <a:pt x="50" y="173"/>
                  </a:cubicBezTo>
                  <a:cubicBezTo>
                    <a:pt x="50" y="174"/>
                    <a:pt x="50" y="174"/>
                    <a:pt x="50" y="174"/>
                  </a:cubicBezTo>
                  <a:cubicBezTo>
                    <a:pt x="50" y="175"/>
                    <a:pt x="50" y="175"/>
                    <a:pt x="50" y="175"/>
                  </a:cubicBezTo>
                  <a:cubicBezTo>
                    <a:pt x="43" y="189"/>
                    <a:pt x="43" y="189"/>
                    <a:pt x="43" y="189"/>
                  </a:cubicBezTo>
                  <a:cubicBezTo>
                    <a:pt x="45" y="192"/>
                    <a:pt x="45" y="194"/>
                    <a:pt x="45" y="196"/>
                  </a:cubicBezTo>
                  <a:cubicBezTo>
                    <a:pt x="43" y="209"/>
                    <a:pt x="43" y="209"/>
                    <a:pt x="43" y="209"/>
                  </a:cubicBezTo>
                  <a:cubicBezTo>
                    <a:pt x="43" y="213"/>
                    <a:pt x="43" y="216"/>
                    <a:pt x="45" y="217"/>
                  </a:cubicBezTo>
                  <a:cubicBezTo>
                    <a:pt x="47" y="218"/>
                    <a:pt x="47" y="218"/>
                    <a:pt x="47" y="218"/>
                  </a:cubicBezTo>
                  <a:cubicBezTo>
                    <a:pt x="51" y="220"/>
                    <a:pt x="52" y="222"/>
                    <a:pt x="52" y="224"/>
                  </a:cubicBezTo>
                  <a:cubicBezTo>
                    <a:pt x="51" y="231"/>
                    <a:pt x="51" y="231"/>
                    <a:pt x="51" y="231"/>
                  </a:cubicBezTo>
                  <a:cubicBezTo>
                    <a:pt x="53" y="231"/>
                    <a:pt x="53" y="231"/>
                    <a:pt x="53" y="231"/>
                  </a:cubicBezTo>
                  <a:cubicBezTo>
                    <a:pt x="54" y="232"/>
                    <a:pt x="54" y="232"/>
                    <a:pt x="54" y="232"/>
                  </a:cubicBezTo>
                  <a:cubicBezTo>
                    <a:pt x="55" y="231"/>
                    <a:pt x="55" y="231"/>
                    <a:pt x="55" y="231"/>
                  </a:cubicBezTo>
                  <a:cubicBezTo>
                    <a:pt x="56" y="229"/>
                    <a:pt x="57" y="228"/>
                    <a:pt x="58" y="226"/>
                  </a:cubicBezTo>
                  <a:cubicBezTo>
                    <a:pt x="59" y="225"/>
                    <a:pt x="59" y="225"/>
                    <a:pt x="59" y="225"/>
                  </a:cubicBezTo>
                  <a:cubicBezTo>
                    <a:pt x="59" y="224"/>
                    <a:pt x="59" y="224"/>
                    <a:pt x="59" y="224"/>
                  </a:cubicBezTo>
                  <a:cubicBezTo>
                    <a:pt x="61" y="223"/>
                    <a:pt x="61" y="222"/>
                    <a:pt x="63" y="220"/>
                  </a:cubicBezTo>
                  <a:cubicBezTo>
                    <a:pt x="63" y="218"/>
                    <a:pt x="63" y="215"/>
                    <a:pt x="62" y="213"/>
                  </a:cubicBezTo>
                  <a:cubicBezTo>
                    <a:pt x="61" y="211"/>
                    <a:pt x="61" y="211"/>
                    <a:pt x="61" y="211"/>
                  </a:cubicBezTo>
                  <a:cubicBezTo>
                    <a:pt x="63" y="210"/>
                    <a:pt x="63" y="210"/>
                    <a:pt x="63" y="210"/>
                  </a:cubicBezTo>
                  <a:cubicBezTo>
                    <a:pt x="70" y="209"/>
                    <a:pt x="73" y="209"/>
                    <a:pt x="75" y="212"/>
                  </a:cubicBezTo>
                  <a:cubicBezTo>
                    <a:pt x="78" y="220"/>
                    <a:pt x="78" y="220"/>
                    <a:pt x="78" y="220"/>
                  </a:cubicBezTo>
                  <a:cubicBezTo>
                    <a:pt x="78" y="220"/>
                    <a:pt x="78" y="220"/>
                    <a:pt x="78" y="220"/>
                  </a:cubicBezTo>
                  <a:cubicBezTo>
                    <a:pt x="78" y="221"/>
                    <a:pt x="78" y="221"/>
                    <a:pt x="78" y="221"/>
                  </a:cubicBezTo>
                  <a:cubicBezTo>
                    <a:pt x="79" y="234"/>
                    <a:pt x="79" y="234"/>
                    <a:pt x="79" y="234"/>
                  </a:cubicBezTo>
                  <a:cubicBezTo>
                    <a:pt x="85" y="237"/>
                    <a:pt x="85" y="237"/>
                    <a:pt x="85" y="237"/>
                  </a:cubicBezTo>
                  <a:cubicBezTo>
                    <a:pt x="85" y="237"/>
                    <a:pt x="85" y="237"/>
                    <a:pt x="85" y="237"/>
                  </a:cubicBezTo>
                  <a:cubicBezTo>
                    <a:pt x="85" y="237"/>
                    <a:pt x="85" y="237"/>
                    <a:pt x="85" y="237"/>
                  </a:cubicBezTo>
                  <a:cubicBezTo>
                    <a:pt x="89" y="239"/>
                    <a:pt x="89" y="239"/>
                    <a:pt x="89" y="239"/>
                  </a:cubicBezTo>
                  <a:cubicBezTo>
                    <a:pt x="92" y="236"/>
                    <a:pt x="92" y="236"/>
                    <a:pt x="92" y="236"/>
                  </a:cubicBezTo>
                  <a:cubicBezTo>
                    <a:pt x="95" y="233"/>
                    <a:pt x="95" y="233"/>
                    <a:pt x="95" y="233"/>
                  </a:cubicBezTo>
                  <a:cubicBezTo>
                    <a:pt x="97" y="233"/>
                    <a:pt x="97" y="233"/>
                    <a:pt x="97" y="233"/>
                  </a:cubicBezTo>
                  <a:cubicBezTo>
                    <a:pt x="99" y="234"/>
                    <a:pt x="101" y="236"/>
                    <a:pt x="102" y="239"/>
                  </a:cubicBezTo>
                  <a:cubicBezTo>
                    <a:pt x="103" y="249"/>
                    <a:pt x="103" y="249"/>
                    <a:pt x="103" y="249"/>
                  </a:cubicBezTo>
                  <a:cubicBezTo>
                    <a:pt x="104" y="251"/>
                    <a:pt x="104" y="251"/>
                    <a:pt x="104" y="251"/>
                  </a:cubicBezTo>
                  <a:cubicBezTo>
                    <a:pt x="115" y="274"/>
                    <a:pt x="115" y="274"/>
                    <a:pt x="115" y="274"/>
                  </a:cubicBezTo>
                  <a:cubicBezTo>
                    <a:pt x="119" y="278"/>
                    <a:pt x="119" y="278"/>
                    <a:pt x="119" y="278"/>
                  </a:cubicBezTo>
                  <a:cubicBezTo>
                    <a:pt x="119" y="279"/>
                    <a:pt x="119" y="279"/>
                    <a:pt x="119" y="279"/>
                  </a:cubicBezTo>
                  <a:cubicBezTo>
                    <a:pt x="119" y="279"/>
                    <a:pt x="119" y="279"/>
                    <a:pt x="119" y="279"/>
                  </a:cubicBezTo>
                  <a:cubicBezTo>
                    <a:pt x="121" y="289"/>
                    <a:pt x="121" y="289"/>
                    <a:pt x="121" y="289"/>
                  </a:cubicBezTo>
                  <a:cubicBezTo>
                    <a:pt x="121" y="289"/>
                    <a:pt x="121" y="289"/>
                    <a:pt x="121" y="289"/>
                  </a:cubicBezTo>
                  <a:cubicBezTo>
                    <a:pt x="122" y="298"/>
                    <a:pt x="122" y="298"/>
                    <a:pt x="122" y="298"/>
                  </a:cubicBezTo>
                  <a:cubicBezTo>
                    <a:pt x="123" y="299"/>
                    <a:pt x="123" y="299"/>
                    <a:pt x="123" y="299"/>
                  </a:cubicBezTo>
                  <a:cubicBezTo>
                    <a:pt x="125" y="295"/>
                    <a:pt x="128" y="293"/>
                    <a:pt x="129" y="293"/>
                  </a:cubicBezTo>
                  <a:cubicBezTo>
                    <a:pt x="131" y="294"/>
                    <a:pt x="131" y="295"/>
                    <a:pt x="131" y="296"/>
                  </a:cubicBezTo>
                  <a:cubicBezTo>
                    <a:pt x="131" y="299"/>
                    <a:pt x="131" y="299"/>
                    <a:pt x="131" y="299"/>
                  </a:cubicBezTo>
                  <a:cubicBezTo>
                    <a:pt x="131" y="306"/>
                    <a:pt x="131" y="306"/>
                    <a:pt x="131" y="306"/>
                  </a:cubicBezTo>
                  <a:cubicBezTo>
                    <a:pt x="131" y="308"/>
                    <a:pt x="131" y="308"/>
                    <a:pt x="131" y="308"/>
                  </a:cubicBezTo>
                  <a:cubicBezTo>
                    <a:pt x="133" y="308"/>
                    <a:pt x="135" y="308"/>
                    <a:pt x="135" y="307"/>
                  </a:cubicBezTo>
                  <a:cubicBezTo>
                    <a:pt x="139" y="301"/>
                    <a:pt x="139" y="301"/>
                    <a:pt x="139" y="301"/>
                  </a:cubicBezTo>
                  <a:cubicBezTo>
                    <a:pt x="144" y="297"/>
                    <a:pt x="144" y="297"/>
                    <a:pt x="144" y="297"/>
                  </a:cubicBezTo>
                  <a:cubicBezTo>
                    <a:pt x="147" y="295"/>
                    <a:pt x="149" y="293"/>
                    <a:pt x="153" y="293"/>
                  </a:cubicBezTo>
                  <a:cubicBezTo>
                    <a:pt x="153" y="293"/>
                    <a:pt x="153" y="293"/>
                    <a:pt x="153" y="293"/>
                  </a:cubicBezTo>
                  <a:cubicBezTo>
                    <a:pt x="161" y="295"/>
                    <a:pt x="161" y="295"/>
                    <a:pt x="161" y="295"/>
                  </a:cubicBezTo>
                  <a:cubicBezTo>
                    <a:pt x="164" y="294"/>
                    <a:pt x="164" y="294"/>
                    <a:pt x="164" y="294"/>
                  </a:cubicBezTo>
                  <a:cubicBezTo>
                    <a:pt x="168" y="288"/>
                    <a:pt x="168" y="288"/>
                    <a:pt x="168" y="288"/>
                  </a:cubicBezTo>
                  <a:cubicBezTo>
                    <a:pt x="167" y="279"/>
                    <a:pt x="167" y="279"/>
                    <a:pt x="167" y="279"/>
                  </a:cubicBezTo>
                  <a:cubicBezTo>
                    <a:pt x="165" y="275"/>
                    <a:pt x="163" y="271"/>
                    <a:pt x="164" y="268"/>
                  </a:cubicBezTo>
                  <a:cubicBezTo>
                    <a:pt x="165" y="261"/>
                    <a:pt x="165" y="261"/>
                    <a:pt x="165" y="261"/>
                  </a:cubicBezTo>
                  <a:cubicBezTo>
                    <a:pt x="165" y="260"/>
                    <a:pt x="165" y="260"/>
                    <a:pt x="165" y="260"/>
                  </a:cubicBezTo>
                  <a:cubicBezTo>
                    <a:pt x="166" y="259"/>
                    <a:pt x="166" y="259"/>
                    <a:pt x="166" y="259"/>
                  </a:cubicBezTo>
                  <a:cubicBezTo>
                    <a:pt x="166" y="259"/>
                    <a:pt x="166" y="259"/>
                    <a:pt x="166" y="259"/>
                  </a:cubicBezTo>
                  <a:cubicBezTo>
                    <a:pt x="173" y="255"/>
                    <a:pt x="173" y="255"/>
                    <a:pt x="173" y="255"/>
                  </a:cubicBezTo>
                  <a:cubicBezTo>
                    <a:pt x="174" y="255"/>
                    <a:pt x="174" y="255"/>
                    <a:pt x="174" y="255"/>
                  </a:cubicBezTo>
                  <a:cubicBezTo>
                    <a:pt x="174" y="255"/>
                    <a:pt x="174" y="255"/>
                    <a:pt x="174" y="255"/>
                  </a:cubicBezTo>
                  <a:cubicBezTo>
                    <a:pt x="179" y="251"/>
                    <a:pt x="179" y="251"/>
                    <a:pt x="179" y="251"/>
                  </a:cubicBezTo>
                  <a:cubicBezTo>
                    <a:pt x="186" y="242"/>
                    <a:pt x="186" y="242"/>
                    <a:pt x="186" y="242"/>
                  </a:cubicBezTo>
                  <a:cubicBezTo>
                    <a:pt x="187" y="235"/>
                    <a:pt x="187" y="235"/>
                    <a:pt x="187" y="235"/>
                  </a:cubicBezTo>
                  <a:cubicBezTo>
                    <a:pt x="179" y="218"/>
                    <a:pt x="179" y="218"/>
                    <a:pt x="179" y="218"/>
                  </a:cubicBezTo>
                  <a:cubicBezTo>
                    <a:pt x="195" y="225"/>
                    <a:pt x="195" y="225"/>
                    <a:pt x="195" y="225"/>
                  </a:cubicBezTo>
                  <a:cubicBezTo>
                    <a:pt x="195" y="219"/>
                    <a:pt x="195" y="219"/>
                    <a:pt x="195" y="219"/>
                  </a:cubicBezTo>
                  <a:cubicBezTo>
                    <a:pt x="195" y="219"/>
                    <a:pt x="195" y="219"/>
                    <a:pt x="195" y="219"/>
                  </a:cubicBezTo>
                  <a:cubicBezTo>
                    <a:pt x="195" y="218"/>
                    <a:pt x="195" y="218"/>
                    <a:pt x="195" y="218"/>
                  </a:cubicBezTo>
                  <a:cubicBezTo>
                    <a:pt x="201" y="213"/>
                    <a:pt x="201" y="213"/>
                    <a:pt x="201" y="213"/>
                  </a:cubicBezTo>
                  <a:cubicBezTo>
                    <a:pt x="213" y="210"/>
                    <a:pt x="213" y="210"/>
                    <a:pt x="213" y="210"/>
                  </a:cubicBezTo>
                  <a:cubicBezTo>
                    <a:pt x="214" y="210"/>
                    <a:pt x="214" y="210"/>
                    <a:pt x="214" y="210"/>
                  </a:cubicBezTo>
                  <a:cubicBezTo>
                    <a:pt x="221" y="225"/>
                    <a:pt x="221" y="225"/>
                    <a:pt x="221" y="225"/>
                  </a:cubicBezTo>
                  <a:cubicBezTo>
                    <a:pt x="221" y="225"/>
                    <a:pt x="221" y="225"/>
                    <a:pt x="221" y="225"/>
                  </a:cubicBezTo>
                  <a:cubicBezTo>
                    <a:pt x="220" y="231"/>
                    <a:pt x="220" y="231"/>
                    <a:pt x="220" y="231"/>
                  </a:cubicBezTo>
                  <a:cubicBezTo>
                    <a:pt x="221" y="236"/>
                    <a:pt x="221" y="236"/>
                    <a:pt x="221" y="236"/>
                  </a:cubicBezTo>
                  <a:cubicBezTo>
                    <a:pt x="221" y="239"/>
                    <a:pt x="223" y="240"/>
                    <a:pt x="224" y="240"/>
                  </a:cubicBezTo>
                  <a:cubicBezTo>
                    <a:pt x="226" y="240"/>
                    <a:pt x="227" y="239"/>
                    <a:pt x="229" y="237"/>
                  </a:cubicBezTo>
                  <a:cubicBezTo>
                    <a:pt x="229" y="236"/>
                    <a:pt x="229" y="236"/>
                    <a:pt x="229" y="236"/>
                  </a:cubicBezTo>
                  <a:cubicBezTo>
                    <a:pt x="229" y="236"/>
                    <a:pt x="229" y="236"/>
                    <a:pt x="229" y="236"/>
                  </a:cubicBezTo>
                  <a:cubicBezTo>
                    <a:pt x="230" y="236"/>
                    <a:pt x="230" y="236"/>
                    <a:pt x="230" y="236"/>
                  </a:cubicBezTo>
                  <a:cubicBezTo>
                    <a:pt x="239" y="233"/>
                    <a:pt x="239" y="233"/>
                    <a:pt x="239" y="233"/>
                  </a:cubicBezTo>
                  <a:cubicBezTo>
                    <a:pt x="239" y="233"/>
                    <a:pt x="239" y="233"/>
                    <a:pt x="239" y="233"/>
                  </a:cubicBezTo>
                  <a:cubicBezTo>
                    <a:pt x="240" y="233"/>
                    <a:pt x="240" y="233"/>
                    <a:pt x="240" y="233"/>
                  </a:cubicBezTo>
                  <a:cubicBezTo>
                    <a:pt x="245" y="233"/>
                    <a:pt x="247" y="234"/>
                    <a:pt x="249" y="236"/>
                  </a:cubicBezTo>
                  <a:cubicBezTo>
                    <a:pt x="249" y="247"/>
                    <a:pt x="249" y="247"/>
                    <a:pt x="249" y="247"/>
                  </a:cubicBezTo>
                  <a:cubicBezTo>
                    <a:pt x="249" y="247"/>
                    <a:pt x="249" y="247"/>
                    <a:pt x="249" y="247"/>
                  </a:cubicBezTo>
                  <a:cubicBezTo>
                    <a:pt x="251" y="248"/>
                    <a:pt x="251" y="248"/>
                    <a:pt x="251" y="248"/>
                  </a:cubicBezTo>
                  <a:cubicBezTo>
                    <a:pt x="255" y="249"/>
                    <a:pt x="255" y="249"/>
                    <a:pt x="255" y="249"/>
                  </a:cubicBezTo>
                  <a:cubicBezTo>
                    <a:pt x="261" y="249"/>
                    <a:pt x="261" y="249"/>
                    <a:pt x="261" y="249"/>
                  </a:cubicBezTo>
                  <a:cubicBezTo>
                    <a:pt x="271" y="246"/>
                    <a:pt x="271" y="246"/>
                    <a:pt x="271" y="246"/>
                  </a:cubicBezTo>
                  <a:cubicBezTo>
                    <a:pt x="277" y="241"/>
                    <a:pt x="277" y="241"/>
                    <a:pt x="277" y="241"/>
                  </a:cubicBezTo>
                  <a:cubicBezTo>
                    <a:pt x="278" y="236"/>
                    <a:pt x="278" y="236"/>
                    <a:pt x="278" y="236"/>
                  </a:cubicBezTo>
                  <a:cubicBezTo>
                    <a:pt x="275" y="233"/>
                    <a:pt x="275" y="233"/>
                    <a:pt x="275" y="233"/>
                  </a:cubicBezTo>
                  <a:cubicBezTo>
                    <a:pt x="265" y="229"/>
                    <a:pt x="265" y="229"/>
                    <a:pt x="265" y="229"/>
                  </a:cubicBezTo>
                  <a:cubicBezTo>
                    <a:pt x="265" y="229"/>
                    <a:pt x="265" y="229"/>
                    <a:pt x="265" y="229"/>
                  </a:cubicBezTo>
                  <a:cubicBezTo>
                    <a:pt x="264" y="229"/>
                    <a:pt x="264" y="229"/>
                    <a:pt x="264" y="229"/>
                  </a:cubicBezTo>
                  <a:cubicBezTo>
                    <a:pt x="264" y="229"/>
                    <a:pt x="264" y="229"/>
                    <a:pt x="264" y="229"/>
                  </a:cubicBezTo>
                  <a:cubicBezTo>
                    <a:pt x="264" y="229"/>
                    <a:pt x="264" y="229"/>
                    <a:pt x="264" y="229"/>
                  </a:cubicBezTo>
                  <a:cubicBezTo>
                    <a:pt x="252" y="217"/>
                    <a:pt x="252" y="217"/>
                    <a:pt x="252" y="217"/>
                  </a:cubicBezTo>
                  <a:cubicBezTo>
                    <a:pt x="253" y="216"/>
                    <a:pt x="253" y="216"/>
                    <a:pt x="253" y="216"/>
                  </a:cubicBezTo>
                  <a:cubicBezTo>
                    <a:pt x="259" y="211"/>
                    <a:pt x="259" y="211"/>
                    <a:pt x="259" y="211"/>
                  </a:cubicBezTo>
                  <a:cubicBezTo>
                    <a:pt x="259" y="210"/>
                    <a:pt x="259" y="210"/>
                    <a:pt x="259" y="210"/>
                  </a:cubicBezTo>
                  <a:cubicBezTo>
                    <a:pt x="259" y="210"/>
                    <a:pt x="259" y="210"/>
                    <a:pt x="259" y="210"/>
                  </a:cubicBezTo>
                  <a:cubicBezTo>
                    <a:pt x="265" y="208"/>
                    <a:pt x="265" y="208"/>
                    <a:pt x="265" y="208"/>
                  </a:cubicBezTo>
                  <a:cubicBezTo>
                    <a:pt x="265" y="208"/>
                    <a:pt x="265" y="208"/>
                    <a:pt x="265" y="208"/>
                  </a:cubicBezTo>
                  <a:cubicBezTo>
                    <a:pt x="267" y="208"/>
                    <a:pt x="267" y="208"/>
                    <a:pt x="267" y="208"/>
                  </a:cubicBezTo>
                  <a:cubicBezTo>
                    <a:pt x="275" y="209"/>
                    <a:pt x="275" y="209"/>
                    <a:pt x="275" y="209"/>
                  </a:cubicBezTo>
                  <a:cubicBezTo>
                    <a:pt x="275" y="209"/>
                    <a:pt x="275" y="209"/>
                    <a:pt x="275" y="209"/>
                  </a:cubicBezTo>
                  <a:cubicBezTo>
                    <a:pt x="275" y="210"/>
                    <a:pt x="275" y="210"/>
                    <a:pt x="275" y="210"/>
                  </a:cubicBezTo>
                  <a:cubicBezTo>
                    <a:pt x="275" y="207"/>
                    <a:pt x="275" y="207"/>
                    <a:pt x="275" y="207"/>
                  </a:cubicBezTo>
                  <a:cubicBezTo>
                    <a:pt x="272" y="201"/>
                    <a:pt x="272" y="201"/>
                    <a:pt x="272" y="201"/>
                  </a:cubicBezTo>
                  <a:cubicBezTo>
                    <a:pt x="266" y="198"/>
                    <a:pt x="266" y="198"/>
                    <a:pt x="266" y="198"/>
                  </a:cubicBezTo>
                  <a:cubicBezTo>
                    <a:pt x="259" y="187"/>
                    <a:pt x="259" y="187"/>
                    <a:pt x="259" y="187"/>
                  </a:cubicBezTo>
                  <a:cubicBezTo>
                    <a:pt x="259" y="187"/>
                    <a:pt x="259" y="187"/>
                    <a:pt x="259" y="187"/>
                  </a:cubicBezTo>
                  <a:cubicBezTo>
                    <a:pt x="258" y="186"/>
                    <a:pt x="258" y="186"/>
                    <a:pt x="258" y="186"/>
                  </a:cubicBezTo>
                  <a:cubicBezTo>
                    <a:pt x="258" y="186"/>
                    <a:pt x="258" y="186"/>
                    <a:pt x="258" y="186"/>
                  </a:cubicBezTo>
                  <a:cubicBezTo>
                    <a:pt x="255" y="173"/>
                    <a:pt x="255" y="173"/>
                    <a:pt x="255" y="173"/>
                  </a:cubicBezTo>
                  <a:cubicBezTo>
                    <a:pt x="255" y="163"/>
                    <a:pt x="255" y="163"/>
                    <a:pt x="255" y="163"/>
                  </a:cubicBezTo>
                  <a:cubicBezTo>
                    <a:pt x="261" y="157"/>
                    <a:pt x="261" y="157"/>
                    <a:pt x="261" y="157"/>
                  </a:cubicBezTo>
                  <a:cubicBezTo>
                    <a:pt x="271" y="157"/>
                    <a:pt x="271" y="157"/>
                    <a:pt x="271" y="157"/>
                  </a:cubicBezTo>
                  <a:cubicBezTo>
                    <a:pt x="293" y="159"/>
                    <a:pt x="293" y="159"/>
                    <a:pt x="293" y="159"/>
                  </a:cubicBezTo>
                  <a:cubicBezTo>
                    <a:pt x="303" y="144"/>
                    <a:pt x="303" y="144"/>
                    <a:pt x="303" y="144"/>
                  </a:cubicBezTo>
                  <a:cubicBezTo>
                    <a:pt x="303" y="143"/>
                    <a:pt x="303" y="143"/>
                    <a:pt x="303" y="143"/>
                  </a:cubicBezTo>
                  <a:cubicBezTo>
                    <a:pt x="304" y="143"/>
                    <a:pt x="304" y="143"/>
                    <a:pt x="304" y="143"/>
                  </a:cubicBezTo>
                  <a:cubicBezTo>
                    <a:pt x="313" y="139"/>
                    <a:pt x="313" y="139"/>
                    <a:pt x="313" y="139"/>
                  </a:cubicBezTo>
                  <a:cubicBezTo>
                    <a:pt x="317" y="130"/>
                    <a:pt x="317" y="130"/>
                    <a:pt x="317" y="130"/>
                  </a:cubicBezTo>
                  <a:cubicBezTo>
                    <a:pt x="317" y="129"/>
                    <a:pt x="317" y="129"/>
                    <a:pt x="317" y="129"/>
                  </a:cubicBezTo>
                  <a:cubicBezTo>
                    <a:pt x="327" y="121"/>
                    <a:pt x="327" y="121"/>
                    <a:pt x="327" y="121"/>
                  </a:cubicBezTo>
                  <a:cubicBezTo>
                    <a:pt x="332" y="112"/>
                    <a:pt x="332" y="112"/>
                    <a:pt x="332" y="112"/>
                  </a:cubicBezTo>
                  <a:cubicBezTo>
                    <a:pt x="332" y="112"/>
                    <a:pt x="332" y="112"/>
                    <a:pt x="332" y="112"/>
                  </a:cubicBezTo>
                  <a:cubicBezTo>
                    <a:pt x="333" y="112"/>
                    <a:pt x="333" y="112"/>
                    <a:pt x="333" y="112"/>
                  </a:cubicBezTo>
                  <a:cubicBezTo>
                    <a:pt x="333" y="111"/>
                    <a:pt x="333" y="111"/>
                    <a:pt x="333" y="111"/>
                  </a:cubicBezTo>
                  <a:cubicBezTo>
                    <a:pt x="333" y="111"/>
                    <a:pt x="333" y="111"/>
                    <a:pt x="333" y="111"/>
                  </a:cubicBezTo>
                  <a:cubicBezTo>
                    <a:pt x="337" y="107"/>
                    <a:pt x="337" y="107"/>
                    <a:pt x="337" y="107"/>
                  </a:cubicBezTo>
                  <a:cubicBezTo>
                    <a:pt x="341" y="99"/>
                    <a:pt x="341" y="99"/>
                    <a:pt x="341" y="99"/>
                  </a:cubicBezTo>
                  <a:cubicBezTo>
                    <a:pt x="343" y="87"/>
                    <a:pt x="343" y="87"/>
                    <a:pt x="343" y="87"/>
                  </a:cubicBezTo>
                  <a:cubicBezTo>
                    <a:pt x="343" y="86"/>
                    <a:pt x="343" y="86"/>
                    <a:pt x="343" y="86"/>
                  </a:cubicBezTo>
                  <a:cubicBezTo>
                    <a:pt x="343" y="85"/>
                    <a:pt x="343" y="85"/>
                    <a:pt x="343" y="85"/>
                  </a:cubicBezTo>
                  <a:cubicBezTo>
                    <a:pt x="350" y="81"/>
                    <a:pt x="350" y="81"/>
                    <a:pt x="350" y="81"/>
                  </a:cubicBezTo>
                  <a:cubicBezTo>
                    <a:pt x="351" y="79"/>
                    <a:pt x="351" y="79"/>
                    <a:pt x="351" y="79"/>
                  </a:cubicBezTo>
                  <a:cubicBezTo>
                    <a:pt x="342" y="78"/>
                    <a:pt x="342" y="78"/>
                    <a:pt x="342" y="78"/>
                  </a:cubicBezTo>
                  <a:cubicBezTo>
                    <a:pt x="326" y="79"/>
                    <a:pt x="326" y="79"/>
                    <a:pt x="326" y="79"/>
                  </a:cubicBezTo>
                  <a:cubicBezTo>
                    <a:pt x="325" y="78"/>
                    <a:pt x="325" y="78"/>
                    <a:pt x="325" y="78"/>
                  </a:cubicBezTo>
                  <a:cubicBezTo>
                    <a:pt x="319" y="73"/>
                    <a:pt x="319" y="73"/>
                    <a:pt x="319" y="73"/>
                  </a:cubicBezTo>
                  <a:cubicBezTo>
                    <a:pt x="319" y="73"/>
                    <a:pt x="319" y="73"/>
                    <a:pt x="319" y="73"/>
                  </a:cubicBezTo>
                  <a:cubicBezTo>
                    <a:pt x="319" y="73"/>
                    <a:pt x="319" y="73"/>
                    <a:pt x="319" y="73"/>
                  </a:cubicBezTo>
                  <a:cubicBezTo>
                    <a:pt x="319" y="73"/>
                    <a:pt x="319" y="73"/>
                    <a:pt x="319" y="73"/>
                  </a:cubicBezTo>
                  <a:cubicBezTo>
                    <a:pt x="315" y="68"/>
                    <a:pt x="315" y="68"/>
                    <a:pt x="315" y="68"/>
                  </a:cubicBezTo>
                  <a:cubicBezTo>
                    <a:pt x="315" y="69"/>
                    <a:pt x="315" y="69"/>
                    <a:pt x="315" y="69"/>
                  </a:cubicBezTo>
                  <a:cubicBezTo>
                    <a:pt x="314" y="69"/>
                    <a:pt x="314" y="69"/>
                    <a:pt x="314" y="69"/>
                  </a:cubicBezTo>
                  <a:cubicBezTo>
                    <a:pt x="313" y="71"/>
                    <a:pt x="311" y="71"/>
                    <a:pt x="309" y="71"/>
                  </a:cubicBezTo>
                  <a:cubicBezTo>
                    <a:pt x="307" y="72"/>
                    <a:pt x="307" y="72"/>
                    <a:pt x="307" y="72"/>
                  </a:cubicBezTo>
                  <a:cubicBezTo>
                    <a:pt x="306" y="73"/>
                    <a:pt x="305" y="73"/>
                    <a:pt x="304" y="73"/>
                  </a:cubicBezTo>
                  <a:cubicBezTo>
                    <a:pt x="303" y="73"/>
                    <a:pt x="303" y="71"/>
                    <a:pt x="302" y="69"/>
                  </a:cubicBezTo>
                  <a:cubicBezTo>
                    <a:pt x="302" y="67"/>
                    <a:pt x="301" y="65"/>
                    <a:pt x="299" y="63"/>
                  </a:cubicBezTo>
                  <a:cubicBezTo>
                    <a:pt x="298" y="63"/>
                    <a:pt x="298" y="63"/>
                    <a:pt x="298" y="63"/>
                  </a:cubicBezTo>
                  <a:cubicBezTo>
                    <a:pt x="298" y="63"/>
                    <a:pt x="298" y="63"/>
                    <a:pt x="298" y="63"/>
                  </a:cubicBezTo>
                  <a:cubicBezTo>
                    <a:pt x="298" y="63"/>
                    <a:pt x="298" y="63"/>
                    <a:pt x="298" y="63"/>
                  </a:cubicBezTo>
                  <a:cubicBezTo>
                    <a:pt x="296" y="57"/>
                    <a:pt x="296" y="57"/>
                    <a:pt x="296" y="57"/>
                  </a:cubicBezTo>
                  <a:cubicBezTo>
                    <a:pt x="294" y="57"/>
                    <a:pt x="294" y="57"/>
                    <a:pt x="294" y="57"/>
                  </a:cubicBezTo>
                  <a:cubicBezTo>
                    <a:pt x="288" y="61"/>
                    <a:pt x="288" y="61"/>
                    <a:pt x="288" y="61"/>
                  </a:cubicBezTo>
                  <a:cubicBezTo>
                    <a:pt x="288" y="62"/>
                    <a:pt x="288" y="62"/>
                    <a:pt x="288" y="62"/>
                  </a:cubicBezTo>
                  <a:cubicBezTo>
                    <a:pt x="287" y="62"/>
                    <a:pt x="287" y="62"/>
                    <a:pt x="287" y="62"/>
                  </a:cubicBezTo>
                  <a:cubicBezTo>
                    <a:pt x="273" y="65"/>
                    <a:pt x="273" y="65"/>
                    <a:pt x="273" y="65"/>
                  </a:cubicBezTo>
                  <a:cubicBezTo>
                    <a:pt x="273" y="65"/>
                    <a:pt x="273" y="65"/>
                    <a:pt x="273" y="65"/>
                  </a:cubicBezTo>
                  <a:cubicBezTo>
                    <a:pt x="272" y="64"/>
                    <a:pt x="272" y="64"/>
                    <a:pt x="272" y="64"/>
                  </a:cubicBezTo>
                  <a:cubicBezTo>
                    <a:pt x="263" y="58"/>
                    <a:pt x="263" y="58"/>
                    <a:pt x="263" y="58"/>
                  </a:cubicBezTo>
                  <a:cubicBezTo>
                    <a:pt x="263" y="58"/>
                    <a:pt x="263" y="58"/>
                    <a:pt x="263" y="58"/>
                  </a:cubicBezTo>
                  <a:cubicBezTo>
                    <a:pt x="262" y="57"/>
                    <a:pt x="262" y="57"/>
                    <a:pt x="262" y="57"/>
                  </a:cubicBezTo>
                  <a:cubicBezTo>
                    <a:pt x="262" y="57"/>
                    <a:pt x="262" y="57"/>
                    <a:pt x="262" y="57"/>
                  </a:cubicBezTo>
                  <a:cubicBezTo>
                    <a:pt x="262" y="57"/>
                    <a:pt x="262" y="57"/>
                    <a:pt x="262" y="57"/>
                  </a:cubicBezTo>
                  <a:cubicBezTo>
                    <a:pt x="259" y="52"/>
                    <a:pt x="259" y="52"/>
                    <a:pt x="259" y="52"/>
                  </a:cubicBezTo>
                  <a:cubicBezTo>
                    <a:pt x="253" y="59"/>
                    <a:pt x="253" y="59"/>
                    <a:pt x="253" y="59"/>
                  </a:cubicBezTo>
                  <a:cubicBezTo>
                    <a:pt x="248" y="65"/>
                    <a:pt x="244" y="67"/>
                    <a:pt x="242" y="65"/>
                  </a:cubicBezTo>
                  <a:cubicBezTo>
                    <a:pt x="233" y="60"/>
                    <a:pt x="233" y="60"/>
                    <a:pt x="233" y="60"/>
                  </a:cubicBezTo>
                  <a:cubicBezTo>
                    <a:pt x="226" y="59"/>
                    <a:pt x="226" y="59"/>
                    <a:pt x="226" y="59"/>
                  </a:cubicBezTo>
                  <a:cubicBezTo>
                    <a:pt x="225" y="60"/>
                    <a:pt x="225" y="60"/>
                    <a:pt x="225" y="60"/>
                  </a:cubicBezTo>
                  <a:cubicBezTo>
                    <a:pt x="219" y="55"/>
                    <a:pt x="219" y="55"/>
                    <a:pt x="219" y="55"/>
                  </a:cubicBezTo>
                  <a:cubicBezTo>
                    <a:pt x="219" y="55"/>
                    <a:pt x="219" y="55"/>
                    <a:pt x="219" y="55"/>
                  </a:cubicBezTo>
                  <a:cubicBezTo>
                    <a:pt x="218" y="55"/>
                    <a:pt x="218" y="55"/>
                    <a:pt x="218" y="55"/>
                  </a:cubicBezTo>
                  <a:cubicBezTo>
                    <a:pt x="221" y="44"/>
                    <a:pt x="221" y="44"/>
                    <a:pt x="221" y="44"/>
                  </a:cubicBezTo>
                  <a:cubicBezTo>
                    <a:pt x="221" y="40"/>
                    <a:pt x="221" y="40"/>
                    <a:pt x="221" y="40"/>
                  </a:cubicBezTo>
                  <a:cubicBezTo>
                    <a:pt x="217" y="39"/>
                    <a:pt x="217" y="39"/>
                    <a:pt x="217" y="39"/>
                  </a:cubicBezTo>
                  <a:cubicBezTo>
                    <a:pt x="217" y="39"/>
                    <a:pt x="217" y="39"/>
                    <a:pt x="217" y="39"/>
                  </a:cubicBezTo>
                  <a:cubicBezTo>
                    <a:pt x="208" y="29"/>
                    <a:pt x="208" y="29"/>
                    <a:pt x="208" y="29"/>
                  </a:cubicBezTo>
                  <a:cubicBezTo>
                    <a:pt x="209" y="23"/>
                    <a:pt x="209" y="23"/>
                    <a:pt x="209" y="23"/>
                  </a:cubicBezTo>
                  <a:cubicBezTo>
                    <a:pt x="188" y="21"/>
                    <a:pt x="188" y="21"/>
                    <a:pt x="188" y="21"/>
                  </a:cubicBezTo>
                  <a:cubicBezTo>
                    <a:pt x="180" y="16"/>
                    <a:pt x="180" y="16"/>
                    <a:pt x="180" y="16"/>
                  </a:cubicBezTo>
                  <a:cubicBezTo>
                    <a:pt x="178" y="15"/>
                    <a:pt x="176" y="13"/>
                    <a:pt x="175" y="9"/>
                  </a:cubicBezTo>
                  <a:cubicBezTo>
                    <a:pt x="174" y="6"/>
                    <a:pt x="174" y="6"/>
                    <a:pt x="174" y="6"/>
                  </a:cubicBezTo>
                  <a:cubicBezTo>
                    <a:pt x="172" y="0"/>
                    <a:pt x="172" y="0"/>
                    <a:pt x="172" y="0"/>
                  </a:cubicBezTo>
                  <a:cubicBezTo>
                    <a:pt x="169" y="0"/>
                    <a:pt x="169" y="0"/>
                    <a:pt x="169" y="0"/>
                  </a:cubicBezTo>
                  <a:cubicBezTo>
                    <a:pt x="163" y="5"/>
                    <a:pt x="163" y="5"/>
                    <a:pt x="163" y="5"/>
                  </a:cubicBezTo>
                  <a:cubicBezTo>
                    <a:pt x="155" y="15"/>
                    <a:pt x="155" y="15"/>
                    <a:pt x="155" y="15"/>
                  </a:cubicBezTo>
                  <a:cubicBezTo>
                    <a:pt x="157" y="21"/>
                    <a:pt x="157" y="21"/>
                    <a:pt x="157" y="21"/>
                  </a:cubicBezTo>
                  <a:cubicBezTo>
                    <a:pt x="159" y="30"/>
                    <a:pt x="159" y="30"/>
                    <a:pt x="159" y="30"/>
                  </a:cubicBezTo>
                  <a:cubicBezTo>
                    <a:pt x="159" y="31"/>
                    <a:pt x="159" y="31"/>
                    <a:pt x="159" y="31"/>
                  </a:cubicBezTo>
                  <a:cubicBezTo>
                    <a:pt x="160" y="31"/>
                    <a:pt x="160" y="31"/>
                    <a:pt x="160" y="31"/>
                  </a:cubicBezTo>
                  <a:cubicBezTo>
                    <a:pt x="159" y="31"/>
                    <a:pt x="159" y="31"/>
                    <a:pt x="159" y="31"/>
                  </a:cubicBezTo>
                  <a:cubicBezTo>
                    <a:pt x="159" y="31"/>
                    <a:pt x="159" y="31"/>
                    <a:pt x="159" y="31"/>
                  </a:cubicBezTo>
                  <a:cubicBezTo>
                    <a:pt x="159" y="34"/>
                    <a:pt x="156" y="35"/>
                    <a:pt x="153" y="35"/>
                  </a:cubicBezTo>
                  <a:cubicBezTo>
                    <a:pt x="145" y="35"/>
                    <a:pt x="145" y="35"/>
                    <a:pt x="145" y="35"/>
                  </a:cubicBezTo>
                  <a:cubicBezTo>
                    <a:pt x="140" y="33"/>
                    <a:pt x="140" y="33"/>
                    <a:pt x="140" y="33"/>
                  </a:cubicBezTo>
                  <a:cubicBezTo>
                    <a:pt x="134" y="35"/>
                    <a:pt x="134" y="35"/>
                    <a:pt x="134" y="35"/>
                  </a:cubicBezTo>
                  <a:cubicBezTo>
                    <a:pt x="133" y="35"/>
                    <a:pt x="133" y="35"/>
                    <a:pt x="133" y="35"/>
                  </a:cubicBezTo>
                  <a:cubicBezTo>
                    <a:pt x="132" y="35"/>
                    <a:pt x="132" y="35"/>
                    <a:pt x="132" y="35"/>
                  </a:cubicBezTo>
                  <a:cubicBezTo>
                    <a:pt x="131" y="41"/>
                    <a:pt x="131" y="41"/>
                    <a:pt x="131" y="41"/>
                  </a:cubicBezTo>
                  <a:cubicBezTo>
                    <a:pt x="131" y="41"/>
                    <a:pt x="131" y="41"/>
                    <a:pt x="131" y="41"/>
                  </a:cubicBezTo>
                  <a:cubicBezTo>
                    <a:pt x="131" y="43"/>
                    <a:pt x="131" y="43"/>
                    <a:pt x="131" y="43"/>
                  </a:cubicBezTo>
                  <a:cubicBezTo>
                    <a:pt x="129" y="43"/>
                    <a:pt x="129" y="43"/>
                    <a:pt x="129" y="43"/>
                  </a:cubicBezTo>
                  <a:cubicBezTo>
                    <a:pt x="119" y="39"/>
                    <a:pt x="119" y="39"/>
                    <a:pt x="119" y="39"/>
                  </a:cubicBezTo>
                  <a:cubicBezTo>
                    <a:pt x="119" y="43"/>
                    <a:pt x="120" y="45"/>
                    <a:pt x="121" y="48"/>
                  </a:cubicBezTo>
                  <a:cubicBezTo>
                    <a:pt x="123" y="51"/>
                    <a:pt x="123" y="53"/>
                    <a:pt x="122" y="55"/>
                  </a:cubicBezTo>
                  <a:cubicBezTo>
                    <a:pt x="121" y="58"/>
                    <a:pt x="121" y="58"/>
                    <a:pt x="121" y="58"/>
                  </a:cubicBezTo>
                  <a:cubicBezTo>
                    <a:pt x="119" y="59"/>
                    <a:pt x="116" y="60"/>
                    <a:pt x="111" y="59"/>
                  </a:cubicBezTo>
                  <a:cubicBezTo>
                    <a:pt x="104" y="59"/>
                    <a:pt x="104" y="59"/>
                    <a:pt x="104" y="59"/>
                  </a:cubicBezTo>
                  <a:cubicBezTo>
                    <a:pt x="103" y="71"/>
                    <a:pt x="103" y="71"/>
                    <a:pt x="103" y="71"/>
                  </a:cubicBezTo>
                  <a:cubicBezTo>
                    <a:pt x="95" y="67"/>
                    <a:pt x="95" y="67"/>
                    <a:pt x="95" y="67"/>
                  </a:cubicBezTo>
                  <a:cubicBezTo>
                    <a:pt x="94" y="67"/>
                    <a:pt x="94" y="67"/>
                    <a:pt x="94" y="67"/>
                  </a:cubicBezTo>
                  <a:cubicBezTo>
                    <a:pt x="94" y="67"/>
                    <a:pt x="94" y="67"/>
                    <a:pt x="94" y="67"/>
                  </a:cubicBezTo>
                  <a:cubicBezTo>
                    <a:pt x="89" y="59"/>
                    <a:pt x="89" y="59"/>
                    <a:pt x="89" y="59"/>
                  </a:cubicBezTo>
                  <a:cubicBezTo>
                    <a:pt x="80" y="55"/>
                    <a:pt x="80" y="55"/>
                    <a:pt x="80" y="55"/>
                  </a:cubicBezTo>
                  <a:cubicBezTo>
                    <a:pt x="77" y="50"/>
                    <a:pt x="77" y="50"/>
                    <a:pt x="77" y="50"/>
                  </a:cubicBezTo>
                  <a:cubicBezTo>
                    <a:pt x="74" y="53"/>
                    <a:pt x="74" y="53"/>
                    <a:pt x="74" y="53"/>
                  </a:cubicBezTo>
                  <a:cubicBezTo>
                    <a:pt x="73" y="53"/>
                    <a:pt x="73" y="53"/>
                    <a:pt x="73" y="53"/>
                  </a:cubicBezTo>
                  <a:cubicBezTo>
                    <a:pt x="67" y="54"/>
                    <a:pt x="67" y="54"/>
                    <a:pt x="67" y="54"/>
                  </a:cubicBezTo>
                  <a:cubicBezTo>
                    <a:pt x="66" y="54"/>
                    <a:pt x="66" y="54"/>
                    <a:pt x="66" y="54"/>
                  </a:cubicBezTo>
                  <a:cubicBezTo>
                    <a:pt x="63" y="47"/>
                    <a:pt x="63" y="47"/>
                    <a:pt x="63" y="47"/>
                  </a:cubicBezTo>
                  <a:cubicBezTo>
                    <a:pt x="59" y="43"/>
                    <a:pt x="59" y="43"/>
                    <a:pt x="59" y="43"/>
                  </a:cubicBezTo>
                  <a:cubicBezTo>
                    <a:pt x="59" y="42"/>
                    <a:pt x="59" y="42"/>
                    <a:pt x="59" y="42"/>
                  </a:cubicBezTo>
                  <a:cubicBezTo>
                    <a:pt x="56" y="38"/>
                    <a:pt x="54" y="35"/>
                    <a:pt x="53" y="33"/>
                  </a:cubicBezTo>
                  <a:cubicBezTo>
                    <a:pt x="53" y="32"/>
                    <a:pt x="53" y="31"/>
                    <a:pt x="51" y="31"/>
                  </a:cubicBezTo>
                  <a:cubicBezTo>
                    <a:pt x="49" y="31"/>
                    <a:pt x="49" y="31"/>
                    <a:pt x="49" y="31"/>
                  </a:cubicBezTo>
                  <a:cubicBezTo>
                    <a:pt x="46" y="29"/>
                    <a:pt x="44" y="27"/>
                    <a:pt x="43" y="23"/>
                  </a:cubicBezTo>
                  <a:cubicBezTo>
                    <a:pt x="41" y="17"/>
                    <a:pt x="41" y="17"/>
                    <a:pt x="41" y="17"/>
                  </a:cubicBezTo>
                  <a:cubicBezTo>
                    <a:pt x="41" y="11"/>
                    <a:pt x="41" y="11"/>
                    <a:pt x="41" y="11"/>
                  </a:cubicBezTo>
                  <a:cubicBezTo>
                    <a:pt x="39" y="6"/>
                    <a:pt x="39" y="6"/>
                    <a:pt x="39" y="6"/>
                  </a:cubicBezTo>
                  <a:cubicBezTo>
                    <a:pt x="34" y="7"/>
                    <a:pt x="34" y="7"/>
                    <a:pt x="34" y="7"/>
                  </a:cubicBezTo>
                  <a:cubicBezTo>
                    <a:pt x="33" y="7"/>
                    <a:pt x="33" y="7"/>
                    <a:pt x="33" y="7"/>
                  </a:cubicBezTo>
                  <a:cubicBezTo>
                    <a:pt x="33" y="7"/>
                    <a:pt x="33" y="7"/>
                    <a:pt x="33" y="7"/>
                  </a:cubicBez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51" name="Freeform 11"/>
            <p:cNvSpPr/>
            <p:nvPr/>
          </p:nvSpPr>
          <p:spPr bwMode="auto">
            <a:xfrm>
              <a:off x="2236032" y="3453559"/>
              <a:ext cx="2363788" cy="1435100"/>
            </a:xfrm>
            <a:custGeom>
              <a:avLst/>
              <a:gdLst>
                <a:gd name="T0" fmla="*/ 67 w 629"/>
                <a:gd name="T1" fmla="*/ 18 h 382"/>
                <a:gd name="T2" fmla="*/ 34 w 629"/>
                <a:gd name="T3" fmla="*/ 29 h 382"/>
                <a:gd name="T4" fmla="*/ 21 w 629"/>
                <a:gd name="T5" fmla="*/ 54 h 382"/>
                <a:gd name="T6" fmla="*/ 10 w 629"/>
                <a:gd name="T7" fmla="*/ 105 h 382"/>
                <a:gd name="T8" fmla="*/ 9 w 629"/>
                <a:gd name="T9" fmla="*/ 119 h 382"/>
                <a:gd name="T10" fmla="*/ 31 w 629"/>
                <a:gd name="T11" fmla="*/ 166 h 382"/>
                <a:gd name="T12" fmla="*/ 65 w 629"/>
                <a:gd name="T13" fmla="*/ 204 h 382"/>
                <a:gd name="T14" fmla="*/ 92 w 629"/>
                <a:gd name="T15" fmla="*/ 196 h 382"/>
                <a:gd name="T16" fmla="*/ 118 w 629"/>
                <a:gd name="T17" fmla="*/ 230 h 382"/>
                <a:gd name="T18" fmla="*/ 145 w 629"/>
                <a:gd name="T19" fmla="*/ 250 h 382"/>
                <a:gd name="T20" fmla="*/ 157 w 629"/>
                <a:gd name="T21" fmla="*/ 271 h 382"/>
                <a:gd name="T22" fmla="*/ 189 w 629"/>
                <a:gd name="T23" fmla="*/ 293 h 382"/>
                <a:gd name="T24" fmla="*/ 204 w 629"/>
                <a:gd name="T25" fmla="*/ 302 h 382"/>
                <a:gd name="T26" fmla="*/ 236 w 629"/>
                <a:gd name="T27" fmla="*/ 314 h 382"/>
                <a:gd name="T28" fmla="*/ 299 w 629"/>
                <a:gd name="T29" fmla="*/ 324 h 382"/>
                <a:gd name="T30" fmla="*/ 297 w 629"/>
                <a:gd name="T31" fmla="*/ 350 h 382"/>
                <a:gd name="T32" fmla="*/ 387 w 629"/>
                <a:gd name="T33" fmla="*/ 339 h 382"/>
                <a:gd name="T34" fmla="*/ 397 w 629"/>
                <a:gd name="T35" fmla="*/ 369 h 382"/>
                <a:gd name="T36" fmla="*/ 479 w 629"/>
                <a:gd name="T37" fmla="*/ 357 h 382"/>
                <a:gd name="T38" fmla="*/ 513 w 629"/>
                <a:gd name="T39" fmla="*/ 340 h 382"/>
                <a:gd name="T40" fmla="*/ 569 w 629"/>
                <a:gd name="T41" fmla="*/ 360 h 382"/>
                <a:gd name="T42" fmla="*/ 570 w 629"/>
                <a:gd name="T43" fmla="*/ 358 h 382"/>
                <a:gd name="T44" fmla="*/ 597 w 629"/>
                <a:gd name="T45" fmla="*/ 348 h 382"/>
                <a:gd name="T46" fmla="*/ 608 w 629"/>
                <a:gd name="T47" fmla="*/ 332 h 382"/>
                <a:gd name="T48" fmla="*/ 624 w 629"/>
                <a:gd name="T49" fmla="*/ 281 h 382"/>
                <a:gd name="T50" fmla="*/ 617 w 629"/>
                <a:gd name="T51" fmla="*/ 248 h 382"/>
                <a:gd name="T52" fmla="*/ 601 w 629"/>
                <a:gd name="T53" fmla="*/ 207 h 382"/>
                <a:gd name="T54" fmla="*/ 593 w 629"/>
                <a:gd name="T55" fmla="*/ 192 h 382"/>
                <a:gd name="T56" fmla="*/ 583 w 629"/>
                <a:gd name="T57" fmla="*/ 197 h 382"/>
                <a:gd name="T58" fmla="*/ 558 w 629"/>
                <a:gd name="T59" fmla="*/ 203 h 382"/>
                <a:gd name="T60" fmla="*/ 532 w 629"/>
                <a:gd name="T61" fmla="*/ 214 h 382"/>
                <a:gd name="T62" fmla="*/ 513 w 629"/>
                <a:gd name="T63" fmla="*/ 190 h 382"/>
                <a:gd name="T64" fmla="*/ 496 w 629"/>
                <a:gd name="T65" fmla="*/ 172 h 382"/>
                <a:gd name="T66" fmla="*/ 443 w 629"/>
                <a:gd name="T67" fmla="*/ 166 h 382"/>
                <a:gd name="T68" fmla="*/ 403 w 629"/>
                <a:gd name="T69" fmla="*/ 150 h 382"/>
                <a:gd name="T70" fmla="*/ 389 w 629"/>
                <a:gd name="T71" fmla="*/ 134 h 382"/>
                <a:gd name="T72" fmla="*/ 369 w 629"/>
                <a:gd name="T73" fmla="*/ 136 h 382"/>
                <a:gd name="T74" fmla="*/ 347 w 629"/>
                <a:gd name="T75" fmla="*/ 98 h 382"/>
                <a:gd name="T76" fmla="*/ 356 w 629"/>
                <a:gd name="T77" fmla="*/ 74 h 382"/>
                <a:gd name="T78" fmla="*/ 357 w 629"/>
                <a:gd name="T79" fmla="*/ 40 h 382"/>
                <a:gd name="T80" fmla="*/ 357 w 629"/>
                <a:gd name="T81" fmla="*/ 22 h 382"/>
                <a:gd name="T82" fmla="*/ 355 w 629"/>
                <a:gd name="T83" fmla="*/ 20 h 382"/>
                <a:gd name="T84" fmla="*/ 347 w 629"/>
                <a:gd name="T85" fmla="*/ 15 h 382"/>
                <a:gd name="T86" fmla="*/ 305 w 629"/>
                <a:gd name="T87" fmla="*/ 2 h 382"/>
                <a:gd name="T88" fmla="*/ 260 w 629"/>
                <a:gd name="T89" fmla="*/ 12 h 382"/>
                <a:gd name="T90" fmla="*/ 221 w 629"/>
                <a:gd name="T91" fmla="*/ 18 h 382"/>
                <a:gd name="T92" fmla="*/ 206 w 629"/>
                <a:gd name="T93" fmla="*/ 20 h 382"/>
                <a:gd name="T94" fmla="*/ 171 w 629"/>
                <a:gd name="T95" fmla="*/ 18 h 382"/>
                <a:gd name="T96" fmla="*/ 152 w 629"/>
                <a:gd name="T97" fmla="*/ 0 h 382"/>
                <a:gd name="T98" fmla="*/ 135 w 629"/>
                <a:gd name="T99" fmla="*/ 10 h 382"/>
                <a:gd name="T100" fmla="*/ 92 w 629"/>
                <a:gd name="T101" fmla="*/ 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9" h="382">
                  <a:moveTo>
                    <a:pt x="77" y="2"/>
                  </a:moveTo>
                  <a:cubicBezTo>
                    <a:pt x="77" y="2"/>
                    <a:pt x="77" y="2"/>
                    <a:pt x="77" y="2"/>
                  </a:cubicBezTo>
                  <a:cubicBezTo>
                    <a:pt x="76" y="6"/>
                    <a:pt x="73" y="8"/>
                    <a:pt x="70" y="11"/>
                  </a:cubicBezTo>
                  <a:cubicBezTo>
                    <a:pt x="67" y="12"/>
                    <a:pt x="67" y="14"/>
                    <a:pt x="67" y="16"/>
                  </a:cubicBezTo>
                  <a:cubicBezTo>
                    <a:pt x="67" y="18"/>
                    <a:pt x="67" y="18"/>
                    <a:pt x="67" y="18"/>
                  </a:cubicBezTo>
                  <a:cubicBezTo>
                    <a:pt x="67" y="20"/>
                    <a:pt x="65" y="23"/>
                    <a:pt x="62" y="28"/>
                  </a:cubicBezTo>
                  <a:cubicBezTo>
                    <a:pt x="62" y="30"/>
                    <a:pt x="62" y="30"/>
                    <a:pt x="62" y="30"/>
                  </a:cubicBezTo>
                  <a:cubicBezTo>
                    <a:pt x="61" y="31"/>
                    <a:pt x="59" y="32"/>
                    <a:pt x="57" y="32"/>
                  </a:cubicBezTo>
                  <a:cubicBezTo>
                    <a:pt x="34" y="29"/>
                    <a:pt x="34" y="29"/>
                    <a:pt x="34" y="29"/>
                  </a:cubicBezTo>
                  <a:cubicBezTo>
                    <a:pt x="34" y="29"/>
                    <a:pt x="34" y="29"/>
                    <a:pt x="34" y="29"/>
                  </a:cubicBezTo>
                  <a:cubicBezTo>
                    <a:pt x="32" y="34"/>
                    <a:pt x="32" y="34"/>
                    <a:pt x="32" y="34"/>
                  </a:cubicBezTo>
                  <a:cubicBezTo>
                    <a:pt x="32" y="35"/>
                    <a:pt x="32" y="35"/>
                    <a:pt x="32" y="35"/>
                  </a:cubicBezTo>
                  <a:cubicBezTo>
                    <a:pt x="32" y="35"/>
                    <a:pt x="32" y="35"/>
                    <a:pt x="32" y="35"/>
                  </a:cubicBezTo>
                  <a:cubicBezTo>
                    <a:pt x="32" y="35"/>
                    <a:pt x="32" y="35"/>
                    <a:pt x="32" y="35"/>
                  </a:cubicBezTo>
                  <a:cubicBezTo>
                    <a:pt x="26" y="44"/>
                    <a:pt x="22" y="50"/>
                    <a:pt x="21" y="54"/>
                  </a:cubicBezTo>
                  <a:cubicBezTo>
                    <a:pt x="21" y="56"/>
                    <a:pt x="23" y="63"/>
                    <a:pt x="29" y="75"/>
                  </a:cubicBezTo>
                  <a:cubicBezTo>
                    <a:pt x="32" y="84"/>
                    <a:pt x="32" y="84"/>
                    <a:pt x="32" y="84"/>
                  </a:cubicBezTo>
                  <a:cubicBezTo>
                    <a:pt x="34" y="88"/>
                    <a:pt x="33" y="92"/>
                    <a:pt x="29" y="98"/>
                  </a:cubicBezTo>
                  <a:cubicBezTo>
                    <a:pt x="22" y="105"/>
                    <a:pt x="22" y="105"/>
                    <a:pt x="22" y="105"/>
                  </a:cubicBezTo>
                  <a:cubicBezTo>
                    <a:pt x="10" y="105"/>
                    <a:pt x="10" y="105"/>
                    <a:pt x="10" y="105"/>
                  </a:cubicBezTo>
                  <a:cubicBezTo>
                    <a:pt x="7" y="92"/>
                    <a:pt x="7" y="92"/>
                    <a:pt x="7" y="92"/>
                  </a:cubicBezTo>
                  <a:cubicBezTo>
                    <a:pt x="4" y="108"/>
                    <a:pt x="4" y="108"/>
                    <a:pt x="4" y="108"/>
                  </a:cubicBezTo>
                  <a:cubicBezTo>
                    <a:pt x="9" y="116"/>
                    <a:pt x="9" y="116"/>
                    <a:pt x="9" y="116"/>
                  </a:cubicBezTo>
                  <a:cubicBezTo>
                    <a:pt x="10" y="117"/>
                    <a:pt x="10" y="118"/>
                    <a:pt x="9" y="118"/>
                  </a:cubicBezTo>
                  <a:cubicBezTo>
                    <a:pt x="9" y="119"/>
                    <a:pt x="9" y="119"/>
                    <a:pt x="9" y="119"/>
                  </a:cubicBezTo>
                  <a:cubicBezTo>
                    <a:pt x="7" y="120"/>
                    <a:pt x="5" y="124"/>
                    <a:pt x="2" y="131"/>
                  </a:cubicBezTo>
                  <a:cubicBezTo>
                    <a:pt x="0" y="137"/>
                    <a:pt x="1" y="143"/>
                    <a:pt x="6" y="150"/>
                  </a:cubicBezTo>
                  <a:cubicBezTo>
                    <a:pt x="15" y="150"/>
                    <a:pt x="15" y="150"/>
                    <a:pt x="15" y="150"/>
                  </a:cubicBezTo>
                  <a:cubicBezTo>
                    <a:pt x="19" y="150"/>
                    <a:pt x="23" y="156"/>
                    <a:pt x="30" y="165"/>
                  </a:cubicBezTo>
                  <a:cubicBezTo>
                    <a:pt x="31" y="166"/>
                    <a:pt x="31" y="166"/>
                    <a:pt x="31" y="166"/>
                  </a:cubicBezTo>
                  <a:cubicBezTo>
                    <a:pt x="31" y="166"/>
                    <a:pt x="31" y="166"/>
                    <a:pt x="31" y="166"/>
                  </a:cubicBezTo>
                  <a:cubicBezTo>
                    <a:pt x="31" y="168"/>
                    <a:pt x="32" y="170"/>
                    <a:pt x="34" y="172"/>
                  </a:cubicBezTo>
                  <a:cubicBezTo>
                    <a:pt x="55" y="192"/>
                    <a:pt x="55" y="192"/>
                    <a:pt x="55" y="192"/>
                  </a:cubicBezTo>
                  <a:cubicBezTo>
                    <a:pt x="55" y="192"/>
                    <a:pt x="55" y="192"/>
                    <a:pt x="55" y="192"/>
                  </a:cubicBezTo>
                  <a:cubicBezTo>
                    <a:pt x="65" y="204"/>
                    <a:pt x="65" y="204"/>
                    <a:pt x="65" y="204"/>
                  </a:cubicBezTo>
                  <a:cubicBezTo>
                    <a:pt x="70" y="204"/>
                    <a:pt x="70" y="204"/>
                    <a:pt x="70" y="204"/>
                  </a:cubicBezTo>
                  <a:cubicBezTo>
                    <a:pt x="76" y="193"/>
                    <a:pt x="76" y="193"/>
                    <a:pt x="76" y="193"/>
                  </a:cubicBezTo>
                  <a:cubicBezTo>
                    <a:pt x="77" y="192"/>
                    <a:pt x="77" y="192"/>
                    <a:pt x="77" y="192"/>
                  </a:cubicBezTo>
                  <a:cubicBezTo>
                    <a:pt x="77" y="192"/>
                    <a:pt x="77" y="192"/>
                    <a:pt x="77" y="192"/>
                  </a:cubicBezTo>
                  <a:cubicBezTo>
                    <a:pt x="92" y="196"/>
                    <a:pt x="92" y="196"/>
                    <a:pt x="92" y="196"/>
                  </a:cubicBezTo>
                  <a:cubicBezTo>
                    <a:pt x="92" y="196"/>
                    <a:pt x="92" y="196"/>
                    <a:pt x="92" y="196"/>
                  </a:cubicBezTo>
                  <a:cubicBezTo>
                    <a:pt x="92" y="197"/>
                    <a:pt x="92" y="197"/>
                    <a:pt x="92" y="197"/>
                  </a:cubicBezTo>
                  <a:cubicBezTo>
                    <a:pt x="94" y="207"/>
                    <a:pt x="94" y="207"/>
                    <a:pt x="94" y="207"/>
                  </a:cubicBezTo>
                  <a:cubicBezTo>
                    <a:pt x="112" y="227"/>
                    <a:pt x="112" y="227"/>
                    <a:pt x="112" y="227"/>
                  </a:cubicBezTo>
                  <a:cubicBezTo>
                    <a:pt x="118" y="230"/>
                    <a:pt x="118" y="230"/>
                    <a:pt x="118" y="230"/>
                  </a:cubicBezTo>
                  <a:cubicBezTo>
                    <a:pt x="118" y="230"/>
                    <a:pt x="118" y="230"/>
                    <a:pt x="118" y="230"/>
                  </a:cubicBezTo>
                  <a:cubicBezTo>
                    <a:pt x="121" y="232"/>
                    <a:pt x="121" y="232"/>
                    <a:pt x="121" y="232"/>
                  </a:cubicBezTo>
                  <a:cubicBezTo>
                    <a:pt x="121" y="232"/>
                    <a:pt x="121" y="232"/>
                    <a:pt x="121" y="232"/>
                  </a:cubicBezTo>
                  <a:cubicBezTo>
                    <a:pt x="135" y="252"/>
                    <a:pt x="135" y="252"/>
                    <a:pt x="135" y="252"/>
                  </a:cubicBezTo>
                  <a:cubicBezTo>
                    <a:pt x="145" y="250"/>
                    <a:pt x="145" y="250"/>
                    <a:pt x="145" y="250"/>
                  </a:cubicBezTo>
                  <a:cubicBezTo>
                    <a:pt x="146" y="250"/>
                    <a:pt x="146" y="250"/>
                    <a:pt x="146" y="250"/>
                  </a:cubicBezTo>
                  <a:cubicBezTo>
                    <a:pt x="147" y="250"/>
                    <a:pt x="147" y="250"/>
                    <a:pt x="147" y="250"/>
                  </a:cubicBezTo>
                  <a:cubicBezTo>
                    <a:pt x="147" y="251"/>
                    <a:pt x="147" y="251"/>
                    <a:pt x="147" y="251"/>
                  </a:cubicBezTo>
                  <a:cubicBezTo>
                    <a:pt x="148" y="252"/>
                    <a:pt x="148" y="252"/>
                    <a:pt x="148" y="252"/>
                  </a:cubicBezTo>
                  <a:cubicBezTo>
                    <a:pt x="157" y="271"/>
                    <a:pt x="157" y="271"/>
                    <a:pt x="157" y="271"/>
                  </a:cubicBezTo>
                  <a:cubicBezTo>
                    <a:pt x="168" y="278"/>
                    <a:pt x="168" y="278"/>
                    <a:pt x="168" y="278"/>
                  </a:cubicBezTo>
                  <a:cubicBezTo>
                    <a:pt x="177" y="280"/>
                    <a:pt x="177" y="280"/>
                    <a:pt x="177" y="280"/>
                  </a:cubicBezTo>
                  <a:cubicBezTo>
                    <a:pt x="182" y="292"/>
                    <a:pt x="182" y="292"/>
                    <a:pt x="182" y="292"/>
                  </a:cubicBezTo>
                  <a:cubicBezTo>
                    <a:pt x="189" y="292"/>
                    <a:pt x="189" y="292"/>
                    <a:pt x="189" y="292"/>
                  </a:cubicBezTo>
                  <a:cubicBezTo>
                    <a:pt x="189" y="293"/>
                    <a:pt x="189" y="293"/>
                    <a:pt x="189" y="293"/>
                  </a:cubicBezTo>
                  <a:cubicBezTo>
                    <a:pt x="189" y="293"/>
                    <a:pt x="189" y="293"/>
                    <a:pt x="189" y="293"/>
                  </a:cubicBezTo>
                  <a:cubicBezTo>
                    <a:pt x="203" y="301"/>
                    <a:pt x="203" y="301"/>
                    <a:pt x="203" y="301"/>
                  </a:cubicBezTo>
                  <a:cubicBezTo>
                    <a:pt x="203" y="301"/>
                    <a:pt x="203" y="301"/>
                    <a:pt x="203" y="301"/>
                  </a:cubicBezTo>
                  <a:cubicBezTo>
                    <a:pt x="203" y="301"/>
                    <a:pt x="203" y="301"/>
                    <a:pt x="203" y="301"/>
                  </a:cubicBezTo>
                  <a:cubicBezTo>
                    <a:pt x="204" y="302"/>
                    <a:pt x="204" y="302"/>
                    <a:pt x="204" y="302"/>
                  </a:cubicBezTo>
                  <a:cubicBezTo>
                    <a:pt x="214" y="314"/>
                    <a:pt x="214" y="314"/>
                    <a:pt x="214" y="314"/>
                  </a:cubicBezTo>
                  <a:cubicBezTo>
                    <a:pt x="229" y="312"/>
                    <a:pt x="229" y="312"/>
                    <a:pt x="229" y="312"/>
                  </a:cubicBezTo>
                  <a:cubicBezTo>
                    <a:pt x="230" y="312"/>
                    <a:pt x="230" y="312"/>
                    <a:pt x="230" y="312"/>
                  </a:cubicBezTo>
                  <a:cubicBezTo>
                    <a:pt x="236" y="314"/>
                    <a:pt x="236" y="314"/>
                    <a:pt x="236" y="314"/>
                  </a:cubicBezTo>
                  <a:cubicBezTo>
                    <a:pt x="236" y="314"/>
                    <a:pt x="236" y="314"/>
                    <a:pt x="236" y="314"/>
                  </a:cubicBezTo>
                  <a:cubicBezTo>
                    <a:pt x="246" y="322"/>
                    <a:pt x="246" y="322"/>
                    <a:pt x="246" y="322"/>
                  </a:cubicBezTo>
                  <a:cubicBezTo>
                    <a:pt x="263" y="324"/>
                    <a:pt x="263" y="324"/>
                    <a:pt x="263" y="324"/>
                  </a:cubicBezTo>
                  <a:cubicBezTo>
                    <a:pt x="273" y="322"/>
                    <a:pt x="273" y="322"/>
                    <a:pt x="273" y="322"/>
                  </a:cubicBezTo>
                  <a:cubicBezTo>
                    <a:pt x="273" y="322"/>
                    <a:pt x="273" y="322"/>
                    <a:pt x="273" y="322"/>
                  </a:cubicBezTo>
                  <a:cubicBezTo>
                    <a:pt x="287" y="320"/>
                    <a:pt x="296" y="321"/>
                    <a:pt x="299" y="324"/>
                  </a:cubicBezTo>
                  <a:cubicBezTo>
                    <a:pt x="301" y="328"/>
                    <a:pt x="300" y="331"/>
                    <a:pt x="295" y="335"/>
                  </a:cubicBezTo>
                  <a:cubicBezTo>
                    <a:pt x="291" y="339"/>
                    <a:pt x="291" y="339"/>
                    <a:pt x="291" y="339"/>
                  </a:cubicBezTo>
                  <a:cubicBezTo>
                    <a:pt x="290" y="341"/>
                    <a:pt x="292" y="344"/>
                    <a:pt x="297" y="349"/>
                  </a:cubicBezTo>
                  <a:cubicBezTo>
                    <a:pt x="297" y="350"/>
                    <a:pt x="297" y="350"/>
                    <a:pt x="297" y="350"/>
                  </a:cubicBezTo>
                  <a:cubicBezTo>
                    <a:pt x="297" y="350"/>
                    <a:pt x="297" y="350"/>
                    <a:pt x="297" y="350"/>
                  </a:cubicBezTo>
                  <a:cubicBezTo>
                    <a:pt x="300" y="352"/>
                    <a:pt x="300" y="352"/>
                    <a:pt x="300" y="352"/>
                  </a:cubicBezTo>
                  <a:cubicBezTo>
                    <a:pt x="301" y="351"/>
                    <a:pt x="301" y="351"/>
                    <a:pt x="301" y="351"/>
                  </a:cubicBezTo>
                  <a:cubicBezTo>
                    <a:pt x="311" y="332"/>
                    <a:pt x="319" y="322"/>
                    <a:pt x="325" y="320"/>
                  </a:cubicBezTo>
                  <a:cubicBezTo>
                    <a:pt x="331" y="318"/>
                    <a:pt x="343" y="323"/>
                    <a:pt x="363" y="335"/>
                  </a:cubicBezTo>
                  <a:cubicBezTo>
                    <a:pt x="387" y="339"/>
                    <a:pt x="387" y="339"/>
                    <a:pt x="387" y="339"/>
                  </a:cubicBezTo>
                  <a:cubicBezTo>
                    <a:pt x="387" y="340"/>
                    <a:pt x="387" y="340"/>
                    <a:pt x="387" y="340"/>
                  </a:cubicBezTo>
                  <a:cubicBezTo>
                    <a:pt x="387" y="341"/>
                    <a:pt x="387" y="341"/>
                    <a:pt x="387" y="341"/>
                  </a:cubicBezTo>
                  <a:cubicBezTo>
                    <a:pt x="385" y="352"/>
                    <a:pt x="385" y="352"/>
                    <a:pt x="385" y="352"/>
                  </a:cubicBezTo>
                  <a:cubicBezTo>
                    <a:pt x="397" y="354"/>
                    <a:pt x="397" y="354"/>
                    <a:pt x="397" y="354"/>
                  </a:cubicBezTo>
                  <a:cubicBezTo>
                    <a:pt x="397" y="369"/>
                    <a:pt x="397" y="369"/>
                    <a:pt x="397" y="369"/>
                  </a:cubicBezTo>
                  <a:cubicBezTo>
                    <a:pt x="401" y="376"/>
                    <a:pt x="403" y="380"/>
                    <a:pt x="405" y="381"/>
                  </a:cubicBezTo>
                  <a:cubicBezTo>
                    <a:pt x="407" y="382"/>
                    <a:pt x="419" y="382"/>
                    <a:pt x="441" y="381"/>
                  </a:cubicBezTo>
                  <a:cubicBezTo>
                    <a:pt x="453" y="374"/>
                    <a:pt x="453" y="374"/>
                    <a:pt x="453" y="374"/>
                  </a:cubicBezTo>
                  <a:cubicBezTo>
                    <a:pt x="465" y="358"/>
                    <a:pt x="465" y="358"/>
                    <a:pt x="465" y="358"/>
                  </a:cubicBezTo>
                  <a:cubicBezTo>
                    <a:pt x="479" y="357"/>
                    <a:pt x="479" y="357"/>
                    <a:pt x="479" y="357"/>
                  </a:cubicBezTo>
                  <a:cubicBezTo>
                    <a:pt x="486" y="355"/>
                    <a:pt x="486" y="355"/>
                    <a:pt x="486" y="355"/>
                  </a:cubicBezTo>
                  <a:cubicBezTo>
                    <a:pt x="512" y="340"/>
                    <a:pt x="512" y="340"/>
                    <a:pt x="512" y="340"/>
                  </a:cubicBezTo>
                  <a:cubicBezTo>
                    <a:pt x="513" y="340"/>
                    <a:pt x="513" y="340"/>
                    <a:pt x="513" y="340"/>
                  </a:cubicBezTo>
                  <a:cubicBezTo>
                    <a:pt x="513" y="340"/>
                    <a:pt x="513" y="340"/>
                    <a:pt x="513" y="340"/>
                  </a:cubicBezTo>
                  <a:cubicBezTo>
                    <a:pt x="513" y="340"/>
                    <a:pt x="513" y="340"/>
                    <a:pt x="513" y="340"/>
                  </a:cubicBezTo>
                  <a:cubicBezTo>
                    <a:pt x="528" y="338"/>
                    <a:pt x="537" y="338"/>
                    <a:pt x="539" y="340"/>
                  </a:cubicBezTo>
                  <a:cubicBezTo>
                    <a:pt x="557" y="354"/>
                    <a:pt x="557" y="354"/>
                    <a:pt x="557" y="354"/>
                  </a:cubicBezTo>
                  <a:cubicBezTo>
                    <a:pt x="562" y="356"/>
                    <a:pt x="562" y="356"/>
                    <a:pt x="562" y="356"/>
                  </a:cubicBezTo>
                  <a:cubicBezTo>
                    <a:pt x="563" y="357"/>
                    <a:pt x="563" y="357"/>
                    <a:pt x="563" y="357"/>
                  </a:cubicBezTo>
                  <a:cubicBezTo>
                    <a:pt x="569" y="360"/>
                    <a:pt x="569" y="360"/>
                    <a:pt x="569" y="360"/>
                  </a:cubicBezTo>
                  <a:cubicBezTo>
                    <a:pt x="570" y="360"/>
                    <a:pt x="570" y="360"/>
                    <a:pt x="570" y="360"/>
                  </a:cubicBezTo>
                  <a:cubicBezTo>
                    <a:pt x="570" y="359"/>
                    <a:pt x="570" y="359"/>
                    <a:pt x="570" y="359"/>
                  </a:cubicBezTo>
                  <a:cubicBezTo>
                    <a:pt x="570" y="358"/>
                    <a:pt x="570" y="358"/>
                    <a:pt x="570" y="358"/>
                  </a:cubicBezTo>
                  <a:cubicBezTo>
                    <a:pt x="570" y="358"/>
                    <a:pt x="570" y="358"/>
                    <a:pt x="570" y="358"/>
                  </a:cubicBezTo>
                  <a:cubicBezTo>
                    <a:pt x="570" y="358"/>
                    <a:pt x="570" y="358"/>
                    <a:pt x="570" y="358"/>
                  </a:cubicBezTo>
                  <a:cubicBezTo>
                    <a:pt x="573" y="346"/>
                    <a:pt x="573" y="346"/>
                    <a:pt x="573" y="346"/>
                  </a:cubicBezTo>
                  <a:cubicBezTo>
                    <a:pt x="571" y="342"/>
                    <a:pt x="571" y="339"/>
                    <a:pt x="573" y="337"/>
                  </a:cubicBezTo>
                  <a:cubicBezTo>
                    <a:pt x="573" y="335"/>
                    <a:pt x="575" y="334"/>
                    <a:pt x="579" y="333"/>
                  </a:cubicBezTo>
                  <a:cubicBezTo>
                    <a:pt x="585" y="332"/>
                    <a:pt x="590" y="337"/>
                    <a:pt x="596" y="348"/>
                  </a:cubicBezTo>
                  <a:cubicBezTo>
                    <a:pt x="597" y="348"/>
                    <a:pt x="597" y="348"/>
                    <a:pt x="597" y="348"/>
                  </a:cubicBezTo>
                  <a:cubicBezTo>
                    <a:pt x="597" y="348"/>
                    <a:pt x="597" y="348"/>
                    <a:pt x="597" y="348"/>
                  </a:cubicBezTo>
                  <a:cubicBezTo>
                    <a:pt x="607" y="344"/>
                    <a:pt x="607" y="344"/>
                    <a:pt x="607" y="344"/>
                  </a:cubicBezTo>
                  <a:cubicBezTo>
                    <a:pt x="609" y="344"/>
                    <a:pt x="610" y="342"/>
                    <a:pt x="610" y="340"/>
                  </a:cubicBezTo>
                  <a:cubicBezTo>
                    <a:pt x="608" y="332"/>
                    <a:pt x="608" y="332"/>
                    <a:pt x="608" y="332"/>
                  </a:cubicBezTo>
                  <a:cubicBezTo>
                    <a:pt x="608" y="332"/>
                    <a:pt x="608" y="332"/>
                    <a:pt x="608" y="332"/>
                  </a:cubicBezTo>
                  <a:cubicBezTo>
                    <a:pt x="607" y="329"/>
                    <a:pt x="608" y="326"/>
                    <a:pt x="611" y="325"/>
                  </a:cubicBezTo>
                  <a:cubicBezTo>
                    <a:pt x="615" y="322"/>
                    <a:pt x="615" y="322"/>
                    <a:pt x="615" y="322"/>
                  </a:cubicBezTo>
                  <a:cubicBezTo>
                    <a:pt x="623" y="312"/>
                    <a:pt x="623" y="312"/>
                    <a:pt x="623" y="312"/>
                  </a:cubicBezTo>
                  <a:cubicBezTo>
                    <a:pt x="629" y="299"/>
                    <a:pt x="629" y="299"/>
                    <a:pt x="629" y="299"/>
                  </a:cubicBezTo>
                  <a:cubicBezTo>
                    <a:pt x="624" y="291"/>
                    <a:pt x="623" y="285"/>
                    <a:pt x="624" y="281"/>
                  </a:cubicBezTo>
                  <a:cubicBezTo>
                    <a:pt x="625" y="270"/>
                    <a:pt x="625" y="270"/>
                    <a:pt x="625" y="270"/>
                  </a:cubicBezTo>
                  <a:cubicBezTo>
                    <a:pt x="623" y="265"/>
                    <a:pt x="622" y="262"/>
                    <a:pt x="622" y="259"/>
                  </a:cubicBezTo>
                  <a:cubicBezTo>
                    <a:pt x="622" y="258"/>
                    <a:pt x="620" y="254"/>
                    <a:pt x="617" y="249"/>
                  </a:cubicBezTo>
                  <a:cubicBezTo>
                    <a:pt x="617" y="249"/>
                    <a:pt x="617" y="249"/>
                    <a:pt x="617" y="249"/>
                  </a:cubicBezTo>
                  <a:cubicBezTo>
                    <a:pt x="617" y="248"/>
                    <a:pt x="617" y="248"/>
                    <a:pt x="617" y="248"/>
                  </a:cubicBezTo>
                  <a:cubicBezTo>
                    <a:pt x="615" y="234"/>
                    <a:pt x="615" y="234"/>
                    <a:pt x="615" y="234"/>
                  </a:cubicBezTo>
                  <a:cubicBezTo>
                    <a:pt x="615" y="231"/>
                    <a:pt x="615" y="228"/>
                    <a:pt x="615" y="224"/>
                  </a:cubicBezTo>
                  <a:cubicBezTo>
                    <a:pt x="612" y="221"/>
                    <a:pt x="609" y="218"/>
                    <a:pt x="608" y="216"/>
                  </a:cubicBezTo>
                  <a:cubicBezTo>
                    <a:pt x="602" y="208"/>
                    <a:pt x="602" y="208"/>
                    <a:pt x="602" y="208"/>
                  </a:cubicBezTo>
                  <a:cubicBezTo>
                    <a:pt x="601" y="207"/>
                    <a:pt x="601" y="207"/>
                    <a:pt x="601" y="207"/>
                  </a:cubicBezTo>
                  <a:cubicBezTo>
                    <a:pt x="601" y="206"/>
                    <a:pt x="601" y="206"/>
                    <a:pt x="601" y="206"/>
                  </a:cubicBezTo>
                  <a:cubicBezTo>
                    <a:pt x="601" y="206"/>
                    <a:pt x="601" y="206"/>
                    <a:pt x="601" y="206"/>
                  </a:cubicBezTo>
                  <a:cubicBezTo>
                    <a:pt x="599" y="196"/>
                    <a:pt x="599" y="196"/>
                    <a:pt x="599" y="196"/>
                  </a:cubicBezTo>
                  <a:cubicBezTo>
                    <a:pt x="593" y="191"/>
                    <a:pt x="593" y="191"/>
                    <a:pt x="593" y="191"/>
                  </a:cubicBezTo>
                  <a:cubicBezTo>
                    <a:pt x="593" y="192"/>
                    <a:pt x="593" y="192"/>
                    <a:pt x="593" y="192"/>
                  </a:cubicBezTo>
                  <a:cubicBezTo>
                    <a:pt x="582" y="182"/>
                    <a:pt x="582" y="182"/>
                    <a:pt x="582" y="182"/>
                  </a:cubicBezTo>
                  <a:cubicBezTo>
                    <a:pt x="582" y="183"/>
                    <a:pt x="582" y="183"/>
                    <a:pt x="582" y="183"/>
                  </a:cubicBezTo>
                  <a:cubicBezTo>
                    <a:pt x="583" y="196"/>
                    <a:pt x="583" y="196"/>
                    <a:pt x="583" y="196"/>
                  </a:cubicBezTo>
                  <a:cubicBezTo>
                    <a:pt x="583" y="196"/>
                    <a:pt x="583" y="196"/>
                    <a:pt x="583" y="196"/>
                  </a:cubicBezTo>
                  <a:cubicBezTo>
                    <a:pt x="583" y="197"/>
                    <a:pt x="583" y="197"/>
                    <a:pt x="583" y="197"/>
                  </a:cubicBezTo>
                  <a:cubicBezTo>
                    <a:pt x="577" y="200"/>
                    <a:pt x="577" y="200"/>
                    <a:pt x="577" y="200"/>
                  </a:cubicBezTo>
                  <a:cubicBezTo>
                    <a:pt x="577" y="208"/>
                    <a:pt x="577" y="208"/>
                    <a:pt x="577" y="208"/>
                  </a:cubicBezTo>
                  <a:cubicBezTo>
                    <a:pt x="577" y="209"/>
                    <a:pt x="577" y="209"/>
                    <a:pt x="577" y="209"/>
                  </a:cubicBezTo>
                  <a:cubicBezTo>
                    <a:pt x="563" y="214"/>
                    <a:pt x="563" y="214"/>
                    <a:pt x="563" y="214"/>
                  </a:cubicBezTo>
                  <a:cubicBezTo>
                    <a:pt x="558" y="203"/>
                    <a:pt x="558" y="203"/>
                    <a:pt x="558" y="203"/>
                  </a:cubicBezTo>
                  <a:cubicBezTo>
                    <a:pt x="555" y="202"/>
                    <a:pt x="555" y="202"/>
                    <a:pt x="555" y="202"/>
                  </a:cubicBezTo>
                  <a:cubicBezTo>
                    <a:pt x="551" y="207"/>
                    <a:pt x="551" y="207"/>
                    <a:pt x="551" y="207"/>
                  </a:cubicBezTo>
                  <a:cubicBezTo>
                    <a:pt x="548" y="215"/>
                    <a:pt x="548" y="215"/>
                    <a:pt x="548" y="215"/>
                  </a:cubicBezTo>
                  <a:cubicBezTo>
                    <a:pt x="538" y="218"/>
                    <a:pt x="538" y="218"/>
                    <a:pt x="538" y="218"/>
                  </a:cubicBezTo>
                  <a:cubicBezTo>
                    <a:pt x="532" y="214"/>
                    <a:pt x="532" y="214"/>
                    <a:pt x="532" y="214"/>
                  </a:cubicBezTo>
                  <a:cubicBezTo>
                    <a:pt x="524" y="211"/>
                    <a:pt x="524" y="211"/>
                    <a:pt x="524" y="211"/>
                  </a:cubicBezTo>
                  <a:cubicBezTo>
                    <a:pt x="522" y="200"/>
                    <a:pt x="522" y="200"/>
                    <a:pt x="522" y="200"/>
                  </a:cubicBezTo>
                  <a:cubicBezTo>
                    <a:pt x="519" y="193"/>
                    <a:pt x="519" y="193"/>
                    <a:pt x="519" y="193"/>
                  </a:cubicBezTo>
                  <a:cubicBezTo>
                    <a:pt x="514" y="191"/>
                    <a:pt x="514" y="191"/>
                    <a:pt x="514" y="191"/>
                  </a:cubicBezTo>
                  <a:cubicBezTo>
                    <a:pt x="513" y="190"/>
                    <a:pt x="513" y="190"/>
                    <a:pt x="513" y="190"/>
                  </a:cubicBezTo>
                  <a:cubicBezTo>
                    <a:pt x="510" y="186"/>
                    <a:pt x="510" y="186"/>
                    <a:pt x="510" y="186"/>
                  </a:cubicBezTo>
                  <a:cubicBezTo>
                    <a:pt x="510" y="186"/>
                    <a:pt x="510" y="186"/>
                    <a:pt x="510" y="186"/>
                  </a:cubicBezTo>
                  <a:cubicBezTo>
                    <a:pt x="506" y="180"/>
                    <a:pt x="506" y="180"/>
                    <a:pt x="506" y="180"/>
                  </a:cubicBezTo>
                  <a:cubicBezTo>
                    <a:pt x="501" y="172"/>
                    <a:pt x="501" y="172"/>
                    <a:pt x="501" y="172"/>
                  </a:cubicBezTo>
                  <a:cubicBezTo>
                    <a:pt x="496" y="172"/>
                    <a:pt x="496" y="172"/>
                    <a:pt x="496" y="172"/>
                  </a:cubicBezTo>
                  <a:cubicBezTo>
                    <a:pt x="488" y="175"/>
                    <a:pt x="488" y="175"/>
                    <a:pt x="488" y="175"/>
                  </a:cubicBezTo>
                  <a:cubicBezTo>
                    <a:pt x="487" y="176"/>
                    <a:pt x="487" y="176"/>
                    <a:pt x="487" y="176"/>
                  </a:cubicBezTo>
                  <a:cubicBezTo>
                    <a:pt x="467" y="174"/>
                    <a:pt x="467" y="174"/>
                    <a:pt x="467" y="174"/>
                  </a:cubicBezTo>
                  <a:cubicBezTo>
                    <a:pt x="451" y="171"/>
                    <a:pt x="451" y="171"/>
                    <a:pt x="451" y="171"/>
                  </a:cubicBezTo>
                  <a:cubicBezTo>
                    <a:pt x="450" y="170"/>
                    <a:pt x="447" y="169"/>
                    <a:pt x="443" y="166"/>
                  </a:cubicBezTo>
                  <a:cubicBezTo>
                    <a:pt x="431" y="162"/>
                    <a:pt x="431" y="162"/>
                    <a:pt x="431" y="162"/>
                  </a:cubicBezTo>
                  <a:cubicBezTo>
                    <a:pt x="422" y="160"/>
                    <a:pt x="417" y="158"/>
                    <a:pt x="415" y="156"/>
                  </a:cubicBezTo>
                  <a:cubicBezTo>
                    <a:pt x="413" y="154"/>
                    <a:pt x="413" y="154"/>
                    <a:pt x="413" y="154"/>
                  </a:cubicBezTo>
                  <a:cubicBezTo>
                    <a:pt x="411" y="154"/>
                    <a:pt x="411" y="154"/>
                    <a:pt x="411" y="154"/>
                  </a:cubicBezTo>
                  <a:cubicBezTo>
                    <a:pt x="403" y="150"/>
                    <a:pt x="403" y="150"/>
                    <a:pt x="403" y="150"/>
                  </a:cubicBezTo>
                  <a:cubicBezTo>
                    <a:pt x="403" y="149"/>
                    <a:pt x="403" y="149"/>
                    <a:pt x="403" y="149"/>
                  </a:cubicBezTo>
                  <a:cubicBezTo>
                    <a:pt x="401" y="148"/>
                    <a:pt x="400" y="146"/>
                    <a:pt x="399" y="145"/>
                  </a:cubicBezTo>
                  <a:cubicBezTo>
                    <a:pt x="398" y="141"/>
                    <a:pt x="398" y="141"/>
                    <a:pt x="398" y="141"/>
                  </a:cubicBezTo>
                  <a:cubicBezTo>
                    <a:pt x="395" y="136"/>
                    <a:pt x="395" y="136"/>
                    <a:pt x="395" y="136"/>
                  </a:cubicBezTo>
                  <a:cubicBezTo>
                    <a:pt x="389" y="134"/>
                    <a:pt x="389" y="134"/>
                    <a:pt x="389" y="134"/>
                  </a:cubicBezTo>
                  <a:cubicBezTo>
                    <a:pt x="387" y="135"/>
                    <a:pt x="387" y="135"/>
                    <a:pt x="387" y="135"/>
                  </a:cubicBezTo>
                  <a:cubicBezTo>
                    <a:pt x="385" y="137"/>
                    <a:pt x="385" y="137"/>
                    <a:pt x="385" y="137"/>
                  </a:cubicBezTo>
                  <a:cubicBezTo>
                    <a:pt x="384" y="138"/>
                    <a:pt x="384" y="138"/>
                    <a:pt x="384" y="138"/>
                  </a:cubicBezTo>
                  <a:cubicBezTo>
                    <a:pt x="382" y="139"/>
                    <a:pt x="380" y="140"/>
                    <a:pt x="379" y="140"/>
                  </a:cubicBezTo>
                  <a:cubicBezTo>
                    <a:pt x="375" y="141"/>
                    <a:pt x="372" y="140"/>
                    <a:pt x="369" y="136"/>
                  </a:cubicBezTo>
                  <a:cubicBezTo>
                    <a:pt x="361" y="128"/>
                    <a:pt x="361" y="128"/>
                    <a:pt x="361" y="128"/>
                  </a:cubicBezTo>
                  <a:cubicBezTo>
                    <a:pt x="358" y="124"/>
                    <a:pt x="356" y="121"/>
                    <a:pt x="355" y="119"/>
                  </a:cubicBezTo>
                  <a:cubicBezTo>
                    <a:pt x="353" y="116"/>
                    <a:pt x="353" y="116"/>
                    <a:pt x="353" y="116"/>
                  </a:cubicBezTo>
                  <a:cubicBezTo>
                    <a:pt x="351" y="113"/>
                    <a:pt x="349" y="110"/>
                    <a:pt x="347" y="108"/>
                  </a:cubicBezTo>
                  <a:cubicBezTo>
                    <a:pt x="346" y="104"/>
                    <a:pt x="346" y="101"/>
                    <a:pt x="347" y="98"/>
                  </a:cubicBezTo>
                  <a:cubicBezTo>
                    <a:pt x="347" y="98"/>
                    <a:pt x="347" y="98"/>
                    <a:pt x="347" y="98"/>
                  </a:cubicBezTo>
                  <a:cubicBezTo>
                    <a:pt x="347" y="98"/>
                    <a:pt x="347" y="98"/>
                    <a:pt x="347" y="98"/>
                  </a:cubicBezTo>
                  <a:cubicBezTo>
                    <a:pt x="352" y="89"/>
                    <a:pt x="352" y="89"/>
                    <a:pt x="352" y="89"/>
                  </a:cubicBezTo>
                  <a:cubicBezTo>
                    <a:pt x="355" y="80"/>
                    <a:pt x="355" y="80"/>
                    <a:pt x="355" y="80"/>
                  </a:cubicBezTo>
                  <a:cubicBezTo>
                    <a:pt x="356" y="74"/>
                    <a:pt x="356" y="74"/>
                    <a:pt x="356" y="74"/>
                  </a:cubicBezTo>
                  <a:cubicBezTo>
                    <a:pt x="354" y="64"/>
                    <a:pt x="354" y="64"/>
                    <a:pt x="354" y="64"/>
                  </a:cubicBezTo>
                  <a:cubicBezTo>
                    <a:pt x="348" y="59"/>
                    <a:pt x="348" y="59"/>
                    <a:pt x="348" y="59"/>
                  </a:cubicBezTo>
                  <a:cubicBezTo>
                    <a:pt x="349" y="52"/>
                    <a:pt x="349" y="52"/>
                    <a:pt x="349" y="52"/>
                  </a:cubicBezTo>
                  <a:cubicBezTo>
                    <a:pt x="349" y="46"/>
                    <a:pt x="351" y="43"/>
                    <a:pt x="355" y="42"/>
                  </a:cubicBezTo>
                  <a:cubicBezTo>
                    <a:pt x="357" y="42"/>
                    <a:pt x="357" y="41"/>
                    <a:pt x="357" y="40"/>
                  </a:cubicBezTo>
                  <a:cubicBezTo>
                    <a:pt x="357" y="39"/>
                    <a:pt x="357" y="39"/>
                    <a:pt x="357" y="39"/>
                  </a:cubicBezTo>
                  <a:cubicBezTo>
                    <a:pt x="357" y="31"/>
                    <a:pt x="357" y="31"/>
                    <a:pt x="357" y="31"/>
                  </a:cubicBezTo>
                  <a:cubicBezTo>
                    <a:pt x="357" y="31"/>
                    <a:pt x="357" y="31"/>
                    <a:pt x="357" y="31"/>
                  </a:cubicBezTo>
                  <a:cubicBezTo>
                    <a:pt x="357" y="31"/>
                    <a:pt x="357" y="31"/>
                    <a:pt x="357" y="31"/>
                  </a:cubicBezTo>
                  <a:cubicBezTo>
                    <a:pt x="357" y="22"/>
                    <a:pt x="357" y="22"/>
                    <a:pt x="357" y="22"/>
                  </a:cubicBezTo>
                  <a:cubicBezTo>
                    <a:pt x="357" y="22"/>
                    <a:pt x="357" y="22"/>
                    <a:pt x="357" y="22"/>
                  </a:cubicBezTo>
                  <a:cubicBezTo>
                    <a:pt x="356" y="21"/>
                    <a:pt x="356" y="21"/>
                    <a:pt x="356" y="21"/>
                  </a:cubicBezTo>
                  <a:cubicBezTo>
                    <a:pt x="356" y="21"/>
                    <a:pt x="356" y="21"/>
                    <a:pt x="356" y="21"/>
                  </a:cubicBezTo>
                  <a:cubicBezTo>
                    <a:pt x="356" y="21"/>
                    <a:pt x="356" y="21"/>
                    <a:pt x="356" y="21"/>
                  </a:cubicBezTo>
                  <a:cubicBezTo>
                    <a:pt x="355" y="20"/>
                    <a:pt x="355" y="20"/>
                    <a:pt x="355" y="20"/>
                  </a:cubicBezTo>
                  <a:cubicBezTo>
                    <a:pt x="355" y="20"/>
                    <a:pt x="355" y="20"/>
                    <a:pt x="355" y="20"/>
                  </a:cubicBezTo>
                  <a:cubicBezTo>
                    <a:pt x="354" y="20"/>
                    <a:pt x="354" y="20"/>
                    <a:pt x="354" y="20"/>
                  </a:cubicBezTo>
                  <a:cubicBezTo>
                    <a:pt x="347" y="15"/>
                    <a:pt x="347" y="15"/>
                    <a:pt x="347" y="15"/>
                  </a:cubicBezTo>
                  <a:cubicBezTo>
                    <a:pt x="347" y="15"/>
                    <a:pt x="347" y="15"/>
                    <a:pt x="347" y="15"/>
                  </a:cubicBezTo>
                  <a:cubicBezTo>
                    <a:pt x="347" y="15"/>
                    <a:pt x="347" y="15"/>
                    <a:pt x="347" y="15"/>
                  </a:cubicBezTo>
                  <a:cubicBezTo>
                    <a:pt x="341" y="10"/>
                    <a:pt x="341" y="10"/>
                    <a:pt x="341" y="10"/>
                  </a:cubicBezTo>
                  <a:cubicBezTo>
                    <a:pt x="322" y="7"/>
                    <a:pt x="322" y="7"/>
                    <a:pt x="322" y="7"/>
                  </a:cubicBezTo>
                  <a:cubicBezTo>
                    <a:pt x="322" y="7"/>
                    <a:pt x="322" y="7"/>
                    <a:pt x="322" y="7"/>
                  </a:cubicBezTo>
                  <a:cubicBezTo>
                    <a:pt x="316" y="2"/>
                    <a:pt x="316" y="2"/>
                    <a:pt x="316" y="2"/>
                  </a:cubicBezTo>
                  <a:cubicBezTo>
                    <a:pt x="305" y="2"/>
                    <a:pt x="305" y="2"/>
                    <a:pt x="305" y="2"/>
                  </a:cubicBezTo>
                  <a:cubicBezTo>
                    <a:pt x="303" y="2"/>
                    <a:pt x="301" y="4"/>
                    <a:pt x="299" y="5"/>
                  </a:cubicBezTo>
                  <a:cubicBezTo>
                    <a:pt x="298" y="5"/>
                    <a:pt x="298" y="5"/>
                    <a:pt x="298" y="5"/>
                  </a:cubicBezTo>
                  <a:cubicBezTo>
                    <a:pt x="289" y="8"/>
                    <a:pt x="289" y="8"/>
                    <a:pt x="289" y="8"/>
                  </a:cubicBezTo>
                  <a:cubicBezTo>
                    <a:pt x="267" y="8"/>
                    <a:pt x="267" y="8"/>
                    <a:pt x="267" y="8"/>
                  </a:cubicBezTo>
                  <a:cubicBezTo>
                    <a:pt x="264" y="9"/>
                    <a:pt x="261" y="10"/>
                    <a:pt x="260" y="12"/>
                  </a:cubicBezTo>
                  <a:cubicBezTo>
                    <a:pt x="257" y="14"/>
                    <a:pt x="253" y="15"/>
                    <a:pt x="247" y="17"/>
                  </a:cubicBezTo>
                  <a:cubicBezTo>
                    <a:pt x="237" y="20"/>
                    <a:pt x="237" y="20"/>
                    <a:pt x="237" y="20"/>
                  </a:cubicBezTo>
                  <a:cubicBezTo>
                    <a:pt x="237" y="20"/>
                    <a:pt x="237" y="20"/>
                    <a:pt x="237" y="20"/>
                  </a:cubicBezTo>
                  <a:cubicBezTo>
                    <a:pt x="236" y="20"/>
                    <a:pt x="236" y="20"/>
                    <a:pt x="236" y="20"/>
                  </a:cubicBezTo>
                  <a:cubicBezTo>
                    <a:pt x="221" y="18"/>
                    <a:pt x="221" y="18"/>
                    <a:pt x="221" y="18"/>
                  </a:cubicBezTo>
                  <a:cubicBezTo>
                    <a:pt x="220" y="18"/>
                    <a:pt x="220" y="18"/>
                    <a:pt x="220" y="18"/>
                  </a:cubicBezTo>
                  <a:cubicBezTo>
                    <a:pt x="220" y="18"/>
                    <a:pt x="220" y="18"/>
                    <a:pt x="220" y="18"/>
                  </a:cubicBezTo>
                  <a:cubicBezTo>
                    <a:pt x="220" y="18"/>
                    <a:pt x="220" y="18"/>
                    <a:pt x="220" y="18"/>
                  </a:cubicBezTo>
                  <a:cubicBezTo>
                    <a:pt x="215" y="18"/>
                    <a:pt x="215" y="18"/>
                    <a:pt x="215" y="18"/>
                  </a:cubicBezTo>
                  <a:cubicBezTo>
                    <a:pt x="206" y="20"/>
                    <a:pt x="206" y="20"/>
                    <a:pt x="206" y="20"/>
                  </a:cubicBezTo>
                  <a:cubicBezTo>
                    <a:pt x="188" y="22"/>
                    <a:pt x="188" y="22"/>
                    <a:pt x="188" y="22"/>
                  </a:cubicBezTo>
                  <a:cubicBezTo>
                    <a:pt x="188" y="22"/>
                    <a:pt x="188" y="22"/>
                    <a:pt x="188" y="22"/>
                  </a:cubicBezTo>
                  <a:cubicBezTo>
                    <a:pt x="187" y="22"/>
                    <a:pt x="187" y="22"/>
                    <a:pt x="187" y="22"/>
                  </a:cubicBezTo>
                  <a:cubicBezTo>
                    <a:pt x="179" y="18"/>
                    <a:pt x="179" y="18"/>
                    <a:pt x="179" y="18"/>
                  </a:cubicBezTo>
                  <a:cubicBezTo>
                    <a:pt x="171" y="18"/>
                    <a:pt x="171" y="18"/>
                    <a:pt x="171" y="18"/>
                  </a:cubicBezTo>
                  <a:cubicBezTo>
                    <a:pt x="168" y="18"/>
                    <a:pt x="165" y="15"/>
                    <a:pt x="161" y="10"/>
                  </a:cubicBezTo>
                  <a:cubicBezTo>
                    <a:pt x="160" y="10"/>
                    <a:pt x="160" y="10"/>
                    <a:pt x="160" y="10"/>
                  </a:cubicBezTo>
                  <a:cubicBezTo>
                    <a:pt x="159" y="6"/>
                    <a:pt x="158" y="4"/>
                    <a:pt x="158" y="4"/>
                  </a:cubicBezTo>
                  <a:cubicBezTo>
                    <a:pt x="156" y="2"/>
                    <a:pt x="156" y="2"/>
                    <a:pt x="156" y="2"/>
                  </a:cubicBezTo>
                  <a:cubicBezTo>
                    <a:pt x="152" y="0"/>
                    <a:pt x="152" y="0"/>
                    <a:pt x="152" y="0"/>
                  </a:cubicBezTo>
                  <a:cubicBezTo>
                    <a:pt x="149" y="4"/>
                    <a:pt x="149" y="4"/>
                    <a:pt x="149" y="4"/>
                  </a:cubicBezTo>
                  <a:cubicBezTo>
                    <a:pt x="149" y="4"/>
                    <a:pt x="149" y="4"/>
                    <a:pt x="149" y="4"/>
                  </a:cubicBezTo>
                  <a:cubicBezTo>
                    <a:pt x="136" y="10"/>
                    <a:pt x="136" y="10"/>
                    <a:pt x="136" y="10"/>
                  </a:cubicBezTo>
                  <a:cubicBezTo>
                    <a:pt x="135" y="10"/>
                    <a:pt x="135" y="10"/>
                    <a:pt x="135" y="10"/>
                  </a:cubicBezTo>
                  <a:cubicBezTo>
                    <a:pt x="135" y="10"/>
                    <a:pt x="135" y="10"/>
                    <a:pt x="135" y="10"/>
                  </a:cubicBezTo>
                  <a:cubicBezTo>
                    <a:pt x="119" y="11"/>
                    <a:pt x="119" y="11"/>
                    <a:pt x="119" y="11"/>
                  </a:cubicBezTo>
                  <a:cubicBezTo>
                    <a:pt x="117" y="11"/>
                    <a:pt x="112" y="10"/>
                    <a:pt x="106" y="8"/>
                  </a:cubicBezTo>
                  <a:cubicBezTo>
                    <a:pt x="93" y="6"/>
                    <a:pt x="93" y="6"/>
                    <a:pt x="93" y="6"/>
                  </a:cubicBezTo>
                  <a:cubicBezTo>
                    <a:pt x="92" y="6"/>
                    <a:pt x="92" y="6"/>
                    <a:pt x="92" y="6"/>
                  </a:cubicBezTo>
                  <a:cubicBezTo>
                    <a:pt x="92" y="6"/>
                    <a:pt x="92" y="6"/>
                    <a:pt x="92" y="6"/>
                  </a:cubicBezTo>
                  <a:cubicBezTo>
                    <a:pt x="84" y="2"/>
                    <a:pt x="84" y="2"/>
                    <a:pt x="84" y="2"/>
                  </a:cubicBezTo>
                  <a:lnTo>
                    <a:pt x="77" y="2"/>
                  </a:ln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52" name="Freeform 12"/>
            <p:cNvSpPr/>
            <p:nvPr/>
          </p:nvSpPr>
          <p:spPr bwMode="auto">
            <a:xfrm>
              <a:off x="4388682" y="4648946"/>
              <a:ext cx="1068388" cy="1111250"/>
            </a:xfrm>
            <a:custGeom>
              <a:avLst/>
              <a:gdLst>
                <a:gd name="T0" fmla="*/ 10 w 284"/>
                <a:gd name="T1" fmla="*/ 182 h 296"/>
                <a:gd name="T2" fmla="*/ 41 w 284"/>
                <a:gd name="T3" fmla="*/ 181 h 296"/>
                <a:gd name="T4" fmla="*/ 42 w 284"/>
                <a:gd name="T5" fmla="*/ 195 h 296"/>
                <a:gd name="T6" fmla="*/ 68 w 284"/>
                <a:gd name="T7" fmla="*/ 221 h 296"/>
                <a:gd name="T8" fmla="*/ 72 w 284"/>
                <a:gd name="T9" fmla="*/ 260 h 296"/>
                <a:gd name="T10" fmla="*/ 110 w 284"/>
                <a:gd name="T11" fmla="*/ 270 h 296"/>
                <a:gd name="T12" fmla="*/ 118 w 284"/>
                <a:gd name="T13" fmla="*/ 282 h 296"/>
                <a:gd name="T14" fmla="*/ 136 w 284"/>
                <a:gd name="T15" fmla="*/ 296 h 296"/>
                <a:gd name="T16" fmla="*/ 136 w 284"/>
                <a:gd name="T17" fmla="*/ 284 h 296"/>
                <a:gd name="T18" fmla="*/ 135 w 284"/>
                <a:gd name="T19" fmla="*/ 244 h 296"/>
                <a:gd name="T20" fmla="*/ 162 w 284"/>
                <a:gd name="T21" fmla="*/ 236 h 296"/>
                <a:gd name="T22" fmla="*/ 190 w 284"/>
                <a:gd name="T23" fmla="*/ 236 h 296"/>
                <a:gd name="T24" fmla="*/ 220 w 284"/>
                <a:gd name="T25" fmla="*/ 233 h 296"/>
                <a:gd name="T26" fmla="*/ 256 w 284"/>
                <a:gd name="T27" fmla="*/ 211 h 296"/>
                <a:gd name="T28" fmla="*/ 265 w 284"/>
                <a:gd name="T29" fmla="*/ 214 h 296"/>
                <a:gd name="T30" fmla="*/ 270 w 284"/>
                <a:gd name="T31" fmla="*/ 216 h 296"/>
                <a:gd name="T32" fmla="*/ 284 w 284"/>
                <a:gd name="T33" fmla="*/ 205 h 296"/>
                <a:gd name="T34" fmla="*/ 274 w 284"/>
                <a:gd name="T35" fmla="*/ 194 h 296"/>
                <a:gd name="T36" fmla="*/ 252 w 284"/>
                <a:gd name="T37" fmla="*/ 180 h 296"/>
                <a:gd name="T38" fmla="*/ 236 w 284"/>
                <a:gd name="T39" fmla="*/ 182 h 296"/>
                <a:gd name="T40" fmla="*/ 230 w 284"/>
                <a:gd name="T41" fmla="*/ 170 h 296"/>
                <a:gd name="T42" fmla="*/ 234 w 284"/>
                <a:gd name="T43" fmla="*/ 155 h 296"/>
                <a:gd name="T44" fmla="*/ 226 w 284"/>
                <a:gd name="T45" fmla="*/ 136 h 296"/>
                <a:gd name="T46" fmla="*/ 232 w 284"/>
                <a:gd name="T47" fmla="*/ 106 h 296"/>
                <a:gd name="T48" fmla="*/ 216 w 284"/>
                <a:gd name="T49" fmla="*/ 102 h 296"/>
                <a:gd name="T50" fmla="*/ 200 w 284"/>
                <a:gd name="T51" fmla="*/ 84 h 296"/>
                <a:gd name="T52" fmla="*/ 198 w 284"/>
                <a:gd name="T53" fmla="*/ 74 h 296"/>
                <a:gd name="T54" fmla="*/ 206 w 284"/>
                <a:gd name="T55" fmla="*/ 66 h 296"/>
                <a:gd name="T56" fmla="*/ 236 w 284"/>
                <a:gd name="T57" fmla="*/ 63 h 296"/>
                <a:gd name="T58" fmla="*/ 243 w 284"/>
                <a:gd name="T59" fmla="*/ 66 h 296"/>
                <a:gd name="T60" fmla="*/ 256 w 284"/>
                <a:gd name="T61" fmla="*/ 54 h 296"/>
                <a:gd name="T62" fmla="*/ 235 w 284"/>
                <a:gd name="T63" fmla="*/ 52 h 296"/>
                <a:gd name="T64" fmla="*/ 227 w 284"/>
                <a:gd name="T65" fmla="*/ 44 h 296"/>
                <a:gd name="T66" fmla="*/ 222 w 284"/>
                <a:gd name="T67" fmla="*/ 22 h 296"/>
                <a:gd name="T68" fmla="*/ 198 w 284"/>
                <a:gd name="T69" fmla="*/ 34 h 296"/>
                <a:gd name="T70" fmla="*/ 201 w 284"/>
                <a:gd name="T71" fmla="*/ 50 h 296"/>
                <a:gd name="T72" fmla="*/ 193 w 284"/>
                <a:gd name="T73" fmla="*/ 62 h 296"/>
                <a:gd name="T74" fmla="*/ 183 w 284"/>
                <a:gd name="T75" fmla="*/ 85 h 296"/>
                <a:gd name="T76" fmla="*/ 183 w 284"/>
                <a:gd name="T77" fmla="*/ 98 h 296"/>
                <a:gd name="T78" fmla="*/ 178 w 284"/>
                <a:gd name="T79" fmla="*/ 104 h 296"/>
                <a:gd name="T80" fmla="*/ 173 w 284"/>
                <a:gd name="T81" fmla="*/ 107 h 296"/>
                <a:gd name="T82" fmla="*/ 154 w 284"/>
                <a:gd name="T83" fmla="*/ 112 h 296"/>
                <a:gd name="T84" fmla="*/ 138 w 284"/>
                <a:gd name="T85" fmla="*/ 110 h 296"/>
                <a:gd name="T86" fmla="*/ 129 w 284"/>
                <a:gd name="T87" fmla="*/ 106 h 296"/>
                <a:gd name="T88" fmla="*/ 122 w 284"/>
                <a:gd name="T89" fmla="*/ 84 h 296"/>
                <a:gd name="T90" fmla="*/ 113 w 284"/>
                <a:gd name="T91" fmla="*/ 64 h 296"/>
                <a:gd name="T92" fmla="*/ 110 w 284"/>
                <a:gd name="T93" fmla="*/ 57 h 296"/>
                <a:gd name="T94" fmla="*/ 100 w 284"/>
                <a:gd name="T95" fmla="*/ 52 h 296"/>
                <a:gd name="T96" fmla="*/ 86 w 284"/>
                <a:gd name="T97" fmla="*/ 44 h 296"/>
                <a:gd name="T98" fmla="*/ 86 w 284"/>
                <a:gd name="T99" fmla="*/ 35 h 296"/>
                <a:gd name="T100" fmla="*/ 77 w 284"/>
                <a:gd name="T101" fmla="*/ 29 h 296"/>
                <a:gd name="T102" fmla="*/ 61 w 284"/>
                <a:gd name="T103" fmla="*/ 42 h 296"/>
                <a:gd name="T104" fmla="*/ 50 w 284"/>
                <a:gd name="T105" fmla="*/ 21 h 296"/>
                <a:gd name="T106" fmla="*/ 40 w 284"/>
                <a:gd name="T107" fmla="*/ 10 h 296"/>
                <a:gd name="T108" fmla="*/ 28 w 284"/>
                <a:gd name="T109" fmla="*/ 33 h 296"/>
                <a:gd name="T110" fmla="*/ 28 w 284"/>
                <a:gd name="T111" fmla="*/ 54 h 296"/>
                <a:gd name="T112" fmla="*/ 46 w 284"/>
                <a:gd name="T113" fmla="*/ 70 h 296"/>
                <a:gd name="T114" fmla="*/ 31 w 284"/>
                <a:gd name="T115" fmla="*/ 128 h 296"/>
                <a:gd name="T116" fmla="*/ 2 w 284"/>
                <a:gd name="T117" fmla="*/ 174 h 296"/>
                <a:gd name="T118" fmla="*/ 2 w 284"/>
                <a:gd name="T119" fmla="*/ 18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4" h="296">
                  <a:moveTo>
                    <a:pt x="2" y="182"/>
                  </a:moveTo>
                  <a:cubicBezTo>
                    <a:pt x="0" y="187"/>
                    <a:pt x="0" y="187"/>
                    <a:pt x="0" y="187"/>
                  </a:cubicBezTo>
                  <a:cubicBezTo>
                    <a:pt x="3" y="187"/>
                    <a:pt x="6" y="185"/>
                    <a:pt x="9" y="183"/>
                  </a:cubicBezTo>
                  <a:cubicBezTo>
                    <a:pt x="10" y="182"/>
                    <a:pt x="10" y="182"/>
                    <a:pt x="10" y="182"/>
                  </a:cubicBezTo>
                  <a:cubicBezTo>
                    <a:pt x="10" y="182"/>
                    <a:pt x="10" y="182"/>
                    <a:pt x="10" y="182"/>
                  </a:cubicBezTo>
                  <a:cubicBezTo>
                    <a:pt x="26" y="180"/>
                    <a:pt x="26" y="180"/>
                    <a:pt x="26" y="180"/>
                  </a:cubicBezTo>
                  <a:cubicBezTo>
                    <a:pt x="37" y="175"/>
                    <a:pt x="37" y="175"/>
                    <a:pt x="37" y="175"/>
                  </a:cubicBezTo>
                  <a:cubicBezTo>
                    <a:pt x="41" y="181"/>
                    <a:pt x="41" y="181"/>
                    <a:pt x="41" y="181"/>
                  </a:cubicBezTo>
                  <a:cubicBezTo>
                    <a:pt x="42" y="181"/>
                    <a:pt x="42" y="181"/>
                    <a:pt x="42" y="181"/>
                  </a:cubicBezTo>
                  <a:cubicBezTo>
                    <a:pt x="37" y="189"/>
                    <a:pt x="37" y="189"/>
                    <a:pt x="37" y="189"/>
                  </a:cubicBezTo>
                  <a:cubicBezTo>
                    <a:pt x="42" y="194"/>
                    <a:pt x="42" y="194"/>
                    <a:pt x="42" y="194"/>
                  </a:cubicBezTo>
                  <a:cubicBezTo>
                    <a:pt x="42" y="195"/>
                    <a:pt x="42" y="195"/>
                    <a:pt x="42" y="195"/>
                  </a:cubicBezTo>
                  <a:cubicBezTo>
                    <a:pt x="42" y="196"/>
                    <a:pt x="42" y="196"/>
                    <a:pt x="42" y="196"/>
                  </a:cubicBezTo>
                  <a:cubicBezTo>
                    <a:pt x="38" y="213"/>
                    <a:pt x="38" y="213"/>
                    <a:pt x="38" y="213"/>
                  </a:cubicBezTo>
                  <a:cubicBezTo>
                    <a:pt x="49" y="220"/>
                    <a:pt x="49" y="220"/>
                    <a:pt x="49" y="220"/>
                  </a:cubicBezTo>
                  <a:cubicBezTo>
                    <a:pt x="68" y="221"/>
                    <a:pt x="68" y="221"/>
                    <a:pt x="68" y="221"/>
                  </a:cubicBezTo>
                  <a:cubicBezTo>
                    <a:pt x="65" y="225"/>
                    <a:pt x="65" y="225"/>
                    <a:pt x="65" y="225"/>
                  </a:cubicBezTo>
                  <a:cubicBezTo>
                    <a:pt x="53" y="240"/>
                    <a:pt x="47" y="248"/>
                    <a:pt x="48" y="251"/>
                  </a:cubicBezTo>
                  <a:cubicBezTo>
                    <a:pt x="55" y="253"/>
                    <a:pt x="55" y="253"/>
                    <a:pt x="55" y="253"/>
                  </a:cubicBezTo>
                  <a:cubicBezTo>
                    <a:pt x="64" y="254"/>
                    <a:pt x="70" y="256"/>
                    <a:pt x="72" y="260"/>
                  </a:cubicBezTo>
                  <a:cubicBezTo>
                    <a:pt x="74" y="265"/>
                    <a:pt x="77" y="270"/>
                    <a:pt x="79" y="275"/>
                  </a:cubicBezTo>
                  <a:cubicBezTo>
                    <a:pt x="90" y="281"/>
                    <a:pt x="90" y="281"/>
                    <a:pt x="90" y="281"/>
                  </a:cubicBezTo>
                  <a:cubicBezTo>
                    <a:pt x="96" y="282"/>
                    <a:pt x="96" y="282"/>
                    <a:pt x="96" y="282"/>
                  </a:cubicBezTo>
                  <a:cubicBezTo>
                    <a:pt x="110" y="270"/>
                    <a:pt x="110" y="270"/>
                    <a:pt x="110" y="270"/>
                  </a:cubicBezTo>
                  <a:cubicBezTo>
                    <a:pt x="118" y="281"/>
                    <a:pt x="118" y="281"/>
                    <a:pt x="118" y="281"/>
                  </a:cubicBezTo>
                  <a:cubicBezTo>
                    <a:pt x="118" y="282"/>
                    <a:pt x="118" y="282"/>
                    <a:pt x="118" y="282"/>
                  </a:cubicBezTo>
                  <a:cubicBezTo>
                    <a:pt x="118" y="282"/>
                    <a:pt x="118" y="282"/>
                    <a:pt x="118" y="282"/>
                  </a:cubicBezTo>
                  <a:cubicBezTo>
                    <a:pt x="118" y="282"/>
                    <a:pt x="118" y="282"/>
                    <a:pt x="118" y="282"/>
                  </a:cubicBezTo>
                  <a:cubicBezTo>
                    <a:pt x="120" y="292"/>
                    <a:pt x="120" y="292"/>
                    <a:pt x="120" y="292"/>
                  </a:cubicBezTo>
                  <a:cubicBezTo>
                    <a:pt x="126" y="293"/>
                    <a:pt x="126" y="293"/>
                    <a:pt x="126" y="293"/>
                  </a:cubicBezTo>
                  <a:cubicBezTo>
                    <a:pt x="126" y="293"/>
                    <a:pt x="126" y="293"/>
                    <a:pt x="126" y="293"/>
                  </a:cubicBezTo>
                  <a:cubicBezTo>
                    <a:pt x="136" y="296"/>
                    <a:pt x="136" y="296"/>
                    <a:pt x="136" y="296"/>
                  </a:cubicBezTo>
                  <a:cubicBezTo>
                    <a:pt x="138" y="296"/>
                    <a:pt x="138" y="296"/>
                    <a:pt x="138" y="296"/>
                  </a:cubicBezTo>
                  <a:cubicBezTo>
                    <a:pt x="138" y="295"/>
                    <a:pt x="138" y="295"/>
                    <a:pt x="138" y="295"/>
                  </a:cubicBezTo>
                  <a:cubicBezTo>
                    <a:pt x="136" y="285"/>
                    <a:pt x="136" y="285"/>
                    <a:pt x="136" y="285"/>
                  </a:cubicBezTo>
                  <a:cubicBezTo>
                    <a:pt x="136" y="284"/>
                    <a:pt x="136" y="284"/>
                    <a:pt x="136" y="284"/>
                  </a:cubicBezTo>
                  <a:cubicBezTo>
                    <a:pt x="131" y="261"/>
                    <a:pt x="131" y="261"/>
                    <a:pt x="131" y="261"/>
                  </a:cubicBezTo>
                  <a:cubicBezTo>
                    <a:pt x="131" y="260"/>
                    <a:pt x="131" y="260"/>
                    <a:pt x="131" y="260"/>
                  </a:cubicBezTo>
                  <a:cubicBezTo>
                    <a:pt x="134" y="244"/>
                    <a:pt x="134" y="244"/>
                    <a:pt x="134" y="244"/>
                  </a:cubicBezTo>
                  <a:cubicBezTo>
                    <a:pt x="135" y="244"/>
                    <a:pt x="135" y="244"/>
                    <a:pt x="135" y="244"/>
                  </a:cubicBezTo>
                  <a:cubicBezTo>
                    <a:pt x="136" y="244"/>
                    <a:pt x="136" y="244"/>
                    <a:pt x="136" y="244"/>
                  </a:cubicBezTo>
                  <a:cubicBezTo>
                    <a:pt x="147" y="245"/>
                    <a:pt x="147" y="245"/>
                    <a:pt x="147" y="245"/>
                  </a:cubicBezTo>
                  <a:cubicBezTo>
                    <a:pt x="160" y="235"/>
                    <a:pt x="160" y="235"/>
                    <a:pt x="160" y="235"/>
                  </a:cubicBezTo>
                  <a:cubicBezTo>
                    <a:pt x="162" y="236"/>
                    <a:pt x="162" y="236"/>
                    <a:pt x="162" y="236"/>
                  </a:cubicBezTo>
                  <a:cubicBezTo>
                    <a:pt x="169" y="241"/>
                    <a:pt x="174" y="246"/>
                    <a:pt x="176" y="249"/>
                  </a:cubicBezTo>
                  <a:cubicBezTo>
                    <a:pt x="178" y="248"/>
                    <a:pt x="183" y="244"/>
                    <a:pt x="189" y="237"/>
                  </a:cubicBezTo>
                  <a:cubicBezTo>
                    <a:pt x="189" y="236"/>
                    <a:pt x="189" y="236"/>
                    <a:pt x="189" y="236"/>
                  </a:cubicBezTo>
                  <a:cubicBezTo>
                    <a:pt x="190" y="236"/>
                    <a:pt x="190" y="236"/>
                    <a:pt x="190" y="236"/>
                  </a:cubicBezTo>
                  <a:cubicBezTo>
                    <a:pt x="210" y="241"/>
                    <a:pt x="210" y="241"/>
                    <a:pt x="210" y="241"/>
                  </a:cubicBezTo>
                  <a:cubicBezTo>
                    <a:pt x="219" y="234"/>
                    <a:pt x="219" y="234"/>
                    <a:pt x="219" y="234"/>
                  </a:cubicBezTo>
                  <a:cubicBezTo>
                    <a:pt x="219" y="233"/>
                    <a:pt x="219" y="233"/>
                    <a:pt x="219" y="233"/>
                  </a:cubicBezTo>
                  <a:cubicBezTo>
                    <a:pt x="220" y="233"/>
                    <a:pt x="220" y="233"/>
                    <a:pt x="220" y="233"/>
                  </a:cubicBezTo>
                  <a:cubicBezTo>
                    <a:pt x="220" y="233"/>
                    <a:pt x="220" y="233"/>
                    <a:pt x="220" y="233"/>
                  </a:cubicBezTo>
                  <a:cubicBezTo>
                    <a:pt x="220" y="233"/>
                    <a:pt x="220" y="233"/>
                    <a:pt x="220" y="233"/>
                  </a:cubicBezTo>
                  <a:cubicBezTo>
                    <a:pt x="229" y="235"/>
                    <a:pt x="229" y="235"/>
                    <a:pt x="229" y="235"/>
                  </a:cubicBezTo>
                  <a:cubicBezTo>
                    <a:pt x="256" y="211"/>
                    <a:pt x="256" y="211"/>
                    <a:pt x="256" y="211"/>
                  </a:cubicBezTo>
                  <a:cubicBezTo>
                    <a:pt x="264" y="213"/>
                    <a:pt x="264" y="213"/>
                    <a:pt x="264" y="213"/>
                  </a:cubicBezTo>
                  <a:cubicBezTo>
                    <a:pt x="264" y="213"/>
                    <a:pt x="264" y="213"/>
                    <a:pt x="264" y="213"/>
                  </a:cubicBezTo>
                  <a:cubicBezTo>
                    <a:pt x="265" y="214"/>
                    <a:pt x="265" y="214"/>
                    <a:pt x="265" y="214"/>
                  </a:cubicBezTo>
                  <a:cubicBezTo>
                    <a:pt x="265" y="214"/>
                    <a:pt x="265" y="214"/>
                    <a:pt x="265" y="214"/>
                  </a:cubicBezTo>
                  <a:cubicBezTo>
                    <a:pt x="266" y="214"/>
                    <a:pt x="266" y="214"/>
                    <a:pt x="266" y="214"/>
                  </a:cubicBezTo>
                  <a:cubicBezTo>
                    <a:pt x="268" y="218"/>
                    <a:pt x="268" y="218"/>
                    <a:pt x="268" y="218"/>
                  </a:cubicBezTo>
                  <a:cubicBezTo>
                    <a:pt x="270" y="216"/>
                    <a:pt x="270" y="216"/>
                    <a:pt x="270" y="216"/>
                  </a:cubicBezTo>
                  <a:cubicBezTo>
                    <a:pt x="270" y="216"/>
                    <a:pt x="270" y="216"/>
                    <a:pt x="270" y="216"/>
                  </a:cubicBezTo>
                  <a:cubicBezTo>
                    <a:pt x="270" y="215"/>
                    <a:pt x="270" y="215"/>
                    <a:pt x="270" y="215"/>
                  </a:cubicBezTo>
                  <a:cubicBezTo>
                    <a:pt x="270" y="215"/>
                    <a:pt x="270" y="215"/>
                    <a:pt x="270" y="215"/>
                  </a:cubicBezTo>
                  <a:cubicBezTo>
                    <a:pt x="278" y="211"/>
                    <a:pt x="278" y="211"/>
                    <a:pt x="278" y="211"/>
                  </a:cubicBezTo>
                  <a:cubicBezTo>
                    <a:pt x="284" y="205"/>
                    <a:pt x="284" y="205"/>
                    <a:pt x="284" y="205"/>
                  </a:cubicBezTo>
                  <a:cubicBezTo>
                    <a:pt x="283" y="193"/>
                    <a:pt x="283" y="193"/>
                    <a:pt x="283" y="193"/>
                  </a:cubicBezTo>
                  <a:cubicBezTo>
                    <a:pt x="282" y="191"/>
                    <a:pt x="282" y="191"/>
                    <a:pt x="282" y="191"/>
                  </a:cubicBezTo>
                  <a:cubicBezTo>
                    <a:pt x="274" y="194"/>
                    <a:pt x="274" y="194"/>
                    <a:pt x="274" y="194"/>
                  </a:cubicBezTo>
                  <a:cubicBezTo>
                    <a:pt x="274" y="194"/>
                    <a:pt x="274" y="194"/>
                    <a:pt x="274" y="194"/>
                  </a:cubicBezTo>
                  <a:cubicBezTo>
                    <a:pt x="272" y="195"/>
                    <a:pt x="270" y="196"/>
                    <a:pt x="267" y="196"/>
                  </a:cubicBezTo>
                  <a:cubicBezTo>
                    <a:pt x="258" y="196"/>
                    <a:pt x="258" y="196"/>
                    <a:pt x="258" y="196"/>
                  </a:cubicBezTo>
                  <a:cubicBezTo>
                    <a:pt x="255" y="196"/>
                    <a:pt x="254" y="195"/>
                    <a:pt x="252" y="193"/>
                  </a:cubicBezTo>
                  <a:cubicBezTo>
                    <a:pt x="252" y="180"/>
                    <a:pt x="252" y="180"/>
                    <a:pt x="252" y="180"/>
                  </a:cubicBezTo>
                  <a:cubicBezTo>
                    <a:pt x="249" y="179"/>
                    <a:pt x="248" y="178"/>
                    <a:pt x="246" y="178"/>
                  </a:cubicBezTo>
                  <a:cubicBezTo>
                    <a:pt x="244" y="179"/>
                    <a:pt x="244" y="179"/>
                    <a:pt x="244" y="179"/>
                  </a:cubicBezTo>
                  <a:cubicBezTo>
                    <a:pt x="242" y="180"/>
                    <a:pt x="242" y="180"/>
                    <a:pt x="242" y="180"/>
                  </a:cubicBezTo>
                  <a:cubicBezTo>
                    <a:pt x="236" y="182"/>
                    <a:pt x="236" y="182"/>
                    <a:pt x="236" y="182"/>
                  </a:cubicBezTo>
                  <a:cubicBezTo>
                    <a:pt x="234" y="182"/>
                    <a:pt x="234" y="182"/>
                    <a:pt x="234" y="182"/>
                  </a:cubicBezTo>
                  <a:cubicBezTo>
                    <a:pt x="234" y="181"/>
                    <a:pt x="234" y="181"/>
                    <a:pt x="234" y="181"/>
                  </a:cubicBezTo>
                  <a:cubicBezTo>
                    <a:pt x="231" y="175"/>
                    <a:pt x="231" y="175"/>
                    <a:pt x="231" y="175"/>
                  </a:cubicBezTo>
                  <a:cubicBezTo>
                    <a:pt x="230" y="170"/>
                    <a:pt x="230" y="170"/>
                    <a:pt x="230" y="170"/>
                  </a:cubicBezTo>
                  <a:cubicBezTo>
                    <a:pt x="230" y="170"/>
                    <a:pt x="230" y="170"/>
                    <a:pt x="230" y="170"/>
                  </a:cubicBezTo>
                  <a:cubicBezTo>
                    <a:pt x="234" y="155"/>
                    <a:pt x="234" y="155"/>
                    <a:pt x="234" y="155"/>
                  </a:cubicBezTo>
                  <a:cubicBezTo>
                    <a:pt x="234" y="155"/>
                    <a:pt x="234" y="155"/>
                    <a:pt x="234" y="155"/>
                  </a:cubicBezTo>
                  <a:cubicBezTo>
                    <a:pt x="234" y="155"/>
                    <a:pt x="234" y="155"/>
                    <a:pt x="234" y="155"/>
                  </a:cubicBezTo>
                  <a:cubicBezTo>
                    <a:pt x="234" y="154"/>
                    <a:pt x="234" y="154"/>
                    <a:pt x="234" y="154"/>
                  </a:cubicBezTo>
                  <a:cubicBezTo>
                    <a:pt x="238" y="147"/>
                    <a:pt x="238" y="147"/>
                    <a:pt x="238" y="147"/>
                  </a:cubicBezTo>
                  <a:cubicBezTo>
                    <a:pt x="226" y="137"/>
                    <a:pt x="226" y="137"/>
                    <a:pt x="226" y="137"/>
                  </a:cubicBezTo>
                  <a:cubicBezTo>
                    <a:pt x="226" y="136"/>
                    <a:pt x="226" y="136"/>
                    <a:pt x="226" y="136"/>
                  </a:cubicBezTo>
                  <a:cubicBezTo>
                    <a:pt x="226" y="136"/>
                    <a:pt x="226" y="136"/>
                    <a:pt x="226" y="136"/>
                  </a:cubicBezTo>
                  <a:cubicBezTo>
                    <a:pt x="226" y="124"/>
                    <a:pt x="226" y="124"/>
                    <a:pt x="226" y="124"/>
                  </a:cubicBezTo>
                  <a:cubicBezTo>
                    <a:pt x="226" y="124"/>
                    <a:pt x="226" y="124"/>
                    <a:pt x="226" y="124"/>
                  </a:cubicBezTo>
                  <a:cubicBezTo>
                    <a:pt x="232" y="106"/>
                    <a:pt x="232" y="106"/>
                    <a:pt x="232" y="106"/>
                  </a:cubicBezTo>
                  <a:cubicBezTo>
                    <a:pt x="228" y="96"/>
                    <a:pt x="228" y="96"/>
                    <a:pt x="228" y="96"/>
                  </a:cubicBezTo>
                  <a:cubicBezTo>
                    <a:pt x="225" y="95"/>
                    <a:pt x="225" y="95"/>
                    <a:pt x="225" y="95"/>
                  </a:cubicBezTo>
                  <a:cubicBezTo>
                    <a:pt x="220" y="95"/>
                    <a:pt x="220" y="95"/>
                    <a:pt x="220" y="95"/>
                  </a:cubicBezTo>
                  <a:cubicBezTo>
                    <a:pt x="216" y="102"/>
                    <a:pt x="216" y="102"/>
                    <a:pt x="216" y="102"/>
                  </a:cubicBezTo>
                  <a:cubicBezTo>
                    <a:pt x="210" y="98"/>
                    <a:pt x="210" y="98"/>
                    <a:pt x="210" y="98"/>
                  </a:cubicBezTo>
                  <a:cubicBezTo>
                    <a:pt x="205" y="95"/>
                    <a:pt x="205" y="95"/>
                    <a:pt x="205" y="95"/>
                  </a:cubicBezTo>
                  <a:cubicBezTo>
                    <a:pt x="200" y="84"/>
                    <a:pt x="200" y="84"/>
                    <a:pt x="200" y="84"/>
                  </a:cubicBezTo>
                  <a:cubicBezTo>
                    <a:pt x="200" y="84"/>
                    <a:pt x="200" y="84"/>
                    <a:pt x="200" y="84"/>
                  </a:cubicBezTo>
                  <a:cubicBezTo>
                    <a:pt x="200" y="84"/>
                    <a:pt x="200" y="84"/>
                    <a:pt x="200" y="84"/>
                  </a:cubicBezTo>
                  <a:cubicBezTo>
                    <a:pt x="199" y="76"/>
                    <a:pt x="199" y="76"/>
                    <a:pt x="199" y="76"/>
                  </a:cubicBezTo>
                  <a:cubicBezTo>
                    <a:pt x="199" y="75"/>
                    <a:pt x="199" y="75"/>
                    <a:pt x="199" y="75"/>
                  </a:cubicBezTo>
                  <a:cubicBezTo>
                    <a:pt x="198" y="74"/>
                    <a:pt x="198" y="74"/>
                    <a:pt x="198" y="74"/>
                  </a:cubicBezTo>
                  <a:cubicBezTo>
                    <a:pt x="200" y="74"/>
                    <a:pt x="200" y="74"/>
                    <a:pt x="200" y="74"/>
                  </a:cubicBezTo>
                  <a:cubicBezTo>
                    <a:pt x="205" y="66"/>
                    <a:pt x="205" y="66"/>
                    <a:pt x="205" y="66"/>
                  </a:cubicBezTo>
                  <a:cubicBezTo>
                    <a:pt x="206" y="66"/>
                    <a:pt x="206" y="66"/>
                    <a:pt x="206" y="66"/>
                  </a:cubicBezTo>
                  <a:cubicBezTo>
                    <a:pt x="206" y="66"/>
                    <a:pt x="206" y="66"/>
                    <a:pt x="206" y="66"/>
                  </a:cubicBezTo>
                  <a:cubicBezTo>
                    <a:pt x="206" y="66"/>
                    <a:pt x="206" y="66"/>
                    <a:pt x="206" y="66"/>
                  </a:cubicBezTo>
                  <a:cubicBezTo>
                    <a:pt x="210" y="65"/>
                    <a:pt x="210" y="65"/>
                    <a:pt x="210" y="65"/>
                  </a:cubicBezTo>
                  <a:cubicBezTo>
                    <a:pt x="215" y="64"/>
                    <a:pt x="215" y="64"/>
                    <a:pt x="215" y="64"/>
                  </a:cubicBezTo>
                  <a:cubicBezTo>
                    <a:pt x="236" y="63"/>
                    <a:pt x="236" y="63"/>
                    <a:pt x="236" y="63"/>
                  </a:cubicBezTo>
                  <a:cubicBezTo>
                    <a:pt x="236" y="63"/>
                    <a:pt x="236" y="63"/>
                    <a:pt x="236" y="63"/>
                  </a:cubicBezTo>
                  <a:cubicBezTo>
                    <a:pt x="239" y="64"/>
                    <a:pt x="239" y="64"/>
                    <a:pt x="239" y="64"/>
                  </a:cubicBezTo>
                  <a:cubicBezTo>
                    <a:pt x="240" y="64"/>
                    <a:pt x="240" y="64"/>
                    <a:pt x="240" y="64"/>
                  </a:cubicBezTo>
                  <a:cubicBezTo>
                    <a:pt x="243" y="66"/>
                    <a:pt x="243" y="66"/>
                    <a:pt x="243" y="66"/>
                  </a:cubicBezTo>
                  <a:cubicBezTo>
                    <a:pt x="248" y="63"/>
                    <a:pt x="248" y="63"/>
                    <a:pt x="248" y="63"/>
                  </a:cubicBezTo>
                  <a:cubicBezTo>
                    <a:pt x="253" y="60"/>
                    <a:pt x="253" y="60"/>
                    <a:pt x="253" y="60"/>
                  </a:cubicBezTo>
                  <a:cubicBezTo>
                    <a:pt x="256" y="56"/>
                    <a:pt x="256" y="56"/>
                    <a:pt x="256" y="56"/>
                  </a:cubicBezTo>
                  <a:cubicBezTo>
                    <a:pt x="256" y="54"/>
                    <a:pt x="256" y="54"/>
                    <a:pt x="256" y="54"/>
                  </a:cubicBezTo>
                  <a:cubicBezTo>
                    <a:pt x="256" y="45"/>
                    <a:pt x="256" y="45"/>
                    <a:pt x="256" y="45"/>
                  </a:cubicBezTo>
                  <a:cubicBezTo>
                    <a:pt x="251" y="44"/>
                    <a:pt x="251" y="44"/>
                    <a:pt x="251" y="44"/>
                  </a:cubicBezTo>
                  <a:cubicBezTo>
                    <a:pt x="243" y="47"/>
                    <a:pt x="243" y="47"/>
                    <a:pt x="243" y="47"/>
                  </a:cubicBezTo>
                  <a:cubicBezTo>
                    <a:pt x="240" y="50"/>
                    <a:pt x="238" y="52"/>
                    <a:pt x="235" y="52"/>
                  </a:cubicBezTo>
                  <a:cubicBezTo>
                    <a:pt x="232" y="52"/>
                    <a:pt x="230" y="49"/>
                    <a:pt x="227" y="45"/>
                  </a:cubicBezTo>
                  <a:cubicBezTo>
                    <a:pt x="227" y="45"/>
                    <a:pt x="227" y="45"/>
                    <a:pt x="227" y="45"/>
                  </a:cubicBezTo>
                  <a:cubicBezTo>
                    <a:pt x="227" y="45"/>
                    <a:pt x="227" y="45"/>
                    <a:pt x="227" y="45"/>
                  </a:cubicBezTo>
                  <a:cubicBezTo>
                    <a:pt x="227" y="44"/>
                    <a:pt x="227" y="44"/>
                    <a:pt x="227" y="44"/>
                  </a:cubicBezTo>
                  <a:cubicBezTo>
                    <a:pt x="226" y="39"/>
                    <a:pt x="226" y="39"/>
                    <a:pt x="226" y="39"/>
                  </a:cubicBezTo>
                  <a:cubicBezTo>
                    <a:pt x="226" y="38"/>
                    <a:pt x="226" y="38"/>
                    <a:pt x="226" y="38"/>
                  </a:cubicBezTo>
                  <a:cubicBezTo>
                    <a:pt x="227" y="33"/>
                    <a:pt x="227" y="33"/>
                    <a:pt x="227" y="33"/>
                  </a:cubicBezTo>
                  <a:cubicBezTo>
                    <a:pt x="222" y="22"/>
                    <a:pt x="222" y="22"/>
                    <a:pt x="222" y="22"/>
                  </a:cubicBezTo>
                  <a:cubicBezTo>
                    <a:pt x="214" y="24"/>
                    <a:pt x="214" y="24"/>
                    <a:pt x="214" y="24"/>
                  </a:cubicBezTo>
                  <a:cubicBezTo>
                    <a:pt x="210" y="28"/>
                    <a:pt x="210" y="28"/>
                    <a:pt x="210" y="28"/>
                  </a:cubicBezTo>
                  <a:cubicBezTo>
                    <a:pt x="212" y="40"/>
                    <a:pt x="212" y="40"/>
                    <a:pt x="212" y="40"/>
                  </a:cubicBezTo>
                  <a:cubicBezTo>
                    <a:pt x="198" y="34"/>
                    <a:pt x="198" y="34"/>
                    <a:pt x="198" y="34"/>
                  </a:cubicBezTo>
                  <a:cubicBezTo>
                    <a:pt x="202" y="41"/>
                    <a:pt x="202" y="41"/>
                    <a:pt x="202" y="41"/>
                  </a:cubicBezTo>
                  <a:cubicBezTo>
                    <a:pt x="202" y="41"/>
                    <a:pt x="202" y="41"/>
                    <a:pt x="202" y="41"/>
                  </a:cubicBezTo>
                  <a:cubicBezTo>
                    <a:pt x="202" y="42"/>
                    <a:pt x="202" y="42"/>
                    <a:pt x="202" y="42"/>
                  </a:cubicBezTo>
                  <a:cubicBezTo>
                    <a:pt x="201" y="50"/>
                    <a:pt x="201" y="50"/>
                    <a:pt x="201" y="50"/>
                  </a:cubicBezTo>
                  <a:cubicBezTo>
                    <a:pt x="201" y="51"/>
                    <a:pt x="201" y="51"/>
                    <a:pt x="201" y="51"/>
                  </a:cubicBezTo>
                  <a:cubicBezTo>
                    <a:pt x="200" y="51"/>
                    <a:pt x="200" y="51"/>
                    <a:pt x="200" y="51"/>
                  </a:cubicBezTo>
                  <a:cubicBezTo>
                    <a:pt x="193" y="62"/>
                    <a:pt x="193" y="62"/>
                    <a:pt x="193" y="62"/>
                  </a:cubicBezTo>
                  <a:cubicBezTo>
                    <a:pt x="193" y="62"/>
                    <a:pt x="193" y="62"/>
                    <a:pt x="193" y="62"/>
                  </a:cubicBezTo>
                  <a:cubicBezTo>
                    <a:pt x="180" y="69"/>
                    <a:pt x="180" y="69"/>
                    <a:pt x="180" y="69"/>
                  </a:cubicBezTo>
                  <a:cubicBezTo>
                    <a:pt x="179" y="76"/>
                    <a:pt x="179" y="76"/>
                    <a:pt x="179" y="76"/>
                  </a:cubicBezTo>
                  <a:cubicBezTo>
                    <a:pt x="179" y="78"/>
                    <a:pt x="180" y="81"/>
                    <a:pt x="182" y="85"/>
                  </a:cubicBezTo>
                  <a:cubicBezTo>
                    <a:pt x="183" y="85"/>
                    <a:pt x="183" y="85"/>
                    <a:pt x="183" y="85"/>
                  </a:cubicBezTo>
                  <a:cubicBezTo>
                    <a:pt x="183" y="86"/>
                    <a:pt x="183" y="86"/>
                    <a:pt x="183" y="86"/>
                  </a:cubicBezTo>
                  <a:cubicBezTo>
                    <a:pt x="184" y="96"/>
                    <a:pt x="184" y="96"/>
                    <a:pt x="184" y="96"/>
                  </a:cubicBezTo>
                  <a:cubicBezTo>
                    <a:pt x="184" y="97"/>
                    <a:pt x="184" y="97"/>
                    <a:pt x="184" y="97"/>
                  </a:cubicBezTo>
                  <a:cubicBezTo>
                    <a:pt x="183" y="98"/>
                    <a:pt x="183" y="98"/>
                    <a:pt x="183" y="98"/>
                  </a:cubicBezTo>
                  <a:cubicBezTo>
                    <a:pt x="178" y="104"/>
                    <a:pt x="178" y="104"/>
                    <a:pt x="178" y="104"/>
                  </a:cubicBezTo>
                  <a:cubicBezTo>
                    <a:pt x="178" y="104"/>
                    <a:pt x="178" y="104"/>
                    <a:pt x="178" y="104"/>
                  </a:cubicBezTo>
                  <a:cubicBezTo>
                    <a:pt x="178" y="104"/>
                    <a:pt x="178" y="104"/>
                    <a:pt x="178" y="104"/>
                  </a:cubicBezTo>
                  <a:cubicBezTo>
                    <a:pt x="178" y="104"/>
                    <a:pt x="178" y="104"/>
                    <a:pt x="178" y="104"/>
                  </a:cubicBezTo>
                  <a:cubicBezTo>
                    <a:pt x="174" y="107"/>
                    <a:pt x="174" y="107"/>
                    <a:pt x="174" y="107"/>
                  </a:cubicBezTo>
                  <a:cubicBezTo>
                    <a:pt x="174" y="107"/>
                    <a:pt x="174" y="107"/>
                    <a:pt x="174" y="107"/>
                  </a:cubicBezTo>
                  <a:cubicBezTo>
                    <a:pt x="173" y="107"/>
                    <a:pt x="173" y="107"/>
                    <a:pt x="173" y="107"/>
                  </a:cubicBezTo>
                  <a:cubicBezTo>
                    <a:pt x="173" y="107"/>
                    <a:pt x="173" y="107"/>
                    <a:pt x="173" y="107"/>
                  </a:cubicBezTo>
                  <a:cubicBezTo>
                    <a:pt x="172" y="107"/>
                    <a:pt x="172" y="107"/>
                    <a:pt x="172" y="107"/>
                  </a:cubicBezTo>
                  <a:cubicBezTo>
                    <a:pt x="163" y="105"/>
                    <a:pt x="163" y="105"/>
                    <a:pt x="163" y="105"/>
                  </a:cubicBezTo>
                  <a:cubicBezTo>
                    <a:pt x="162" y="105"/>
                    <a:pt x="160" y="106"/>
                    <a:pt x="158" y="107"/>
                  </a:cubicBezTo>
                  <a:cubicBezTo>
                    <a:pt x="154" y="112"/>
                    <a:pt x="154" y="112"/>
                    <a:pt x="154" y="112"/>
                  </a:cubicBezTo>
                  <a:cubicBezTo>
                    <a:pt x="150" y="116"/>
                    <a:pt x="150" y="116"/>
                    <a:pt x="150" y="116"/>
                  </a:cubicBezTo>
                  <a:cubicBezTo>
                    <a:pt x="148" y="119"/>
                    <a:pt x="146" y="120"/>
                    <a:pt x="141" y="119"/>
                  </a:cubicBezTo>
                  <a:cubicBezTo>
                    <a:pt x="138" y="119"/>
                    <a:pt x="138" y="116"/>
                    <a:pt x="138" y="112"/>
                  </a:cubicBezTo>
                  <a:cubicBezTo>
                    <a:pt x="138" y="110"/>
                    <a:pt x="138" y="110"/>
                    <a:pt x="138" y="110"/>
                  </a:cubicBezTo>
                  <a:cubicBezTo>
                    <a:pt x="138" y="107"/>
                    <a:pt x="138" y="107"/>
                    <a:pt x="138" y="107"/>
                  </a:cubicBezTo>
                  <a:cubicBezTo>
                    <a:pt x="136" y="109"/>
                    <a:pt x="136" y="109"/>
                    <a:pt x="136" y="109"/>
                  </a:cubicBezTo>
                  <a:cubicBezTo>
                    <a:pt x="135" y="110"/>
                    <a:pt x="134" y="111"/>
                    <a:pt x="132" y="111"/>
                  </a:cubicBezTo>
                  <a:cubicBezTo>
                    <a:pt x="131" y="110"/>
                    <a:pt x="130" y="109"/>
                    <a:pt x="129" y="106"/>
                  </a:cubicBezTo>
                  <a:cubicBezTo>
                    <a:pt x="129" y="106"/>
                    <a:pt x="129" y="106"/>
                    <a:pt x="129" y="106"/>
                  </a:cubicBezTo>
                  <a:cubicBezTo>
                    <a:pt x="128" y="96"/>
                    <a:pt x="128" y="96"/>
                    <a:pt x="128" y="96"/>
                  </a:cubicBezTo>
                  <a:cubicBezTo>
                    <a:pt x="126" y="88"/>
                    <a:pt x="126" y="88"/>
                    <a:pt x="126" y="88"/>
                  </a:cubicBezTo>
                  <a:cubicBezTo>
                    <a:pt x="122" y="84"/>
                    <a:pt x="122" y="84"/>
                    <a:pt x="122" y="84"/>
                  </a:cubicBezTo>
                  <a:cubicBezTo>
                    <a:pt x="122" y="84"/>
                    <a:pt x="122" y="84"/>
                    <a:pt x="122" y="84"/>
                  </a:cubicBezTo>
                  <a:cubicBezTo>
                    <a:pt x="122" y="83"/>
                    <a:pt x="122" y="83"/>
                    <a:pt x="122" y="83"/>
                  </a:cubicBezTo>
                  <a:cubicBezTo>
                    <a:pt x="113" y="64"/>
                    <a:pt x="113" y="64"/>
                    <a:pt x="113" y="64"/>
                  </a:cubicBezTo>
                  <a:cubicBezTo>
                    <a:pt x="113" y="64"/>
                    <a:pt x="113" y="64"/>
                    <a:pt x="113" y="64"/>
                  </a:cubicBezTo>
                  <a:cubicBezTo>
                    <a:pt x="110" y="58"/>
                    <a:pt x="110" y="58"/>
                    <a:pt x="110" y="58"/>
                  </a:cubicBezTo>
                  <a:cubicBezTo>
                    <a:pt x="110" y="58"/>
                    <a:pt x="110" y="58"/>
                    <a:pt x="110" y="58"/>
                  </a:cubicBezTo>
                  <a:cubicBezTo>
                    <a:pt x="110" y="58"/>
                    <a:pt x="110" y="58"/>
                    <a:pt x="110" y="58"/>
                  </a:cubicBezTo>
                  <a:cubicBezTo>
                    <a:pt x="110" y="57"/>
                    <a:pt x="110" y="57"/>
                    <a:pt x="110" y="57"/>
                  </a:cubicBezTo>
                  <a:cubicBezTo>
                    <a:pt x="108" y="47"/>
                    <a:pt x="108" y="47"/>
                    <a:pt x="108" y="47"/>
                  </a:cubicBezTo>
                  <a:cubicBezTo>
                    <a:pt x="107" y="45"/>
                    <a:pt x="107" y="45"/>
                    <a:pt x="107" y="45"/>
                  </a:cubicBezTo>
                  <a:cubicBezTo>
                    <a:pt x="106" y="46"/>
                    <a:pt x="106" y="46"/>
                    <a:pt x="106" y="46"/>
                  </a:cubicBezTo>
                  <a:cubicBezTo>
                    <a:pt x="103" y="50"/>
                    <a:pt x="101" y="52"/>
                    <a:pt x="100" y="52"/>
                  </a:cubicBezTo>
                  <a:cubicBezTo>
                    <a:pt x="99" y="52"/>
                    <a:pt x="97" y="50"/>
                    <a:pt x="94" y="48"/>
                  </a:cubicBezTo>
                  <a:cubicBezTo>
                    <a:pt x="88" y="45"/>
                    <a:pt x="88" y="45"/>
                    <a:pt x="88" y="45"/>
                  </a:cubicBezTo>
                  <a:cubicBezTo>
                    <a:pt x="87" y="44"/>
                    <a:pt x="87" y="44"/>
                    <a:pt x="87" y="44"/>
                  </a:cubicBezTo>
                  <a:cubicBezTo>
                    <a:pt x="86" y="44"/>
                    <a:pt x="86" y="44"/>
                    <a:pt x="86" y="44"/>
                  </a:cubicBezTo>
                  <a:cubicBezTo>
                    <a:pt x="86" y="44"/>
                    <a:pt x="86" y="44"/>
                    <a:pt x="86" y="44"/>
                  </a:cubicBezTo>
                  <a:cubicBezTo>
                    <a:pt x="86" y="43"/>
                    <a:pt x="86" y="43"/>
                    <a:pt x="86" y="43"/>
                  </a:cubicBezTo>
                  <a:cubicBezTo>
                    <a:pt x="86" y="35"/>
                    <a:pt x="86" y="35"/>
                    <a:pt x="86" y="35"/>
                  </a:cubicBezTo>
                  <a:cubicBezTo>
                    <a:pt x="86" y="35"/>
                    <a:pt x="86" y="35"/>
                    <a:pt x="86" y="35"/>
                  </a:cubicBezTo>
                  <a:cubicBezTo>
                    <a:pt x="84" y="29"/>
                    <a:pt x="84" y="29"/>
                    <a:pt x="84" y="29"/>
                  </a:cubicBezTo>
                  <a:cubicBezTo>
                    <a:pt x="81" y="21"/>
                    <a:pt x="81" y="21"/>
                    <a:pt x="81" y="21"/>
                  </a:cubicBezTo>
                  <a:cubicBezTo>
                    <a:pt x="78" y="21"/>
                    <a:pt x="78" y="21"/>
                    <a:pt x="78" y="21"/>
                  </a:cubicBezTo>
                  <a:cubicBezTo>
                    <a:pt x="78" y="24"/>
                    <a:pt x="78" y="27"/>
                    <a:pt x="77" y="29"/>
                  </a:cubicBezTo>
                  <a:cubicBezTo>
                    <a:pt x="76" y="31"/>
                    <a:pt x="75" y="33"/>
                    <a:pt x="72" y="35"/>
                  </a:cubicBezTo>
                  <a:cubicBezTo>
                    <a:pt x="72" y="38"/>
                    <a:pt x="70" y="40"/>
                    <a:pt x="69" y="41"/>
                  </a:cubicBezTo>
                  <a:cubicBezTo>
                    <a:pt x="66" y="44"/>
                    <a:pt x="64" y="44"/>
                    <a:pt x="62" y="42"/>
                  </a:cubicBezTo>
                  <a:cubicBezTo>
                    <a:pt x="61" y="42"/>
                    <a:pt x="61" y="42"/>
                    <a:pt x="61" y="42"/>
                  </a:cubicBezTo>
                  <a:cubicBezTo>
                    <a:pt x="58" y="41"/>
                    <a:pt x="58" y="38"/>
                    <a:pt x="58" y="33"/>
                  </a:cubicBezTo>
                  <a:cubicBezTo>
                    <a:pt x="58" y="31"/>
                    <a:pt x="58" y="31"/>
                    <a:pt x="58" y="31"/>
                  </a:cubicBezTo>
                  <a:cubicBezTo>
                    <a:pt x="53" y="28"/>
                    <a:pt x="53" y="28"/>
                    <a:pt x="53" y="28"/>
                  </a:cubicBezTo>
                  <a:cubicBezTo>
                    <a:pt x="51" y="27"/>
                    <a:pt x="50" y="24"/>
                    <a:pt x="50" y="21"/>
                  </a:cubicBezTo>
                  <a:cubicBezTo>
                    <a:pt x="52" y="3"/>
                    <a:pt x="52" y="3"/>
                    <a:pt x="52" y="3"/>
                  </a:cubicBezTo>
                  <a:cubicBezTo>
                    <a:pt x="51" y="0"/>
                    <a:pt x="51" y="0"/>
                    <a:pt x="51" y="0"/>
                  </a:cubicBezTo>
                  <a:cubicBezTo>
                    <a:pt x="44" y="7"/>
                    <a:pt x="44" y="7"/>
                    <a:pt x="44" y="7"/>
                  </a:cubicBezTo>
                  <a:cubicBezTo>
                    <a:pt x="40" y="10"/>
                    <a:pt x="40" y="10"/>
                    <a:pt x="40" y="10"/>
                  </a:cubicBezTo>
                  <a:cubicBezTo>
                    <a:pt x="39" y="13"/>
                    <a:pt x="39" y="13"/>
                    <a:pt x="39" y="13"/>
                  </a:cubicBezTo>
                  <a:cubicBezTo>
                    <a:pt x="40" y="17"/>
                    <a:pt x="41" y="20"/>
                    <a:pt x="41" y="22"/>
                  </a:cubicBezTo>
                  <a:cubicBezTo>
                    <a:pt x="41" y="26"/>
                    <a:pt x="39" y="29"/>
                    <a:pt x="36" y="30"/>
                  </a:cubicBezTo>
                  <a:cubicBezTo>
                    <a:pt x="28" y="33"/>
                    <a:pt x="28" y="33"/>
                    <a:pt x="28" y="33"/>
                  </a:cubicBezTo>
                  <a:cubicBezTo>
                    <a:pt x="26" y="34"/>
                    <a:pt x="26" y="34"/>
                    <a:pt x="26" y="34"/>
                  </a:cubicBezTo>
                  <a:cubicBezTo>
                    <a:pt x="26" y="37"/>
                    <a:pt x="26" y="37"/>
                    <a:pt x="26" y="37"/>
                  </a:cubicBezTo>
                  <a:cubicBezTo>
                    <a:pt x="26" y="48"/>
                    <a:pt x="26" y="48"/>
                    <a:pt x="26" y="48"/>
                  </a:cubicBezTo>
                  <a:cubicBezTo>
                    <a:pt x="26" y="52"/>
                    <a:pt x="27" y="54"/>
                    <a:pt x="28" y="54"/>
                  </a:cubicBezTo>
                  <a:cubicBezTo>
                    <a:pt x="30" y="55"/>
                    <a:pt x="33" y="55"/>
                    <a:pt x="36" y="53"/>
                  </a:cubicBezTo>
                  <a:cubicBezTo>
                    <a:pt x="38" y="52"/>
                    <a:pt x="38" y="52"/>
                    <a:pt x="38" y="52"/>
                  </a:cubicBezTo>
                  <a:cubicBezTo>
                    <a:pt x="46" y="69"/>
                    <a:pt x="46" y="69"/>
                    <a:pt x="46" y="69"/>
                  </a:cubicBezTo>
                  <a:cubicBezTo>
                    <a:pt x="46" y="70"/>
                    <a:pt x="46" y="70"/>
                    <a:pt x="46" y="70"/>
                  </a:cubicBezTo>
                  <a:cubicBezTo>
                    <a:pt x="46" y="70"/>
                    <a:pt x="46" y="70"/>
                    <a:pt x="46" y="70"/>
                  </a:cubicBezTo>
                  <a:cubicBezTo>
                    <a:pt x="46" y="70"/>
                    <a:pt x="46" y="70"/>
                    <a:pt x="46" y="70"/>
                  </a:cubicBezTo>
                  <a:cubicBezTo>
                    <a:pt x="43" y="102"/>
                    <a:pt x="40" y="120"/>
                    <a:pt x="36" y="125"/>
                  </a:cubicBezTo>
                  <a:cubicBezTo>
                    <a:pt x="35" y="126"/>
                    <a:pt x="34" y="127"/>
                    <a:pt x="31" y="128"/>
                  </a:cubicBezTo>
                  <a:cubicBezTo>
                    <a:pt x="28" y="128"/>
                    <a:pt x="26" y="127"/>
                    <a:pt x="24" y="126"/>
                  </a:cubicBezTo>
                  <a:cubicBezTo>
                    <a:pt x="13" y="146"/>
                    <a:pt x="6" y="157"/>
                    <a:pt x="3" y="159"/>
                  </a:cubicBezTo>
                  <a:cubicBezTo>
                    <a:pt x="4" y="159"/>
                    <a:pt x="4" y="159"/>
                    <a:pt x="4" y="159"/>
                  </a:cubicBezTo>
                  <a:cubicBezTo>
                    <a:pt x="2" y="159"/>
                    <a:pt x="1" y="164"/>
                    <a:pt x="2" y="174"/>
                  </a:cubicBezTo>
                  <a:cubicBezTo>
                    <a:pt x="4" y="176"/>
                    <a:pt x="4" y="176"/>
                    <a:pt x="4" y="176"/>
                  </a:cubicBezTo>
                  <a:cubicBezTo>
                    <a:pt x="5" y="176"/>
                    <a:pt x="5" y="176"/>
                    <a:pt x="5" y="176"/>
                  </a:cubicBezTo>
                  <a:cubicBezTo>
                    <a:pt x="6" y="177"/>
                    <a:pt x="6" y="177"/>
                    <a:pt x="6" y="177"/>
                  </a:cubicBezTo>
                  <a:lnTo>
                    <a:pt x="2" y="182"/>
                  </a:ln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53" name="Freeform 13"/>
            <p:cNvSpPr/>
            <p:nvPr/>
          </p:nvSpPr>
          <p:spPr bwMode="auto">
            <a:xfrm>
              <a:off x="5155444" y="4633071"/>
              <a:ext cx="722313" cy="623888"/>
            </a:xfrm>
            <a:custGeom>
              <a:avLst/>
              <a:gdLst>
                <a:gd name="T0" fmla="*/ 142 w 192"/>
                <a:gd name="T1" fmla="*/ 7 h 166"/>
                <a:gd name="T2" fmla="*/ 131 w 192"/>
                <a:gd name="T3" fmla="*/ 10 h 166"/>
                <a:gd name="T4" fmla="*/ 129 w 192"/>
                <a:gd name="T5" fmla="*/ 0 h 166"/>
                <a:gd name="T6" fmla="*/ 125 w 192"/>
                <a:gd name="T7" fmla="*/ 10 h 166"/>
                <a:gd name="T8" fmla="*/ 119 w 192"/>
                <a:gd name="T9" fmla="*/ 18 h 166"/>
                <a:gd name="T10" fmla="*/ 108 w 192"/>
                <a:gd name="T11" fmla="*/ 17 h 166"/>
                <a:gd name="T12" fmla="*/ 106 w 192"/>
                <a:gd name="T13" fmla="*/ 25 h 166"/>
                <a:gd name="T14" fmla="*/ 94 w 192"/>
                <a:gd name="T15" fmla="*/ 28 h 166"/>
                <a:gd name="T16" fmla="*/ 90 w 192"/>
                <a:gd name="T17" fmla="*/ 30 h 166"/>
                <a:gd name="T18" fmla="*/ 80 w 192"/>
                <a:gd name="T19" fmla="*/ 26 h 166"/>
                <a:gd name="T20" fmla="*/ 73 w 192"/>
                <a:gd name="T21" fmla="*/ 24 h 166"/>
                <a:gd name="T22" fmla="*/ 84 w 192"/>
                <a:gd name="T23" fmla="*/ 40 h 166"/>
                <a:gd name="T24" fmla="*/ 90 w 192"/>
                <a:gd name="T25" fmla="*/ 46 h 166"/>
                <a:gd name="T26" fmla="*/ 88 w 192"/>
                <a:gd name="T27" fmla="*/ 55 h 166"/>
                <a:gd name="T28" fmla="*/ 69 w 192"/>
                <a:gd name="T29" fmla="*/ 64 h 166"/>
                <a:gd name="T30" fmla="*/ 62 w 192"/>
                <a:gd name="T31" fmla="*/ 65 h 166"/>
                <a:gd name="T32" fmla="*/ 55 w 192"/>
                <a:gd name="T33" fmla="*/ 63 h 166"/>
                <a:gd name="T34" fmla="*/ 47 w 192"/>
                <a:gd name="T35" fmla="*/ 71 h 166"/>
                <a:gd name="T36" fmla="*/ 39 w 192"/>
                <a:gd name="T37" fmla="*/ 74 h 166"/>
                <a:gd name="T38" fmla="*/ 8 w 192"/>
                <a:gd name="T39" fmla="*/ 74 h 166"/>
                <a:gd name="T40" fmla="*/ 4 w 192"/>
                <a:gd name="T41" fmla="*/ 96 h 166"/>
                <a:gd name="T42" fmla="*/ 11 w 192"/>
                <a:gd name="T43" fmla="*/ 100 h 166"/>
                <a:gd name="T44" fmla="*/ 15 w 192"/>
                <a:gd name="T45" fmla="*/ 95 h 166"/>
                <a:gd name="T46" fmla="*/ 28 w 192"/>
                <a:gd name="T47" fmla="*/ 96 h 166"/>
                <a:gd name="T48" fmla="*/ 31 w 192"/>
                <a:gd name="T49" fmla="*/ 118 h 166"/>
                <a:gd name="T50" fmla="*/ 26 w 192"/>
                <a:gd name="T51" fmla="*/ 130 h 166"/>
                <a:gd name="T52" fmla="*/ 38 w 192"/>
                <a:gd name="T53" fmla="*/ 148 h 166"/>
                <a:gd name="T54" fmla="*/ 33 w 192"/>
                <a:gd name="T55" fmla="*/ 166 h 166"/>
                <a:gd name="T56" fmla="*/ 46 w 192"/>
                <a:gd name="T57" fmla="*/ 159 h 166"/>
                <a:gd name="T58" fmla="*/ 55 w 192"/>
                <a:gd name="T59" fmla="*/ 160 h 166"/>
                <a:gd name="T60" fmla="*/ 84 w 192"/>
                <a:gd name="T61" fmla="*/ 160 h 166"/>
                <a:gd name="T62" fmla="*/ 98 w 192"/>
                <a:gd name="T63" fmla="*/ 150 h 166"/>
                <a:gd name="T64" fmla="*/ 114 w 192"/>
                <a:gd name="T65" fmla="*/ 137 h 166"/>
                <a:gd name="T66" fmla="*/ 124 w 192"/>
                <a:gd name="T67" fmla="*/ 141 h 166"/>
                <a:gd name="T68" fmla="*/ 137 w 192"/>
                <a:gd name="T69" fmla="*/ 146 h 166"/>
                <a:gd name="T70" fmla="*/ 146 w 192"/>
                <a:gd name="T71" fmla="*/ 149 h 166"/>
                <a:gd name="T72" fmla="*/ 148 w 192"/>
                <a:gd name="T73" fmla="*/ 144 h 166"/>
                <a:gd name="T74" fmla="*/ 151 w 192"/>
                <a:gd name="T75" fmla="*/ 142 h 166"/>
                <a:gd name="T76" fmla="*/ 157 w 192"/>
                <a:gd name="T77" fmla="*/ 138 h 166"/>
                <a:gd name="T78" fmla="*/ 173 w 192"/>
                <a:gd name="T79" fmla="*/ 126 h 166"/>
                <a:gd name="T80" fmla="*/ 176 w 192"/>
                <a:gd name="T81" fmla="*/ 124 h 166"/>
                <a:gd name="T82" fmla="*/ 183 w 192"/>
                <a:gd name="T83" fmla="*/ 122 h 166"/>
                <a:gd name="T84" fmla="*/ 190 w 192"/>
                <a:gd name="T85" fmla="*/ 118 h 166"/>
                <a:gd name="T86" fmla="*/ 186 w 192"/>
                <a:gd name="T87" fmla="*/ 103 h 166"/>
                <a:gd name="T88" fmla="*/ 188 w 192"/>
                <a:gd name="T89" fmla="*/ 94 h 166"/>
                <a:gd name="T90" fmla="*/ 174 w 192"/>
                <a:gd name="T91" fmla="*/ 83 h 166"/>
                <a:gd name="T92" fmla="*/ 186 w 192"/>
                <a:gd name="T93" fmla="*/ 34 h 166"/>
                <a:gd name="T94" fmla="*/ 178 w 192"/>
                <a:gd name="T95" fmla="*/ 38 h 166"/>
                <a:gd name="T96" fmla="*/ 168 w 192"/>
                <a:gd name="T97" fmla="*/ 38 h 166"/>
                <a:gd name="T98" fmla="*/ 167 w 192"/>
                <a:gd name="T99" fmla="*/ 34 h 166"/>
                <a:gd name="T100" fmla="*/ 166 w 192"/>
                <a:gd name="T101" fmla="*/ 32 h 166"/>
                <a:gd name="T102" fmla="*/ 156 w 192"/>
                <a:gd name="T103"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2" h="166">
                  <a:moveTo>
                    <a:pt x="150" y="3"/>
                  </a:moveTo>
                  <a:cubicBezTo>
                    <a:pt x="148" y="2"/>
                    <a:pt x="148" y="2"/>
                    <a:pt x="148" y="2"/>
                  </a:cubicBezTo>
                  <a:cubicBezTo>
                    <a:pt x="144" y="4"/>
                    <a:pt x="144" y="4"/>
                    <a:pt x="144" y="4"/>
                  </a:cubicBezTo>
                  <a:cubicBezTo>
                    <a:pt x="142" y="7"/>
                    <a:pt x="142" y="7"/>
                    <a:pt x="142" y="7"/>
                  </a:cubicBezTo>
                  <a:cubicBezTo>
                    <a:pt x="141" y="11"/>
                    <a:pt x="139" y="13"/>
                    <a:pt x="136" y="13"/>
                  </a:cubicBezTo>
                  <a:cubicBezTo>
                    <a:pt x="135" y="13"/>
                    <a:pt x="133" y="12"/>
                    <a:pt x="132" y="10"/>
                  </a:cubicBezTo>
                  <a:cubicBezTo>
                    <a:pt x="131" y="10"/>
                    <a:pt x="131" y="10"/>
                    <a:pt x="131" y="10"/>
                  </a:cubicBezTo>
                  <a:cubicBezTo>
                    <a:pt x="131" y="10"/>
                    <a:pt x="131" y="10"/>
                    <a:pt x="131" y="10"/>
                  </a:cubicBezTo>
                  <a:cubicBezTo>
                    <a:pt x="131" y="10"/>
                    <a:pt x="131" y="10"/>
                    <a:pt x="131" y="10"/>
                  </a:cubicBezTo>
                  <a:cubicBezTo>
                    <a:pt x="130" y="6"/>
                    <a:pt x="130" y="6"/>
                    <a:pt x="130" y="6"/>
                  </a:cubicBezTo>
                  <a:cubicBezTo>
                    <a:pt x="130" y="5"/>
                    <a:pt x="130" y="5"/>
                    <a:pt x="130" y="5"/>
                  </a:cubicBezTo>
                  <a:cubicBezTo>
                    <a:pt x="129" y="0"/>
                    <a:pt x="129" y="0"/>
                    <a:pt x="129" y="0"/>
                  </a:cubicBezTo>
                  <a:cubicBezTo>
                    <a:pt x="127" y="0"/>
                    <a:pt x="127" y="0"/>
                    <a:pt x="127" y="0"/>
                  </a:cubicBezTo>
                  <a:cubicBezTo>
                    <a:pt x="126" y="0"/>
                    <a:pt x="126" y="0"/>
                    <a:pt x="126" y="0"/>
                  </a:cubicBezTo>
                  <a:cubicBezTo>
                    <a:pt x="125" y="4"/>
                    <a:pt x="125" y="4"/>
                    <a:pt x="125" y="4"/>
                  </a:cubicBezTo>
                  <a:cubicBezTo>
                    <a:pt x="125" y="10"/>
                    <a:pt x="125" y="10"/>
                    <a:pt x="125" y="10"/>
                  </a:cubicBezTo>
                  <a:cubicBezTo>
                    <a:pt x="125" y="10"/>
                    <a:pt x="125" y="10"/>
                    <a:pt x="125" y="10"/>
                  </a:cubicBezTo>
                  <a:cubicBezTo>
                    <a:pt x="124" y="10"/>
                    <a:pt x="124" y="10"/>
                    <a:pt x="124" y="10"/>
                  </a:cubicBezTo>
                  <a:cubicBezTo>
                    <a:pt x="120" y="17"/>
                    <a:pt x="120" y="17"/>
                    <a:pt x="120" y="17"/>
                  </a:cubicBezTo>
                  <a:cubicBezTo>
                    <a:pt x="119" y="18"/>
                    <a:pt x="119" y="18"/>
                    <a:pt x="119" y="18"/>
                  </a:cubicBezTo>
                  <a:cubicBezTo>
                    <a:pt x="118" y="18"/>
                    <a:pt x="118" y="18"/>
                    <a:pt x="118" y="18"/>
                  </a:cubicBezTo>
                  <a:cubicBezTo>
                    <a:pt x="108" y="17"/>
                    <a:pt x="108" y="17"/>
                    <a:pt x="108" y="17"/>
                  </a:cubicBezTo>
                  <a:cubicBezTo>
                    <a:pt x="108" y="17"/>
                    <a:pt x="108" y="17"/>
                    <a:pt x="108" y="17"/>
                  </a:cubicBezTo>
                  <a:cubicBezTo>
                    <a:pt x="108" y="17"/>
                    <a:pt x="108" y="17"/>
                    <a:pt x="108" y="17"/>
                  </a:cubicBezTo>
                  <a:cubicBezTo>
                    <a:pt x="108" y="17"/>
                    <a:pt x="108" y="17"/>
                    <a:pt x="108" y="17"/>
                  </a:cubicBezTo>
                  <a:cubicBezTo>
                    <a:pt x="108" y="18"/>
                    <a:pt x="108" y="18"/>
                    <a:pt x="108" y="18"/>
                  </a:cubicBezTo>
                  <a:cubicBezTo>
                    <a:pt x="104" y="22"/>
                    <a:pt x="104" y="22"/>
                    <a:pt x="104" y="22"/>
                  </a:cubicBezTo>
                  <a:cubicBezTo>
                    <a:pt x="106" y="25"/>
                    <a:pt x="106" y="25"/>
                    <a:pt x="106" y="25"/>
                  </a:cubicBezTo>
                  <a:cubicBezTo>
                    <a:pt x="106" y="25"/>
                    <a:pt x="106" y="25"/>
                    <a:pt x="106" y="25"/>
                  </a:cubicBezTo>
                  <a:cubicBezTo>
                    <a:pt x="103" y="29"/>
                    <a:pt x="103" y="29"/>
                    <a:pt x="103" y="29"/>
                  </a:cubicBezTo>
                  <a:cubicBezTo>
                    <a:pt x="94" y="29"/>
                    <a:pt x="94" y="29"/>
                    <a:pt x="94" y="29"/>
                  </a:cubicBezTo>
                  <a:cubicBezTo>
                    <a:pt x="94" y="28"/>
                    <a:pt x="94" y="28"/>
                    <a:pt x="94" y="28"/>
                  </a:cubicBezTo>
                  <a:cubicBezTo>
                    <a:pt x="94" y="27"/>
                    <a:pt x="94" y="27"/>
                    <a:pt x="94" y="27"/>
                  </a:cubicBezTo>
                  <a:cubicBezTo>
                    <a:pt x="92" y="26"/>
                    <a:pt x="92" y="26"/>
                    <a:pt x="92" y="26"/>
                  </a:cubicBezTo>
                  <a:cubicBezTo>
                    <a:pt x="91" y="29"/>
                    <a:pt x="91" y="29"/>
                    <a:pt x="91" y="29"/>
                  </a:cubicBezTo>
                  <a:cubicBezTo>
                    <a:pt x="90" y="30"/>
                    <a:pt x="90" y="30"/>
                    <a:pt x="90" y="30"/>
                  </a:cubicBezTo>
                  <a:cubicBezTo>
                    <a:pt x="84" y="30"/>
                    <a:pt x="84" y="30"/>
                    <a:pt x="84" y="30"/>
                  </a:cubicBezTo>
                  <a:cubicBezTo>
                    <a:pt x="84" y="30"/>
                    <a:pt x="84" y="30"/>
                    <a:pt x="84" y="30"/>
                  </a:cubicBezTo>
                  <a:cubicBezTo>
                    <a:pt x="80" y="27"/>
                    <a:pt x="80" y="27"/>
                    <a:pt x="80" y="27"/>
                  </a:cubicBezTo>
                  <a:cubicBezTo>
                    <a:pt x="80" y="26"/>
                    <a:pt x="80" y="26"/>
                    <a:pt x="80" y="26"/>
                  </a:cubicBezTo>
                  <a:cubicBezTo>
                    <a:pt x="80" y="26"/>
                    <a:pt x="80" y="26"/>
                    <a:pt x="80" y="26"/>
                  </a:cubicBezTo>
                  <a:cubicBezTo>
                    <a:pt x="80" y="26"/>
                    <a:pt x="80" y="26"/>
                    <a:pt x="80" y="26"/>
                  </a:cubicBezTo>
                  <a:cubicBezTo>
                    <a:pt x="80" y="25"/>
                    <a:pt x="80" y="25"/>
                    <a:pt x="80" y="25"/>
                  </a:cubicBezTo>
                  <a:cubicBezTo>
                    <a:pt x="73" y="24"/>
                    <a:pt x="73" y="24"/>
                    <a:pt x="73" y="24"/>
                  </a:cubicBezTo>
                  <a:cubicBezTo>
                    <a:pt x="68" y="26"/>
                    <a:pt x="68" y="26"/>
                    <a:pt x="68" y="26"/>
                  </a:cubicBezTo>
                  <a:cubicBezTo>
                    <a:pt x="66" y="28"/>
                    <a:pt x="66" y="28"/>
                    <a:pt x="66" y="28"/>
                  </a:cubicBezTo>
                  <a:cubicBezTo>
                    <a:pt x="74" y="37"/>
                    <a:pt x="74" y="37"/>
                    <a:pt x="74" y="37"/>
                  </a:cubicBezTo>
                  <a:cubicBezTo>
                    <a:pt x="84" y="40"/>
                    <a:pt x="84" y="40"/>
                    <a:pt x="84" y="40"/>
                  </a:cubicBezTo>
                  <a:cubicBezTo>
                    <a:pt x="84" y="40"/>
                    <a:pt x="84" y="40"/>
                    <a:pt x="84" y="40"/>
                  </a:cubicBezTo>
                  <a:cubicBezTo>
                    <a:pt x="84" y="40"/>
                    <a:pt x="84" y="40"/>
                    <a:pt x="84" y="40"/>
                  </a:cubicBezTo>
                  <a:cubicBezTo>
                    <a:pt x="85" y="41"/>
                    <a:pt x="85" y="41"/>
                    <a:pt x="85" y="41"/>
                  </a:cubicBezTo>
                  <a:cubicBezTo>
                    <a:pt x="90" y="46"/>
                    <a:pt x="90" y="46"/>
                    <a:pt x="90" y="46"/>
                  </a:cubicBezTo>
                  <a:cubicBezTo>
                    <a:pt x="88" y="54"/>
                    <a:pt x="88" y="54"/>
                    <a:pt x="88" y="54"/>
                  </a:cubicBezTo>
                  <a:cubicBezTo>
                    <a:pt x="88" y="54"/>
                    <a:pt x="88" y="54"/>
                    <a:pt x="88" y="54"/>
                  </a:cubicBezTo>
                  <a:cubicBezTo>
                    <a:pt x="88" y="55"/>
                    <a:pt x="88" y="55"/>
                    <a:pt x="88" y="55"/>
                  </a:cubicBezTo>
                  <a:cubicBezTo>
                    <a:pt x="88" y="55"/>
                    <a:pt x="88" y="55"/>
                    <a:pt x="88" y="55"/>
                  </a:cubicBezTo>
                  <a:cubicBezTo>
                    <a:pt x="81" y="60"/>
                    <a:pt x="81" y="60"/>
                    <a:pt x="81" y="60"/>
                  </a:cubicBezTo>
                  <a:cubicBezTo>
                    <a:pt x="81" y="61"/>
                    <a:pt x="81" y="61"/>
                    <a:pt x="81" y="61"/>
                  </a:cubicBezTo>
                  <a:cubicBezTo>
                    <a:pt x="80" y="61"/>
                    <a:pt x="80" y="61"/>
                    <a:pt x="80" y="61"/>
                  </a:cubicBezTo>
                  <a:cubicBezTo>
                    <a:pt x="69" y="64"/>
                    <a:pt x="69" y="64"/>
                    <a:pt x="69" y="64"/>
                  </a:cubicBezTo>
                  <a:cubicBezTo>
                    <a:pt x="69" y="64"/>
                    <a:pt x="69" y="64"/>
                    <a:pt x="69" y="64"/>
                  </a:cubicBezTo>
                  <a:cubicBezTo>
                    <a:pt x="62" y="65"/>
                    <a:pt x="62" y="65"/>
                    <a:pt x="62" y="65"/>
                  </a:cubicBezTo>
                  <a:cubicBezTo>
                    <a:pt x="62" y="65"/>
                    <a:pt x="62" y="65"/>
                    <a:pt x="62" y="65"/>
                  </a:cubicBezTo>
                  <a:cubicBezTo>
                    <a:pt x="62" y="65"/>
                    <a:pt x="62" y="65"/>
                    <a:pt x="62" y="65"/>
                  </a:cubicBezTo>
                  <a:cubicBezTo>
                    <a:pt x="62" y="65"/>
                    <a:pt x="62" y="65"/>
                    <a:pt x="62" y="65"/>
                  </a:cubicBezTo>
                  <a:cubicBezTo>
                    <a:pt x="62" y="65"/>
                    <a:pt x="62" y="65"/>
                    <a:pt x="62" y="65"/>
                  </a:cubicBezTo>
                  <a:cubicBezTo>
                    <a:pt x="57" y="63"/>
                    <a:pt x="57" y="63"/>
                    <a:pt x="57" y="63"/>
                  </a:cubicBezTo>
                  <a:cubicBezTo>
                    <a:pt x="55" y="63"/>
                    <a:pt x="55" y="63"/>
                    <a:pt x="55" y="63"/>
                  </a:cubicBezTo>
                  <a:cubicBezTo>
                    <a:pt x="52" y="67"/>
                    <a:pt x="52" y="67"/>
                    <a:pt x="52" y="67"/>
                  </a:cubicBezTo>
                  <a:cubicBezTo>
                    <a:pt x="52" y="67"/>
                    <a:pt x="52" y="67"/>
                    <a:pt x="52" y="67"/>
                  </a:cubicBezTo>
                  <a:cubicBezTo>
                    <a:pt x="52" y="67"/>
                    <a:pt x="52" y="67"/>
                    <a:pt x="52" y="67"/>
                  </a:cubicBezTo>
                  <a:cubicBezTo>
                    <a:pt x="47" y="71"/>
                    <a:pt x="47" y="71"/>
                    <a:pt x="47" y="71"/>
                  </a:cubicBezTo>
                  <a:cubicBezTo>
                    <a:pt x="46" y="71"/>
                    <a:pt x="46" y="71"/>
                    <a:pt x="46" y="71"/>
                  </a:cubicBezTo>
                  <a:cubicBezTo>
                    <a:pt x="46" y="71"/>
                    <a:pt x="46" y="71"/>
                    <a:pt x="46" y="71"/>
                  </a:cubicBezTo>
                  <a:cubicBezTo>
                    <a:pt x="39" y="74"/>
                    <a:pt x="39" y="74"/>
                    <a:pt x="39" y="74"/>
                  </a:cubicBezTo>
                  <a:cubicBezTo>
                    <a:pt x="39" y="74"/>
                    <a:pt x="39" y="74"/>
                    <a:pt x="39" y="74"/>
                  </a:cubicBezTo>
                  <a:cubicBezTo>
                    <a:pt x="30" y="71"/>
                    <a:pt x="30" y="71"/>
                    <a:pt x="30" y="71"/>
                  </a:cubicBezTo>
                  <a:cubicBezTo>
                    <a:pt x="12" y="72"/>
                    <a:pt x="12" y="72"/>
                    <a:pt x="12" y="72"/>
                  </a:cubicBezTo>
                  <a:cubicBezTo>
                    <a:pt x="8" y="73"/>
                    <a:pt x="8" y="73"/>
                    <a:pt x="8" y="73"/>
                  </a:cubicBezTo>
                  <a:cubicBezTo>
                    <a:pt x="8" y="74"/>
                    <a:pt x="8" y="74"/>
                    <a:pt x="8" y="74"/>
                  </a:cubicBezTo>
                  <a:cubicBezTo>
                    <a:pt x="4" y="74"/>
                    <a:pt x="4" y="74"/>
                    <a:pt x="4" y="74"/>
                  </a:cubicBezTo>
                  <a:cubicBezTo>
                    <a:pt x="0" y="80"/>
                    <a:pt x="0" y="80"/>
                    <a:pt x="0" y="80"/>
                  </a:cubicBezTo>
                  <a:cubicBezTo>
                    <a:pt x="0" y="86"/>
                    <a:pt x="0" y="86"/>
                    <a:pt x="0" y="86"/>
                  </a:cubicBezTo>
                  <a:cubicBezTo>
                    <a:pt x="4" y="96"/>
                    <a:pt x="4" y="96"/>
                    <a:pt x="4" y="96"/>
                  </a:cubicBezTo>
                  <a:cubicBezTo>
                    <a:pt x="9" y="98"/>
                    <a:pt x="9" y="98"/>
                    <a:pt x="9" y="98"/>
                  </a:cubicBezTo>
                  <a:cubicBezTo>
                    <a:pt x="9" y="98"/>
                    <a:pt x="9" y="98"/>
                    <a:pt x="9" y="98"/>
                  </a:cubicBezTo>
                  <a:cubicBezTo>
                    <a:pt x="9" y="98"/>
                    <a:pt x="9" y="98"/>
                    <a:pt x="9" y="98"/>
                  </a:cubicBezTo>
                  <a:cubicBezTo>
                    <a:pt x="11" y="100"/>
                    <a:pt x="11" y="100"/>
                    <a:pt x="11" y="100"/>
                  </a:cubicBezTo>
                  <a:cubicBezTo>
                    <a:pt x="14" y="96"/>
                    <a:pt x="14" y="96"/>
                    <a:pt x="14" y="96"/>
                  </a:cubicBezTo>
                  <a:cubicBezTo>
                    <a:pt x="14" y="95"/>
                    <a:pt x="14" y="95"/>
                    <a:pt x="14" y="95"/>
                  </a:cubicBezTo>
                  <a:cubicBezTo>
                    <a:pt x="14" y="95"/>
                    <a:pt x="14" y="95"/>
                    <a:pt x="14" y="95"/>
                  </a:cubicBezTo>
                  <a:cubicBezTo>
                    <a:pt x="15" y="95"/>
                    <a:pt x="15" y="95"/>
                    <a:pt x="15" y="95"/>
                  </a:cubicBezTo>
                  <a:cubicBezTo>
                    <a:pt x="21" y="94"/>
                    <a:pt x="21" y="94"/>
                    <a:pt x="21" y="94"/>
                  </a:cubicBezTo>
                  <a:cubicBezTo>
                    <a:pt x="22" y="94"/>
                    <a:pt x="22" y="94"/>
                    <a:pt x="22" y="94"/>
                  </a:cubicBezTo>
                  <a:cubicBezTo>
                    <a:pt x="22" y="94"/>
                    <a:pt x="22" y="94"/>
                    <a:pt x="22" y="94"/>
                  </a:cubicBezTo>
                  <a:cubicBezTo>
                    <a:pt x="28" y="96"/>
                    <a:pt x="28" y="96"/>
                    <a:pt x="28" y="96"/>
                  </a:cubicBezTo>
                  <a:cubicBezTo>
                    <a:pt x="34" y="110"/>
                    <a:pt x="34" y="110"/>
                    <a:pt x="34" y="110"/>
                  </a:cubicBezTo>
                  <a:cubicBezTo>
                    <a:pt x="33" y="110"/>
                    <a:pt x="33" y="110"/>
                    <a:pt x="33" y="110"/>
                  </a:cubicBezTo>
                  <a:cubicBezTo>
                    <a:pt x="33" y="110"/>
                    <a:pt x="33" y="110"/>
                    <a:pt x="33" y="110"/>
                  </a:cubicBezTo>
                  <a:cubicBezTo>
                    <a:pt x="31" y="118"/>
                    <a:pt x="31" y="118"/>
                    <a:pt x="31" y="118"/>
                  </a:cubicBezTo>
                  <a:cubicBezTo>
                    <a:pt x="31" y="118"/>
                    <a:pt x="31" y="118"/>
                    <a:pt x="31" y="118"/>
                  </a:cubicBezTo>
                  <a:cubicBezTo>
                    <a:pt x="29" y="122"/>
                    <a:pt x="29" y="122"/>
                    <a:pt x="29" y="122"/>
                  </a:cubicBezTo>
                  <a:cubicBezTo>
                    <a:pt x="29" y="123"/>
                    <a:pt x="29" y="123"/>
                    <a:pt x="29" y="123"/>
                  </a:cubicBezTo>
                  <a:cubicBezTo>
                    <a:pt x="26" y="130"/>
                    <a:pt x="26" y="130"/>
                    <a:pt x="26" y="130"/>
                  </a:cubicBezTo>
                  <a:cubicBezTo>
                    <a:pt x="26" y="138"/>
                    <a:pt x="26" y="138"/>
                    <a:pt x="26" y="138"/>
                  </a:cubicBezTo>
                  <a:cubicBezTo>
                    <a:pt x="31" y="143"/>
                    <a:pt x="31" y="143"/>
                    <a:pt x="31" y="143"/>
                  </a:cubicBezTo>
                  <a:cubicBezTo>
                    <a:pt x="31" y="143"/>
                    <a:pt x="31" y="143"/>
                    <a:pt x="31" y="143"/>
                  </a:cubicBezTo>
                  <a:cubicBezTo>
                    <a:pt x="38" y="148"/>
                    <a:pt x="38" y="148"/>
                    <a:pt x="38" y="148"/>
                  </a:cubicBezTo>
                  <a:cubicBezTo>
                    <a:pt x="38" y="149"/>
                    <a:pt x="38" y="149"/>
                    <a:pt x="38" y="149"/>
                  </a:cubicBezTo>
                  <a:cubicBezTo>
                    <a:pt x="39" y="149"/>
                    <a:pt x="39" y="149"/>
                    <a:pt x="39" y="149"/>
                  </a:cubicBezTo>
                  <a:cubicBezTo>
                    <a:pt x="34" y="160"/>
                    <a:pt x="34" y="160"/>
                    <a:pt x="34" y="160"/>
                  </a:cubicBezTo>
                  <a:cubicBezTo>
                    <a:pt x="33" y="166"/>
                    <a:pt x="33" y="166"/>
                    <a:pt x="33" y="166"/>
                  </a:cubicBezTo>
                  <a:cubicBezTo>
                    <a:pt x="34" y="165"/>
                    <a:pt x="34" y="165"/>
                    <a:pt x="34" y="165"/>
                  </a:cubicBezTo>
                  <a:cubicBezTo>
                    <a:pt x="35" y="165"/>
                    <a:pt x="35" y="165"/>
                    <a:pt x="35" y="165"/>
                  </a:cubicBezTo>
                  <a:cubicBezTo>
                    <a:pt x="39" y="163"/>
                    <a:pt x="39" y="163"/>
                    <a:pt x="39" y="163"/>
                  </a:cubicBezTo>
                  <a:cubicBezTo>
                    <a:pt x="46" y="159"/>
                    <a:pt x="46" y="159"/>
                    <a:pt x="46" y="159"/>
                  </a:cubicBezTo>
                  <a:cubicBezTo>
                    <a:pt x="46" y="159"/>
                    <a:pt x="46" y="159"/>
                    <a:pt x="46" y="159"/>
                  </a:cubicBezTo>
                  <a:cubicBezTo>
                    <a:pt x="54" y="160"/>
                    <a:pt x="54" y="160"/>
                    <a:pt x="54" y="160"/>
                  </a:cubicBezTo>
                  <a:cubicBezTo>
                    <a:pt x="55" y="160"/>
                    <a:pt x="55" y="160"/>
                    <a:pt x="55" y="160"/>
                  </a:cubicBezTo>
                  <a:cubicBezTo>
                    <a:pt x="55" y="160"/>
                    <a:pt x="55" y="160"/>
                    <a:pt x="55" y="160"/>
                  </a:cubicBezTo>
                  <a:cubicBezTo>
                    <a:pt x="67" y="165"/>
                    <a:pt x="67" y="165"/>
                    <a:pt x="67" y="165"/>
                  </a:cubicBezTo>
                  <a:cubicBezTo>
                    <a:pt x="80" y="165"/>
                    <a:pt x="80" y="165"/>
                    <a:pt x="80" y="165"/>
                  </a:cubicBezTo>
                  <a:cubicBezTo>
                    <a:pt x="84" y="160"/>
                    <a:pt x="84" y="160"/>
                    <a:pt x="84" y="160"/>
                  </a:cubicBezTo>
                  <a:cubicBezTo>
                    <a:pt x="84" y="160"/>
                    <a:pt x="84" y="160"/>
                    <a:pt x="84" y="160"/>
                  </a:cubicBezTo>
                  <a:cubicBezTo>
                    <a:pt x="84" y="160"/>
                    <a:pt x="84" y="160"/>
                    <a:pt x="84" y="160"/>
                  </a:cubicBezTo>
                  <a:cubicBezTo>
                    <a:pt x="91" y="156"/>
                    <a:pt x="91" y="156"/>
                    <a:pt x="91" y="156"/>
                  </a:cubicBezTo>
                  <a:cubicBezTo>
                    <a:pt x="98" y="151"/>
                    <a:pt x="98" y="151"/>
                    <a:pt x="98" y="151"/>
                  </a:cubicBezTo>
                  <a:cubicBezTo>
                    <a:pt x="98" y="150"/>
                    <a:pt x="98" y="150"/>
                    <a:pt x="98" y="150"/>
                  </a:cubicBezTo>
                  <a:cubicBezTo>
                    <a:pt x="98" y="150"/>
                    <a:pt x="98" y="150"/>
                    <a:pt x="98" y="150"/>
                  </a:cubicBezTo>
                  <a:cubicBezTo>
                    <a:pt x="103" y="149"/>
                    <a:pt x="103" y="149"/>
                    <a:pt x="103" y="149"/>
                  </a:cubicBezTo>
                  <a:cubicBezTo>
                    <a:pt x="108" y="145"/>
                    <a:pt x="108" y="145"/>
                    <a:pt x="108" y="145"/>
                  </a:cubicBezTo>
                  <a:cubicBezTo>
                    <a:pt x="114" y="137"/>
                    <a:pt x="114" y="137"/>
                    <a:pt x="114" y="137"/>
                  </a:cubicBezTo>
                  <a:cubicBezTo>
                    <a:pt x="123" y="140"/>
                    <a:pt x="123" y="140"/>
                    <a:pt x="123" y="140"/>
                  </a:cubicBezTo>
                  <a:cubicBezTo>
                    <a:pt x="124" y="140"/>
                    <a:pt x="124" y="140"/>
                    <a:pt x="124" y="140"/>
                  </a:cubicBezTo>
                  <a:cubicBezTo>
                    <a:pt x="124" y="141"/>
                    <a:pt x="124" y="141"/>
                    <a:pt x="124" y="141"/>
                  </a:cubicBezTo>
                  <a:cubicBezTo>
                    <a:pt x="124" y="141"/>
                    <a:pt x="124" y="141"/>
                    <a:pt x="124" y="141"/>
                  </a:cubicBezTo>
                  <a:cubicBezTo>
                    <a:pt x="126" y="144"/>
                    <a:pt x="127" y="146"/>
                    <a:pt x="128" y="146"/>
                  </a:cubicBezTo>
                  <a:cubicBezTo>
                    <a:pt x="133" y="146"/>
                    <a:pt x="133" y="146"/>
                    <a:pt x="133" y="146"/>
                  </a:cubicBezTo>
                  <a:cubicBezTo>
                    <a:pt x="134" y="146"/>
                    <a:pt x="134" y="146"/>
                    <a:pt x="134" y="146"/>
                  </a:cubicBezTo>
                  <a:cubicBezTo>
                    <a:pt x="137" y="146"/>
                    <a:pt x="137" y="146"/>
                    <a:pt x="137" y="146"/>
                  </a:cubicBezTo>
                  <a:cubicBezTo>
                    <a:pt x="138" y="146"/>
                    <a:pt x="138" y="146"/>
                    <a:pt x="138" y="146"/>
                  </a:cubicBezTo>
                  <a:cubicBezTo>
                    <a:pt x="138" y="147"/>
                    <a:pt x="138" y="147"/>
                    <a:pt x="138" y="147"/>
                  </a:cubicBezTo>
                  <a:cubicBezTo>
                    <a:pt x="144" y="149"/>
                    <a:pt x="144" y="149"/>
                    <a:pt x="144" y="149"/>
                  </a:cubicBezTo>
                  <a:cubicBezTo>
                    <a:pt x="146" y="149"/>
                    <a:pt x="146" y="149"/>
                    <a:pt x="146" y="149"/>
                  </a:cubicBezTo>
                  <a:cubicBezTo>
                    <a:pt x="147" y="148"/>
                    <a:pt x="147" y="148"/>
                    <a:pt x="147" y="148"/>
                  </a:cubicBezTo>
                  <a:cubicBezTo>
                    <a:pt x="148" y="145"/>
                    <a:pt x="148" y="145"/>
                    <a:pt x="148" y="145"/>
                  </a:cubicBezTo>
                  <a:cubicBezTo>
                    <a:pt x="148" y="145"/>
                    <a:pt x="148" y="145"/>
                    <a:pt x="148" y="145"/>
                  </a:cubicBezTo>
                  <a:cubicBezTo>
                    <a:pt x="148" y="144"/>
                    <a:pt x="148" y="144"/>
                    <a:pt x="148" y="144"/>
                  </a:cubicBezTo>
                  <a:cubicBezTo>
                    <a:pt x="148" y="144"/>
                    <a:pt x="148" y="144"/>
                    <a:pt x="148" y="144"/>
                  </a:cubicBezTo>
                  <a:cubicBezTo>
                    <a:pt x="148" y="144"/>
                    <a:pt x="148" y="144"/>
                    <a:pt x="148" y="144"/>
                  </a:cubicBezTo>
                  <a:cubicBezTo>
                    <a:pt x="151" y="142"/>
                    <a:pt x="151" y="142"/>
                    <a:pt x="151" y="142"/>
                  </a:cubicBezTo>
                  <a:cubicBezTo>
                    <a:pt x="151" y="142"/>
                    <a:pt x="151" y="142"/>
                    <a:pt x="151" y="142"/>
                  </a:cubicBezTo>
                  <a:cubicBezTo>
                    <a:pt x="156" y="138"/>
                    <a:pt x="156" y="138"/>
                    <a:pt x="156" y="138"/>
                  </a:cubicBezTo>
                  <a:cubicBezTo>
                    <a:pt x="156" y="138"/>
                    <a:pt x="156" y="138"/>
                    <a:pt x="156" y="138"/>
                  </a:cubicBezTo>
                  <a:cubicBezTo>
                    <a:pt x="156" y="138"/>
                    <a:pt x="156" y="138"/>
                    <a:pt x="156" y="138"/>
                  </a:cubicBezTo>
                  <a:cubicBezTo>
                    <a:pt x="157" y="138"/>
                    <a:pt x="157" y="138"/>
                    <a:pt x="157" y="138"/>
                  </a:cubicBezTo>
                  <a:cubicBezTo>
                    <a:pt x="161" y="138"/>
                    <a:pt x="161" y="138"/>
                    <a:pt x="161" y="138"/>
                  </a:cubicBezTo>
                  <a:cubicBezTo>
                    <a:pt x="161" y="136"/>
                    <a:pt x="162" y="133"/>
                    <a:pt x="165" y="131"/>
                  </a:cubicBezTo>
                  <a:cubicBezTo>
                    <a:pt x="168" y="129"/>
                    <a:pt x="170" y="128"/>
                    <a:pt x="171" y="128"/>
                  </a:cubicBezTo>
                  <a:cubicBezTo>
                    <a:pt x="173" y="126"/>
                    <a:pt x="173" y="126"/>
                    <a:pt x="173" y="126"/>
                  </a:cubicBezTo>
                  <a:cubicBezTo>
                    <a:pt x="174" y="126"/>
                    <a:pt x="174" y="126"/>
                    <a:pt x="174" y="126"/>
                  </a:cubicBezTo>
                  <a:cubicBezTo>
                    <a:pt x="174" y="126"/>
                    <a:pt x="174" y="126"/>
                    <a:pt x="174" y="126"/>
                  </a:cubicBezTo>
                  <a:cubicBezTo>
                    <a:pt x="176" y="124"/>
                    <a:pt x="176" y="124"/>
                    <a:pt x="176" y="124"/>
                  </a:cubicBezTo>
                  <a:cubicBezTo>
                    <a:pt x="176" y="124"/>
                    <a:pt x="176" y="124"/>
                    <a:pt x="176" y="124"/>
                  </a:cubicBezTo>
                  <a:cubicBezTo>
                    <a:pt x="176" y="124"/>
                    <a:pt x="176" y="124"/>
                    <a:pt x="176" y="124"/>
                  </a:cubicBezTo>
                  <a:cubicBezTo>
                    <a:pt x="176" y="123"/>
                    <a:pt x="176" y="123"/>
                    <a:pt x="176" y="123"/>
                  </a:cubicBezTo>
                  <a:cubicBezTo>
                    <a:pt x="177" y="123"/>
                    <a:pt x="177" y="123"/>
                    <a:pt x="177" y="123"/>
                  </a:cubicBezTo>
                  <a:cubicBezTo>
                    <a:pt x="183" y="122"/>
                    <a:pt x="183" y="122"/>
                    <a:pt x="183" y="122"/>
                  </a:cubicBezTo>
                  <a:cubicBezTo>
                    <a:pt x="187" y="122"/>
                    <a:pt x="187" y="122"/>
                    <a:pt x="187" y="122"/>
                  </a:cubicBezTo>
                  <a:cubicBezTo>
                    <a:pt x="188" y="120"/>
                    <a:pt x="188" y="120"/>
                    <a:pt x="188" y="120"/>
                  </a:cubicBezTo>
                  <a:cubicBezTo>
                    <a:pt x="190" y="118"/>
                    <a:pt x="190" y="118"/>
                    <a:pt x="190" y="118"/>
                  </a:cubicBezTo>
                  <a:cubicBezTo>
                    <a:pt x="190" y="118"/>
                    <a:pt x="190" y="118"/>
                    <a:pt x="190" y="118"/>
                  </a:cubicBezTo>
                  <a:cubicBezTo>
                    <a:pt x="192" y="114"/>
                    <a:pt x="192" y="114"/>
                    <a:pt x="192" y="114"/>
                  </a:cubicBezTo>
                  <a:cubicBezTo>
                    <a:pt x="191" y="114"/>
                    <a:pt x="191" y="114"/>
                    <a:pt x="191" y="114"/>
                  </a:cubicBezTo>
                  <a:cubicBezTo>
                    <a:pt x="188" y="111"/>
                    <a:pt x="187" y="108"/>
                    <a:pt x="186" y="103"/>
                  </a:cubicBezTo>
                  <a:cubicBezTo>
                    <a:pt x="186" y="103"/>
                    <a:pt x="186" y="103"/>
                    <a:pt x="186" y="103"/>
                  </a:cubicBezTo>
                  <a:cubicBezTo>
                    <a:pt x="186" y="103"/>
                    <a:pt x="186" y="103"/>
                    <a:pt x="186" y="103"/>
                  </a:cubicBezTo>
                  <a:cubicBezTo>
                    <a:pt x="186" y="103"/>
                    <a:pt x="186" y="103"/>
                    <a:pt x="186" y="103"/>
                  </a:cubicBezTo>
                  <a:cubicBezTo>
                    <a:pt x="186" y="102"/>
                    <a:pt x="186" y="102"/>
                    <a:pt x="186" y="102"/>
                  </a:cubicBezTo>
                  <a:cubicBezTo>
                    <a:pt x="188" y="94"/>
                    <a:pt x="188" y="94"/>
                    <a:pt x="188" y="94"/>
                  </a:cubicBezTo>
                  <a:cubicBezTo>
                    <a:pt x="188" y="91"/>
                    <a:pt x="188" y="89"/>
                    <a:pt x="190" y="87"/>
                  </a:cubicBezTo>
                  <a:cubicBezTo>
                    <a:pt x="190" y="80"/>
                    <a:pt x="190" y="80"/>
                    <a:pt x="190" y="80"/>
                  </a:cubicBezTo>
                  <a:cubicBezTo>
                    <a:pt x="189" y="79"/>
                    <a:pt x="188" y="78"/>
                    <a:pt x="186" y="78"/>
                  </a:cubicBezTo>
                  <a:cubicBezTo>
                    <a:pt x="174" y="83"/>
                    <a:pt x="174" y="83"/>
                    <a:pt x="174" y="83"/>
                  </a:cubicBezTo>
                  <a:cubicBezTo>
                    <a:pt x="174" y="70"/>
                    <a:pt x="174" y="70"/>
                    <a:pt x="174" y="70"/>
                  </a:cubicBezTo>
                  <a:cubicBezTo>
                    <a:pt x="175" y="68"/>
                    <a:pt x="179" y="64"/>
                    <a:pt x="186" y="60"/>
                  </a:cubicBezTo>
                  <a:cubicBezTo>
                    <a:pt x="183" y="46"/>
                    <a:pt x="183" y="46"/>
                    <a:pt x="183" y="46"/>
                  </a:cubicBezTo>
                  <a:cubicBezTo>
                    <a:pt x="182" y="41"/>
                    <a:pt x="183" y="37"/>
                    <a:pt x="186" y="34"/>
                  </a:cubicBezTo>
                  <a:cubicBezTo>
                    <a:pt x="186" y="32"/>
                    <a:pt x="186" y="32"/>
                    <a:pt x="186" y="32"/>
                  </a:cubicBezTo>
                  <a:cubicBezTo>
                    <a:pt x="182" y="32"/>
                    <a:pt x="182" y="32"/>
                    <a:pt x="182" y="32"/>
                  </a:cubicBezTo>
                  <a:cubicBezTo>
                    <a:pt x="180" y="32"/>
                    <a:pt x="180" y="32"/>
                    <a:pt x="180" y="32"/>
                  </a:cubicBezTo>
                  <a:cubicBezTo>
                    <a:pt x="178" y="38"/>
                    <a:pt x="178" y="38"/>
                    <a:pt x="178" y="38"/>
                  </a:cubicBezTo>
                  <a:cubicBezTo>
                    <a:pt x="177" y="40"/>
                    <a:pt x="175" y="41"/>
                    <a:pt x="174" y="41"/>
                  </a:cubicBezTo>
                  <a:cubicBezTo>
                    <a:pt x="173" y="41"/>
                    <a:pt x="173" y="41"/>
                    <a:pt x="173" y="41"/>
                  </a:cubicBezTo>
                  <a:cubicBezTo>
                    <a:pt x="169" y="38"/>
                    <a:pt x="169" y="38"/>
                    <a:pt x="169" y="38"/>
                  </a:cubicBezTo>
                  <a:cubicBezTo>
                    <a:pt x="168" y="38"/>
                    <a:pt x="168" y="38"/>
                    <a:pt x="168" y="38"/>
                  </a:cubicBezTo>
                  <a:cubicBezTo>
                    <a:pt x="168" y="38"/>
                    <a:pt x="168" y="38"/>
                    <a:pt x="168" y="38"/>
                  </a:cubicBezTo>
                  <a:cubicBezTo>
                    <a:pt x="168" y="38"/>
                    <a:pt x="168" y="38"/>
                    <a:pt x="168" y="38"/>
                  </a:cubicBezTo>
                  <a:cubicBezTo>
                    <a:pt x="168" y="37"/>
                    <a:pt x="168" y="37"/>
                    <a:pt x="168" y="37"/>
                  </a:cubicBezTo>
                  <a:cubicBezTo>
                    <a:pt x="167" y="34"/>
                    <a:pt x="167" y="34"/>
                    <a:pt x="167" y="34"/>
                  </a:cubicBezTo>
                  <a:cubicBezTo>
                    <a:pt x="166" y="30"/>
                    <a:pt x="166" y="30"/>
                    <a:pt x="166" y="30"/>
                  </a:cubicBezTo>
                  <a:cubicBezTo>
                    <a:pt x="166" y="30"/>
                    <a:pt x="166" y="30"/>
                    <a:pt x="166" y="30"/>
                  </a:cubicBezTo>
                  <a:cubicBezTo>
                    <a:pt x="166" y="30"/>
                    <a:pt x="166" y="30"/>
                    <a:pt x="166" y="30"/>
                  </a:cubicBezTo>
                  <a:cubicBezTo>
                    <a:pt x="166" y="32"/>
                    <a:pt x="166" y="32"/>
                    <a:pt x="166" y="32"/>
                  </a:cubicBezTo>
                  <a:cubicBezTo>
                    <a:pt x="158" y="32"/>
                    <a:pt x="158" y="32"/>
                    <a:pt x="158" y="32"/>
                  </a:cubicBezTo>
                  <a:cubicBezTo>
                    <a:pt x="158" y="30"/>
                    <a:pt x="158" y="30"/>
                    <a:pt x="158" y="30"/>
                  </a:cubicBezTo>
                  <a:cubicBezTo>
                    <a:pt x="156" y="26"/>
                    <a:pt x="156" y="26"/>
                    <a:pt x="156" y="26"/>
                  </a:cubicBezTo>
                  <a:cubicBezTo>
                    <a:pt x="156" y="20"/>
                    <a:pt x="156" y="20"/>
                    <a:pt x="156" y="20"/>
                  </a:cubicBezTo>
                  <a:cubicBezTo>
                    <a:pt x="152" y="12"/>
                    <a:pt x="152" y="12"/>
                    <a:pt x="152" y="12"/>
                  </a:cubicBezTo>
                  <a:cubicBezTo>
                    <a:pt x="152" y="6"/>
                    <a:pt x="152" y="6"/>
                    <a:pt x="152" y="6"/>
                  </a:cubicBezTo>
                  <a:lnTo>
                    <a:pt x="150" y="3"/>
                  </a:ln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54" name="Freeform 14"/>
            <p:cNvSpPr/>
            <p:nvPr/>
          </p:nvSpPr>
          <p:spPr bwMode="auto">
            <a:xfrm>
              <a:off x="5272919" y="5017246"/>
              <a:ext cx="942975" cy="717550"/>
            </a:xfrm>
            <a:custGeom>
              <a:avLst/>
              <a:gdLst>
                <a:gd name="T0" fmla="*/ 202 w 251"/>
                <a:gd name="T1" fmla="*/ 6 h 191"/>
                <a:gd name="T2" fmla="*/ 188 w 251"/>
                <a:gd name="T3" fmla="*/ 18 h 191"/>
                <a:gd name="T4" fmla="*/ 172 w 251"/>
                <a:gd name="T5" fmla="*/ 22 h 191"/>
                <a:gd name="T6" fmla="*/ 161 w 251"/>
                <a:gd name="T7" fmla="*/ 21 h 191"/>
                <a:gd name="T8" fmla="*/ 161 w 251"/>
                <a:gd name="T9" fmla="*/ 21 h 191"/>
                <a:gd name="T10" fmla="*/ 147 w 251"/>
                <a:gd name="T11" fmla="*/ 26 h 191"/>
                <a:gd name="T12" fmla="*/ 137 w 251"/>
                <a:gd name="T13" fmla="*/ 32 h 191"/>
                <a:gd name="T14" fmla="*/ 127 w 251"/>
                <a:gd name="T15" fmla="*/ 40 h 191"/>
                <a:gd name="T16" fmla="*/ 120 w 251"/>
                <a:gd name="T17" fmla="*/ 47 h 191"/>
                <a:gd name="T18" fmla="*/ 118 w 251"/>
                <a:gd name="T19" fmla="*/ 51 h 191"/>
                <a:gd name="T20" fmla="*/ 103 w 251"/>
                <a:gd name="T21" fmla="*/ 48 h 191"/>
                <a:gd name="T22" fmla="*/ 85 w 251"/>
                <a:gd name="T23" fmla="*/ 40 h 191"/>
                <a:gd name="T24" fmla="*/ 80 w 251"/>
                <a:gd name="T25" fmla="*/ 46 h 191"/>
                <a:gd name="T26" fmla="*/ 74 w 251"/>
                <a:gd name="T27" fmla="*/ 51 h 191"/>
                <a:gd name="T28" fmla="*/ 63 w 251"/>
                <a:gd name="T29" fmla="*/ 58 h 191"/>
                <a:gd name="T30" fmla="*/ 51 w 251"/>
                <a:gd name="T31" fmla="*/ 67 h 191"/>
                <a:gd name="T32" fmla="*/ 23 w 251"/>
                <a:gd name="T33" fmla="*/ 62 h 191"/>
                <a:gd name="T34" fmla="*/ 9 w 251"/>
                <a:gd name="T35" fmla="*/ 65 h 191"/>
                <a:gd name="T36" fmla="*/ 1 w 251"/>
                <a:gd name="T37" fmla="*/ 69 h 191"/>
                <a:gd name="T38" fmla="*/ 2 w 251"/>
                <a:gd name="T39" fmla="*/ 79 h 191"/>
                <a:gd name="T40" fmla="*/ 21 w 251"/>
                <a:gd name="T41" fmla="*/ 79 h 191"/>
                <a:gd name="T42" fmla="*/ 23 w 251"/>
                <a:gd name="T43" fmla="*/ 94 h 191"/>
                <a:gd name="T44" fmla="*/ 38 w 251"/>
                <a:gd name="T45" fmla="*/ 92 h 191"/>
                <a:gd name="T46" fmla="*/ 50 w 251"/>
                <a:gd name="T47" fmla="*/ 89 h 191"/>
                <a:gd name="T48" fmla="*/ 53 w 251"/>
                <a:gd name="T49" fmla="*/ 108 h 191"/>
                <a:gd name="T50" fmla="*/ 46 w 251"/>
                <a:gd name="T51" fmla="*/ 116 h 191"/>
                <a:gd name="T52" fmla="*/ 35 w 251"/>
                <a:gd name="T53" fmla="*/ 124 h 191"/>
                <a:gd name="T54" fmla="*/ 53 w 251"/>
                <a:gd name="T55" fmla="*/ 128 h 191"/>
                <a:gd name="T56" fmla="*/ 61 w 251"/>
                <a:gd name="T57" fmla="*/ 133 h 191"/>
                <a:gd name="T58" fmla="*/ 77 w 251"/>
                <a:gd name="T59" fmla="*/ 142 h 191"/>
                <a:gd name="T60" fmla="*/ 70 w 251"/>
                <a:gd name="T61" fmla="*/ 150 h 191"/>
                <a:gd name="T62" fmla="*/ 97 w 251"/>
                <a:gd name="T63" fmla="*/ 178 h 191"/>
                <a:gd name="T64" fmla="*/ 107 w 251"/>
                <a:gd name="T65" fmla="*/ 174 h 191"/>
                <a:gd name="T66" fmla="*/ 123 w 251"/>
                <a:gd name="T67" fmla="*/ 184 h 191"/>
                <a:gd name="T68" fmla="*/ 127 w 251"/>
                <a:gd name="T69" fmla="*/ 179 h 191"/>
                <a:gd name="T70" fmla="*/ 135 w 251"/>
                <a:gd name="T71" fmla="*/ 180 h 191"/>
                <a:gd name="T72" fmla="*/ 155 w 251"/>
                <a:gd name="T73" fmla="*/ 185 h 191"/>
                <a:gd name="T74" fmla="*/ 157 w 251"/>
                <a:gd name="T75" fmla="*/ 186 h 191"/>
                <a:gd name="T76" fmla="*/ 173 w 251"/>
                <a:gd name="T77" fmla="*/ 173 h 191"/>
                <a:gd name="T78" fmla="*/ 179 w 251"/>
                <a:gd name="T79" fmla="*/ 178 h 191"/>
                <a:gd name="T80" fmla="*/ 183 w 251"/>
                <a:gd name="T81" fmla="*/ 170 h 191"/>
                <a:gd name="T82" fmla="*/ 198 w 251"/>
                <a:gd name="T83" fmla="*/ 152 h 191"/>
                <a:gd name="T84" fmla="*/ 207 w 251"/>
                <a:gd name="T85" fmla="*/ 154 h 191"/>
                <a:gd name="T86" fmla="*/ 205 w 251"/>
                <a:gd name="T87" fmla="*/ 143 h 191"/>
                <a:gd name="T88" fmla="*/ 207 w 251"/>
                <a:gd name="T89" fmla="*/ 137 h 191"/>
                <a:gd name="T90" fmla="*/ 229 w 251"/>
                <a:gd name="T91" fmla="*/ 126 h 191"/>
                <a:gd name="T92" fmla="*/ 228 w 251"/>
                <a:gd name="T93" fmla="*/ 114 h 191"/>
                <a:gd name="T94" fmla="*/ 233 w 251"/>
                <a:gd name="T95" fmla="*/ 105 h 191"/>
                <a:gd name="T96" fmla="*/ 239 w 251"/>
                <a:gd name="T97" fmla="*/ 90 h 191"/>
                <a:gd name="T98" fmla="*/ 248 w 251"/>
                <a:gd name="T99" fmla="*/ 78 h 191"/>
                <a:gd name="T100" fmla="*/ 248 w 251"/>
                <a:gd name="T101" fmla="*/ 67 h 191"/>
                <a:gd name="T102" fmla="*/ 248 w 251"/>
                <a:gd name="T103" fmla="*/ 60 h 191"/>
                <a:gd name="T104" fmla="*/ 227 w 251"/>
                <a:gd name="T105" fmla="*/ 61 h 191"/>
                <a:gd name="T106" fmla="*/ 221 w 251"/>
                <a:gd name="T107" fmla="*/ 51 h 191"/>
                <a:gd name="T108" fmla="*/ 211 w 251"/>
                <a:gd name="T109" fmla="*/ 50 h 191"/>
                <a:gd name="T110" fmla="*/ 222 w 251"/>
                <a:gd name="T111" fmla="*/ 29 h 191"/>
                <a:gd name="T112" fmla="*/ 221 w 251"/>
                <a:gd name="T113" fmla="*/ 14 h 191"/>
                <a:gd name="T114" fmla="*/ 217 w 251"/>
                <a:gd name="T115" fmla="*/ 0 h 191"/>
                <a:gd name="T116" fmla="*/ 208 w 251"/>
                <a:gd name="T117" fmla="*/ 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1" h="191">
                  <a:moveTo>
                    <a:pt x="201" y="4"/>
                  </a:moveTo>
                  <a:cubicBezTo>
                    <a:pt x="201" y="5"/>
                    <a:pt x="201" y="5"/>
                    <a:pt x="201" y="5"/>
                  </a:cubicBezTo>
                  <a:cubicBezTo>
                    <a:pt x="202" y="6"/>
                    <a:pt x="202" y="6"/>
                    <a:pt x="202" y="6"/>
                  </a:cubicBezTo>
                  <a:cubicBezTo>
                    <a:pt x="197" y="14"/>
                    <a:pt x="197" y="14"/>
                    <a:pt x="197" y="14"/>
                  </a:cubicBezTo>
                  <a:cubicBezTo>
                    <a:pt x="195" y="16"/>
                    <a:pt x="192" y="18"/>
                    <a:pt x="189" y="18"/>
                  </a:cubicBezTo>
                  <a:cubicBezTo>
                    <a:pt x="188" y="18"/>
                    <a:pt x="188" y="18"/>
                    <a:pt x="188" y="18"/>
                  </a:cubicBezTo>
                  <a:cubicBezTo>
                    <a:pt x="184" y="15"/>
                    <a:pt x="184" y="15"/>
                    <a:pt x="184" y="15"/>
                  </a:cubicBezTo>
                  <a:cubicBezTo>
                    <a:pt x="180" y="16"/>
                    <a:pt x="180" y="16"/>
                    <a:pt x="180" y="16"/>
                  </a:cubicBezTo>
                  <a:cubicBezTo>
                    <a:pt x="172" y="22"/>
                    <a:pt x="172" y="22"/>
                    <a:pt x="172" y="22"/>
                  </a:cubicBezTo>
                  <a:cubicBezTo>
                    <a:pt x="170" y="22"/>
                    <a:pt x="167" y="20"/>
                    <a:pt x="164" y="16"/>
                  </a:cubicBezTo>
                  <a:cubicBezTo>
                    <a:pt x="161" y="21"/>
                    <a:pt x="161" y="21"/>
                    <a:pt x="161" y="21"/>
                  </a:cubicBezTo>
                  <a:cubicBezTo>
                    <a:pt x="161" y="21"/>
                    <a:pt x="161" y="21"/>
                    <a:pt x="161" y="21"/>
                  </a:cubicBezTo>
                  <a:cubicBezTo>
                    <a:pt x="161" y="21"/>
                    <a:pt x="161" y="21"/>
                    <a:pt x="161" y="21"/>
                  </a:cubicBezTo>
                  <a:cubicBezTo>
                    <a:pt x="161" y="21"/>
                    <a:pt x="161" y="21"/>
                    <a:pt x="161" y="21"/>
                  </a:cubicBezTo>
                  <a:cubicBezTo>
                    <a:pt x="161" y="21"/>
                    <a:pt x="161" y="21"/>
                    <a:pt x="161" y="21"/>
                  </a:cubicBezTo>
                  <a:cubicBezTo>
                    <a:pt x="158" y="24"/>
                    <a:pt x="158" y="24"/>
                    <a:pt x="158" y="24"/>
                  </a:cubicBezTo>
                  <a:cubicBezTo>
                    <a:pt x="153" y="24"/>
                    <a:pt x="153" y="24"/>
                    <a:pt x="153" y="24"/>
                  </a:cubicBezTo>
                  <a:cubicBezTo>
                    <a:pt x="147" y="26"/>
                    <a:pt x="147" y="26"/>
                    <a:pt x="147" y="26"/>
                  </a:cubicBezTo>
                  <a:cubicBezTo>
                    <a:pt x="141" y="30"/>
                    <a:pt x="141" y="30"/>
                    <a:pt x="141" y="30"/>
                  </a:cubicBezTo>
                  <a:cubicBezTo>
                    <a:pt x="139" y="30"/>
                    <a:pt x="139" y="30"/>
                    <a:pt x="139" y="30"/>
                  </a:cubicBezTo>
                  <a:cubicBezTo>
                    <a:pt x="137" y="32"/>
                    <a:pt x="137" y="32"/>
                    <a:pt x="137" y="32"/>
                  </a:cubicBezTo>
                  <a:cubicBezTo>
                    <a:pt x="135" y="34"/>
                    <a:pt x="134" y="36"/>
                    <a:pt x="135" y="37"/>
                  </a:cubicBezTo>
                  <a:cubicBezTo>
                    <a:pt x="138" y="41"/>
                    <a:pt x="138" y="41"/>
                    <a:pt x="138" y="41"/>
                  </a:cubicBezTo>
                  <a:cubicBezTo>
                    <a:pt x="127" y="40"/>
                    <a:pt x="127" y="40"/>
                    <a:pt x="127" y="40"/>
                  </a:cubicBezTo>
                  <a:cubicBezTo>
                    <a:pt x="121" y="45"/>
                    <a:pt x="121" y="45"/>
                    <a:pt x="121" y="45"/>
                  </a:cubicBezTo>
                  <a:cubicBezTo>
                    <a:pt x="120" y="47"/>
                    <a:pt x="120" y="47"/>
                    <a:pt x="120" y="47"/>
                  </a:cubicBezTo>
                  <a:cubicBezTo>
                    <a:pt x="120" y="47"/>
                    <a:pt x="120" y="47"/>
                    <a:pt x="120" y="47"/>
                  </a:cubicBezTo>
                  <a:cubicBezTo>
                    <a:pt x="119" y="50"/>
                    <a:pt x="119" y="50"/>
                    <a:pt x="119" y="50"/>
                  </a:cubicBezTo>
                  <a:cubicBezTo>
                    <a:pt x="118" y="51"/>
                    <a:pt x="118" y="51"/>
                    <a:pt x="118" y="51"/>
                  </a:cubicBezTo>
                  <a:cubicBezTo>
                    <a:pt x="118" y="51"/>
                    <a:pt x="118" y="51"/>
                    <a:pt x="118" y="51"/>
                  </a:cubicBezTo>
                  <a:cubicBezTo>
                    <a:pt x="112" y="51"/>
                    <a:pt x="112" y="51"/>
                    <a:pt x="112" y="51"/>
                  </a:cubicBezTo>
                  <a:cubicBezTo>
                    <a:pt x="105" y="48"/>
                    <a:pt x="105" y="48"/>
                    <a:pt x="105" y="48"/>
                  </a:cubicBezTo>
                  <a:cubicBezTo>
                    <a:pt x="103" y="48"/>
                    <a:pt x="103" y="48"/>
                    <a:pt x="103" y="48"/>
                  </a:cubicBezTo>
                  <a:cubicBezTo>
                    <a:pt x="97" y="49"/>
                    <a:pt x="97" y="49"/>
                    <a:pt x="97" y="49"/>
                  </a:cubicBezTo>
                  <a:cubicBezTo>
                    <a:pt x="95" y="49"/>
                    <a:pt x="92" y="46"/>
                    <a:pt x="89" y="42"/>
                  </a:cubicBezTo>
                  <a:cubicBezTo>
                    <a:pt x="85" y="40"/>
                    <a:pt x="85" y="40"/>
                    <a:pt x="85" y="40"/>
                  </a:cubicBezTo>
                  <a:cubicBezTo>
                    <a:pt x="81" y="46"/>
                    <a:pt x="81" y="46"/>
                    <a:pt x="81" y="46"/>
                  </a:cubicBezTo>
                  <a:cubicBezTo>
                    <a:pt x="81" y="46"/>
                    <a:pt x="81" y="46"/>
                    <a:pt x="81" y="46"/>
                  </a:cubicBezTo>
                  <a:cubicBezTo>
                    <a:pt x="80" y="46"/>
                    <a:pt x="80" y="46"/>
                    <a:pt x="80" y="46"/>
                  </a:cubicBezTo>
                  <a:cubicBezTo>
                    <a:pt x="75" y="50"/>
                    <a:pt x="75" y="50"/>
                    <a:pt x="75" y="50"/>
                  </a:cubicBezTo>
                  <a:cubicBezTo>
                    <a:pt x="74" y="50"/>
                    <a:pt x="74" y="50"/>
                    <a:pt x="74" y="50"/>
                  </a:cubicBezTo>
                  <a:cubicBezTo>
                    <a:pt x="74" y="51"/>
                    <a:pt x="74" y="51"/>
                    <a:pt x="74" y="51"/>
                  </a:cubicBezTo>
                  <a:cubicBezTo>
                    <a:pt x="73" y="51"/>
                    <a:pt x="73" y="51"/>
                    <a:pt x="73" y="51"/>
                  </a:cubicBezTo>
                  <a:cubicBezTo>
                    <a:pt x="69" y="52"/>
                    <a:pt x="69" y="52"/>
                    <a:pt x="69" y="52"/>
                  </a:cubicBezTo>
                  <a:cubicBezTo>
                    <a:pt x="63" y="58"/>
                    <a:pt x="63" y="58"/>
                    <a:pt x="63" y="58"/>
                  </a:cubicBezTo>
                  <a:cubicBezTo>
                    <a:pt x="63" y="58"/>
                    <a:pt x="63" y="58"/>
                    <a:pt x="63" y="58"/>
                  </a:cubicBezTo>
                  <a:cubicBezTo>
                    <a:pt x="56" y="61"/>
                    <a:pt x="56" y="61"/>
                    <a:pt x="56" y="61"/>
                  </a:cubicBezTo>
                  <a:cubicBezTo>
                    <a:pt x="51" y="67"/>
                    <a:pt x="51" y="67"/>
                    <a:pt x="51" y="67"/>
                  </a:cubicBezTo>
                  <a:cubicBezTo>
                    <a:pt x="35" y="67"/>
                    <a:pt x="35" y="67"/>
                    <a:pt x="35" y="67"/>
                  </a:cubicBezTo>
                  <a:cubicBezTo>
                    <a:pt x="35" y="67"/>
                    <a:pt x="35" y="67"/>
                    <a:pt x="35" y="67"/>
                  </a:cubicBezTo>
                  <a:cubicBezTo>
                    <a:pt x="23" y="62"/>
                    <a:pt x="23" y="62"/>
                    <a:pt x="23" y="62"/>
                  </a:cubicBezTo>
                  <a:cubicBezTo>
                    <a:pt x="16" y="62"/>
                    <a:pt x="16" y="62"/>
                    <a:pt x="16" y="62"/>
                  </a:cubicBezTo>
                  <a:cubicBezTo>
                    <a:pt x="10" y="65"/>
                    <a:pt x="10" y="65"/>
                    <a:pt x="10" y="65"/>
                  </a:cubicBezTo>
                  <a:cubicBezTo>
                    <a:pt x="9" y="65"/>
                    <a:pt x="9" y="65"/>
                    <a:pt x="9" y="65"/>
                  </a:cubicBezTo>
                  <a:cubicBezTo>
                    <a:pt x="9" y="65"/>
                    <a:pt x="9" y="65"/>
                    <a:pt x="9" y="65"/>
                  </a:cubicBezTo>
                  <a:cubicBezTo>
                    <a:pt x="5" y="66"/>
                    <a:pt x="5" y="66"/>
                    <a:pt x="5" y="66"/>
                  </a:cubicBezTo>
                  <a:cubicBezTo>
                    <a:pt x="3" y="67"/>
                    <a:pt x="2" y="68"/>
                    <a:pt x="1" y="69"/>
                  </a:cubicBezTo>
                  <a:cubicBezTo>
                    <a:pt x="0" y="71"/>
                    <a:pt x="0" y="71"/>
                    <a:pt x="0" y="71"/>
                  </a:cubicBezTo>
                  <a:cubicBezTo>
                    <a:pt x="0" y="76"/>
                    <a:pt x="0" y="76"/>
                    <a:pt x="0" y="76"/>
                  </a:cubicBezTo>
                  <a:cubicBezTo>
                    <a:pt x="2" y="79"/>
                    <a:pt x="2" y="79"/>
                    <a:pt x="2" y="79"/>
                  </a:cubicBezTo>
                  <a:cubicBezTo>
                    <a:pt x="11" y="76"/>
                    <a:pt x="11" y="76"/>
                    <a:pt x="11" y="76"/>
                  </a:cubicBezTo>
                  <a:cubicBezTo>
                    <a:pt x="13" y="76"/>
                    <a:pt x="16" y="77"/>
                    <a:pt x="20" y="79"/>
                  </a:cubicBezTo>
                  <a:cubicBezTo>
                    <a:pt x="21" y="79"/>
                    <a:pt x="21" y="79"/>
                    <a:pt x="21" y="79"/>
                  </a:cubicBezTo>
                  <a:cubicBezTo>
                    <a:pt x="21" y="80"/>
                    <a:pt x="21" y="80"/>
                    <a:pt x="21" y="80"/>
                  </a:cubicBezTo>
                  <a:cubicBezTo>
                    <a:pt x="21" y="93"/>
                    <a:pt x="21" y="93"/>
                    <a:pt x="21" y="93"/>
                  </a:cubicBezTo>
                  <a:cubicBezTo>
                    <a:pt x="23" y="94"/>
                    <a:pt x="23" y="94"/>
                    <a:pt x="23" y="94"/>
                  </a:cubicBezTo>
                  <a:cubicBezTo>
                    <a:pt x="32" y="94"/>
                    <a:pt x="32" y="94"/>
                    <a:pt x="32" y="94"/>
                  </a:cubicBezTo>
                  <a:cubicBezTo>
                    <a:pt x="37" y="92"/>
                    <a:pt x="37" y="92"/>
                    <a:pt x="37" y="92"/>
                  </a:cubicBezTo>
                  <a:cubicBezTo>
                    <a:pt x="38" y="92"/>
                    <a:pt x="38" y="92"/>
                    <a:pt x="38" y="92"/>
                  </a:cubicBezTo>
                  <a:cubicBezTo>
                    <a:pt x="41" y="90"/>
                    <a:pt x="44" y="89"/>
                    <a:pt x="47" y="88"/>
                  </a:cubicBezTo>
                  <a:cubicBezTo>
                    <a:pt x="49" y="88"/>
                    <a:pt x="49" y="88"/>
                    <a:pt x="49" y="88"/>
                  </a:cubicBezTo>
                  <a:cubicBezTo>
                    <a:pt x="50" y="89"/>
                    <a:pt x="50" y="89"/>
                    <a:pt x="50" y="89"/>
                  </a:cubicBezTo>
                  <a:cubicBezTo>
                    <a:pt x="52" y="94"/>
                    <a:pt x="52" y="94"/>
                    <a:pt x="52" y="94"/>
                  </a:cubicBezTo>
                  <a:cubicBezTo>
                    <a:pt x="52" y="94"/>
                    <a:pt x="52" y="94"/>
                    <a:pt x="52" y="94"/>
                  </a:cubicBezTo>
                  <a:cubicBezTo>
                    <a:pt x="53" y="108"/>
                    <a:pt x="53" y="108"/>
                    <a:pt x="53" y="108"/>
                  </a:cubicBezTo>
                  <a:cubicBezTo>
                    <a:pt x="53" y="109"/>
                    <a:pt x="53" y="109"/>
                    <a:pt x="53" y="109"/>
                  </a:cubicBezTo>
                  <a:cubicBezTo>
                    <a:pt x="46" y="116"/>
                    <a:pt x="46" y="116"/>
                    <a:pt x="46" y="116"/>
                  </a:cubicBezTo>
                  <a:cubicBezTo>
                    <a:pt x="46" y="116"/>
                    <a:pt x="46" y="116"/>
                    <a:pt x="46" y="116"/>
                  </a:cubicBezTo>
                  <a:cubicBezTo>
                    <a:pt x="46" y="117"/>
                    <a:pt x="46" y="117"/>
                    <a:pt x="46" y="117"/>
                  </a:cubicBezTo>
                  <a:cubicBezTo>
                    <a:pt x="37" y="121"/>
                    <a:pt x="37" y="121"/>
                    <a:pt x="37" y="121"/>
                  </a:cubicBezTo>
                  <a:cubicBezTo>
                    <a:pt x="35" y="124"/>
                    <a:pt x="35" y="124"/>
                    <a:pt x="35" y="124"/>
                  </a:cubicBezTo>
                  <a:cubicBezTo>
                    <a:pt x="36" y="126"/>
                    <a:pt x="36" y="126"/>
                    <a:pt x="36" y="126"/>
                  </a:cubicBezTo>
                  <a:cubicBezTo>
                    <a:pt x="53" y="128"/>
                    <a:pt x="53" y="128"/>
                    <a:pt x="53" y="128"/>
                  </a:cubicBezTo>
                  <a:cubicBezTo>
                    <a:pt x="53" y="128"/>
                    <a:pt x="53" y="128"/>
                    <a:pt x="53" y="128"/>
                  </a:cubicBezTo>
                  <a:cubicBezTo>
                    <a:pt x="53" y="128"/>
                    <a:pt x="53" y="128"/>
                    <a:pt x="53" y="128"/>
                  </a:cubicBezTo>
                  <a:cubicBezTo>
                    <a:pt x="54" y="129"/>
                    <a:pt x="54" y="129"/>
                    <a:pt x="54" y="129"/>
                  </a:cubicBezTo>
                  <a:cubicBezTo>
                    <a:pt x="61" y="133"/>
                    <a:pt x="61" y="133"/>
                    <a:pt x="61" y="133"/>
                  </a:cubicBezTo>
                  <a:cubicBezTo>
                    <a:pt x="76" y="132"/>
                    <a:pt x="76" y="132"/>
                    <a:pt x="76" y="132"/>
                  </a:cubicBezTo>
                  <a:cubicBezTo>
                    <a:pt x="76" y="134"/>
                    <a:pt x="76" y="134"/>
                    <a:pt x="76" y="134"/>
                  </a:cubicBezTo>
                  <a:cubicBezTo>
                    <a:pt x="77" y="142"/>
                    <a:pt x="77" y="142"/>
                    <a:pt x="77" y="142"/>
                  </a:cubicBezTo>
                  <a:cubicBezTo>
                    <a:pt x="77" y="143"/>
                    <a:pt x="77" y="143"/>
                    <a:pt x="77" y="143"/>
                  </a:cubicBezTo>
                  <a:cubicBezTo>
                    <a:pt x="77" y="143"/>
                    <a:pt x="77" y="143"/>
                    <a:pt x="77" y="143"/>
                  </a:cubicBezTo>
                  <a:cubicBezTo>
                    <a:pt x="70" y="150"/>
                    <a:pt x="70" y="150"/>
                    <a:pt x="70" y="150"/>
                  </a:cubicBezTo>
                  <a:cubicBezTo>
                    <a:pt x="69" y="158"/>
                    <a:pt x="71" y="164"/>
                    <a:pt x="75" y="165"/>
                  </a:cubicBezTo>
                  <a:cubicBezTo>
                    <a:pt x="87" y="172"/>
                    <a:pt x="87" y="172"/>
                    <a:pt x="87" y="172"/>
                  </a:cubicBezTo>
                  <a:cubicBezTo>
                    <a:pt x="97" y="178"/>
                    <a:pt x="97" y="178"/>
                    <a:pt x="97" y="178"/>
                  </a:cubicBezTo>
                  <a:cubicBezTo>
                    <a:pt x="106" y="174"/>
                    <a:pt x="106" y="174"/>
                    <a:pt x="106" y="174"/>
                  </a:cubicBezTo>
                  <a:cubicBezTo>
                    <a:pt x="107" y="174"/>
                    <a:pt x="107" y="174"/>
                    <a:pt x="107" y="174"/>
                  </a:cubicBezTo>
                  <a:cubicBezTo>
                    <a:pt x="107" y="174"/>
                    <a:pt x="107" y="174"/>
                    <a:pt x="107" y="174"/>
                  </a:cubicBezTo>
                  <a:cubicBezTo>
                    <a:pt x="108" y="174"/>
                    <a:pt x="108" y="174"/>
                    <a:pt x="108" y="174"/>
                  </a:cubicBezTo>
                  <a:cubicBezTo>
                    <a:pt x="121" y="184"/>
                    <a:pt x="121" y="184"/>
                    <a:pt x="121" y="184"/>
                  </a:cubicBezTo>
                  <a:cubicBezTo>
                    <a:pt x="123" y="184"/>
                    <a:pt x="123" y="184"/>
                    <a:pt x="123" y="184"/>
                  </a:cubicBezTo>
                  <a:cubicBezTo>
                    <a:pt x="126" y="180"/>
                    <a:pt x="126" y="180"/>
                    <a:pt x="126" y="180"/>
                  </a:cubicBezTo>
                  <a:cubicBezTo>
                    <a:pt x="127" y="180"/>
                    <a:pt x="127" y="180"/>
                    <a:pt x="127" y="180"/>
                  </a:cubicBezTo>
                  <a:cubicBezTo>
                    <a:pt x="127" y="179"/>
                    <a:pt x="127" y="179"/>
                    <a:pt x="127" y="179"/>
                  </a:cubicBezTo>
                  <a:cubicBezTo>
                    <a:pt x="127" y="179"/>
                    <a:pt x="127" y="179"/>
                    <a:pt x="127" y="179"/>
                  </a:cubicBezTo>
                  <a:cubicBezTo>
                    <a:pt x="128" y="179"/>
                    <a:pt x="128" y="179"/>
                    <a:pt x="128" y="179"/>
                  </a:cubicBezTo>
                  <a:cubicBezTo>
                    <a:pt x="135" y="180"/>
                    <a:pt x="135" y="180"/>
                    <a:pt x="135" y="180"/>
                  </a:cubicBezTo>
                  <a:cubicBezTo>
                    <a:pt x="137" y="167"/>
                    <a:pt x="137" y="167"/>
                    <a:pt x="137" y="167"/>
                  </a:cubicBezTo>
                  <a:cubicBezTo>
                    <a:pt x="147" y="184"/>
                    <a:pt x="147" y="184"/>
                    <a:pt x="147" y="184"/>
                  </a:cubicBezTo>
                  <a:cubicBezTo>
                    <a:pt x="155" y="185"/>
                    <a:pt x="155" y="185"/>
                    <a:pt x="155" y="185"/>
                  </a:cubicBezTo>
                  <a:cubicBezTo>
                    <a:pt x="156" y="185"/>
                    <a:pt x="156" y="185"/>
                    <a:pt x="156" y="185"/>
                  </a:cubicBezTo>
                  <a:cubicBezTo>
                    <a:pt x="157" y="185"/>
                    <a:pt x="157" y="185"/>
                    <a:pt x="157" y="185"/>
                  </a:cubicBezTo>
                  <a:cubicBezTo>
                    <a:pt x="157" y="186"/>
                    <a:pt x="157" y="186"/>
                    <a:pt x="157" y="186"/>
                  </a:cubicBezTo>
                  <a:cubicBezTo>
                    <a:pt x="157" y="191"/>
                    <a:pt x="157" y="191"/>
                    <a:pt x="157" y="191"/>
                  </a:cubicBezTo>
                  <a:cubicBezTo>
                    <a:pt x="160" y="190"/>
                    <a:pt x="160" y="190"/>
                    <a:pt x="160" y="190"/>
                  </a:cubicBezTo>
                  <a:cubicBezTo>
                    <a:pt x="173" y="173"/>
                    <a:pt x="173" y="173"/>
                    <a:pt x="173" y="173"/>
                  </a:cubicBezTo>
                  <a:cubicBezTo>
                    <a:pt x="179" y="181"/>
                    <a:pt x="179" y="181"/>
                    <a:pt x="179" y="181"/>
                  </a:cubicBezTo>
                  <a:cubicBezTo>
                    <a:pt x="179" y="178"/>
                    <a:pt x="179" y="178"/>
                    <a:pt x="179" y="178"/>
                  </a:cubicBezTo>
                  <a:cubicBezTo>
                    <a:pt x="179" y="178"/>
                    <a:pt x="179" y="178"/>
                    <a:pt x="179" y="178"/>
                  </a:cubicBezTo>
                  <a:cubicBezTo>
                    <a:pt x="179" y="178"/>
                    <a:pt x="179" y="178"/>
                    <a:pt x="179" y="178"/>
                  </a:cubicBezTo>
                  <a:cubicBezTo>
                    <a:pt x="179" y="178"/>
                    <a:pt x="179" y="178"/>
                    <a:pt x="179" y="178"/>
                  </a:cubicBezTo>
                  <a:cubicBezTo>
                    <a:pt x="183" y="170"/>
                    <a:pt x="183" y="170"/>
                    <a:pt x="183" y="170"/>
                  </a:cubicBezTo>
                  <a:cubicBezTo>
                    <a:pt x="186" y="164"/>
                    <a:pt x="186" y="164"/>
                    <a:pt x="186" y="164"/>
                  </a:cubicBezTo>
                  <a:cubicBezTo>
                    <a:pt x="196" y="164"/>
                    <a:pt x="196" y="164"/>
                    <a:pt x="196" y="164"/>
                  </a:cubicBezTo>
                  <a:cubicBezTo>
                    <a:pt x="198" y="152"/>
                    <a:pt x="198" y="152"/>
                    <a:pt x="198" y="152"/>
                  </a:cubicBezTo>
                  <a:cubicBezTo>
                    <a:pt x="199" y="152"/>
                    <a:pt x="199" y="152"/>
                    <a:pt x="199" y="152"/>
                  </a:cubicBezTo>
                  <a:cubicBezTo>
                    <a:pt x="200" y="153"/>
                    <a:pt x="200" y="153"/>
                    <a:pt x="200" y="153"/>
                  </a:cubicBezTo>
                  <a:cubicBezTo>
                    <a:pt x="207" y="154"/>
                    <a:pt x="207" y="154"/>
                    <a:pt x="207" y="154"/>
                  </a:cubicBezTo>
                  <a:cubicBezTo>
                    <a:pt x="208" y="150"/>
                    <a:pt x="208" y="150"/>
                    <a:pt x="208" y="150"/>
                  </a:cubicBezTo>
                  <a:cubicBezTo>
                    <a:pt x="205" y="144"/>
                    <a:pt x="205" y="144"/>
                    <a:pt x="205" y="144"/>
                  </a:cubicBezTo>
                  <a:cubicBezTo>
                    <a:pt x="205" y="143"/>
                    <a:pt x="205" y="143"/>
                    <a:pt x="205" y="143"/>
                  </a:cubicBezTo>
                  <a:cubicBezTo>
                    <a:pt x="207" y="138"/>
                    <a:pt x="207" y="138"/>
                    <a:pt x="207" y="138"/>
                  </a:cubicBezTo>
                  <a:cubicBezTo>
                    <a:pt x="207" y="138"/>
                    <a:pt x="207" y="138"/>
                    <a:pt x="207" y="138"/>
                  </a:cubicBezTo>
                  <a:cubicBezTo>
                    <a:pt x="207" y="137"/>
                    <a:pt x="207" y="137"/>
                    <a:pt x="207" y="137"/>
                  </a:cubicBezTo>
                  <a:cubicBezTo>
                    <a:pt x="208" y="137"/>
                    <a:pt x="208" y="137"/>
                    <a:pt x="208" y="137"/>
                  </a:cubicBezTo>
                  <a:cubicBezTo>
                    <a:pt x="208" y="137"/>
                    <a:pt x="208" y="137"/>
                    <a:pt x="208" y="137"/>
                  </a:cubicBezTo>
                  <a:cubicBezTo>
                    <a:pt x="229" y="126"/>
                    <a:pt x="229" y="126"/>
                    <a:pt x="229" y="126"/>
                  </a:cubicBezTo>
                  <a:cubicBezTo>
                    <a:pt x="228" y="115"/>
                    <a:pt x="228" y="115"/>
                    <a:pt x="228" y="115"/>
                  </a:cubicBezTo>
                  <a:cubicBezTo>
                    <a:pt x="228" y="115"/>
                    <a:pt x="228" y="115"/>
                    <a:pt x="228" y="115"/>
                  </a:cubicBezTo>
                  <a:cubicBezTo>
                    <a:pt x="228" y="114"/>
                    <a:pt x="228" y="114"/>
                    <a:pt x="228" y="114"/>
                  </a:cubicBezTo>
                  <a:cubicBezTo>
                    <a:pt x="232" y="106"/>
                    <a:pt x="232" y="106"/>
                    <a:pt x="232" y="106"/>
                  </a:cubicBezTo>
                  <a:cubicBezTo>
                    <a:pt x="233" y="105"/>
                    <a:pt x="233" y="105"/>
                    <a:pt x="233" y="105"/>
                  </a:cubicBezTo>
                  <a:cubicBezTo>
                    <a:pt x="233" y="105"/>
                    <a:pt x="233" y="105"/>
                    <a:pt x="233" y="105"/>
                  </a:cubicBezTo>
                  <a:cubicBezTo>
                    <a:pt x="239" y="90"/>
                    <a:pt x="239" y="90"/>
                    <a:pt x="239" y="90"/>
                  </a:cubicBezTo>
                  <a:cubicBezTo>
                    <a:pt x="239" y="90"/>
                    <a:pt x="239" y="90"/>
                    <a:pt x="239" y="90"/>
                  </a:cubicBezTo>
                  <a:cubicBezTo>
                    <a:pt x="239" y="90"/>
                    <a:pt x="239" y="90"/>
                    <a:pt x="239" y="90"/>
                  </a:cubicBezTo>
                  <a:cubicBezTo>
                    <a:pt x="245" y="84"/>
                    <a:pt x="245" y="84"/>
                    <a:pt x="245" y="84"/>
                  </a:cubicBezTo>
                  <a:cubicBezTo>
                    <a:pt x="248" y="78"/>
                    <a:pt x="248" y="78"/>
                    <a:pt x="248" y="78"/>
                  </a:cubicBezTo>
                  <a:cubicBezTo>
                    <a:pt x="248" y="78"/>
                    <a:pt x="248" y="78"/>
                    <a:pt x="248" y="78"/>
                  </a:cubicBezTo>
                  <a:cubicBezTo>
                    <a:pt x="248" y="78"/>
                    <a:pt x="248" y="78"/>
                    <a:pt x="248" y="78"/>
                  </a:cubicBezTo>
                  <a:cubicBezTo>
                    <a:pt x="251" y="73"/>
                    <a:pt x="251" y="73"/>
                    <a:pt x="251" y="73"/>
                  </a:cubicBezTo>
                  <a:cubicBezTo>
                    <a:pt x="248" y="67"/>
                    <a:pt x="248" y="67"/>
                    <a:pt x="248" y="67"/>
                  </a:cubicBezTo>
                  <a:cubicBezTo>
                    <a:pt x="248" y="66"/>
                    <a:pt x="248" y="66"/>
                    <a:pt x="248" y="66"/>
                  </a:cubicBezTo>
                  <a:cubicBezTo>
                    <a:pt x="248" y="66"/>
                    <a:pt x="248" y="66"/>
                    <a:pt x="248" y="66"/>
                  </a:cubicBezTo>
                  <a:cubicBezTo>
                    <a:pt x="248" y="60"/>
                    <a:pt x="248" y="60"/>
                    <a:pt x="248" y="60"/>
                  </a:cubicBezTo>
                  <a:cubicBezTo>
                    <a:pt x="245" y="60"/>
                    <a:pt x="245" y="60"/>
                    <a:pt x="245" y="60"/>
                  </a:cubicBezTo>
                  <a:cubicBezTo>
                    <a:pt x="239" y="63"/>
                    <a:pt x="239" y="63"/>
                    <a:pt x="239" y="63"/>
                  </a:cubicBezTo>
                  <a:cubicBezTo>
                    <a:pt x="236" y="65"/>
                    <a:pt x="232" y="64"/>
                    <a:pt x="227" y="61"/>
                  </a:cubicBezTo>
                  <a:cubicBezTo>
                    <a:pt x="225" y="59"/>
                    <a:pt x="225" y="55"/>
                    <a:pt x="226" y="49"/>
                  </a:cubicBezTo>
                  <a:cubicBezTo>
                    <a:pt x="223" y="49"/>
                    <a:pt x="223" y="49"/>
                    <a:pt x="223" y="49"/>
                  </a:cubicBezTo>
                  <a:cubicBezTo>
                    <a:pt x="221" y="51"/>
                    <a:pt x="221" y="51"/>
                    <a:pt x="221" y="51"/>
                  </a:cubicBezTo>
                  <a:cubicBezTo>
                    <a:pt x="217" y="55"/>
                    <a:pt x="215" y="57"/>
                    <a:pt x="214" y="57"/>
                  </a:cubicBezTo>
                  <a:cubicBezTo>
                    <a:pt x="213" y="57"/>
                    <a:pt x="213" y="57"/>
                    <a:pt x="212" y="57"/>
                  </a:cubicBezTo>
                  <a:cubicBezTo>
                    <a:pt x="211" y="56"/>
                    <a:pt x="211" y="54"/>
                    <a:pt x="211" y="50"/>
                  </a:cubicBezTo>
                  <a:cubicBezTo>
                    <a:pt x="211" y="47"/>
                    <a:pt x="211" y="44"/>
                    <a:pt x="212" y="44"/>
                  </a:cubicBezTo>
                  <a:cubicBezTo>
                    <a:pt x="213" y="42"/>
                    <a:pt x="213" y="42"/>
                    <a:pt x="214" y="43"/>
                  </a:cubicBezTo>
                  <a:cubicBezTo>
                    <a:pt x="222" y="29"/>
                    <a:pt x="222" y="29"/>
                    <a:pt x="222" y="29"/>
                  </a:cubicBezTo>
                  <a:cubicBezTo>
                    <a:pt x="224" y="24"/>
                    <a:pt x="224" y="24"/>
                    <a:pt x="224" y="24"/>
                  </a:cubicBezTo>
                  <a:cubicBezTo>
                    <a:pt x="225" y="18"/>
                    <a:pt x="225" y="18"/>
                    <a:pt x="225" y="18"/>
                  </a:cubicBezTo>
                  <a:cubicBezTo>
                    <a:pt x="221" y="14"/>
                    <a:pt x="221" y="14"/>
                    <a:pt x="221" y="14"/>
                  </a:cubicBezTo>
                  <a:cubicBezTo>
                    <a:pt x="219" y="13"/>
                    <a:pt x="219" y="10"/>
                    <a:pt x="220" y="6"/>
                  </a:cubicBezTo>
                  <a:cubicBezTo>
                    <a:pt x="220" y="4"/>
                    <a:pt x="220" y="4"/>
                    <a:pt x="220" y="4"/>
                  </a:cubicBezTo>
                  <a:cubicBezTo>
                    <a:pt x="220" y="2"/>
                    <a:pt x="219" y="1"/>
                    <a:pt x="217" y="0"/>
                  </a:cubicBezTo>
                  <a:cubicBezTo>
                    <a:pt x="217" y="0"/>
                    <a:pt x="217" y="0"/>
                    <a:pt x="217" y="0"/>
                  </a:cubicBezTo>
                  <a:cubicBezTo>
                    <a:pt x="216" y="1"/>
                    <a:pt x="216" y="1"/>
                    <a:pt x="216" y="1"/>
                  </a:cubicBezTo>
                  <a:cubicBezTo>
                    <a:pt x="215" y="4"/>
                    <a:pt x="212" y="6"/>
                    <a:pt x="208" y="4"/>
                  </a:cubicBezTo>
                  <a:cubicBezTo>
                    <a:pt x="206" y="4"/>
                    <a:pt x="203" y="4"/>
                    <a:pt x="201" y="4"/>
                  </a:cubicBez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55" name="Freeform 15"/>
            <p:cNvSpPr/>
            <p:nvPr/>
          </p:nvSpPr>
          <p:spPr bwMode="auto">
            <a:xfrm>
              <a:off x="5403094" y="4228259"/>
              <a:ext cx="534988" cy="539750"/>
            </a:xfrm>
            <a:custGeom>
              <a:avLst/>
              <a:gdLst>
                <a:gd name="T0" fmla="*/ 134 w 142"/>
                <a:gd name="T1" fmla="*/ 16 h 144"/>
                <a:gd name="T2" fmla="*/ 129 w 142"/>
                <a:gd name="T3" fmla="*/ 14 h 144"/>
                <a:gd name="T4" fmla="*/ 125 w 142"/>
                <a:gd name="T5" fmla="*/ 12 h 144"/>
                <a:gd name="T6" fmla="*/ 117 w 142"/>
                <a:gd name="T7" fmla="*/ 14 h 144"/>
                <a:gd name="T8" fmla="*/ 111 w 142"/>
                <a:gd name="T9" fmla="*/ 11 h 144"/>
                <a:gd name="T10" fmla="*/ 110 w 142"/>
                <a:gd name="T11" fmla="*/ 10 h 144"/>
                <a:gd name="T12" fmla="*/ 102 w 142"/>
                <a:gd name="T13" fmla="*/ 2 h 144"/>
                <a:gd name="T14" fmla="*/ 88 w 142"/>
                <a:gd name="T15" fmla="*/ 8 h 144"/>
                <a:gd name="T16" fmla="*/ 86 w 142"/>
                <a:gd name="T17" fmla="*/ 20 h 144"/>
                <a:gd name="T18" fmla="*/ 81 w 142"/>
                <a:gd name="T19" fmla="*/ 30 h 144"/>
                <a:gd name="T20" fmla="*/ 72 w 142"/>
                <a:gd name="T21" fmla="*/ 43 h 144"/>
                <a:gd name="T22" fmla="*/ 58 w 142"/>
                <a:gd name="T23" fmla="*/ 59 h 144"/>
                <a:gd name="T24" fmla="*/ 44 w 142"/>
                <a:gd name="T25" fmla="*/ 72 h 144"/>
                <a:gd name="T26" fmla="*/ 36 w 142"/>
                <a:gd name="T27" fmla="*/ 82 h 144"/>
                <a:gd name="T28" fmla="*/ 0 w 142"/>
                <a:gd name="T29" fmla="*/ 84 h 144"/>
                <a:gd name="T30" fmla="*/ 10 w 142"/>
                <a:gd name="T31" fmla="*/ 113 h 144"/>
                <a:gd name="T32" fmla="*/ 16 w 142"/>
                <a:gd name="T33" fmla="*/ 117 h 144"/>
                <a:gd name="T34" fmla="*/ 21 w 142"/>
                <a:gd name="T35" fmla="*/ 131 h 144"/>
                <a:gd name="T36" fmla="*/ 22 w 142"/>
                <a:gd name="T37" fmla="*/ 134 h 144"/>
                <a:gd name="T38" fmla="*/ 31 w 142"/>
                <a:gd name="T39" fmla="*/ 131 h 144"/>
                <a:gd name="T40" fmla="*/ 35 w 142"/>
                <a:gd name="T41" fmla="*/ 133 h 144"/>
                <a:gd name="T42" fmla="*/ 38 w 142"/>
                <a:gd name="T43" fmla="*/ 123 h 144"/>
                <a:gd name="T44" fmla="*/ 55 w 142"/>
                <a:gd name="T45" fmla="*/ 116 h 144"/>
                <a:gd name="T46" fmla="*/ 56 w 142"/>
                <a:gd name="T47" fmla="*/ 106 h 144"/>
                <a:gd name="T48" fmla="*/ 60 w 142"/>
                <a:gd name="T49" fmla="*/ 103 h 144"/>
                <a:gd name="T50" fmla="*/ 61 w 142"/>
                <a:gd name="T51" fmla="*/ 103 h 144"/>
                <a:gd name="T52" fmla="*/ 68 w 142"/>
                <a:gd name="T53" fmla="*/ 110 h 144"/>
                <a:gd name="T54" fmla="*/ 70 w 142"/>
                <a:gd name="T55" fmla="*/ 116 h 144"/>
                <a:gd name="T56" fmla="*/ 76 w 142"/>
                <a:gd name="T57" fmla="*/ 108 h 144"/>
                <a:gd name="T58" fmla="*/ 81 w 142"/>
                <a:gd name="T59" fmla="*/ 106 h 144"/>
                <a:gd name="T60" fmla="*/ 87 w 142"/>
                <a:gd name="T61" fmla="*/ 107 h 144"/>
                <a:gd name="T62" fmla="*/ 90 w 142"/>
                <a:gd name="T63" fmla="*/ 118 h 144"/>
                <a:gd name="T64" fmla="*/ 94 w 142"/>
                <a:gd name="T65" fmla="*/ 127 h 144"/>
                <a:gd name="T66" fmla="*/ 97 w 142"/>
                <a:gd name="T67" fmla="*/ 135 h 144"/>
                <a:gd name="T68" fmla="*/ 104 w 142"/>
                <a:gd name="T69" fmla="*/ 135 h 144"/>
                <a:gd name="T70" fmla="*/ 104 w 142"/>
                <a:gd name="T71" fmla="*/ 136 h 144"/>
                <a:gd name="T72" fmla="*/ 108 w 142"/>
                <a:gd name="T73" fmla="*/ 144 h 144"/>
                <a:gd name="T74" fmla="*/ 110 w 142"/>
                <a:gd name="T75" fmla="*/ 138 h 144"/>
                <a:gd name="T76" fmla="*/ 112 w 142"/>
                <a:gd name="T77" fmla="*/ 137 h 144"/>
                <a:gd name="T78" fmla="*/ 115 w 142"/>
                <a:gd name="T79" fmla="*/ 135 h 144"/>
                <a:gd name="T80" fmla="*/ 118 w 142"/>
                <a:gd name="T81" fmla="*/ 132 h 144"/>
                <a:gd name="T82" fmla="*/ 94 w 142"/>
                <a:gd name="T83" fmla="*/ 84 h 144"/>
                <a:gd name="T84" fmla="*/ 88 w 142"/>
                <a:gd name="T85" fmla="*/ 64 h 144"/>
                <a:gd name="T86" fmla="*/ 87 w 142"/>
                <a:gd name="T87" fmla="*/ 64 h 144"/>
                <a:gd name="T88" fmla="*/ 91 w 142"/>
                <a:gd name="T89" fmla="*/ 52 h 144"/>
                <a:gd name="T90" fmla="*/ 130 w 142"/>
                <a:gd name="T91" fmla="*/ 44 h 144"/>
                <a:gd name="T92" fmla="*/ 140 w 142"/>
                <a:gd name="T93" fmla="*/ 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2" h="144">
                  <a:moveTo>
                    <a:pt x="142" y="29"/>
                  </a:moveTo>
                  <a:cubicBezTo>
                    <a:pt x="139" y="22"/>
                    <a:pt x="139" y="22"/>
                    <a:pt x="139" y="22"/>
                  </a:cubicBezTo>
                  <a:cubicBezTo>
                    <a:pt x="134" y="16"/>
                    <a:pt x="134" y="16"/>
                    <a:pt x="134" y="16"/>
                  </a:cubicBezTo>
                  <a:cubicBezTo>
                    <a:pt x="130" y="15"/>
                    <a:pt x="130" y="15"/>
                    <a:pt x="130" y="15"/>
                  </a:cubicBezTo>
                  <a:cubicBezTo>
                    <a:pt x="129" y="15"/>
                    <a:pt x="129" y="15"/>
                    <a:pt x="129" y="15"/>
                  </a:cubicBezTo>
                  <a:cubicBezTo>
                    <a:pt x="129" y="14"/>
                    <a:pt x="129" y="14"/>
                    <a:pt x="129" y="14"/>
                  </a:cubicBezTo>
                  <a:cubicBezTo>
                    <a:pt x="129" y="14"/>
                    <a:pt x="129" y="14"/>
                    <a:pt x="129" y="14"/>
                  </a:cubicBezTo>
                  <a:cubicBezTo>
                    <a:pt x="125" y="12"/>
                    <a:pt x="125" y="12"/>
                    <a:pt x="125" y="12"/>
                  </a:cubicBezTo>
                  <a:cubicBezTo>
                    <a:pt x="125" y="12"/>
                    <a:pt x="125" y="12"/>
                    <a:pt x="125" y="12"/>
                  </a:cubicBezTo>
                  <a:cubicBezTo>
                    <a:pt x="124" y="12"/>
                    <a:pt x="124" y="12"/>
                    <a:pt x="124" y="12"/>
                  </a:cubicBezTo>
                  <a:cubicBezTo>
                    <a:pt x="122" y="13"/>
                    <a:pt x="122" y="13"/>
                    <a:pt x="122" y="13"/>
                  </a:cubicBezTo>
                  <a:cubicBezTo>
                    <a:pt x="117" y="14"/>
                    <a:pt x="117" y="14"/>
                    <a:pt x="117" y="14"/>
                  </a:cubicBezTo>
                  <a:cubicBezTo>
                    <a:pt x="117" y="14"/>
                    <a:pt x="117" y="14"/>
                    <a:pt x="117" y="14"/>
                  </a:cubicBezTo>
                  <a:cubicBezTo>
                    <a:pt x="116" y="13"/>
                    <a:pt x="116" y="13"/>
                    <a:pt x="116" y="13"/>
                  </a:cubicBezTo>
                  <a:cubicBezTo>
                    <a:pt x="111" y="11"/>
                    <a:pt x="111" y="11"/>
                    <a:pt x="111" y="11"/>
                  </a:cubicBezTo>
                  <a:cubicBezTo>
                    <a:pt x="111" y="11"/>
                    <a:pt x="111" y="11"/>
                    <a:pt x="111" y="11"/>
                  </a:cubicBezTo>
                  <a:cubicBezTo>
                    <a:pt x="110" y="11"/>
                    <a:pt x="110" y="11"/>
                    <a:pt x="110" y="11"/>
                  </a:cubicBezTo>
                  <a:cubicBezTo>
                    <a:pt x="110" y="10"/>
                    <a:pt x="110" y="10"/>
                    <a:pt x="110" y="10"/>
                  </a:cubicBezTo>
                  <a:cubicBezTo>
                    <a:pt x="110" y="10"/>
                    <a:pt x="110" y="10"/>
                    <a:pt x="110" y="10"/>
                  </a:cubicBezTo>
                  <a:cubicBezTo>
                    <a:pt x="106" y="6"/>
                    <a:pt x="106" y="6"/>
                    <a:pt x="106" y="6"/>
                  </a:cubicBezTo>
                  <a:cubicBezTo>
                    <a:pt x="102" y="2"/>
                    <a:pt x="102" y="2"/>
                    <a:pt x="102" y="2"/>
                  </a:cubicBezTo>
                  <a:cubicBezTo>
                    <a:pt x="98" y="0"/>
                    <a:pt x="98" y="0"/>
                    <a:pt x="98" y="0"/>
                  </a:cubicBezTo>
                  <a:cubicBezTo>
                    <a:pt x="94" y="4"/>
                    <a:pt x="94" y="4"/>
                    <a:pt x="94" y="4"/>
                  </a:cubicBezTo>
                  <a:cubicBezTo>
                    <a:pt x="88" y="8"/>
                    <a:pt x="88" y="8"/>
                    <a:pt x="88" y="8"/>
                  </a:cubicBezTo>
                  <a:cubicBezTo>
                    <a:pt x="86" y="20"/>
                    <a:pt x="86" y="20"/>
                    <a:pt x="86" y="20"/>
                  </a:cubicBezTo>
                  <a:cubicBezTo>
                    <a:pt x="86" y="20"/>
                    <a:pt x="86" y="20"/>
                    <a:pt x="86" y="20"/>
                  </a:cubicBezTo>
                  <a:cubicBezTo>
                    <a:pt x="86" y="20"/>
                    <a:pt x="86" y="20"/>
                    <a:pt x="86" y="20"/>
                  </a:cubicBezTo>
                  <a:cubicBezTo>
                    <a:pt x="81" y="29"/>
                    <a:pt x="81" y="29"/>
                    <a:pt x="81" y="29"/>
                  </a:cubicBezTo>
                  <a:cubicBezTo>
                    <a:pt x="81" y="30"/>
                    <a:pt x="81" y="30"/>
                    <a:pt x="81" y="30"/>
                  </a:cubicBezTo>
                  <a:cubicBezTo>
                    <a:pt x="81" y="30"/>
                    <a:pt x="81" y="30"/>
                    <a:pt x="81" y="30"/>
                  </a:cubicBezTo>
                  <a:cubicBezTo>
                    <a:pt x="77" y="34"/>
                    <a:pt x="77" y="34"/>
                    <a:pt x="77" y="34"/>
                  </a:cubicBezTo>
                  <a:cubicBezTo>
                    <a:pt x="72" y="43"/>
                    <a:pt x="72" y="43"/>
                    <a:pt x="72" y="43"/>
                  </a:cubicBezTo>
                  <a:cubicBezTo>
                    <a:pt x="72" y="43"/>
                    <a:pt x="72" y="43"/>
                    <a:pt x="72" y="43"/>
                  </a:cubicBezTo>
                  <a:cubicBezTo>
                    <a:pt x="72" y="44"/>
                    <a:pt x="72" y="44"/>
                    <a:pt x="72" y="44"/>
                  </a:cubicBezTo>
                  <a:cubicBezTo>
                    <a:pt x="68" y="46"/>
                    <a:pt x="65" y="49"/>
                    <a:pt x="62" y="52"/>
                  </a:cubicBezTo>
                  <a:cubicBezTo>
                    <a:pt x="58" y="59"/>
                    <a:pt x="58" y="59"/>
                    <a:pt x="58" y="59"/>
                  </a:cubicBezTo>
                  <a:cubicBezTo>
                    <a:pt x="57" y="61"/>
                    <a:pt x="54" y="63"/>
                    <a:pt x="48" y="66"/>
                  </a:cubicBezTo>
                  <a:cubicBezTo>
                    <a:pt x="44" y="72"/>
                    <a:pt x="44" y="72"/>
                    <a:pt x="44" y="72"/>
                  </a:cubicBezTo>
                  <a:cubicBezTo>
                    <a:pt x="44" y="72"/>
                    <a:pt x="44" y="72"/>
                    <a:pt x="44" y="72"/>
                  </a:cubicBezTo>
                  <a:cubicBezTo>
                    <a:pt x="37" y="82"/>
                    <a:pt x="37" y="82"/>
                    <a:pt x="37" y="82"/>
                  </a:cubicBezTo>
                  <a:cubicBezTo>
                    <a:pt x="36" y="82"/>
                    <a:pt x="36" y="82"/>
                    <a:pt x="36" y="82"/>
                  </a:cubicBezTo>
                  <a:cubicBezTo>
                    <a:pt x="36" y="82"/>
                    <a:pt x="36" y="82"/>
                    <a:pt x="36" y="82"/>
                  </a:cubicBezTo>
                  <a:cubicBezTo>
                    <a:pt x="36" y="82"/>
                    <a:pt x="36" y="82"/>
                    <a:pt x="36" y="82"/>
                  </a:cubicBezTo>
                  <a:cubicBezTo>
                    <a:pt x="4" y="80"/>
                    <a:pt x="4" y="80"/>
                    <a:pt x="4" y="80"/>
                  </a:cubicBezTo>
                  <a:cubicBezTo>
                    <a:pt x="0" y="84"/>
                    <a:pt x="0" y="84"/>
                    <a:pt x="0" y="84"/>
                  </a:cubicBezTo>
                  <a:cubicBezTo>
                    <a:pt x="0" y="90"/>
                    <a:pt x="0" y="90"/>
                    <a:pt x="0" y="90"/>
                  </a:cubicBezTo>
                  <a:cubicBezTo>
                    <a:pt x="3" y="104"/>
                    <a:pt x="3" y="104"/>
                    <a:pt x="3" y="104"/>
                  </a:cubicBezTo>
                  <a:cubicBezTo>
                    <a:pt x="10" y="113"/>
                    <a:pt x="10" y="113"/>
                    <a:pt x="10" y="113"/>
                  </a:cubicBezTo>
                  <a:cubicBezTo>
                    <a:pt x="16" y="116"/>
                    <a:pt x="16" y="116"/>
                    <a:pt x="16" y="116"/>
                  </a:cubicBezTo>
                  <a:cubicBezTo>
                    <a:pt x="16" y="117"/>
                    <a:pt x="16" y="117"/>
                    <a:pt x="16" y="117"/>
                  </a:cubicBezTo>
                  <a:cubicBezTo>
                    <a:pt x="16" y="117"/>
                    <a:pt x="16" y="117"/>
                    <a:pt x="16" y="117"/>
                  </a:cubicBezTo>
                  <a:cubicBezTo>
                    <a:pt x="16" y="117"/>
                    <a:pt x="16" y="117"/>
                    <a:pt x="16" y="117"/>
                  </a:cubicBezTo>
                  <a:cubicBezTo>
                    <a:pt x="19" y="121"/>
                    <a:pt x="21" y="124"/>
                    <a:pt x="21" y="126"/>
                  </a:cubicBezTo>
                  <a:cubicBezTo>
                    <a:pt x="21" y="131"/>
                    <a:pt x="21" y="131"/>
                    <a:pt x="21" y="131"/>
                  </a:cubicBezTo>
                  <a:cubicBezTo>
                    <a:pt x="19" y="133"/>
                    <a:pt x="19" y="133"/>
                    <a:pt x="19" y="133"/>
                  </a:cubicBezTo>
                  <a:cubicBezTo>
                    <a:pt x="20" y="134"/>
                    <a:pt x="20" y="134"/>
                    <a:pt x="20" y="134"/>
                  </a:cubicBezTo>
                  <a:cubicBezTo>
                    <a:pt x="22" y="134"/>
                    <a:pt x="22" y="134"/>
                    <a:pt x="22" y="134"/>
                  </a:cubicBezTo>
                  <a:cubicBezTo>
                    <a:pt x="24" y="129"/>
                    <a:pt x="24" y="129"/>
                    <a:pt x="24" y="129"/>
                  </a:cubicBezTo>
                  <a:cubicBezTo>
                    <a:pt x="25" y="129"/>
                    <a:pt x="25" y="129"/>
                    <a:pt x="25" y="129"/>
                  </a:cubicBezTo>
                  <a:cubicBezTo>
                    <a:pt x="31" y="131"/>
                    <a:pt x="31" y="131"/>
                    <a:pt x="31" y="131"/>
                  </a:cubicBezTo>
                  <a:cubicBezTo>
                    <a:pt x="32" y="133"/>
                    <a:pt x="32" y="133"/>
                    <a:pt x="32" y="133"/>
                  </a:cubicBezTo>
                  <a:cubicBezTo>
                    <a:pt x="35" y="133"/>
                    <a:pt x="35" y="133"/>
                    <a:pt x="35" y="133"/>
                  </a:cubicBezTo>
                  <a:cubicBezTo>
                    <a:pt x="35" y="133"/>
                    <a:pt x="35" y="133"/>
                    <a:pt x="35" y="133"/>
                  </a:cubicBezTo>
                  <a:cubicBezTo>
                    <a:pt x="34" y="130"/>
                    <a:pt x="34" y="130"/>
                    <a:pt x="34" y="130"/>
                  </a:cubicBezTo>
                  <a:cubicBezTo>
                    <a:pt x="34" y="130"/>
                    <a:pt x="34" y="130"/>
                    <a:pt x="34" y="130"/>
                  </a:cubicBezTo>
                  <a:cubicBezTo>
                    <a:pt x="38" y="123"/>
                    <a:pt x="38" y="123"/>
                    <a:pt x="38" y="123"/>
                  </a:cubicBezTo>
                  <a:cubicBezTo>
                    <a:pt x="39" y="121"/>
                    <a:pt x="41" y="120"/>
                    <a:pt x="44" y="121"/>
                  </a:cubicBezTo>
                  <a:cubicBezTo>
                    <a:pt x="51" y="121"/>
                    <a:pt x="51" y="121"/>
                    <a:pt x="51" y="121"/>
                  </a:cubicBezTo>
                  <a:cubicBezTo>
                    <a:pt x="55" y="116"/>
                    <a:pt x="55" y="116"/>
                    <a:pt x="55" y="116"/>
                  </a:cubicBezTo>
                  <a:cubicBezTo>
                    <a:pt x="55" y="111"/>
                    <a:pt x="55" y="111"/>
                    <a:pt x="55" y="111"/>
                  </a:cubicBezTo>
                  <a:cubicBezTo>
                    <a:pt x="56" y="106"/>
                    <a:pt x="56" y="106"/>
                    <a:pt x="56" y="106"/>
                  </a:cubicBezTo>
                  <a:cubicBezTo>
                    <a:pt x="56" y="106"/>
                    <a:pt x="56" y="106"/>
                    <a:pt x="56" y="106"/>
                  </a:cubicBezTo>
                  <a:cubicBezTo>
                    <a:pt x="57" y="105"/>
                    <a:pt x="57" y="105"/>
                    <a:pt x="57" y="105"/>
                  </a:cubicBezTo>
                  <a:cubicBezTo>
                    <a:pt x="57" y="105"/>
                    <a:pt x="57" y="105"/>
                    <a:pt x="57" y="105"/>
                  </a:cubicBezTo>
                  <a:cubicBezTo>
                    <a:pt x="60" y="103"/>
                    <a:pt x="60" y="103"/>
                    <a:pt x="60" y="103"/>
                  </a:cubicBezTo>
                  <a:cubicBezTo>
                    <a:pt x="60" y="103"/>
                    <a:pt x="60" y="103"/>
                    <a:pt x="60" y="103"/>
                  </a:cubicBezTo>
                  <a:cubicBezTo>
                    <a:pt x="60" y="103"/>
                    <a:pt x="60" y="103"/>
                    <a:pt x="60" y="103"/>
                  </a:cubicBezTo>
                  <a:cubicBezTo>
                    <a:pt x="61" y="103"/>
                    <a:pt x="61" y="103"/>
                    <a:pt x="61" y="103"/>
                  </a:cubicBezTo>
                  <a:cubicBezTo>
                    <a:pt x="67" y="104"/>
                    <a:pt x="67" y="104"/>
                    <a:pt x="67" y="104"/>
                  </a:cubicBezTo>
                  <a:cubicBezTo>
                    <a:pt x="67" y="105"/>
                    <a:pt x="67" y="105"/>
                    <a:pt x="67" y="105"/>
                  </a:cubicBezTo>
                  <a:cubicBezTo>
                    <a:pt x="68" y="110"/>
                    <a:pt x="68" y="110"/>
                    <a:pt x="68" y="110"/>
                  </a:cubicBezTo>
                  <a:cubicBezTo>
                    <a:pt x="68" y="112"/>
                    <a:pt x="68" y="112"/>
                    <a:pt x="68" y="112"/>
                  </a:cubicBezTo>
                  <a:cubicBezTo>
                    <a:pt x="69" y="116"/>
                    <a:pt x="69" y="116"/>
                    <a:pt x="69" y="116"/>
                  </a:cubicBezTo>
                  <a:cubicBezTo>
                    <a:pt x="70" y="116"/>
                    <a:pt x="70" y="116"/>
                    <a:pt x="70" y="116"/>
                  </a:cubicBezTo>
                  <a:cubicBezTo>
                    <a:pt x="72" y="113"/>
                    <a:pt x="72" y="113"/>
                    <a:pt x="72" y="113"/>
                  </a:cubicBezTo>
                  <a:cubicBezTo>
                    <a:pt x="72" y="113"/>
                    <a:pt x="72" y="113"/>
                    <a:pt x="72" y="113"/>
                  </a:cubicBezTo>
                  <a:cubicBezTo>
                    <a:pt x="76" y="108"/>
                    <a:pt x="76" y="108"/>
                    <a:pt x="76" y="108"/>
                  </a:cubicBezTo>
                  <a:cubicBezTo>
                    <a:pt x="76" y="108"/>
                    <a:pt x="76" y="108"/>
                    <a:pt x="76" y="108"/>
                  </a:cubicBezTo>
                  <a:cubicBezTo>
                    <a:pt x="80" y="106"/>
                    <a:pt x="80" y="106"/>
                    <a:pt x="80" y="106"/>
                  </a:cubicBezTo>
                  <a:cubicBezTo>
                    <a:pt x="81" y="106"/>
                    <a:pt x="81" y="106"/>
                    <a:pt x="81" y="106"/>
                  </a:cubicBezTo>
                  <a:cubicBezTo>
                    <a:pt x="81" y="105"/>
                    <a:pt x="81" y="105"/>
                    <a:pt x="81" y="105"/>
                  </a:cubicBezTo>
                  <a:cubicBezTo>
                    <a:pt x="86" y="107"/>
                    <a:pt x="86" y="107"/>
                    <a:pt x="86" y="107"/>
                  </a:cubicBezTo>
                  <a:cubicBezTo>
                    <a:pt x="87" y="107"/>
                    <a:pt x="87" y="107"/>
                    <a:pt x="87" y="107"/>
                  </a:cubicBezTo>
                  <a:cubicBezTo>
                    <a:pt x="88" y="107"/>
                    <a:pt x="88" y="107"/>
                    <a:pt x="88" y="107"/>
                  </a:cubicBezTo>
                  <a:cubicBezTo>
                    <a:pt x="90" y="113"/>
                    <a:pt x="90" y="113"/>
                    <a:pt x="90" y="113"/>
                  </a:cubicBezTo>
                  <a:cubicBezTo>
                    <a:pt x="90" y="118"/>
                    <a:pt x="90" y="118"/>
                    <a:pt x="90" y="118"/>
                  </a:cubicBezTo>
                  <a:cubicBezTo>
                    <a:pt x="94" y="126"/>
                    <a:pt x="94" y="126"/>
                    <a:pt x="94" y="126"/>
                  </a:cubicBezTo>
                  <a:cubicBezTo>
                    <a:pt x="94" y="126"/>
                    <a:pt x="94" y="126"/>
                    <a:pt x="94" y="126"/>
                  </a:cubicBezTo>
                  <a:cubicBezTo>
                    <a:pt x="94" y="127"/>
                    <a:pt x="94" y="127"/>
                    <a:pt x="94" y="127"/>
                  </a:cubicBezTo>
                  <a:cubicBezTo>
                    <a:pt x="94" y="132"/>
                    <a:pt x="94" y="132"/>
                    <a:pt x="94" y="132"/>
                  </a:cubicBezTo>
                  <a:cubicBezTo>
                    <a:pt x="96" y="135"/>
                    <a:pt x="96" y="135"/>
                    <a:pt x="96" y="135"/>
                  </a:cubicBezTo>
                  <a:cubicBezTo>
                    <a:pt x="97" y="135"/>
                    <a:pt x="97" y="135"/>
                    <a:pt x="97" y="135"/>
                  </a:cubicBezTo>
                  <a:cubicBezTo>
                    <a:pt x="98" y="133"/>
                    <a:pt x="98" y="133"/>
                    <a:pt x="98" y="133"/>
                  </a:cubicBezTo>
                  <a:cubicBezTo>
                    <a:pt x="99" y="132"/>
                    <a:pt x="99" y="132"/>
                    <a:pt x="99" y="132"/>
                  </a:cubicBezTo>
                  <a:cubicBezTo>
                    <a:pt x="104" y="135"/>
                    <a:pt x="104" y="135"/>
                    <a:pt x="104" y="135"/>
                  </a:cubicBezTo>
                  <a:cubicBezTo>
                    <a:pt x="104" y="135"/>
                    <a:pt x="104" y="135"/>
                    <a:pt x="104" y="135"/>
                  </a:cubicBezTo>
                  <a:cubicBezTo>
                    <a:pt x="104" y="135"/>
                    <a:pt x="104" y="135"/>
                    <a:pt x="104" y="135"/>
                  </a:cubicBezTo>
                  <a:cubicBezTo>
                    <a:pt x="104" y="136"/>
                    <a:pt x="104" y="136"/>
                    <a:pt x="104" y="136"/>
                  </a:cubicBezTo>
                  <a:cubicBezTo>
                    <a:pt x="104" y="136"/>
                    <a:pt x="104" y="136"/>
                    <a:pt x="104" y="136"/>
                  </a:cubicBezTo>
                  <a:cubicBezTo>
                    <a:pt x="106" y="143"/>
                    <a:pt x="106" y="143"/>
                    <a:pt x="106" y="143"/>
                  </a:cubicBezTo>
                  <a:cubicBezTo>
                    <a:pt x="108" y="144"/>
                    <a:pt x="108" y="144"/>
                    <a:pt x="108" y="144"/>
                  </a:cubicBezTo>
                  <a:cubicBezTo>
                    <a:pt x="108" y="143"/>
                    <a:pt x="108" y="143"/>
                    <a:pt x="108" y="143"/>
                  </a:cubicBezTo>
                  <a:cubicBezTo>
                    <a:pt x="110" y="138"/>
                    <a:pt x="110" y="138"/>
                    <a:pt x="110" y="138"/>
                  </a:cubicBezTo>
                  <a:cubicBezTo>
                    <a:pt x="110" y="138"/>
                    <a:pt x="110" y="138"/>
                    <a:pt x="110" y="138"/>
                  </a:cubicBezTo>
                  <a:cubicBezTo>
                    <a:pt x="111" y="137"/>
                    <a:pt x="111" y="137"/>
                    <a:pt x="111" y="137"/>
                  </a:cubicBezTo>
                  <a:cubicBezTo>
                    <a:pt x="111" y="137"/>
                    <a:pt x="111" y="137"/>
                    <a:pt x="111" y="137"/>
                  </a:cubicBezTo>
                  <a:cubicBezTo>
                    <a:pt x="112" y="137"/>
                    <a:pt x="112" y="137"/>
                    <a:pt x="112" y="137"/>
                  </a:cubicBezTo>
                  <a:cubicBezTo>
                    <a:pt x="114" y="135"/>
                    <a:pt x="114" y="135"/>
                    <a:pt x="114" y="135"/>
                  </a:cubicBezTo>
                  <a:cubicBezTo>
                    <a:pt x="115" y="135"/>
                    <a:pt x="115" y="135"/>
                    <a:pt x="115" y="135"/>
                  </a:cubicBezTo>
                  <a:cubicBezTo>
                    <a:pt x="115" y="135"/>
                    <a:pt x="115" y="135"/>
                    <a:pt x="115" y="135"/>
                  </a:cubicBezTo>
                  <a:cubicBezTo>
                    <a:pt x="118" y="135"/>
                    <a:pt x="118" y="135"/>
                    <a:pt x="118" y="135"/>
                  </a:cubicBezTo>
                  <a:cubicBezTo>
                    <a:pt x="118" y="133"/>
                    <a:pt x="118" y="133"/>
                    <a:pt x="118" y="133"/>
                  </a:cubicBezTo>
                  <a:cubicBezTo>
                    <a:pt x="118" y="132"/>
                    <a:pt x="118" y="132"/>
                    <a:pt x="118" y="132"/>
                  </a:cubicBezTo>
                  <a:cubicBezTo>
                    <a:pt x="116" y="113"/>
                    <a:pt x="116" y="113"/>
                    <a:pt x="116" y="113"/>
                  </a:cubicBezTo>
                  <a:cubicBezTo>
                    <a:pt x="108" y="101"/>
                    <a:pt x="108" y="101"/>
                    <a:pt x="108" y="101"/>
                  </a:cubicBezTo>
                  <a:cubicBezTo>
                    <a:pt x="94" y="84"/>
                    <a:pt x="94" y="84"/>
                    <a:pt x="94" y="84"/>
                  </a:cubicBezTo>
                  <a:cubicBezTo>
                    <a:pt x="93" y="84"/>
                    <a:pt x="93" y="84"/>
                    <a:pt x="93" y="84"/>
                  </a:cubicBezTo>
                  <a:cubicBezTo>
                    <a:pt x="92" y="73"/>
                    <a:pt x="92" y="73"/>
                    <a:pt x="92" y="73"/>
                  </a:cubicBezTo>
                  <a:cubicBezTo>
                    <a:pt x="88" y="64"/>
                    <a:pt x="88" y="64"/>
                    <a:pt x="88" y="64"/>
                  </a:cubicBezTo>
                  <a:cubicBezTo>
                    <a:pt x="88" y="64"/>
                    <a:pt x="88" y="64"/>
                    <a:pt x="88" y="64"/>
                  </a:cubicBezTo>
                  <a:cubicBezTo>
                    <a:pt x="87" y="64"/>
                    <a:pt x="87" y="64"/>
                    <a:pt x="87" y="64"/>
                  </a:cubicBezTo>
                  <a:cubicBezTo>
                    <a:pt x="87" y="64"/>
                    <a:pt x="87" y="64"/>
                    <a:pt x="87" y="64"/>
                  </a:cubicBezTo>
                  <a:cubicBezTo>
                    <a:pt x="88" y="63"/>
                    <a:pt x="88" y="63"/>
                    <a:pt x="88" y="63"/>
                  </a:cubicBezTo>
                  <a:cubicBezTo>
                    <a:pt x="90" y="52"/>
                    <a:pt x="90" y="52"/>
                    <a:pt x="90" y="52"/>
                  </a:cubicBezTo>
                  <a:cubicBezTo>
                    <a:pt x="91" y="52"/>
                    <a:pt x="91" y="52"/>
                    <a:pt x="91" y="52"/>
                  </a:cubicBezTo>
                  <a:cubicBezTo>
                    <a:pt x="92" y="52"/>
                    <a:pt x="92" y="52"/>
                    <a:pt x="92" y="52"/>
                  </a:cubicBezTo>
                  <a:cubicBezTo>
                    <a:pt x="117" y="51"/>
                    <a:pt x="117" y="51"/>
                    <a:pt x="117" y="51"/>
                  </a:cubicBezTo>
                  <a:cubicBezTo>
                    <a:pt x="130" y="44"/>
                    <a:pt x="130" y="44"/>
                    <a:pt x="130" y="44"/>
                  </a:cubicBezTo>
                  <a:cubicBezTo>
                    <a:pt x="130" y="44"/>
                    <a:pt x="130" y="44"/>
                    <a:pt x="130" y="44"/>
                  </a:cubicBezTo>
                  <a:cubicBezTo>
                    <a:pt x="131" y="43"/>
                    <a:pt x="131" y="43"/>
                    <a:pt x="131" y="43"/>
                  </a:cubicBezTo>
                  <a:cubicBezTo>
                    <a:pt x="136" y="42"/>
                    <a:pt x="139" y="40"/>
                    <a:pt x="140" y="38"/>
                  </a:cubicBezTo>
                  <a:cubicBezTo>
                    <a:pt x="141" y="36"/>
                    <a:pt x="142" y="33"/>
                    <a:pt x="142" y="29"/>
                  </a:cubicBez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56" name="Freeform 16"/>
            <p:cNvSpPr/>
            <p:nvPr/>
          </p:nvSpPr>
          <p:spPr bwMode="auto">
            <a:xfrm>
              <a:off x="5403094" y="3175746"/>
              <a:ext cx="609600" cy="1085850"/>
            </a:xfrm>
            <a:custGeom>
              <a:avLst/>
              <a:gdLst>
                <a:gd name="T0" fmla="*/ 48 w 162"/>
                <a:gd name="T1" fmla="*/ 90 h 289"/>
                <a:gd name="T2" fmla="*/ 61 w 162"/>
                <a:gd name="T3" fmla="*/ 100 h 289"/>
                <a:gd name="T4" fmla="*/ 70 w 162"/>
                <a:gd name="T5" fmla="*/ 108 h 289"/>
                <a:gd name="T6" fmla="*/ 88 w 162"/>
                <a:gd name="T7" fmla="*/ 114 h 289"/>
                <a:gd name="T8" fmla="*/ 88 w 162"/>
                <a:gd name="T9" fmla="*/ 115 h 289"/>
                <a:gd name="T10" fmla="*/ 93 w 162"/>
                <a:gd name="T11" fmla="*/ 123 h 289"/>
                <a:gd name="T12" fmla="*/ 89 w 162"/>
                <a:gd name="T13" fmla="*/ 136 h 289"/>
                <a:gd name="T14" fmla="*/ 88 w 162"/>
                <a:gd name="T15" fmla="*/ 144 h 289"/>
                <a:gd name="T16" fmla="*/ 84 w 162"/>
                <a:gd name="T17" fmla="*/ 158 h 289"/>
                <a:gd name="T18" fmla="*/ 70 w 162"/>
                <a:gd name="T19" fmla="*/ 156 h 289"/>
                <a:gd name="T20" fmla="*/ 56 w 162"/>
                <a:gd name="T21" fmla="*/ 166 h 289"/>
                <a:gd name="T22" fmla="*/ 58 w 162"/>
                <a:gd name="T23" fmla="*/ 177 h 289"/>
                <a:gd name="T24" fmla="*/ 44 w 162"/>
                <a:gd name="T25" fmla="*/ 174 h 289"/>
                <a:gd name="T26" fmla="*/ 32 w 162"/>
                <a:gd name="T27" fmla="*/ 169 h 289"/>
                <a:gd name="T28" fmla="*/ 20 w 162"/>
                <a:gd name="T29" fmla="*/ 196 h 289"/>
                <a:gd name="T30" fmla="*/ 24 w 162"/>
                <a:gd name="T31" fmla="*/ 204 h 289"/>
                <a:gd name="T32" fmla="*/ 26 w 162"/>
                <a:gd name="T33" fmla="*/ 211 h 289"/>
                <a:gd name="T34" fmla="*/ 27 w 162"/>
                <a:gd name="T35" fmla="*/ 222 h 289"/>
                <a:gd name="T36" fmla="*/ 3 w 162"/>
                <a:gd name="T37" fmla="*/ 227 h 289"/>
                <a:gd name="T38" fmla="*/ 3 w 162"/>
                <a:gd name="T39" fmla="*/ 243 h 289"/>
                <a:gd name="T40" fmla="*/ 6 w 162"/>
                <a:gd name="T41" fmla="*/ 254 h 289"/>
                <a:gd name="T42" fmla="*/ 33 w 162"/>
                <a:gd name="T43" fmla="*/ 252 h 289"/>
                <a:gd name="T44" fmla="*/ 43 w 162"/>
                <a:gd name="T45" fmla="*/ 260 h 289"/>
                <a:gd name="T46" fmla="*/ 51 w 162"/>
                <a:gd name="T47" fmla="*/ 266 h 289"/>
                <a:gd name="T48" fmla="*/ 58 w 162"/>
                <a:gd name="T49" fmla="*/ 260 h 289"/>
                <a:gd name="T50" fmla="*/ 76 w 162"/>
                <a:gd name="T51" fmla="*/ 273 h 289"/>
                <a:gd name="T52" fmla="*/ 98 w 162"/>
                <a:gd name="T53" fmla="*/ 274 h 289"/>
                <a:gd name="T54" fmla="*/ 104 w 162"/>
                <a:gd name="T55" fmla="*/ 278 h 289"/>
                <a:gd name="T56" fmla="*/ 104 w 162"/>
                <a:gd name="T57" fmla="*/ 279 h 289"/>
                <a:gd name="T58" fmla="*/ 113 w 162"/>
                <a:gd name="T59" fmla="*/ 287 h 289"/>
                <a:gd name="T60" fmla="*/ 124 w 162"/>
                <a:gd name="T61" fmla="*/ 280 h 289"/>
                <a:gd name="T62" fmla="*/ 120 w 162"/>
                <a:gd name="T63" fmla="*/ 274 h 289"/>
                <a:gd name="T64" fmla="*/ 124 w 162"/>
                <a:gd name="T65" fmla="*/ 257 h 289"/>
                <a:gd name="T66" fmla="*/ 134 w 162"/>
                <a:gd name="T67" fmla="*/ 256 h 289"/>
                <a:gd name="T68" fmla="*/ 121 w 162"/>
                <a:gd name="T69" fmla="*/ 242 h 289"/>
                <a:gd name="T70" fmla="*/ 117 w 162"/>
                <a:gd name="T71" fmla="*/ 237 h 289"/>
                <a:gd name="T72" fmla="*/ 122 w 162"/>
                <a:gd name="T73" fmla="*/ 231 h 289"/>
                <a:gd name="T74" fmla="*/ 151 w 162"/>
                <a:gd name="T75" fmla="*/ 233 h 289"/>
                <a:gd name="T76" fmla="*/ 162 w 162"/>
                <a:gd name="T77" fmla="*/ 231 h 289"/>
                <a:gd name="T78" fmla="*/ 145 w 162"/>
                <a:gd name="T79" fmla="*/ 187 h 289"/>
                <a:gd name="T80" fmla="*/ 137 w 162"/>
                <a:gd name="T81" fmla="*/ 184 h 289"/>
                <a:gd name="T82" fmla="*/ 136 w 162"/>
                <a:gd name="T83" fmla="*/ 172 h 289"/>
                <a:gd name="T84" fmla="*/ 138 w 162"/>
                <a:gd name="T85" fmla="*/ 95 h 289"/>
                <a:gd name="T86" fmla="*/ 140 w 162"/>
                <a:gd name="T87" fmla="*/ 80 h 289"/>
                <a:gd name="T88" fmla="*/ 148 w 162"/>
                <a:gd name="T89" fmla="*/ 68 h 289"/>
                <a:gd name="T90" fmla="*/ 139 w 162"/>
                <a:gd name="T91" fmla="*/ 55 h 289"/>
                <a:gd name="T92" fmla="*/ 138 w 162"/>
                <a:gd name="T93" fmla="*/ 44 h 289"/>
                <a:gd name="T94" fmla="*/ 138 w 162"/>
                <a:gd name="T95" fmla="*/ 43 h 289"/>
                <a:gd name="T96" fmla="*/ 146 w 162"/>
                <a:gd name="T97" fmla="*/ 18 h 289"/>
                <a:gd name="T98" fmla="*/ 150 w 162"/>
                <a:gd name="T99" fmla="*/ 10 h 289"/>
                <a:gd name="T100" fmla="*/ 156 w 162"/>
                <a:gd name="T101" fmla="*/ 6 h 289"/>
                <a:gd name="T102" fmla="*/ 148 w 162"/>
                <a:gd name="T103" fmla="*/ 0 h 289"/>
                <a:gd name="T104" fmla="*/ 134 w 162"/>
                <a:gd name="T105" fmla="*/ 5 h 289"/>
                <a:gd name="T106" fmla="*/ 122 w 162"/>
                <a:gd name="T107" fmla="*/ 16 h 289"/>
                <a:gd name="T108" fmla="*/ 105 w 162"/>
                <a:gd name="T109" fmla="*/ 28 h 289"/>
                <a:gd name="T110" fmla="*/ 98 w 162"/>
                <a:gd name="T111" fmla="*/ 35 h 289"/>
                <a:gd name="T112" fmla="*/ 93 w 162"/>
                <a:gd name="T113" fmla="*/ 59 h 289"/>
                <a:gd name="T114" fmla="*/ 92 w 162"/>
                <a:gd name="T115" fmla="*/ 66 h 289"/>
                <a:gd name="T116" fmla="*/ 87 w 162"/>
                <a:gd name="T117" fmla="*/ 72 h 289"/>
                <a:gd name="T118" fmla="*/ 86 w 162"/>
                <a:gd name="T119" fmla="*/ 73 h 289"/>
                <a:gd name="T120" fmla="*/ 76 w 162"/>
                <a:gd name="T121" fmla="*/ 74 h 289"/>
                <a:gd name="T122" fmla="*/ 76 w 162"/>
                <a:gd name="T123" fmla="*/ 74 h 289"/>
                <a:gd name="T124" fmla="*/ 54 w 162"/>
                <a:gd name="T125" fmla="*/ 6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2" h="289">
                  <a:moveTo>
                    <a:pt x="54" y="66"/>
                  </a:moveTo>
                  <a:cubicBezTo>
                    <a:pt x="52" y="65"/>
                    <a:pt x="52" y="65"/>
                    <a:pt x="52" y="65"/>
                  </a:cubicBezTo>
                  <a:cubicBezTo>
                    <a:pt x="48" y="90"/>
                    <a:pt x="48" y="90"/>
                    <a:pt x="48" y="90"/>
                  </a:cubicBezTo>
                  <a:cubicBezTo>
                    <a:pt x="54" y="98"/>
                    <a:pt x="54" y="98"/>
                    <a:pt x="54" y="98"/>
                  </a:cubicBezTo>
                  <a:cubicBezTo>
                    <a:pt x="61" y="100"/>
                    <a:pt x="61" y="100"/>
                    <a:pt x="61" y="100"/>
                  </a:cubicBezTo>
                  <a:cubicBezTo>
                    <a:pt x="61" y="100"/>
                    <a:pt x="61" y="100"/>
                    <a:pt x="61" y="100"/>
                  </a:cubicBezTo>
                  <a:cubicBezTo>
                    <a:pt x="61" y="100"/>
                    <a:pt x="61" y="100"/>
                    <a:pt x="61" y="100"/>
                  </a:cubicBezTo>
                  <a:cubicBezTo>
                    <a:pt x="62" y="101"/>
                    <a:pt x="62" y="101"/>
                    <a:pt x="62" y="101"/>
                  </a:cubicBezTo>
                  <a:cubicBezTo>
                    <a:pt x="70" y="108"/>
                    <a:pt x="70" y="108"/>
                    <a:pt x="70" y="108"/>
                  </a:cubicBezTo>
                  <a:cubicBezTo>
                    <a:pt x="82" y="110"/>
                    <a:pt x="82" y="110"/>
                    <a:pt x="82" y="110"/>
                  </a:cubicBezTo>
                  <a:cubicBezTo>
                    <a:pt x="82" y="110"/>
                    <a:pt x="82" y="110"/>
                    <a:pt x="82" y="110"/>
                  </a:cubicBezTo>
                  <a:cubicBezTo>
                    <a:pt x="88" y="114"/>
                    <a:pt x="88" y="114"/>
                    <a:pt x="88" y="114"/>
                  </a:cubicBezTo>
                  <a:cubicBezTo>
                    <a:pt x="88" y="114"/>
                    <a:pt x="88" y="114"/>
                    <a:pt x="88" y="114"/>
                  </a:cubicBezTo>
                  <a:cubicBezTo>
                    <a:pt x="88" y="114"/>
                    <a:pt x="88" y="114"/>
                    <a:pt x="88" y="114"/>
                  </a:cubicBezTo>
                  <a:cubicBezTo>
                    <a:pt x="88" y="115"/>
                    <a:pt x="88" y="115"/>
                    <a:pt x="88" y="115"/>
                  </a:cubicBezTo>
                  <a:cubicBezTo>
                    <a:pt x="93" y="122"/>
                    <a:pt x="93" y="122"/>
                    <a:pt x="93" y="122"/>
                  </a:cubicBezTo>
                  <a:cubicBezTo>
                    <a:pt x="94" y="122"/>
                    <a:pt x="94" y="122"/>
                    <a:pt x="94" y="122"/>
                  </a:cubicBezTo>
                  <a:cubicBezTo>
                    <a:pt x="93" y="123"/>
                    <a:pt x="93" y="123"/>
                    <a:pt x="93" y="123"/>
                  </a:cubicBezTo>
                  <a:cubicBezTo>
                    <a:pt x="89" y="130"/>
                    <a:pt x="89" y="130"/>
                    <a:pt x="89" y="130"/>
                  </a:cubicBezTo>
                  <a:cubicBezTo>
                    <a:pt x="88" y="130"/>
                    <a:pt x="88" y="132"/>
                    <a:pt x="88" y="136"/>
                  </a:cubicBezTo>
                  <a:cubicBezTo>
                    <a:pt x="89" y="136"/>
                    <a:pt x="89" y="136"/>
                    <a:pt x="89" y="136"/>
                  </a:cubicBezTo>
                  <a:cubicBezTo>
                    <a:pt x="89" y="143"/>
                    <a:pt x="89" y="143"/>
                    <a:pt x="89" y="143"/>
                  </a:cubicBezTo>
                  <a:cubicBezTo>
                    <a:pt x="88" y="144"/>
                    <a:pt x="88" y="144"/>
                    <a:pt x="88" y="144"/>
                  </a:cubicBezTo>
                  <a:cubicBezTo>
                    <a:pt x="88" y="144"/>
                    <a:pt x="88" y="144"/>
                    <a:pt x="88" y="144"/>
                  </a:cubicBezTo>
                  <a:cubicBezTo>
                    <a:pt x="85" y="156"/>
                    <a:pt x="85" y="156"/>
                    <a:pt x="85" y="156"/>
                  </a:cubicBezTo>
                  <a:cubicBezTo>
                    <a:pt x="84" y="158"/>
                    <a:pt x="84" y="158"/>
                    <a:pt x="84" y="158"/>
                  </a:cubicBezTo>
                  <a:cubicBezTo>
                    <a:pt x="84" y="158"/>
                    <a:pt x="84" y="158"/>
                    <a:pt x="84" y="158"/>
                  </a:cubicBezTo>
                  <a:cubicBezTo>
                    <a:pt x="82" y="157"/>
                    <a:pt x="82" y="157"/>
                    <a:pt x="82" y="157"/>
                  </a:cubicBezTo>
                  <a:cubicBezTo>
                    <a:pt x="77" y="156"/>
                    <a:pt x="77" y="156"/>
                    <a:pt x="77" y="156"/>
                  </a:cubicBezTo>
                  <a:cubicBezTo>
                    <a:pt x="70" y="156"/>
                    <a:pt x="70" y="156"/>
                    <a:pt x="70" y="156"/>
                  </a:cubicBezTo>
                  <a:cubicBezTo>
                    <a:pt x="64" y="158"/>
                    <a:pt x="64" y="158"/>
                    <a:pt x="64" y="158"/>
                  </a:cubicBezTo>
                  <a:cubicBezTo>
                    <a:pt x="58" y="164"/>
                    <a:pt x="58" y="164"/>
                    <a:pt x="58" y="164"/>
                  </a:cubicBezTo>
                  <a:cubicBezTo>
                    <a:pt x="56" y="166"/>
                    <a:pt x="56" y="166"/>
                    <a:pt x="56" y="166"/>
                  </a:cubicBezTo>
                  <a:cubicBezTo>
                    <a:pt x="65" y="170"/>
                    <a:pt x="65" y="170"/>
                    <a:pt x="65" y="170"/>
                  </a:cubicBezTo>
                  <a:cubicBezTo>
                    <a:pt x="64" y="172"/>
                    <a:pt x="64" y="172"/>
                    <a:pt x="64" y="172"/>
                  </a:cubicBezTo>
                  <a:cubicBezTo>
                    <a:pt x="64" y="174"/>
                    <a:pt x="62" y="176"/>
                    <a:pt x="58" y="177"/>
                  </a:cubicBezTo>
                  <a:cubicBezTo>
                    <a:pt x="53" y="177"/>
                    <a:pt x="53" y="177"/>
                    <a:pt x="53" y="177"/>
                  </a:cubicBezTo>
                  <a:cubicBezTo>
                    <a:pt x="44" y="174"/>
                    <a:pt x="44" y="174"/>
                    <a:pt x="44" y="174"/>
                  </a:cubicBezTo>
                  <a:cubicBezTo>
                    <a:pt x="44" y="174"/>
                    <a:pt x="44" y="174"/>
                    <a:pt x="44" y="174"/>
                  </a:cubicBezTo>
                  <a:cubicBezTo>
                    <a:pt x="44" y="174"/>
                    <a:pt x="44" y="174"/>
                    <a:pt x="44" y="174"/>
                  </a:cubicBezTo>
                  <a:cubicBezTo>
                    <a:pt x="35" y="169"/>
                    <a:pt x="35" y="169"/>
                    <a:pt x="35" y="169"/>
                  </a:cubicBezTo>
                  <a:cubicBezTo>
                    <a:pt x="32" y="169"/>
                    <a:pt x="32" y="169"/>
                    <a:pt x="32" y="169"/>
                  </a:cubicBezTo>
                  <a:cubicBezTo>
                    <a:pt x="22" y="183"/>
                    <a:pt x="22" y="183"/>
                    <a:pt x="22" y="183"/>
                  </a:cubicBezTo>
                  <a:cubicBezTo>
                    <a:pt x="20" y="188"/>
                    <a:pt x="20" y="188"/>
                    <a:pt x="20" y="188"/>
                  </a:cubicBezTo>
                  <a:cubicBezTo>
                    <a:pt x="20" y="196"/>
                    <a:pt x="20" y="196"/>
                    <a:pt x="20" y="196"/>
                  </a:cubicBezTo>
                  <a:cubicBezTo>
                    <a:pt x="24" y="203"/>
                    <a:pt x="24" y="203"/>
                    <a:pt x="24" y="203"/>
                  </a:cubicBezTo>
                  <a:cubicBezTo>
                    <a:pt x="24" y="204"/>
                    <a:pt x="24" y="204"/>
                    <a:pt x="24" y="204"/>
                  </a:cubicBezTo>
                  <a:cubicBezTo>
                    <a:pt x="24" y="204"/>
                    <a:pt x="24" y="204"/>
                    <a:pt x="24" y="204"/>
                  </a:cubicBezTo>
                  <a:cubicBezTo>
                    <a:pt x="24" y="204"/>
                    <a:pt x="24" y="204"/>
                    <a:pt x="24" y="204"/>
                  </a:cubicBezTo>
                  <a:cubicBezTo>
                    <a:pt x="26" y="210"/>
                    <a:pt x="26" y="210"/>
                    <a:pt x="26" y="210"/>
                  </a:cubicBezTo>
                  <a:cubicBezTo>
                    <a:pt x="26" y="211"/>
                    <a:pt x="26" y="211"/>
                    <a:pt x="26" y="211"/>
                  </a:cubicBezTo>
                  <a:cubicBezTo>
                    <a:pt x="26" y="220"/>
                    <a:pt x="26" y="220"/>
                    <a:pt x="26" y="220"/>
                  </a:cubicBezTo>
                  <a:cubicBezTo>
                    <a:pt x="26" y="221"/>
                    <a:pt x="26" y="221"/>
                    <a:pt x="26" y="221"/>
                  </a:cubicBezTo>
                  <a:cubicBezTo>
                    <a:pt x="27" y="222"/>
                    <a:pt x="27" y="222"/>
                    <a:pt x="27" y="222"/>
                  </a:cubicBezTo>
                  <a:cubicBezTo>
                    <a:pt x="20" y="223"/>
                    <a:pt x="20" y="223"/>
                    <a:pt x="20" y="223"/>
                  </a:cubicBezTo>
                  <a:cubicBezTo>
                    <a:pt x="8" y="223"/>
                    <a:pt x="8" y="223"/>
                    <a:pt x="8" y="223"/>
                  </a:cubicBezTo>
                  <a:cubicBezTo>
                    <a:pt x="3" y="227"/>
                    <a:pt x="3" y="227"/>
                    <a:pt x="3" y="227"/>
                  </a:cubicBezTo>
                  <a:cubicBezTo>
                    <a:pt x="0" y="231"/>
                    <a:pt x="0" y="231"/>
                    <a:pt x="0" y="231"/>
                  </a:cubicBezTo>
                  <a:cubicBezTo>
                    <a:pt x="1" y="231"/>
                    <a:pt x="1" y="231"/>
                    <a:pt x="1" y="231"/>
                  </a:cubicBezTo>
                  <a:cubicBezTo>
                    <a:pt x="3" y="243"/>
                    <a:pt x="3" y="243"/>
                    <a:pt x="3" y="243"/>
                  </a:cubicBezTo>
                  <a:cubicBezTo>
                    <a:pt x="4" y="243"/>
                    <a:pt x="4" y="243"/>
                    <a:pt x="4" y="243"/>
                  </a:cubicBezTo>
                  <a:cubicBezTo>
                    <a:pt x="4" y="248"/>
                    <a:pt x="4" y="248"/>
                    <a:pt x="4" y="248"/>
                  </a:cubicBezTo>
                  <a:cubicBezTo>
                    <a:pt x="6" y="254"/>
                    <a:pt x="6" y="254"/>
                    <a:pt x="6" y="254"/>
                  </a:cubicBezTo>
                  <a:cubicBezTo>
                    <a:pt x="15" y="259"/>
                    <a:pt x="15" y="259"/>
                    <a:pt x="15" y="259"/>
                  </a:cubicBezTo>
                  <a:cubicBezTo>
                    <a:pt x="27" y="256"/>
                    <a:pt x="27" y="256"/>
                    <a:pt x="27" y="256"/>
                  </a:cubicBezTo>
                  <a:cubicBezTo>
                    <a:pt x="33" y="252"/>
                    <a:pt x="33" y="252"/>
                    <a:pt x="33" y="252"/>
                  </a:cubicBezTo>
                  <a:cubicBezTo>
                    <a:pt x="34" y="252"/>
                    <a:pt x="34" y="252"/>
                    <a:pt x="34" y="252"/>
                  </a:cubicBezTo>
                  <a:cubicBezTo>
                    <a:pt x="40" y="252"/>
                    <a:pt x="40" y="252"/>
                    <a:pt x="40" y="252"/>
                  </a:cubicBezTo>
                  <a:cubicBezTo>
                    <a:pt x="43" y="260"/>
                    <a:pt x="43" y="260"/>
                    <a:pt x="43" y="260"/>
                  </a:cubicBezTo>
                  <a:cubicBezTo>
                    <a:pt x="45" y="262"/>
                    <a:pt x="46" y="264"/>
                    <a:pt x="47" y="266"/>
                  </a:cubicBezTo>
                  <a:cubicBezTo>
                    <a:pt x="50" y="266"/>
                    <a:pt x="50" y="266"/>
                    <a:pt x="50" y="266"/>
                  </a:cubicBezTo>
                  <a:cubicBezTo>
                    <a:pt x="51" y="266"/>
                    <a:pt x="51" y="266"/>
                    <a:pt x="51" y="266"/>
                  </a:cubicBezTo>
                  <a:cubicBezTo>
                    <a:pt x="52" y="266"/>
                    <a:pt x="52" y="266"/>
                    <a:pt x="52" y="266"/>
                  </a:cubicBezTo>
                  <a:cubicBezTo>
                    <a:pt x="52" y="265"/>
                    <a:pt x="52" y="265"/>
                    <a:pt x="52" y="265"/>
                  </a:cubicBezTo>
                  <a:cubicBezTo>
                    <a:pt x="58" y="260"/>
                    <a:pt x="58" y="260"/>
                    <a:pt x="58" y="260"/>
                  </a:cubicBezTo>
                  <a:cubicBezTo>
                    <a:pt x="63" y="270"/>
                    <a:pt x="63" y="270"/>
                    <a:pt x="63" y="270"/>
                  </a:cubicBezTo>
                  <a:cubicBezTo>
                    <a:pt x="68" y="273"/>
                    <a:pt x="68" y="273"/>
                    <a:pt x="68" y="273"/>
                  </a:cubicBezTo>
                  <a:cubicBezTo>
                    <a:pt x="76" y="273"/>
                    <a:pt x="76" y="273"/>
                    <a:pt x="76" y="273"/>
                  </a:cubicBezTo>
                  <a:cubicBezTo>
                    <a:pt x="82" y="272"/>
                    <a:pt x="82" y="272"/>
                    <a:pt x="82" y="272"/>
                  </a:cubicBezTo>
                  <a:cubicBezTo>
                    <a:pt x="84" y="272"/>
                    <a:pt x="84" y="272"/>
                    <a:pt x="84" y="272"/>
                  </a:cubicBezTo>
                  <a:cubicBezTo>
                    <a:pt x="98" y="274"/>
                    <a:pt x="98" y="274"/>
                    <a:pt x="98" y="274"/>
                  </a:cubicBezTo>
                  <a:cubicBezTo>
                    <a:pt x="98" y="274"/>
                    <a:pt x="98" y="274"/>
                    <a:pt x="98" y="274"/>
                  </a:cubicBezTo>
                  <a:cubicBezTo>
                    <a:pt x="98" y="275"/>
                    <a:pt x="98" y="275"/>
                    <a:pt x="98" y="275"/>
                  </a:cubicBezTo>
                  <a:cubicBezTo>
                    <a:pt x="104" y="278"/>
                    <a:pt x="104" y="278"/>
                    <a:pt x="104" y="278"/>
                  </a:cubicBezTo>
                  <a:cubicBezTo>
                    <a:pt x="104" y="278"/>
                    <a:pt x="104" y="278"/>
                    <a:pt x="104" y="278"/>
                  </a:cubicBezTo>
                  <a:cubicBezTo>
                    <a:pt x="104" y="278"/>
                    <a:pt x="104" y="278"/>
                    <a:pt x="104" y="278"/>
                  </a:cubicBezTo>
                  <a:cubicBezTo>
                    <a:pt x="104" y="279"/>
                    <a:pt x="104" y="279"/>
                    <a:pt x="104" y="279"/>
                  </a:cubicBezTo>
                  <a:cubicBezTo>
                    <a:pt x="110" y="283"/>
                    <a:pt x="110" y="283"/>
                    <a:pt x="110" y="283"/>
                  </a:cubicBezTo>
                  <a:cubicBezTo>
                    <a:pt x="110" y="283"/>
                    <a:pt x="110" y="283"/>
                    <a:pt x="110" y="283"/>
                  </a:cubicBezTo>
                  <a:cubicBezTo>
                    <a:pt x="113" y="287"/>
                    <a:pt x="113" y="287"/>
                    <a:pt x="113" y="287"/>
                  </a:cubicBezTo>
                  <a:cubicBezTo>
                    <a:pt x="117" y="289"/>
                    <a:pt x="117" y="289"/>
                    <a:pt x="117" y="289"/>
                  </a:cubicBezTo>
                  <a:cubicBezTo>
                    <a:pt x="124" y="288"/>
                    <a:pt x="124" y="288"/>
                    <a:pt x="124" y="288"/>
                  </a:cubicBezTo>
                  <a:cubicBezTo>
                    <a:pt x="124" y="280"/>
                    <a:pt x="124" y="280"/>
                    <a:pt x="124" y="280"/>
                  </a:cubicBezTo>
                  <a:cubicBezTo>
                    <a:pt x="120" y="274"/>
                    <a:pt x="120" y="274"/>
                    <a:pt x="120" y="274"/>
                  </a:cubicBezTo>
                  <a:cubicBezTo>
                    <a:pt x="120" y="274"/>
                    <a:pt x="120" y="274"/>
                    <a:pt x="120" y="274"/>
                  </a:cubicBezTo>
                  <a:cubicBezTo>
                    <a:pt x="120" y="274"/>
                    <a:pt x="120" y="274"/>
                    <a:pt x="120" y="274"/>
                  </a:cubicBezTo>
                  <a:cubicBezTo>
                    <a:pt x="118" y="263"/>
                    <a:pt x="118" y="263"/>
                    <a:pt x="118" y="263"/>
                  </a:cubicBezTo>
                  <a:cubicBezTo>
                    <a:pt x="123" y="258"/>
                    <a:pt x="123" y="258"/>
                    <a:pt x="123" y="258"/>
                  </a:cubicBezTo>
                  <a:cubicBezTo>
                    <a:pt x="124" y="257"/>
                    <a:pt x="124" y="257"/>
                    <a:pt x="124" y="257"/>
                  </a:cubicBezTo>
                  <a:cubicBezTo>
                    <a:pt x="124" y="257"/>
                    <a:pt x="124" y="257"/>
                    <a:pt x="124" y="257"/>
                  </a:cubicBezTo>
                  <a:cubicBezTo>
                    <a:pt x="129" y="256"/>
                    <a:pt x="129" y="256"/>
                    <a:pt x="129" y="256"/>
                  </a:cubicBezTo>
                  <a:cubicBezTo>
                    <a:pt x="134" y="256"/>
                    <a:pt x="134" y="256"/>
                    <a:pt x="134" y="256"/>
                  </a:cubicBezTo>
                  <a:cubicBezTo>
                    <a:pt x="136" y="254"/>
                    <a:pt x="136" y="254"/>
                    <a:pt x="136" y="254"/>
                  </a:cubicBezTo>
                  <a:cubicBezTo>
                    <a:pt x="132" y="250"/>
                    <a:pt x="132" y="250"/>
                    <a:pt x="132" y="250"/>
                  </a:cubicBezTo>
                  <a:cubicBezTo>
                    <a:pt x="121" y="242"/>
                    <a:pt x="121" y="242"/>
                    <a:pt x="121" y="242"/>
                  </a:cubicBezTo>
                  <a:cubicBezTo>
                    <a:pt x="118" y="238"/>
                    <a:pt x="118" y="238"/>
                    <a:pt x="118" y="238"/>
                  </a:cubicBezTo>
                  <a:cubicBezTo>
                    <a:pt x="118" y="238"/>
                    <a:pt x="118" y="238"/>
                    <a:pt x="118" y="238"/>
                  </a:cubicBezTo>
                  <a:cubicBezTo>
                    <a:pt x="117" y="237"/>
                    <a:pt x="117" y="237"/>
                    <a:pt x="117" y="237"/>
                  </a:cubicBezTo>
                  <a:cubicBezTo>
                    <a:pt x="118" y="236"/>
                    <a:pt x="118" y="236"/>
                    <a:pt x="118" y="236"/>
                  </a:cubicBezTo>
                  <a:cubicBezTo>
                    <a:pt x="121" y="230"/>
                    <a:pt x="121" y="230"/>
                    <a:pt x="121" y="230"/>
                  </a:cubicBezTo>
                  <a:cubicBezTo>
                    <a:pt x="122" y="231"/>
                    <a:pt x="122" y="231"/>
                    <a:pt x="122" y="231"/>
                  </a:cubicBezTo>
                  <a:cubicBezTo>
                    <a:pt x="130" y="233"/>
                    <a:pt x="130" y="233"/>
                    <a:pt x="130" y="233"/>
                  </a:cubicBezTo>
                  <a:cubicBezTo>
                    <a:pt x="151" y="232"/>
                    <a:pt x="151" y="232"/>
                    <a:pt x="151" y="232"/>
                  </a:cubicBezTo>
                  <a:cubicBezTo>
                    <a:pt x="151" y="233"/>
                    <a:pt x="151" y="233"/>
                    <a:pt x="151" y="233"/>
                  </a:cubicBezTo>
                  <a:cubicBezTo>
                    <a:pt x="152" y="233"/>
                    <a:pt x="152" y="233"/>
                    <a:pt x="152" y="233"/>
                  </a:cubicBezTo>
                  <a:cubicBezTo>
                    <a:pt x="158" y="235"/>
                    <a:pt x="158" y="235"/>
                    <a:pt x="158" y="235"/>
                  </a:cubicBezTo>
                  <a:cubicBezTo>
                    <a:pt x="162" y="231"/>
                    <a:pt x="162" y="231"/>
                    <a:pt x="162" y="231"/>
                  </a:cubicBezTo>
                  <a:cubicBezTo>
                    <a:pt x="160" y="219"/>
                    <a:pt x="160" y="219"/>
                    <a:pt x="160" y="219"/>
                  </a:cubicBezTo>
                  <a:cubicBezTo>
                    <a:pt x="152" y="214"/>
                    <a:pt x="152" y="214"/>
                    <a:pt x="152" y="214"/>
                  </a:cubicBezTo>
                  <a:cubicBezTo>
                    <a:pt x="146" y="210"/>
                    <a:pt x="144" y="202"/>
                    <a:pt x="145" y="187"/>
                  </a:cubicBezTo>
                  <a:cubicBezTo>
                    <a:pt x="138" y="184"/>
                    <a:pt x="138" y="184"/>
                    <a:pt x="138" y="184"/>
                  </a:cubicBezTo>
                  <a:cubicBezTo>
                    <a:pt x="138" y="184"/>
                    <a:pt x="138" y="184"/>
                    <a:pt x="138" y="184"/>
                  </a:cubicBezTo>
                  <a:cubicBezTo>
                    <a:pt x="137" y="184"/>
                    <a:pt x="137" y="184"/>
                    <a:pt x="137" y="184"/>
                  </a:cubicBezTo>
                  <a:cubicBezTo>
                    <a:pt x="137" y="183"/>
                    <a:pt x="137" y="183"/>
                    <a:pt x="137" y="183"/>
                  </a:cubicBezTo>
                  <a:cubicBezTo>
                    <a:pt x="137" y="182"/>
                    <a:pt x="137" y="182"/>
                    <a:pt x="137" y="182"/>
                  </a:cubicBezTo>
                  <a:cubicBezTo>
                    <a:pt x="136" y="172"/>
                    <a:pt x="136" y="172"/>
                    <a:pt x="136" y="172"/>
                  </a:cubicBezTo>
                  <a:cubicBezTo>
                    <a:pt x="144" y="131"/>
                    <a:pt x="144" y="131"/>
                    <a:pt x="144" y="131"/>
                  </a:cubicBezTo>
                  <a:cubicBezTo>
                    <a:pt x="141" y="119"/>
                    <a:pt x="139" y="111"/>
                    <a:pt x="139" y="107"/>
                  </a:cubicBezTo>
                  <a:cubicBezTo>
                    <a:pt x="138" y="95"/>
                    <a:pt x="138" y="95"/>
                    <a:pt x="138" y="95"/>
                  </a:cubicBezTo>
                  <a:cubicBezTo>
                    <a:pt x="139" y="82"/>
                    <a:pt x="139" y="82"/>
                    <a:pt x="139" y="82"/>
                  </a:cubicBezTo>
                  <a:cubicBezTo>
                    <a:pt x="139" y="81"/>
                    <a:pt x="139" y="81"/>
                    <a:pt x="139" y="81"/>
                  </a:cubicBezTo>
                  <a:cubicBezTo>
                    <a:pt x="140" y="80"/>
                    <a:pt x="140" y="80"/>
                    <a:pt x="140" y="80"/>
                  </a:cubicBezTo>
                  <a:cubicBezTo>
                    <a:pt x="140" y="80"/>
                    <a:pt x="140" y="80"/>
                    <a:pt x="140" y="80"/>
                  </a:cubicBezTo>
                  <a:cubicBezTo>
                    <a:pt x="148" y="74"/>
                    <a:pt x="148" y="74"/>
                    <a:pt x="148" y="74"/>
                  </a:cubicBezTo>
                  <a:cubicBezTo>
                    <a:pt x="148" y="68"/>
                    <a:pt x="148" y="68"/>
                    <a:pt x="148" y="68"/>
                  </a:cubicBezTo>
                  <a:cubicBezTo>
                    <a:pt x="148" y="66"/>
                    <a:pt x="147" y="64"/>
                    <a:pt x="145" y="61"/>
                  </a:cubicBezTo>
                  <a:cubicBezTo>
                    <a:pt x="140" y="55"/>
                    <a:pt x="140" y="55"/>
                    <a:pt x="140" y="55"/>
                  </a:cubicBezTo>
                  <a:cubicBezTo>
                    <a:pt x="139" y="55"/>
                    <a:pt x="139" y="55"/>
                    <a:pt x="139" y="55"/>
                  </a:cubicBezTo>
                  <a:cubicBezTo>
                    <a:pt x="139" y="54"/>
                    <a:pt x="139" y="54"/>
                    <a:pt x="139" y="54"/>
                  </a:cubicBezTo>
                  <a:cubicBezTo>
                    <a:pt x="138" y="44"/>
                    <a:pt x="138" y="44"/>
                    <a:pt x="138" y="44"/>
                  </a:cubicBezTo>
                  <a:cubicBezTo>
                    <a:pt x="138" y="44"/>
                    <a:pt x="138" y="44"/>
                    <a:pt x="138" y="44"/>
                  </a:cubicBezTo>
                  <a:cubicBezTo>
                    <a:pt x="138" y="44"/>
                    <a:pt x="138" y="44"/>
                    <a:pt x="138" y="44"/>
                  </a:cubicBezTo>
                  <a:cubicBezTo>
                    <a:pt x="138" y="43"/>
                    <a:pt x="138" y="43"/>
                    <a:pt x="138" y="43"/>
                  </a:cubicBezTo>
                  <a:cubicBezTo>
                    <a:pt x="138" y="43"/>
                    <a:pt x="138" y="43"/>
                    <a:pt x="138" y="43"/>
                  </a:cubicBezTo>
                  <a:cubicBezTo>
                    <a:pt x="149" y="30"/>
                    <a:pt x="149" y="30"/>
                    <a:pt x="149" y="30"/>
                  </a:cubicBezTo>
                  <a:cubicBezTo>
                    <a:pt x="149" y="24"/>
                    <a:pt x="149" y="24"/>
                    <a:pt x="149" y="24"/>
                  </a:cubicBezTo>
                  <a:cubicBezTo>
                    <a:pt x="146" y="18"/>
                    <a:pt x="146" y="18"/>
                    <a:pt x="146" y="18"/>
                  </a:cubicBezTo>
                  <a:cubicBezTo>
                    <a:pt x="146" y="18"/>
                    <a:pt x="146" y="18"/>
                    <a:pt x="146" y="18"/>
                  </a:cubicBezTo>
                  <a:cubicBezTo>
                    <a:pt x="145" y="17"/>
                    <a:pt x="145" y="17"/>
                    <a:pt x="145" y="17"/>
                  </a:cubicBezTo>
                  <a:cubicBezTo>
                    <a:pt x="150" y="10"/>
                    <a:pt x="150" y="10"/>
                    <a:pt x="150" y="10"/>
                  </a:cubicBezTo>
                  <a:cubicBezTo>
                    <a:pt x="150" y="10"/>
                    <a:pt x="150" y="10"/>
                    <a:pt x="150" y="10"/>
                  </a:cubicBezTo>
                  <a:cubicBezTo>
                    <a:pt x="151" y="10"/>
                    <a:pt x="151" y="10"/>
                    <a:pt x="151" y="10"/>
                  </a:cubicBezTo>
                  <a:cubicBezTo>
                    <a:pt x="156" y="6"/>
                    <a:pt x="156" y="6"/>
                    <a:pt x="156" y="6"/>
                  </a:cubicBezTo>
                  <a:cubicBezTo>
                    <a:pt x="156" y="0"/>
                    <a:pt x="156" y="0"/>
                    <a:pt x="156" y="0"/>
                  </a:cubicBezTo>
                  <a:cubicBezTo>
                    <a:pt x="153" y="0"/>
                    <a:pt x="153" y="0"/>
                    <a:pt x="153" y="0"/>
                  </a:cubicBezTo>
                  <a:cubicBezTo>
                    <a:pt x="148" y="0"/>
                    <a:pt x="148" y="0"/>
                    <a:pt x="148" y="0"/>
                  </a:cubicBezTo>
                  <a:cubicBezTo>
                    <a:pt x="146" y="9"/>
                    <a:pt x="146" y="9"/>
                    <a:pt x="146" y="9"/>
                  </a:cubicBezTo>
                  <a:cubicBezTo>
                    <a:pt x="145" y="9"/>
                    <a:pt x="145" y="9"/>
                    <a:pt x="145" y="9"/>
                  </a:cubicBezTo>
                  <a:cubicBezTo>
                    <a:pt x="134" y="5"/>
                    <a:pt x="134" y="5"/>
                    <a:pt x="134" y="5"/>
                  </a:cubicBezTo>
                  <a:cubicBezTo>
                    <a:pt x="128" y="4"/>
                    <a:pt x="128" y="4"/>
                    <a:pt x="128" y="4"/>
                  </a:cubicBezTo>
                  <a:cubicBezTo>
                    <a:pt x="130" y="14"/>
                    <a:pt x="130" y="14"/>
                    <a:pt x="130" y="14"/>
                  </a:cubicBezTo>
                  <a:cubicBezTo>
                    <a:pt x="122" y="16"/>
                    <a:pt x="122" y="16"/>
                    <a:pt x="122" y="16"/>
                  </a:cubicBezTo>
                  <a:cubicBezTo>
                    <a:pt x="109" y="23"/>
                    <a:pt x="109" y="23"/>
                    <a:pt x="109" y="23"/>
                  </a:cubicBezTo>
                  <a:cubicBezTo>
                    <a:pt x="105" y="28"/>
                    <a:pt x="105" y="28"/>
                    <a:pt x="105" y="28"/>
                  </a:cubicBezTo>
                  <a:cubicBezTo>
                    <a:pt x="105" y="28"/>
                    <a:pt x="105" y="28"/>
                    <a:pt x="105" y="28"/>
                  </a:cubicBezTo>
                  <a:cubicBezTo>
                    <a:pt x="105" y="29"/>
                    <a:pt x="105" y="29"/>
                    <a:pt x="105" y="29"/>
                  </a:cubicBezTo>
                  <a:cubicBezTo>
                    <a:pt x="104" y="29"/>
                    <a:pt x="104" y="29"/>
                    <a:pt x="104" y="29"/>
                  </a:cubicBezTo>
                  <a:cubicBezTo>
                    <a:pt x="98" y="35"/>
                    <a:pt x="98" y="35"/>
                    <a:pt x="98" y="35"/>
                  </a:cubicBezTo>
                  <a:cubicBezTo>
                    <a:pt x="96" y="44"/>
                    <a:pt x="96" y="44"/>
                    <a:pt x="96" y="44"/>
                  </a:cubicBezTo>
                  <a:cubicBezTo>
                    <a:pt x="96" y="45"/>
                    <a:pt x="96" y="45"/>
                    <a:pt x="96" y="45"/>
                  </a:cubicBezTo>
                  <a:cubicBezTo>
                    <a:pt x="93" y="59"/>
                    <a:pt x="93" y="59"/>
                    <a:pt x="93" y="59"/>
                  </a:cubicBezTo>
                  <a:cubicBezTo>
                    <a:pt x="93" y="59"/>
                    <a:pt x="93" y="59"/>
                    <a:pt x="93" y="59"/>
                  </a:cubicBezTo>
                  <a:cubicBezTo>
                    <a:pt x="92" y="65"/>
                    <a:pt x="92" y="65"/>
                    <a:pt x="92" y="65"/>
                  </a:cubicBezTo>
                  <a:cubicBezTo>
                    <a:pt x="92" y="66"/>
                    <a:pt x="92" y="66"/>
                    <a:pt x="92" y="66"/>
                  </a:cubicBezTo>
                  <a:cubicBezTo>
                    <a:pt x="92" y="66"/>
                    <a:pt x="92" y="66"/>
                    <a:pt x="92" y="66"/>
                  </a:cubicBezTo>
                  <a:cubicBezTo>
                    <a:pt x="91" y="66"/>
                    <a:pt x="91" y="66"/>
                    <a:pt x="91" y="66"/>
                  </a:cubicBezTo>
                  <a:cubicBezTo>
                    <a:pt x="87" y="72"/>
                    <a:pt x="87" y="72"/>
                    <a:pt x="87" y="72"/>
                  </a:cubicBezTo>
                  <a:cubicBezTo>
                    <a:pt x="86" y="72"/>
                    <a:pt x="86" y="72"/>
                    <a:pt x="86" y="72"/>
                  </a:cubicBezTo>
                  <a:cubicBezTo>
                    <a:pt x="86" y="72"/>
                    <a:pt x="86" y="72"/>
                    <a:pt x="86" y="72"/>
                  </a:cubicBezTo>
                  <a:cubicBezTo>
                    <a:pt x="86" y="73"/>
                    <a:pt x="86" y="73"/>
                    <a:pt x="86" y="73"/>
                  </a:cubicBezTo>
                  <a:cubicBezTo>
                    <a:pt x="86" y="73"/>
                    <a:pt x="86" y="73"/>
                    <a:pt x="86" y="73"/>
                  </a:cubicBezTo>
                  <a:cubicBezTo>
                    <a:pt x="76" y="74"/>
                    <a:pt x="76" y="74"/>
                    <a:pt x="76" y="74"/>
                  </a:cubicBezTo>
                  <a:cubicBezTo>
                    <a:pt x="76" y="74"/>
                    <a:pt x="76" y="74"/>
                    <a:pt x="76" y="74"/>
                  </a:cubicBezTo>
                  <a:cubicBezTo>
                    <a:pt x="76" y="74"/>
                    <a:pt x="76" y="74"/>
                    <a:pt x="76" y="74"/>
                  </a:cubicBezTo>
                  <a:cubicBezTo>
                    <a:pt x="76" y="74"/>
                    <a:pt x="76" y="74"/>
                    <a:pt x="76" y="74"/>
                  </a:cubicBezTo>
                  <a:cubicBezTo>
                    <a:pt x="76" y="74"/>
                    <a:pt x="76" y="74"/>
                    <a:pt x="76" y="74"/>
                  </a:cubicBezTo>
                  <a:cubicBezTo>
                    <a:pt x="61" y="69"/>
                    <a:pt x="61" y="69"/>
                    <a:pt x="61" y="69"/>
                  </a:cubicBezTo>
                  <a:cubicBezTo>
                    <a:pt x="61" y="69"/>
                    <a:pt x="61" y="69"/>
                    <a:pt x="61" y="69"/>
                  </a:cubicBezTo>
                  <a:lnTo>
                    <a:pt x="54" y="66"/>
                  </a:ln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57" name="Freeform 17"/>
            <p:cNvSpPr/>
            <p:nvPr/>
          </p:nvSpPr>
          <p:spPr bwMode="auto">
            <a:xfrm>
              <a:off x="5930144" y="2972546"/>
              <a:ext cx="406400" cy="890588"/>
            </a:xfrm>
            <a:custGeom>
              <a:avLst/>
              <a:gdLst>
                <a:gd name="T0" fmla="*/ 100 w 108"/>
                <a:gd name="T1" fmla="*/ 4 h 237"/>
                <a:gd name="T2" fmla="*/ 94 w 108"/>
                <a:gd name="T3" fmla="*/ 6 h 237"/>
                <a:gd name="T4" fmla="*/ 88 w 108"/>
                <a:gd name="T5" fmla="*/ 12 h 237"/>
                <a:gd name="T6" fmla="*/ 87 w 108"/>
                <a:gd name="T7" fmla="*/ 12 h 237"/>
                <a:gd name="T8" fmla="*/ 68 w 108"/>
                <a:gd name="T9" fmla="*/ 14 h 237"/>
                <a:gd name="T10" fmla="*/ 61 w 108"/>
                <a:gd name="T11" fmla="*/ 20 h 237"/>
                <a:gd name="T12" fmla="*/ 56 w 108"/>
                <a:gd name="T13" fmla="*/ 24 h 237"/>
                <a:gd name="T14" fmla="*/ 46 w 108"/>
                <a:gd name="T15" fmla="*/ 24 h 237"/>
                <a:gd name="T16" fmla="*/ 42 w 108"/>
                <a:gd name="T17" fmla="*/ 38 h 237"/>
                <a:gd name="T18" fmla="*/ 41 w 108"/>
                <a:gd name="T19" fmla="*/ 38 h 237"/>
                <a:gd name="T20" fmla="*/ 33 w 108"/>
                <a:gd name="T21" fmla="*/ 46 h 237"/>
                <a:gd name="T22" fmla="*/ 21 w 108"/>
                <a:gd name="T23" fmla="*/ 60 h 237"/>
                <a:gd name="T24" fmla="*/ 14 w 108"/>
                <a:gd name="T25" fmla="*/ 68 h 237"/>
                <a:gd name="T26" fmla="*/ 13 w 108"/>
                <a:gd name="T27" fmla="*/ 77 h 237"/>
                <a:gd name="T28" fmla="*/ 13 w 108"/>
                <a:gd name="T29" fmla="*/ 85 h 237"/>
                <a:gd name="T30" fmla="*/ 8 w 108"/>
                <a:gd name="T31" fmla="*/ 92 h 237"/>
                <a:gd name="T32" fmla="*/ 8 w 108"/>
                <a:gd name="T33" fmla="*/ 112 h 237"/>
                <a:gd name="T34" fmla="*/ 12 w 108"/>
                <a:gd name="T35" fmla="*/ 122 h 237"/>
                <a:gd name="T36" fmla="*/ 11 w 108"/>
                <a:gd name="T37" fmla="*/ 132 h 237"/>
                <a:gd name="T38" fmla="*/ 3 w 108"/>
                <a:gd name="T39" fmla="*/ 162 h 237"/>
                <a:gd name="T40" fmla="*/ 9 w 108"/>
                <a:gd name="T41" fmla="*/ 186 h 237"/>
                <a:gd name="T42" fmla="*/ 7 w 108"/>
                <a:gd name="T43" fmla="*/ 237 h 237"/>
                <a:gd name="T44" fmla="*/ 17 w 108"/>
                <a:gd name="T45" fmla="*/ 228 h 237"/>
                <a:gd name="T46" fmla="*/ 56 w 108"/>
                <a:gd name="T47" fmla="*/ 208 h 237"/>
                <a:gd name="T48" fmla="*/ 75 w 108"/>
                <a:gd name="T49" fmla="*/ 210 h 237"/>
                <a:gd name="T50" fmla="*/ 91 w 108"/>
                <a:gd name="T51" fmla="*/ 196 h 237"/>
                <a:gd name="T52" fmla="*/ 95 w 108"/>
                <a:gd name="T53" fmla="*/ 186 h 237"/>
                <a:gd name="T54" fmla="*/ 95 w 108"/>
                <a:gd name="T55" fmla="*/ 184 h 237"/>
                <a:gd name="T56" fmla="*/ 97 w 108"/>
                <a:gd name="T57" fmla="*/ 170 h 237"/>
                <a:gd name="T58" fmla="*/ 98 w 108"/>
                <a:gd name="T59" fmla="*/ 162 h 237"/>
                <a:gd name="T60" fmla="*/ 95 w 108"/>
                <a:gd name="T61" fmla="*/ 140 h 237"/>
                <a:gd name="T62" fmla="*/ 96 w 108"/>
                <a:gd name="T63" fmla="*/ 134 h 237"/>
                <a:gd name="T64" fmla="*/ 108 w 108"/>
                <a:gd name="T65" fmla="*/ 108 h 237"/>
                <a:gd name="T66" fmla="*/ 91 w 108"/>
                <a:gd name="T67" fmla="*/ 92 h 237"/>
                <a:gd name="T68" fmla="*/ 88 w 108"/>
                <a:gd name="T69" fmla="*/ 85 h 237"/>
                <a:gd name="T70" fmla="*/ 90 w 108"/>
                <a:gd name="T71" fmla="*/ 73 h 237"/>
                <a:gd name="T72" fmla="*/ 92 w 108"/>
                <a:gd name="T73" fmla="*/ 65 h 237"/>
                <a:gd name="T74" fmla="*/ 104 w 108"/>
                <a:gd name="T75" fmla="*/ 56 h 237"/>
                <a:gd name="T76" fmla="*/ 107 w 108"/>
                <a:gd name="T77" fmla="*/ 33 h 237"/>
                <a:gd name="T78" fmla="*/ 100 w 108"/>
                <a:gd name="T79" fmla="*/ 32 h 237"/>
                <a:gd name="T80" fmla="*/ 91 w 108"/>
                <a:gd name="T81" fmla="*/ 26 h 237"/>
                <a:gd name="T82" fmla="*/ 90 w 108"/>
                <a:gd name="T83" fmla="*/ 1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8" h="237">
                  <a:moveTo>
                    <a:pt x="101" y="12"/>
                  </a:moveTo>
                  <a:cubicBezTo>
                    <a:pt x="102" y="10"/>
                    <a:pt x="102" y="10"/>
                    <a:pt x="102" y="10"/>
                  </a:cubicBezTo>
                  <a:cubicBezTo>
                    <a:pt x="100" y="4"/>
                    <a:pt x="100" y="4"/>
                    <a:pt x="100" y="4"/>
                  </a:cubicBezTo>
                  <a:cubicBezTo>
                    <a:pt x="97" y="0"/>
                    <a:pt x="97" y="0"/>
                    <a:pt x="97" y="0"/>
                  </a:cubicBezTo>
                  <a:cubicBezTo>
                    <a:pt x="94" y="6"/>
                    <a:pt x="94" y="6"/>
                    <a:pt x="94" y="6"/>
                  </a:cubicBezTo>
                  <a:cubicBezTo>
                    <a:pt x="94" y="6"/>
                    <a:pt x="94" y="6"/>
                    <a:pt x="94" y="6"/>
                  </a:cubicBezTo>
                  <a:cubicBezTo>
                    <a:pt x="94" y="6"/>
                    <a:pt x="94" y="6"/>
                    <a:pt x="94" y="6"/>
                  </a:cubicBezTo>
                  <a:cubicBezTo>
                    <a:pt x="94" y="6"/>
                    <a:pt x="94" y="6"/>
                    <a:pt x="94" y="6"/>
                  </a:cubicBezTo>
                  <a:cubicBezTo>
                    <a:pt x="88" y="12"/>
                    <a:pt x="88" y="12"/>
                    <a:pt x="88" y="12"/>
                  </a:cubicBezTo>
                  <a:cubicBezTo>
                    <a:pt x="88" y="12"/>
                    <a:pt x="88" y="12"/>
                    <a:pt x="88" y="12"/>
                  </a:cubicBezTo>
                  <a:cubicBezTo>
                    <a:pt x="88" y="12"/>
                    <a:pt x="88" y="12"/>
                    <a:pt x="88" y="12"/>
                  </a:cubicBezTo>
                  <a:cubicBezTo>
                    <a:pt x="87" y="12"/>
                    <a:pt x="87" y="12"/>
                    <a:pt x="87" y="12"/>
                  </a:cubicBezTo>
                  <a:cubicBezTo>
                    <a:pt x="78" y="15"/>
                    <a:pt x="78" y="15"/>
                    <a:pt x="78" y="15"/>
                  </a:cubicBezTo>
                  <a:cubicBezTo>
                    <a:pt x="77" y="15"/>
                    <a:pt x="77" y="15"/>
                    <a:pt x="77" y="15"/>
                  </a:cubicBezTo>
                  <a:cubicBezTo>
                    <a:pt x="68" y="14"/>
                    <a:pt x="68" y="14"/>
                    <a:pt x="68" y="14"/>
                  </a:cubicBezTo>
                  <a:cubicBezTo>
                    <a:pt x="62" y="15"/>
                    <a:pt x="62" y="15"/>
                    <a:pt x="62" y="15"/>
                  </a:cubicBezTo>
                  <a:cubicBezTo>
                    <a:pt x="61" y="20"/>
                    <a:pt x="61" y="20"/>
                    <a:pt x="61" y="20"/>
                  </a:cubicBezTo>
                  <a:cubicBezTo>
                    <a:pt x="61" y="20"/>
                    <a:pt x="61" y="20"/>
                    <a:pt x="61" y="20"/>
                  </a:cubicBezTo>
                  <a:cubicBezTo>
                    <a:pt x="61" y="20"/>
                    <a:pt x="61" y="20"/>
                    <a:pt x="61" y="20"/>
                  </a:cubicBezTo>
                  <a:cubicBezTo>
                    <a:pt x="56" y="23"/>
                    <a:pt x="56" y="23"/>
                    <a:pt x="56" y="23"/>
                  </a:cubicBezTo>
                  <a:cubicBezTo>
                    <a:pt x="56" y="24"/>
                    <a:pt x="56" y="24"/>
                    <a:pt x="56" y="24"/>
                  </a:cubicBezTo>
                  <a:cubicBezTo>
                    <a:pt x="55" y="24"/>
                    <a:pt x="55" y="24"/>
                    <a:pt x="55" y="24"/>
                  </a:cubicBezTo>
                  <a:cubicBezTo>
                    <a:pt x="47" y="23"/>
                    <a:pt x="47" y="23"/>
                    <a:pt x="47" y="23"/>
                  </a:cubicBezTo>
                  <a:cubicBezTo>
                    <a:pt x="46" y="24"/>
                    <a:pt x="46" y="24"/>
                    <a:pt x="46" y="24"/>
                  </a:cubicBezTo>
                  <a:cubicBezTo>
                    <a:pt x="46" y="32"/>
                    <a:pt x="46" y="32"/>
                    <a:pt x="46" y="32"/>
                  </a:cubicBezTo>
                  <a:cubicBezTo>
                    <a:pt x="46" y="32"/>
                    <a:pt x="46" y="32"/>
                    <a:pt x="46" y="32"/>
                  </a:cubicBezTo>
                  <a:cubicBezTo>
                    <a:pt x="42" y="38"/>
                    <a:pt x="42" y="38"/>
                    <a:pt x="42" y="38"/>
                  </a:cubicBezTo>
                  <a:cubicBezTo>
                    <a:pt x="42" y="38"/>
                    <a:pt x="42" y="38"/>
                    <a:pt x="42" y="38"/>
                  </a:cubicBezTo>
                  <a:cubicBezTo>
                    <a:pt x="42" y="38"/>
                    <a:pt x="42" y="38"/>
                    <a:pt x="42" y="38"/>
                  </a:cubicBezTo>
                  <a:cubicBezTo>
                    <a:pt x="41" y="38"/>
                    <a:pt x="41" y="38"/>
                    <a:pt x="41" y="38"/>
                  </a:cubicBezTo>
                  <a:cubicBezTo>
                    <a:pt x="34" y="46"/>
                    <a:pt x="34" y="46"/>
                    <a:pt x="34" y="46"/>
                  </a:cubicBezTo>
                  <a:cubicBezTo>
                    <a:pt x="33" y="46"/>
                    <a:pt x="33" y="46"/>
                    <a:pt x="33" y="46"/>
                  </a:cubicBezTo>
                  <a:cubicBezTo>
                    <a:pt x="33" y="46"/>
                    <a:pt x="33" y="46"/>
                    <a:pt x="33" y="46"/>
                  </a:cubicBezTo>
                  <a:cubicBezTo>
                    <a:pt x="25" y="48"/>
                    <a:pt x="25" y="48"/>
                    <a:pt x="25" y="48"/>
                  </a:cubicBezTo>
                  <a:cubicBezTo>
                    <a:pt x="20" y="53"/>
                    <a:pt x="20" y="53"/>
                    <a:pt x="20" y="53"/>
                  </a:cubicBezTo>
                  <a:cubicBezTo>
                    <a:pt x="21" y="60"/>
                    <a:pt x="21" y="60"/>
                    <a:pt x="21" y="60"/>
                  </a:cubicBezTo>
                  <a:cubicBezTo>
                    <a:pt x="21" y="62"/>
                    <a:pt x="21" y="62"/>
                    <a:pt x="21" y="62"/>
                  </a:cubicBezTo>
                  <a:cubicBezTo>
                    <a:pt x="20" y="62"/>
                    <a:pt x="20" y="62"/>
                    <a:pt x="20" y="62"/>
                  </a:cubicBezTo>
                  <a:cubicBezTo>
                    <a:pt x="14" y="68"/>
                    <a:pt x="14" y="68"/>
                    <a:pt x="14" y="68"/>
                  </a:cubicBezTo>
                  <a:cubicBezTo>
                    <a:pt x="10" y="72"/>
                    <a:pt x="10" y="72"/>
                    <a:pt x="10" y="72"/>
                  </a:cubicBezTo>
                  <a:cubicBezTo>
                    <a:pt x="13" y="77"/>
                    <a:pt x="13" y="77"/>
                    <a:pt x="13" y="77"/>
                  </a:cubicBezTo>
                  <a:cubicBezTo>
                    <a:pt x="13" y="77"/>
                    <a:pt x="13" y="77"/>
                    <a:pt x="13" y="77"/>
                  </a:cubicBezTo>
                  <a:cubicBezTo>
                    <a:pt x="13" y="78"/>
                    <a:pt x="13" y="78"/>
                    <a:pt x="13" y="78"/>
                  </a:cubicBezTo>
                  <a:cubicBezTo>
                    <a:pt x="13" y="85"/>
                    <a:pt x="13" y="85"/>
                    <a:pt x="13" y="85"/>
                  </a:cubicBezTo>
                  <a:cubicBezTo>
                    <a:pt x="13" y="85"/>
                    <a:pt x="13" y="85"/>
                    <a:pt x="13" y="85"/>
                  </a:cubicBezTo>
                  <a:cubicBezTo>
                    <a:pt x="13" y="86"/>
                    <a:pt x="13" y="86"/>
                    <a:pt x="13" y="86"/>
                  </a:cubicBezTo>
                  <a:cubicBezTo>
                    <a:pt x="8" y="92"/>
                    <a:pt x="8" y="92"/>
                    <a:pt x="8" y="92"/>
                  </a:cubicBezTo>
                  <a:cubicBezTo>
                    <a:pt x="8" y="92"/>
                    <a:pt x="8" y="92"/>
                    <a:pt x="8" y="92"/>
                  </a:cubicBezTo>
                  <a:cubicBezTo>
                    <a:pt x="2" y="99"/>
                    <a:pt x="2" y="99"/>
                    <a:pt x="2" y="99"/>
                  </a:cubicBezTo>
                  <a:cubicBezTo>
                    <a:pt x="3" y="107"/>
                    <a:pt x="3" y="107"/>
                    <a:pt x="3" y="107"/>
                  </a:cubicBezTo>
                  <a:cubicBezTo>
                    <a:pt x="8" y="112"/>
                    <a:pt x="8" y="112"/>
                    <a:pt x="8" y="112"/>
                  </a:cubicBezTo>
                  <a:cubicBezTo>
                    <a:pt x="8" y="112"/>
                    <a:pt x="8" y="112"/>
                    <a:pt x="8" y="112"/>
                  </a:cubicBezTo>
                  <a:cubicBezTo>
                    <a:pt x="8" y="112"/>
                    <a:pt x="8" y="112"/>
                    <a:pt x="8" y="112"/>
                  </a:cubicBezTo>
                  <a:cubicBezTo>
                    <a:pt x="11" y="116"/>
                    <a:pt x="12" y="120"/>
                    <a:pt x="12" y="122"/>
                  </a:cubicBezTo>
                  <a:cubicBezTo>
                    <a:pt x="12" y="131"/>
                    <a:pt x="12" y="131"/>
                    <a:pt x="12" y="131"/>
                  </a:cubicBezTo>
                  <a:cubicBezTo>
                    <a:pt x="12" y="131"/>
                    <a:pt x="12" y="131"/>
                    <a:pt x="12" y="131"/>
                  </a:cubicBezTo>
                  <a:cubicBezTo>
                    <a:pt x="11" y="132"/>
                    <a:pt x="11" y="132"/>
                    <a:pt x="11" y="132"/>
                  </a:cubicBezTo>
                  <a:cubicBezTo>
                    <a:pt x="3" y="138"/>
                    <a:pt x="3" y="138"/>
                    <a:pt x="3" y="138"/>
                  </a:cubicBezTo>
                  <a:cubicBezTo>
                    <a:pt x="2" y="150"/>
                    <a:pt x="2" y="150"/>
                    <a:pt x="2" y="150"/>
                  </a:cubicBezTo>
                  <a:cubicBezTo>
                    <a:pt x="3" y="162"/>
                    <a:pt x="3" y="162"/>
                    <a:pt x="3" y="162"/>
                  </a:cubicBezTo>
                  <a:cubicBezTo>
                    <a:pt x="3" y="166"/>
                    <a:pt x="5" y="173"/>
                    <a:pt x="9" y="184"/>
                  </a:cubicBezTo>
                  <a:cubicBezTo>
                    <a:pt x="9" y="185"/>
                    <a:pt x="9" y="185"/>
                    <a:pt x="9" y="185"/>
                  </a:cubicBezTo>
                  <a:cubicBezTo>
                    <a:pt x="9" y="186"/>
                    <a:pt x="9" y="186"/>
                    <a:pt x="9" y="186"/>
                  </a:cubicBezTo>
                  <a:cubicBezTo>
                    <a:pt x="0" y="226"/>
                    <a:pt x="0" y="226"/>
                    <a:pt x="0" y="226"/>
                  </a:cubicBezTo>
                  <a:cubicBezTo>
                    <a:pt x="1" y="234"/>
                    <a:pt x="1" y="234"/>
                    <a:pt x="1" y="234"/>
                  </a:cubicBezTo>
                  <a:cubicBezTo>
                    <a:pt x="7" y="237"/>
                    <a:pt x="7" y="237"/>
                    <a:pt x="7" y="237"/>
                  </a:cubicBezTo>
                  <a:cubicBezTo>
                    <a:pt x="16" y="228"/>
                    <a:pt x="16" y="228"/>
                    <a:pt x="16" y="228"/>
                  </a:cubicBezTo>
                  <a:cubicBezTo>
                    <a:pt x="16" y="228"/>
                    <a:pt x="16" y="228"/>
                    <a:pt x="16" y="228"/>
                  </a:cubicBezTo>
                  <a:cubicBezTo>
                    <a:pt x="17" y="228"/>
                    <a:pt x="17" y="228"/>
                    <a:pt x="17" y="228"/>
                  </a:cubicBezTo>
                  <a:cubicBezTo>
                    <a:pt x="48" y="216"/>
                    <a:pt x="48" y="216"/>
                    <a:pt x="48" y="216"/>
                  </a:cubicBezTo>
                  <a:cubicBezTo>
                    <a:pt x="56" y="208"/>
                    <a:pt x="56" y="208"/>
                    <a:pt x="56" y="208"/>
                  </a:cubicBezTo>
                  <a:cubicBezTo>
                    <a:pt x="56" y="208"/>
                    <a:pt x="56" y="208"/>
                    <a:pt x="56" y="208"/>
                  </a:cubicBezTo>
                  <a:cubicBezTo>
                    <a:pt x="57" y="208"/>
                    <a:pt x="57" y="208"/>
                    <a:pt x="57" y="208"/>
                  </a:cubicBezTo>
                  <a:cubicBezTo>
                    <a:pt x="58" y="208"/>
                    <a:pt x="58" y="208"/>
                    <a:pt x="58" y="208"/>
                  </a:cubicBezTo>
                  <a:cubicBezTo>
                    <a:pt x="75" y="210"/>
                    <a:pt x="75" y="210"/>
                    <a:pt x="75" y="210"/>
                  </a:cubicBezTo>
                  <a:cubicBezTo>
                    <a:pt x="78" y="210"/>
                    <a:pt x="83" y="208"/>
                    <a:pt x="90" y="204"/>
                  </a:cubicBezTo>
                  <a:cubicBezTo>
                    <a:pt x="90" y="196"/>
                    <a:pt x="90" y="196"/>
                    <a:pt x="90" y="196"/>
                  </a:cubicBezTo>
                  <a:cubicBezTo>
                    <a:pt x="91" y="196"/>
                    <a:pt x="91" y="196"/>
                    <a:pt x="91" y="196"/>
                  </a:cubicBezTo>
                  <a:cubicBezTo>
                    <a:pt x="91" y="196"/>
                    <a:pt x="91" y="196"/>
                    <a:pt x="91" y="196"/>
                  </a:cubicBezTo>
                  <a:cubicBezTo>
                    <a:pt x="96" y="191"/>
                    <a:pt x="96" y="191"/>
                    <a:pt x="96" y="191"/>
                  </a:cubicBezTo>
                  <a:cubicBezTo>
                    <a:pt x="95" y="186"/>
                    <a:pt x="95" y="186"/>
                    <a:pt x="95" y="186"/>
                  </a:cubicBezTo>
                  <a:cubicBezTo>
                    <a:pt x="95" y="186"/>
                    <a:pt x="95" y="186"/>
                    <a:pt x="95" y="186"/>
                  </a:cubicBezTo>
                  <a:cubicBezTo>
                    <a:pt x="95" y="185"/>
                    <a:pt x="95" y="185"/>
                    <a:pt x="95" y="185"/>
                  </a:cubicBezTo>
                  <a:cubicBezTo>
                    <a:pt x="95" y="184"/>
                    <a:pt x="95" y="184"/>
                    <a:pt x="95" y="184"/>
                  </a:cubicBezTo>
                  <a:cubicBezTo>
                    <a:pt x="95" y="184"/>
                    <a:pt x="95" y="184"/>
                    <a:pt x="95" y="184"/>
                  </a:cubicBezTo>
                  <a:cubicBezTo>
                    <a:pt x="97" y="182"/>
                    <a:pt x="97" y="181"/>
                    <a:pt x="96" y="180"/>
                  </a:cubicBezTo>
                  <a:cubicBezTo>
                    <a:pt x="94" y="177"/>
                    <a:pt x="95" y="174"/>
                    <a:pt x="97" y="170"/>
                  </a:cubicBezTo>
                  <a:cubicBezTo>
                    <a:pt x="99" y="168"/>
                    <a:pt x="99" y="168"/>
                    <a:pt x="99" y="168"/>
                  </a:cubicBezTo>
                  <a:cubicBezTo>
                    <a:pt x="99" y="168"/>
                    <a:pt x="99" y="168"/>
                    <a:pt x="99" y="168"/>
                  </a:cubicBezTo>
                  <a:cubicBezTo>
                    <a:pt x="98" y="162"/>
                    <a:pt x="98" y="162"/>
                    <a:pt x="98" y="162"/>
                  </a:cubicBezTo>
                  <a:cubicBezTo>
                    <a:pt x="92" y="155"/>
                    <a:pt x="92" y="155"/>
                    <a:pt x="92" y="155"/>
                  </a:cubicBezTo>
                  <a:cubicBezTo>
                    <a:pt x="90" y="153"/>
                    <a:pt x="89" y="150"/>
                    <a:pt x="91" y="147"/>
                  </a:cubicBezTo>
                  <a:cubicBezTo>
                    <a:pt x="92" y="145"/>
                    <a:pt x="93" y="142"/>
                    <a:pt x="95" y="140"/>
                  </a:cubicBezTo>
                  <a:cubicBezTo>
                    <a:pt x="96" y="134"/>
                    <a:pt x="96" y="134"/>
                    <a:pt x="96" y="134"/>
                  </a:cubicBezTo>
                  <a:cubicBezTo>
                    <a:pt x="96" y="134"/>
                    <a:pt x="96" y="134"/>
                    <a:pt x="96" y="134"/>
                  </a:cubicBezTo>
                  <a:cubicBezTo>
                    <a:pt x="96" y="134"/>
                    <a:pt x="96" y="134"/>
                    <a:pt x="96" y="134"/>
                  </a:cubicBezTo>
                  <a:cubicBezTo>
                    <a:pt x="101" y="124"/>
                    <a:pt x="101" y="124"/>
                    <a:pt x="101" y="124"/>
                  </a:cubicBezTo>
                  <a:cubicBezTo>
                    <a:pt x="102" y="120"/>
                    <a:pt x="102" y="120"/>
                    <a:pt x="102" y="120"/>
                  </a:cubicBezTo>
                  <a:cubicBezTo>
                    <a:pt x="108" y="108"/>
                    <a:pt x="108" y="108"/>
                    <a:pt x="108" y="108"/>
                  </a:cubicBezTo>
                  <a:cubicBezTo>
                    <a:pt x="104" y="100"/>
                    <a:pt x="104" y="100"/>
                    <a:pt x="104" y="100"/>
                  </a:cubicBezTo>
                  <a:cubicBezTo>
                    <a:pt x="92" y="92"/>
                    <a:pt x="92" y="92"/>
                    <a:pt x="92" y="92"/>
                  </a:cubicBezTo>
                  <a:cubicBezTo>
                    <a:pt x="91" y="92"/>
                    <a:pt x="91" y="92"/>
                    <a:pt x="91" y="92"/>
                  </a:cubicBezTo>
                  <a:cubicBezTo>
                    <a:pt x="91" y="92"/>
                    <a:pt x="91" y="92"/>
                    <a:pt x="91" y="92"/>
                  </a:cubicBezTo>
                  <a:cubicBezTo>
                    <a:pt x="91" y="92"/>
                    <a:pt x="91" y="92"/>
                    <a:pt x="91" y="92"/>
                  </a:cubicBezTo>
                  <a:cubicBezTo>
                    <a:pt x="88" y="85"/>
                    <a:pt x="88" y="85"/>
                    <a:pt x="88" y="85"/>
                  </a:cubicBezTo>
                  <a:cubicBezTo>
                    <a:pt x="88" y="85"/>
                    <a:pt x="88" y="85"/>
                    <a:pt x="88" y="85"/>
                  </a:cubicBezTo>
                  <a:cubicBezTo>
                    <a:pt x="88" y="84"/>
                    <a:pt x="88" y="84"/>
                    <a:pt x="88" y="84"/>
                  </a:cubicBezTo>
                  <a:cubicBezTo>
                    <a:pt x="90" y="73"/>
                    <a:pt x="90" y="73"/>
                    <a:pt x="90" y="73"/>
                  </a:cubicBezTo>
                  <a:cubicBezTo>
                    <a:pt x="90" y="73"/>
                    <a:pt x="90" y="73"/>
                    <a:pt x="90" y="73"/>
                  </a:cubicBezTo>
                  <a:cubicBezTo>
                    <a:pt x="90" y="73"/>
                    <a:pt x="90" y="73"/>
                    <a:pt x="90" y="73"/>
                  </a:cubicBezTo>
                  <a:cubicBezTo>
                    <a:pt x="92" y="65"/>
                    <a:pt x="92" y="65"/>
                    <a:pt x="92" y="65"/>
                  </a:cubicBezTo>
                  <a:cubicBezTo>
                    <a:pt x="92" y="62"/>
                    <a:pt x="92" y="60"/>
                    <a:pt x="94" y="58"/>
                  </a:cubicBezTo>
                  <a:cubicBezTo>
                    <a:pt x="94" y="58"/>
                    <a:pt x="96" y="57"/>
                    <a:pt x="97" y="57"/>
                  </a:cubicBezTo>
                  <a:cubicBezTo>
                    <a:pt x="104" y="56"/>
                    <a:pt x="104" y="56"/>
                    <a:pt x="104" y="56"/>
                  </a:cubicBezTo>
                  <a:cubicBezTo>
                    <a:pt x="106" y="51"/>
                    <a:pt x="106" y="51"/>
                    <a:pt x="106" y="51"/>
                  </a:cubicBezTo>
                  <a:cubicBezTo>
                    <a:pt x="108" y="38"/>
                    <a:pt x="108" y="38"/>
                    <a:pt x="108" y="38"/>
                  </a:cubicBezTo>
                  <a:cubicBezTo>
                    <a:pt x="107" y="33"/>
                    <a:pt x="107" y="33"/>
                    <a:pt x="107" y="33"/>
                  </a:cubicBezTo>
                  <a:cubicBezTo>
                    <a:pt x="100" y="32"/>
                    <a:pt x="100" y="32"/>
                    <a:pt x="100" y="32"/>
                  </a:cubicBezTo>
                  <a:cubicBezTo>
                    <a:pt x="100" y="32"/>
                    <a:pt x="100" y="32"/>
                    <a:pt x="100" y="32"/>
                  </a:cubicBezTo>
                  <a:cubicBezTo>
                    <a:pt x="100" y="32"/>
                    <a:pt x="100" y="32"/>
                    <a:pt x="100" y="32"/>
                  </a:cubicBezTo>
                  <a:cubicBezTo>
                    <a:pt x="92" y="28"/>
                    <a:pt x="92" y="28"/>
                    <a:pt x="92" y="28"/>
                  </a:cubicBezTo>
                  <a:cubicBezTo>
                    <a:pt x="91" y="27"/>
                    <a:pt x="91" y="27"/>
                    <a:pt x="91" y="27"/>
                  </a:cubicBezTo>
                  <a:cubicBezTo>
                    <a:pt x="91" y="26"/>
                    <a:pt x="91" y="26"/>
                    <a:pt x="91" y="26"/>
                  </a:cubicBezTo>
                  <a:cubicBezTo>
                    <a:pt x="91" y="26"/>
                    <a:pt x="91" y="26"/>
                    <a:pt x="91" y="26"/>
                  </a:cubicBezTo>
                  <a:cubicBezTo>
                    <a:pt x="90" y="16"/>
                    <a:pt x="90" y="16"/>
                    <a:pt x="90" y="16"/>
                  </a:cubicBezTo>
                  <a:cubicBezTo>
                    <a:pt x="90" y="16"/>
                    <a:pt x="90" y="16"/>
                    <a:pt x="90" y="16"/>
                  </a:cubicBezTo>
                  <a:cubicBezTo>
                    <a:pt x="90" y="14"/>
                    <a:pt x="90" y="14"/>
                    <a:pt x="90" y="14"/>
                  </a:cubicBezTo>
                  <a:lnTo>
                    <a:pt x="101" y="12"/>
                  </a:ln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58" name="Freeform 18"/>
            <p:cNvSpPr/>
            <p:nvPr/>
          </p:nvSpPr>
          <p:spPr bwMode="auto">
            <a:xfrm>
              <a:off x="5825369" y="4490196"/>
              <a:ext cx="649288" cy="752475"/>
            </a:xfrm>
            <a:custGeom>
              <a:avLst/>
              <a:gdLst>
                <a:gd name="T0" fmla="*/ 150 w 173"/>
                <a:gd name="T1" fmla="*/ 34 h 200"/>
                <a:gd name="T2" fmla="*/ 146 w 173"/>
                <a:gd name="T3" fmla="*/ 26 h 200"/>
                <a:gd name="T4" fmla="*/ 143 w 173"/>
                <a:gd name="T5" fmla="*/ 12 h 200"/>
                <a:gd name="T6" fmla="*/ 136 w 173"/>
                <a:gd name="T7" fmla="*/ 17 h 200"/>
                <a:gd name="T8" fmla="*/ 125 w 173"/>
                <a:gd name="T9" fmla="*/ 15 h 200"/>
                <a:gd name="T10" fmla="*/ 125 w 173"/>
                <a:gd name="T11" fmla="*/ 7 h 200"/>
                <a:gd name="T12" fmla="*/ 122 w 173"/>
                <a:gd name="T13" fmla="*/ 10 h 200"/>
                <a:gd name="T14" fmla="*/ 109 w 173"/>
                <a:gd name="T15" fmla="*/ 22 h 200"/>
                <a:gd name="T16" fmla="*/ 107 w 173"/>
                <a:gd name="T17" fmla="*/ 22 h 200"/>
                <a:gd name="T18" fmla="*/ 99 w 173"/>
                <a:gd name="T19" fmla="*/ 16 h 200"/>
                <a:gd name="T20" fmla="*/ 92 w 173"/>
                <a:gd name="T21" fmla="*/ 13 h 200"/>
                <a:gd name="T22" fmla="*/ 75 w 173"/>
                <a:gd name="T23" fmla="*/ 8 h 200"/>
                <a:gd name="T24" fmla="*/ 66 w 173"/>
                <a:gd name="T25" fmla="*/ 4 h 200"/>
                <a:gd name="T26" fmla="*/ 47 w 173"/>
                <a:gd name="T27" fmla="*/ 0 h 200"/>
                <a:gd name="T28" fmla="*/ 40 w 173"/>
                <a:gd name="T29" fmla="*/ 16 h 200"/>
                <a:gd name="T30" fmla="*/ 34 w 173"/>
                <a:gd name="T31" fmla="*/ 16 h 200"/>
                <a:gd name="T32" fmla="*/ 14 w 173"/>
                <a:gd name="T33" fmla="*/ 26 h 200"/>
                <a:gd name="T34" fmla="*/ 13 w 173"/>
                <a:gd name="T35" fmla="*/ 72 h 200"/>
                <a:gd name="T36" fmla="*/ 9 w 173"/>
                <a:gd name="T37" fmla="*/ 83 h 200"/>
                <a:gd name="T38" fmla="*/ 1 w 173"/>
                <a:gd name="T39" fmla="*/ 109 h 200"/>
                <a:gd name="T40" fmla="*/ 7 w 173"/>
                <a:gd name="T41" fmla="*/ 111 h 200"/>
                <a:gd name="T42" fmla="*/ 17 w 173"/>
                <a:gd name="T43" fmla="*/ 126 h 200"/>
                <a:gd name="T44" fmla="*/ 14 w 173"/>
                <a:gd name="T45" fmla="*/ 132 h 200"/>
                <a:gd name="T46" fmla="*/ 24 w 173"/>
                <a:gd name="T47" fmla="*/ 158 h 200"/>
                <a:gd name="T48" fmla="*/ 38 w 173"/>
                <a:gd name="T49" fmla="*/ 151 h 200"/>
                <a:gd name="T50" fmla="*/ 46 w 173"/>
                <a:gd name="T51" fmla="*/ 151 h 200"/>
                <a:gd name="T52" fmla="*/ 52 w 173"/>
                <a:gd name="T53" fmla="*/ 140 h 200"/>
                <a:gd name="T54" fmla="*/ 68 w 173"/>
                <a:gd name="T55" fmla="*/ 135 h 200"/>
                <a:gd name="T56" fmla="*/ 77 w 173"/>
                <a:gd name="T57" fmla="*/ 151 h 200"/>
                <a:gd name="T58" fmla="*/ 81 w 173"/>
                <a:gd name="T59" fmla="*/ 165 h 200"/>
                <a:gd name="T60" fmla="*/ 71 w 173"/>
                <a:gd name="T61" fmla="*/ 185 h 200"/>
                <a:gd name="T62" fmla="*/ 84 w 173"/>
                <a:gd name="T63" fmla="*/ 187 h 200"/>
                <a:gd name="T64" fmla="*/ 89 w 173"/>
                <a:gd name="T65" fmla="*/ 199 h 200"/>
                <a:gd name="T66" fmla="*/ 102 w 173"/>
                <a:gd name="T67" fmla="*/ 196 h 200"/>
                <a:gd name="T68" fmla="*/ 108 w 173"/>
                <a:gd name="T69" fmla="*/ 178 h 200"/>
                <a:gd name="T70" fmla="*/ 135 w 173"/>
                <a:gd name="T71" fmla="*/ 189 h 200"/>
                <a:gd name="T72" fmla="*/ 128 w 173"/>
                <a:gd name="T73" fmla="*/ 172 h 200"/>
                <a:gd name="T74" fmla="*/ 128 w 173"/>
                <a:gd name="T75" fmla="*/ 170 h 200"/>
                <a:gd name="T76" fmla="*/ 166 w 173"/>
                <a:gd name="T77" fmla="*/ 166 h 200"/>
                <a:gd name="T78" fmla="*/ 167 w 173"/>
                <a:gd name="T79" fmla="*/ 165 h 200"/>
                <a:gd name="T80" fmla="*/ 167 w 173"/>
                <a:gd name="T81" fmla="*/ 163 h 200"/>
                <a:gd name="T82" fmla="*/ 166 w 173"/>
                <a:gd name="T83" fmla="*/ 142 h 200"/>
                <a:gd name="T84" fmla="*/ 170 w 173"/>
                <a:gd name="T85" fmla="*/ 134 h 200"/>
                <a:gd name="T86" fmla="*/ 163 w 173"/>
                <a:gd name="T87" fmla="*/ 126 h 200"/>
                <a:gd name="T88" fmla="*/ 158 w 173"/>
                <a:gd name="T89" fmla="*/ 98 h 200"/>
                <a:gd name="T90" fmla="*/ 151 w 173"/>
                <a:gd name="T91" fmla="*/ 102 h 200"/>
                <a:gd name="T92" fmla="*/ 150 w 173"/>
                <a:gd name="T93" fmla="*/ 84 h 200"/>
                <a:gd name="T94" fmla="*/ 163 w 173"/>
                <a:gd name="T95" fmla="*/ 50 h 200"/>
                <a:gd name="T96" fmla="*/ 150 w 173"/>
                <a:gd name="T97" fmla="*/ 3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3" h="200">
                  <a:moveTo>
                    <a:pt x="150" y="34"/>
                  </a:moveTo>
                  <a:cubicBezTo>
                    <a:pt x="150" y="34"/>
                    <a:pt x="150" y="34"/>
                    <a:pt x="150" y="34"/>
                  </a:cubicBezTo>
                  <a:cubicBezTo>
                    <a:pt x="150" y="34"/>
                    <a:pt x="150" y="34"/>
                    <a:pt x="150" y="34"/>
                  </a:cubicBezTo>
                  <a:cubicBezTo>
                    <a:pt x="150" y="33"/>
                    <a:pt x="150" y="33"/>
                    <a:pt x="150" y="33"/>
                  </a:cubicBezTo>
                  <a:cubicBezTo>
                    <a:pt x="146" y="27"/>
                    <a:pt x="146" y="27"/>
                    <a:pt x="146" y="27"/>
                  </a:cubicBezTo>
                  <a:cubicBezTo>
                    <a:pt x="146" y="26"/>
                    <a:pt x="146" y="26"/>
                    <a:pt x="146" y="26"/>
                  </a:cubicBezTo>
                  <a:cubicBezTo>
                    <a:pt x="146" y="26"/>
                    <a:pt x="146" y="26"/>
                    <a:pt x="146" y="26"/>
                  </a:cubicBezTo>
                  <a:cubicBezTo>
                    <a:pt x="147" y="16"/>
                    <a:pt x="147" y="16"/>
                    <a:pt x="147" y="16"/>
                  </a:cubicBezTo>
                  <a:cubicBezTo>
                    <a:pt x="147" y="15"/>
                    <a:pt x="146" y="14"/>
                    <a:pt x="143" y="12"/>
                  </a:cubicBezTo>
                  <a:cubicBezTo>
                    <a:pt x="141" y="12"/>
                    <a:pt x="141" y="12"/>
                    <a:pt x="141" y="12"/>
                  </a:cubicBezTo>
                  <a:cubicBezTo>
                    <a:pt x="137" y="17"/>
                    <a:pt x="137" y="17"/>
                    <a:pt x="137" y="17"/>
                  </a:cubicBezTo>
                  <a:cubicBezTo>
                    <a:pt x="136" y="17"/>
                    <a:pt x="136" y="17"/>
                    <a:pt x="136" y="17"/>
                  </a:cubicBezTo>
                  <a:cubicBezTo>
                    <a:pt x="136" y="17"/>
                    <a:pt x="136" y="17"/>
                    <a:pt x="136" y="17"/>
                  </a:cubicBezTo>
                  <a:cubicBezTo>
                    <a:pt x="126" y="22"/>
                    <a:pt x="126" y="22"/>
                    <a:pt x="126" y="22"/>
                  </a:cubicBezTo>
                  <a:cubicBezTo>
                    <a:pt x="125" y="15"/>
                    <a:pt x="125" y="15"/>
                    <a:pt x="125" y="15"/>
                  </a:cubicBezTo>
                  <a:cubicBezTo>
                    <a:pt x="125" y="14"/>
                    <a:pt x="125" y="14"/>
                    <a:pt x="125" y="14"/>
                  </a:cubicBezTo>
                  <a:cubicBezTo>
                    <a:pt x="126" y="11"/>
                    <a:pt x="126" y="11"/>
                    <a:pt x="126" y="11"/>
                  </a:cubicBezTo>
                  <a:cubicBezTo>
                    <a:pt x="125" y="7"/>
                    <a:pt x="125" y="7"/>
                    <a:pt x="125" y="7"/>
                  </a:cubicBezTo>
                  <a:cubicBezTo>
                    <a:pt x="124" y="6"/>
                    <a:pt x="124" y="6"/>
                    <a:pt x="124" y="6"/>
                  </a:cubicBezTo>
                  <a:cubicBezTo>
                    <a:pt x="122" y="10"/>
                    <a:pt x="122" y="10"/>
                    <a:pt x="122" y="10"/>
                  </a:cubicBezTo>
                  <a:cubicBezTo>
                    <a:pt x="122" y="10"/>
                    <a:pt x="122" y="10"/>
                    <a:pt x="122" y="10"/>
                  </a:cubicBezTo>
                  <a:cubicBezTo>
                    <a:pt x="122" y="10"/>
                    <a:pt x="122" y="10"/>
                    <a:pt x="122" y="10"/>
                  </a:cubicBezTo>
                  <a:cubicBezTo>
                    <a:pt x="109" y="21"/>
                    <a:pt x="109" y="21"/>
                    <a:pt x="109" y="21"/>
                  </a:cubicBezTo>
                  <a:cubicBezTo>
                    <a:pt x="109" y="22"/>
                    <a:pt x="109" y="22"/>
                    <a:pt x="109" y="22"/>
                  </a:cubicBezTo>
                  <a:cubicBezTo>
                    <a:pt x="108" y="22"/>
                    <a:pt x="108" y="22"/>
                    <a:pt x="108" y="22"/>
                  </a:cubicBezTo>
                  <a:cubicBezTo>
                    <a:pt x="108" y="22"/>
                    <a:pt x="108" y="22"/>
                    <a:pt x="108" y="22"/>
                  </a:cubicBezTo>
                  <a:cubicBezTo>
                    <a:pt x="107" y="22"/>
                    <a:pt x="107" y="22"/>
                    <a:pt x="107" y="22"/>
                  </a:cubicBezTo>
                  <a:cubicBezTo>
                    <a:pt x="103" y="20"/>
                    <a:pt x="103" y="20"/>
                    <a:pt x="103" y="20"/>
                  </a:cubicBezTo>
                  <a:cubicBezTo>
                    <a:pt x="103" y="20"/>
                    <a:pt x="103" y="20"/>
                    <a:pt x="103" y="20"/>
                  </a:cubicBezTo>
                  <a:cubicBezTo>
                    <a:pt x="99" y="16"/>
                    <a:pt x="99" y="16"/>
                    <a:pt x="99" y="16"/>
                  </a:cubicBezTo>
                  <a:cubicBezTo>
                    <a:pt x="92" y="14"/>
                    <a:pt x="92" y="14"/>
                    <a:pt x="92" y="14"/>
                  </a:cubicBezTo>
                  <a:cubicBezTo>
                    <a:pt x="92" y="14"/>
                    <a:pt x="92" y="14"/>
                    <a:pt x="92" y="14"/>
                  </a:cubicBezTo>
                  <a:cubicBezTo>
                    <a:pt x="92" y="13"/>
                    <a:pt x="92" y="13"/>
                    <a:pt x="92" y="13"/>
                  </a:cubicBezTo>
                  <a:cubicBezTo>
                    <a:pt x="88" y="10"/>
                    <a:pt x="88" y="10"/>
                    <a:pt x="88" y="10"/>
                  </a:cubicBezTo>
                  <a:cubicBezTo>
                    <a:pt x="75" y="8"/>
                    <a:pt x="75" y="8"/>
                    <a:pt x="75" y="8"/>
                  </a:cubicBezTo>
                  <a:cubicBezTo>
                    <a:pt x="75" y="8"/>
                    <a:pt x="75" y="8"/>
                    <a:pt x="75" y="8"/>
                  </a:cubicBezTo>
                  <a:cubicBezTo>
                    <a:pt x="74" y="8"/>
                    <a:pt x="74" y="8"/>
                    <a:pt x="74" y="8"/>
                  </a:cubicBezTo>
                  <a:cubicBezTo>
                    <a:pt x="66" y="3"/>
                    <a:pt x="66" y="3"/>
                    <a:pt x="66" y="3"/>
                  </a:cubicBezTo>
                  <a:cubicBezTo>
                    <a:pt x="66" y="4"/>
                    <a:pt x="66" y="4"/>
                    <a:pt x="66" y="4"/>
                  </a:cubicBezTo>
                  <a:cubicBezTo>
                    <a:pt x="59" y="0"/>
                    <a:pt x="59" y="0"/>
                    <a:pt x="59" y="0"/>
                  </a:cubicBezTo>
                  <a:cubicBezTo>
                    <a:pt x="50" y="0"/>
                    <a:pt x="50" y="0"/>
                    <a:pt x="50" y="0"/>
                  </a:cubicBezTo>
                  <a:cubicBezTo>
                    <a:pt x="47" y="0"/>
                    <a:pt x="47" y="0"/>
                    <a:pt x="47" y="0"/>
                  </a:cubicBezTo>
                  <a:cubicBezTo>
                    <a:pt x="50" y="15"/>
                    <a:pt x="50" y="15"/>
                    <a:pt x="50" y="15"/>
                  </a:cubicBezTo>
                  <a:cubicBezTo>
                    <a:pt x="48" y="15"/>
                    <a:pt x="48" y="15"/>
                    <a:pt x="48" y="15"/>
                  </a:cubicBezTo>
                  <a:cubicBezTo>
                    <a:pt x="40" y="16"/>
                    <a:pt x="40" y="16"/>
                    <a:pt x="40" y="16"/>
                  </a:cubicBezTo>
                  <a:cubicBezTo>
                    <a:pt x="35" y="16"/>
                    <a:pt x="35" y="16"/>
                    <a:pt x="35" y="16"/>
                  </a:cubicBezTo>
                  <a:cubicBezTo>
                    <a:pt x="34" y="16"/>
                    <a:pt x="34" y="16"/>
                    <a:pt x="34" y="16"/>
                  </a:cubicBezTo>
                  <a:cubicBezTo>
                    <a:pt x="34" y="16"/>
                    <a:pt x="34" y="16"/>
                    <a:pt x="34" y="16"/>
                  </a:cubicBezTo>
                  <a:cubicBezTo>
                    <a:pt x="30" y="12"/>
                    <a:pt x="30" y="12"/>
                    <a:pt x="30" y="12"/>
                  </a:cubicBezTo>
                  <a:cubicBezTo>
                    <a:pt x="22" y="16"/>
                    <a:pt x="22" y="16"/>
                    <a:pt x="22" y="16"/>
                  </a:cubicBezTo>
                  <a:cubicBezTo>
                    <a:pt x="14" y="26"/>
                    <a:pt x="14" y="26"/>
                    <a:pt x="14" y="26"/>
                  </a:cubicBezTo>
                  <a:cubicBezTo>
                    <a:pt x="8" y="43"/>
                    <a:pt x="8" y="43"/>
                    <a:pt x="8" y="43"/>
                  </a:cubicBezTo>
                  <a:cubicBezTo>
                    <a:pt x="10" y="62"/>
                    <a:pt x="10" y="62"/>
                    <a:pt x="10" y="62"/>
                  </a:cubicBezTo>
                  <a:cubicBezTo>
                    <a:pt x="13" y="72"/>
                    <a:pt x="13" y="72"/>
                    <a:pt x="13" y="72"/>
                  </a:cubicBezTo>
                  <a:cubicBezTo>
                    <a:pt x="13" y="74"/>
                    <a:pt x="13" y="74"/>
                    <a:pt x="13" y="74"/>
                  </a:cubicBezTo>
                  <a:cubicBezTo>
                    <a:pt x="12" y="75"/>
                    <a:pt x="12" y="75"/>
                    <a:pt x="12" y="75"/>
                  </a:cubicBezTo>
                  <a:cubicBezTo>
                    <a:pt x="10" y="76"/>
                    <a:pt x="9" y="79"/>
                    <a:pt x="9" y="83"/>
                  </a:cubicBezTo>
                  <a:cubicBezTo>
                    <a:pt x="13" y="99"/>
                    <a:pt x="13" y="99"/>
                    <a:pt x="13" y="99"/>
                  </a:cubicBezTo>
                  <a:cubicBezTo>
                    <a:pt x="12" y="100"/>
                    <a:pt x="12" y="100"/>
                    <a:pt x="12" y="100"/>
                  </a:cubicBezTo>
                  <a:cubicBezTo>
                    <a:pt x="5" y="104"/>
                    <a:pt x="1" y="107"/>
                    <a:pt x="1" y="109"/>
                  </a:cubicBezTo>
                  <a:cubicBezTo>
                    <a:pt x="0" y="114"/>
                    <a:pt x="0" y="114"/>
                    <a:pt x="0" y="114"/>
                  </a:cubicBezTo>
                  <a:cubicBezTo>
                    <a:pt x="7" y="112"/>
                    <a:pt x="7" y="112"/>
                    <a:pt x="7" y="112"/>
                  </a:cubicBezTo>
                  <a:cubicBezTo>
                    <a:pt x="7" y="111"/>
                    <a:pt x="7" y="111"/>
                    <a:pt x="7" y="111"/>
                  </a:cubicBezTo>
                  <a:cubicBezTo>
                    <a:pt x="8" y="111"/>
                    <a:pt x="8" y="111"/>
                    <a:pt x="8" y="111"/>
                  </a:cubicBezTo>
                  <a:cubicBezTo>
                    <a:pt x="12" y="111"/>
                    <a:pt x="15" y="113"/>
                    <a:pt x="16" y="117"/>
                  </a:cubicBezTo>
                  <a:cubicBezTo>
                    <a:pt x="17" y="126"/>
                    <a:pt x="17" y="126"/>
                    <a:pt x="17" y="126"/>
                  </a:cubicBezTo>
                  <a:cubicBezTo>
                    <a:pt x="16" y="127"/>
                    <a:pt x="16" y="127"/>
                    <a:pt x="16" y="127"/>
                  </a:cubicBezTo>
                  <a:cubicBezTo>
                    <a:pt x="16" y="128"/>
                    <a:pt x="16" y="128"/>
                    <a:pt x="16" y="128"/>
                  </a:cubicBezTo>
                  <a:cubicBezTo>
                    <a:pt x="14" y="129"/>
                    <a:pt x="14" y="130"/>
                    <a:pt x="14" y="132"/>
                  </a:cubicBezTo>
                  <a:cubicBezTo>
                    <a:pt x="12" y="141"/>
                    <a:pt x="12" y="141"/>
                    <a:pt x="12" y="141"/>
                  </a:cubicBezTo>
                  <a:cubicBezTo>
                    <a:pt x="13" y="144"/>
                    <a:pt x="14" y="146"/>
                    <a:pt x="16" y="148"/>
                  </a:cubicBezTo>
                  <a:cubicBezTo>
                    <a:pt x="24" y="158"/>
                    <a:pt x="24" y="158"/>
                    <a:pt x="24" y="158"/>
                  </a:cubicBezTo>
                  <a:cubicBezTo>
                    <a:pt x="32" y="152"/>
                    <a:pt x="32" y="152"/>
                    <a:pt x="32" y="152"/>
                  </a:cubicBezTo>
                  <a:cubicBezTo>
                    <a:pt x="38" y="151"/>
                    <a:pt x="38" y="151"/>
                    <a:pt x="38" y="151"/>
                  </a:cubicBezTo>
                  <a:cubicBezTo>
                    <a:pt x="38" y="151"/>
                    <a:pt x="38" y="151"/>
                    <a:pt x="38" y="151"/>
                  </a:cubicBezTo>
                  <a:cubicBezTo>
                    <a:pt x="38" y="152"/>
                    <a:pt x="38" y="152"/>
                    <a:pt x="38" y="152"/>
                  </a:cubicBezTo>
                  <a:cubicBezTo>
                    <a:pt x="42" y="153"/>
                    <a:pt x="42" y="153"/>
                    <a:pt x="42" y="153"/>
                  </a:cubicBezTo>
                  <a:cubicBezTo>
                    <a:pt x="44" y="153"/>
                    <a:pt x="45" y="152"/>
                    <a:pt x="46" y="151"/>
                  </a:cubicBezTo>
                  <a:cubicBezTo>
                    <a:pt x="50" y="146"/>
                    <a:pt x="50" y="146"/>
                    <a:pt x="50" y="146"/>
                  </a:cubicBezTo>
                  <a:cubicBezTo>
                    <a:pt x="49" y="143"/>
                    <a:pt x="49" y="143"/>
                    <a:pt x="49" y="143"/>
                  </a:cubicBezTo>
                  <a:cubicBezTo>
                    <a:pt x="50" y="142"/>
                    <a:pt x="51" y="141"/>
                    <a:pt x="52" y="140"/>
                  </a:cubicBezTo>
                  <a:cubicBezTo>
                    <a:pt x="62" y="140"/>
                    <a:pt x="62" y="140"/>
                    <a:pt x="62" y="140"/>
                  </a:cubicBezTo>
                  <a:cubicBezTo>
                    <a:pt x="64" y="141"/>
                    <a:pt x="65" y="140"/>
                    <a:pt x="65" y="140"/>
                  </a:cubicBezTo>
                  <a:cubicBezTo>
                    <a:pt x="66" y="137"/>
                    <a:pt x="67" y="136"/>
                    <a:pt x="68" y="135"/>
                  </a:cubicBezTo>
                  <a:cubicBezTo>
                    <a:pt x="70" y="135"/>
                    <a:pt x="72" y="135"/>
                    <a:pt x="73" y="136"/>
                  </a:cubicBezTo>
                  <a:cubicBezTo>
                    <a:pt x="76" y="139"/>
                    <a:pt x="78" y="141"/>
                    <a:pt x="78" y="144"/>
                  </a:cubicBezTo>
                  <a:cubicBezTo>
                    <a:pt x="77" y="151"/>
                    <a:pt x="77" y="151"/>
                    <a:pt x="77" y="151"/>
                  </a:cubicBezTo>
                  <a:cubicBezTo>
                    <a:pt x="78" y="152"/>
                    <a:pt x="78" y="152"/>
                    <a:pt x="78" y="152"/>
                  </a:cubicBezTo>
                  <a:cubicBezTo>
                    <a:pt x="81" y="154"/>
                    <a:pt x="82" y="156"/>
                    <a:pt x="82" y="158"/>
                  </a:cubicBezTo>
                  <a:cubicBezTo>
                    <a:pt x="81" y="165"/>
                    <a:pt x="81" y="165"/>
                    <a:pt x="81" y="165"/>
                  </a:cubicBezTo>
                  <a:cubicBezTo>
                    <a:pt x="80" y="169"/>
                    <a:pt x="78" y="172"/>
                    <a:pt x="77" y="172"/>
                  </a:cubicBezTo>
                  <a:cubicBezTo>
                    <a:pt x="77" y="172"/>
                    <a:pt x="77" y="172"/>
                    <a:pt x="77" y="172"/>
                  </a:cubicBezTo>
                  <a:cubicBezTo>
                    <a:pt x="71" y="185"/>
                    <a:pt x="71" y="185"/>
                    <a:pt x="71" y="185"/>
                  </a:cubicBezTo>
                  <a:cubicBezTo>
                    <a:pt x="73" y="186"/>
                    <a:pt x="73" y="186"/>
                    <a:pt x="73" y="186"/>
                  </a:cubicBezTo>
                  <a:cubicBezTo>
                    <a:pt x="82" y="186"/>
                    <a:pt x="82" y="186"/>
                    <a:pt x="82" y="186"/>
                  </a:cubicBezTo>
                  <a:cubicBezTo>
                    <a:pt x="84" y="187"/>
                    <a:pt x="84" y="187"/>
                    <a:pt x="84" y="187"/>
                  </a:cubicBezTo>
                  <a:cubicBezTo>
                    <a:pt x="84" y="188"/>
                    <a:pt x="84" y="188"/>
                    <a:pt x="84" y="188"/>
                  </a:cubicBezTo>
                  <a:cubicBezTo>
                    <a:pt x="82" y="192"/>
                    <a:pt x="82" y="195"/>
                    <a:pt x="82" y="197"/>
                  </a:cubicBezTo>
                  <a:cubicBezTo>
                    <a:pt x="86" y="199"/>
                    <a:pt x="88" y="200"/>
                    <a:pt x="89" y="199"/>
                  </a:cubicBezTo>
                  <a:cubicBezTo>
                    <a:pt x="94" y="197"/>
                    <a:pt x="94" y="197"/>
                    <a:pt x="94" y="197"/>
                  </a:cubicBezTo>
                  <a:cubicBezTo>
                    <a:pt x="97" y="196"/>
                    <a:pt x="97" y="196"/>
                    <a:pt x="97" y="196"/>
                  </a:cubicBezTo>
                  <a:cubicBezTo>
                    <a:pt x="102" y="196"/>
                    <a:pt x="102" y="196"/>
                    <a:pt x="102" y="196"/>
                  </a:cubicBezTo>
                  <a:cubicBezTo>
                    <a:pt x="108" y="190"/>
                    <a:pt x="108" y="190"/>
                    <a:pt x="108" y="190"/>
                  </a:cubicBezTo>
                  <a:cubicBezTo>
                    <a:pt x="108" y="183"/>
                    <a:pt x="108" y="183"/>
                    <a:pt x="108" y="183"/>
                  </a:cubicBezTo>
                  <a:cubicBezTo>
                    <a:pt x="107" y="181"/>
                    <a:pt x="108" y="179"/>
                    <a:pt x="108" y="178"/>
                  </a:cubicBezTo>
                  <a:cubicBezTo>
                    <a:pt x="110" y="177"/>
                    <a:pt x="113" y="177"/>
                    <a:pt x="118" y="180"/>
                  </a:cubicBezTo>
                  <a:cubicBezTo>
                    <a:pt x="128" y="186"/>
                    <a:pt x="128" y="186"/>
                    <a:pt x="128" y="186"/>
                  </a:cubicBezTo>
                  <a:cubicBezTo>
                    <a:pt x="131" y="188"/>
                    <a:pt x="133" y="189"/>
                    <a:pt x="135" y="189"/>
                  </a:cubicBezTo>
                  <a:cubicBezTo>
                    <a:pt x="135" y="188"/>
                    <a:pt x="135" y="188"/>
                    <a:pt x="135" y="188"/>
                  </a:cubicBezTo>
                  <a:cubicBezTo>
                    <a:pt x="136" y="187"/>
                    <a:pt x="135" y="184"/>
                    <a:pt x="133" y="180"/>
                  </a:cubicBezTo>
                  <a:cubicBezTo>
                    <a:pt x="128" y="172"/>
                    <a:pt x="128" y="172"/>
                    <a:pt x="128" y="172"/>
                  </a:cubicBezTo>
                  <a:cubicBezTo>
                    <a:pt x="128" y="171"/>
                    <a:pt x="128" y="171"/>
                    <a:pt x="128" y="171"/>
                  </a:cubicBezTo>
                  <a:cubicBezTo>
                    <a:pt x="128" y="171"/>
                    <a:pt x="128" y="171"/>
                    <a:pt x="128" y="171"/>
                  </a:cubicBezTo>
                  <a:cubicBezTo>
                    <a:pt x="128" y="170"/>
                    <a:pt x="128" y="170"/>
                    <a:pt x="128" y="170"/>
                  </a:cubicBezTo>
                  <a:cubicBezTo>
                    <a:pt x="134" y="163"/>
                    <a:pt x="139" y="160"/>
                    <a:pt x="146" y="163"/>
                  </a:cubicBezTo>
                  <a:cubicBezTo>
                    <a:pt x="160" y="170"/>
                    <a:pt x="160" y="170"/>
                    <a:pt x="160" y="170"/>
                  </a:cubicBezTo>
                  <a:cubicBezTo>
                    <a:pt x="166" y="166"/>
                    <a:pt x="166" y="166"/>
                    <a:pt x="166" y="166"/>
                  </a:cubicBezTo>
                  <a:cubicBezTo>
                    <a:pt x="167" y="166"/>
                    <a:pt x="167" y="166"/>
                    <a:pt x="167" y="166"/>
                  </a:cubicBezTo>
                  <a:cubicBezTo>
                    <a:pt x="167" y="165"/>
                    <a:pt x="167" y="165"/>
                    <a:pt x="167" y="165"/>
                  </a:cubicBezTo>
                  <a:cubicBezTo>
                    <a:pt x="167" y="165"/>
                    <a:pt x="167" y="165"/>
                    <a:pt x="167" y="165"/>
                  </a:cubicBezTo>
                  <a:cubicBezTo>
                    <a:pt x="166" y="164"/>
                    <a:pt x="166" y="164"/>
                    <a:pt x="166" y="164"/>
                  </a:cubicBezTo>
                  <a:cubicBezTo>
                    <a:pt x="166" y="164"/>
                    <a:pt x="166" y="164"/>
                    <a:pt x="166" y="164"/>
                  </a:cubicBezTo>
                  <a:cubicBezTo>
                    <a:pt x="167" y="163"/>
                    <a:pt x="167" y="163"/>
                    <a:pt x="167" y="163"/>
                  </a:cubicBezTo>
                  <a:cubicBezTo>
                    <a:pt x="172" y="155"/>
                    <a:pt x="173" y="149"/>
                    <a:pt x="172" y="146"/>
                  </a:cubicBezTo>
                  <a:cubicBezTo>
                    <a:pt x="170" y="143"/>
                    <a:pt x="168" y="142"/>
                    <a:pt x="167" y="142"/>
                  </a:cubicBezTo>
                  <a:cubicBezTo>
                    <a:pt x="166" y="142"/>
                    <a:pt x="166" y="142"/>
                    <a:pt x="166" y="142"/>
                  </a:cubicBezTo>
                  <a:cubicBezTo>
                    <a:pt x="165" y="138"/>
                    <a:pt x="165" y="138"/>
                    <a:pt x="165" y="138"/>
                  </a:cubicBezTo>
                  <a:cubicBezTo>
                    <a:pt x="166" y="138"/>
                    <a:pt x="166" y="138"/>
                    <a:pt x="166" y="138"/>
                  </a:cubicBezTo>
                  <a:cubicBezTo>
                    <a:pt x="168" y="136"/>
                    <a:pt x="170" y="135"/>
                    <a:pt x="170" y="134"/>
                  </a:cubicBezTo>
                  <a:cubicBezTo>
                    <a:pt x="169" y="132"/>
                    <a:pt x="169" y="132"/>
                    <a:pt x="169" y="132"/>
                  </a:cubicBezTo>
                  <a:cubicBezTo>
                    <a:pt x="163" y="126"/>
                    <a:pt x="163" y="126"/>
                    <a:pt x="163" y="126"/>
                  </a:cubicBezTo>
                  <a:cubicBezTo>
                    <a:pt x="163" y="126"/>
                    <a:pt x="163" y="126"/>
                    <a:pt x="163" y="126"/>
                  </a:cubicBezTo>
                  <a:cubicBezTo>
                    <a:pt x="163" y="125"/>
                    <a:pt x="163" y="125"/>
                    <a:pt x="163" y="125"/>
                  </a:cubicBezTo>
                  <a:cubicBezTo>
                    <a:pt x="160" y="116"/>
                    <a:pt x="160" y="116"/>
                    <a:pt x="160" y="116"/>
                  </a:cubicBezTo>
                  <a:cubicBezTo>
                    <a:pt x="158" y="110"/>
                    <a:pt x="158" y="104"/>
                    <a:pt x="158" y="98"/>
                  </a:cubicBezTo>
                  <a:cubicBezTo>
                    <a:pt x="158" y="94"/>
                    <a:pt x="158" y="94"/>
                    <a:pt x="158" y="94"/>
                  </a:cubicBezTo>
                  <a:cubicBezTo>
                    <a:pt x="154" y="98"/>
                    <a:pt x="154" y="98"/>
                    <a:pt x="154" y="98"/>
                  </a:cubicBezTo>
                  <a:cubicBezTo>
                    <a:pt x="151" y="102"/>
                    <a:pt x="151" y="102"/>
                    <a:pt x="151" y="102"/>
                  </a:cubicBezTo>
                  <a:cubicBezTo>
                    <a:pt x="150" y="85"/>
                    <a:pt x="150" y="85"/>
                    <a:pt x="150" y="85"/>
                  </a:cubicBezTo>
                  <a:cubicBezTo>
                    <a:pt x="150" y="85"/>
                    <a:pt x="150" y="85"/>
                    <a:pt x="150" y="85"/>
                  </a:cubicBezTo>
                  <a:cubicBezTo>
                    <a:pt x="150" y="84"/>
                    <a:pt x="150" y="84"/>
                    <a:pt x="150" y="84"/>
                  </a:cubicBezTo>
                  <a:cubicBezTo>
                    <a:pt x="150" y="84"/>
                    <a:pt x="150" y="84"/>
                    <a:pt x="150" y="84"/>
                  </a:cubicBezTo>
                  <a:cubicBezTo>
                    <a:pt x="159" y="71"/>
                    <a:pt x="165" y="64"/>
                    <a:pt x="167" y="62"/>
                  </a:cubicBezTo>
                  <a:cubicBezTo>
                    <a:pt x="163" y="50"/>
                    <a:pt x="163" y="50"/>
                    <a:pt x="163" y="50"/>
                  </a:cubicBezTo>
                  <a:cubicBezTo>
                    <a:pt x="162" y="44"/>
                    <a:pt x="161" y="40"/>
                    <a:pt x="161" y="38"/>
                  </a:cubicBezTo>
                  <a:cubicBezTo>
                    <a:pt x="154" y="35"/>
                    <a:pt x="154" y="35"/>
                    <a:pt x="154" y="35"/>
                  </a:cubicBezTo>
                  <a:lnTo>
                    <a:pt x="150" y="34"/>
                  </a:ln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59" name="Freeform 19"/>
            <p:cNvSpPr/>
            <p:nvPr/>
          </p:nvSpPr>
          <p:spPr bwMode="auto">
            <a:xfrm>
              <a:off x="5749169" y="4058396"/>
              <a:ext cx="917575" cy="574675"/>
            </a:xfrm>
            <a:custGeom>
              <a:avLst/>
              <a:gdLst>
                <a:gd name="T0" fmla="*/ 32 w 244"/>
                <a:gd name="T1" fmla="*/ 5 h 153"/>
                <a:gd name="T2" fmla="*/ 43 w 244"/>
                <a:gd name="T3" fmla="*/ 12 h 153"/>
                <a:gd name="T4" fmla="*/ 49 w 244"/>
                <a:gd name="T5" fmla="*/ 20 h 153"/>
                <a:gd name="T6" fmla="*/ 44 w 244"/>
                <a:gd name="T7" fmla="*/ 26 h 153"/>
                <a:gd name="T8" fmla="*/ 30 w 244"/>
                <a:gd name="T9" fmla="*/ 29 h 153"/>
                <a:gd name="T10" fmla="*/ 32 w 244"/>
                <a:gd name="T11" fmla="*/ 37 h 153"/>
                <a:gd name="T12" fmla="*/ 36 w 244"/>
                <a:gd name="T13" fmla="*/ 54 h 153"/>
                <a:gd name="T14" fmla="*/ 45 w 244"/>
                <a:gd name="T15" fmla="*/ 57 h 153"/>
                <a:gd name="T16" fmla="*/ 46 w 244"/>
                <a:gd name="T17" fmla="*/ 58 h 153"/>
                <a:gd name="T18" fmla="*/ 51 w 244"/>
                <a:gd name="T19" fmla="*/ 65 h 153"/>
                <a:gd name="T20" fmla="*/ 54 w 244"/>
                <a:gd name="T21" fmla="*/ 73 h 153"/>
                <a:gd name="T22" fmla="*/ 40 w 244"/>
                <a:gd name="T23" fmla="*/ 92 h 153"/>
                <a:gd name="T24" fmla="*/ 2 w 244"/>
                <a:gd name="T25" fmla="*/ 102 h 153"/>
                <a:gd name="T26" fmla="*/ 4 w 244"/>
                <a:gd name="T27" fmla="*/ 116 h 153"/>
                <a:gd name="T28" fmla="*/ 19 w 244"/>
                <a:gd name="T29" fmla="*/ 143 h 153"/>
                <a:gd name="T30" fmla="*/ 20 w 244"/>
                <a:gd name="T31" fmla="*/ 143 h 153"/>
                <a:gd name="T32" fmla="*/ 26 w 244"/>
                <a:gd name="T33" fmla="*/ 151 h 153"/>
                <a:gd name="T34" fmla="*/ 30 w 244"/>
                <a:gd name="T35" fmla="*/ 138 h 153"/>
                <a:gd name="T36" fmla="*/ 39 w 244"/>
                <a:gd name="T37" fmla="*/ 127 h 153"/>
                <a:gd name="T38" fmla="*/ 56 w 244"/>
                <a:gd name="T39" fmla="*/ 127 h 153"/>
                <a:gd name="T40" fmla="*/ 63 w 244"/>
                <a:gd name="T41" fmla="*/ 111 h 153"/>
                <a:gd name="T42" fmla="*/ 80 w 244"/>
                <a:gd name="T43" fmla="*/ 111 h 153"/>
                <a:gd name="T44" fmla="*/ 109 w 244"/>
                <a:gd name="T45" fmla="*/ 121 h 153"/>
                <a:gd name="T46" fmla="*/ 110 w 244"/>
                <a:gd name="T47" fmla="*/ 121 h 153"/>
                <a:gd name="T48" fmla="*/ 121 w 244"/>
                <a:gd name="T49" fmla="*/ 127 h 153"/>
                <a:gd name="T50" fmla="*/ 121 w 244"/>
                <a:gd name="T51" fmla="*/ 127 h 153"/>
                <a:gd name="T52" fmla="*/ 132 w 244"/>
                <a:gd name="T53" fmla="*/ 128 h 153"/>
                <a:gd name="T54" fmla="*/ 142 w 244"/>
                <a:gd name="T55" fmla="*/ 115 h 153"/>
                <a:gd name="T56" fmla="*/ 148 w 244"/>
                <a:gd name="T57" fmla="*/ 120 h 153"/>
                <a:gd name="T58" fmla="*/ 149 w 244"/>
                <a:gd name="T59" fmla="*/ 129 h 153"/>
                <a:gd name="T60" fmla="*/ 159 w 244"/>
                <a:gd name="T61" fmla="*/ 123 h 153"/>
                <a:gd name="T62" fmla="*/ 165 w 244"/>
                <a:gd name="T63" fmla="*/ 123 h 153"/>
                <a:gd name="T64" fmla="*/ 170 w 244"/>
                <a:gd name="T65" fmla="*/ 141 h 153"/>
                <a:gd name="T66" fmla="*/ 194 w 244"/>
                <a:gd name="T67" fmla="*/ 130 h 153"/>
                <a:gd name="T68" fmla="*/ 215 w 244"/>
                <a:gd name="T69" fmla="*/ 121 h 153"/>
                <a:gd name="T70" fmla="*/ 237 w 244"/>
                <a:gd name="T71" fmla="*/ 114 h 153"/>
                <a:gd name="T72" fmla="*/ 242 w 244"/>
                <a:gd name="T73" fmla="*/ 111 h 153"/>
                <a:gd name="T74" fmla="*/ 230 w 244"/>
                <a:gd name="T75" fmla="*/ 77 h 153"/>
                <a:gd name="T76" fmla="*/ 236 w 244"/>
                <a:gd name="T77" fmla="*/ 67 h 153"/>
                <a:gd name="T78" fmla="*/ 222 w 244"/>
                <a:gd name="T79" fmla="*/ 63 h 153"/>
                <a:gd name="T80" fmla="*/ 215 w 244"/>
                <a:gd name="T81" fmla="*/ 55 h 153"/>
                <a:gd name="T82" fmla="*/ 214 w 244"/>
                <a:gd name="T83" fmla="*/ 54 h 153"/>
                <a:gd name="T84" fmla="*/ 186 w 244"/>
                <a:gd name="T85" fmla="*/ 47 h 153"/>
                <a:gd name="T86" fmla="*/ 162 w 244"/>
                <a:gd name="T87" fmla="*/ 47 h 153"/>
                <a:gd name="T88" fmla="*/ 108 w 244"/>
                <a:gd name="T89" fmla="*/ 25 h 153"/>
                <a:gd name="T90" fmla="*/ 72 w 244"/>
                <a:gd name="T91" fmla="*/ 0 h 153"/>
                <a:gd name="T92" fmla="*/ 37 w 244"/>
                <a:gd name="T93" fmla="*/ 3 h 153"/>
                <a:gd name="T94" fmla="*/ 31 w 244"/>
                <a:gd name="T95" fmla="*/ 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4" h="153">
                  <a:moveTo>
                    <a:pt x="31" y="1"/>
                  </a:moveTo>
                  <a:cubicBezTo>
                    <a:pt x="30" y="2"/>
                    <a:pt x="30" y="2"/>
                    <a:pt x="30" y="2"/>
                  </a:cubicBezTo>
                  <a:cubicBezTo>
                    <a:pt x="32" y="5"/>
                    <a:pt x="32" y="5"/>
                    <a:pt x="32" y="5"/>
                  </a:cubicBezTo>
                  <a:cubicBezTo>
                    <a:pt x="43" y="12"/>
                    <a:pt x="43" y="12"/>
                    <a:pt x="43" y="12"/>
                  </a:cubicBezTo>
                  <a:cubicBezTo>
                    <a:pt x="43" y="12"/>
                    <a:pt x="43" y="12"/>
                    <a:pt x="43" y="12"/>
                  </a:cubicBezTo>
                  <a:cubicBezTo>
                    <a:pt x="43" y="12"/>
                    <a:pt x="43" y="12"/>
                    <a:pt x="43" y="12"/>
                  </a:cubicBezTo>
                  <a:cubicBezTo>
                    <a:pt x="43" y="12"/>
                    <a:pt x="43" y="12"/>
                    <a:pt x="43" y="12"/>
                  </a:cubicBezTo>
                  <a:cubicBezTo>
                    <a:pt x="50" y="19"/>
                    <a:pt x="50" y="19"/>
                    <a:pt x="50" y="19"/>
                  </a:cubicBezTo>
                  <a:cubicBezTo>
                    <a:pt x="49" y="20"/>
                    <a:pt x="49" y="20"/>
                    <a:pt x="49" y="20"/>
                  </a:cubicBezTo>
                  <a:cubicBezTo>
                    <a:pt x="45" y="25"/>
                    <a:pt x="45" y="25"/>
                    <a:pt x="45" y="25"/>
                  </a:cubicBezTo>
                  <a:cubicBezTo>
                    <a:pt x="44" y="25"/>
                    <a:pt x="44" y="25"/>
                    <a:pt x="44" y="25"/>
                  </a:cubicBezTo>
                  <a:cubicBezTo>
                    <a:pt x="44" y="26"/>
                    <a:pt x="44" y="26"/>
                    <a:pt x="44" y="26"/>
                  </a:cubicBezTo>
                  <a:cubicBezTo>
                    <a:pt x="37" y="26"/>
                    <a:pt x="37" y="26"/>
                    <a:pt x="37" y="26"/>
                  </a:cubicBezTo>
                  <a:cubicBezTo>
                    <a:pt x="33" y="27"/>
                    <a:pt x="33" y="27"/>
                    <a:pt x="33" y="27"/>
                  </a:cubicBezTo>
                  <a:cubicBezTo>
                    <a:pt x="30" y="29"/>
                    <a:pt x="30" y="29"/>
                    <a:pt x="30" y="29"/>
                  </a:cubicBezTo>
                  <a:cubicBezTo>
                    <a:pt x="32" y="33"/>
                    <a:pt x="32" y="33"/>
                    <a:pt x="32" y="33"/>
                  </a:cubicBezTo>
                  <a:cubicBezTo>
                    <a:pt x="32" y="33"/>
                    <a:pt x="32" y="33"/>
                    <a:pt x="32" y="33"/>
                  </a:cubicBezTo>
                  <a:cubicBezTo>
                    <a:pt x="32" y="37"/>
                    <a:pt x="32" y="37"/>
                    <a:pt x="32" y="37"/>
                  </a:cubicBezTo>
                  <a:cubicBezTo>
                    <a:pt x="36" y="43"/>
                    <a:pt x="36" y="43"/>
                    <a:pt x="36" y="43"/>
                  </a:cubicBezTo>
                  <a:cubicBezTo>
                    <a:pt x="36" y="43"/>
                    <a:pt x="36" y="43"/>
                    <a:pt x="36" y="43"/>
                  </a:cubicBezTo>
                  <a:cubicBezTo>
                    <a:pt x="36" y="54"/>
                    <a:pt x="36" y="54"/>
                    <a:pt x="36" y="54"/>
                  </a:cubicBezTo>
                  <a:cubicBezTo>
                    <a:pt x="39" y="55"/>
                    <a:pt x="39" y="55"/>
                    <a:pt x="39" y="55"/>
                  </a:cubicBezTo>
                  <a:cubicBezTo>
                    <a:pt x="44" y="57"/>
                    <a:pt x="44" y="57"/>
                    <a:pt x="44" y="57"/>
                  </a:cubicBezTo>
                  <a:cubicBezTo>
                    <a:pt x="45" y="57"/>
                    <a:pt x="45" y="57"/>
                    <a:pt x="45" y="57"/>
                  </a:cubicBezTo>
                  <a:cubicBezTo>
                    <a:pt x="45" y="57"/>
                    <a:pt x="45" y="57"/>
                    <a:pt x="45" y="57"/>
                  </a:cubicBezTo>
                  <a:cubicBezTo>
                    <a:pt x="45" y="57"/>
                    <a:pt x="45" y="57"/>
                    <a:pt x="45" y="57"/>
                  </a:cubicBezTo>
                  <a:cubicBezTo>
                    <a:pt x="46" y="58"/>
                    <a:pt x="46" y="58"/>
                    <a:pt x="46" y="58"/>
                  </a:cubicBezTo>
                  <a:cubicBezTo>
                    <a:pt x="51" y="65"/>
                    <a:pt x="51" y="65"/>
                    <a:pt x="51" y="65"/>
                  </a:cubicBezTo>
                  <a:cubicBezTo>
                    <a:pt x="51" y="65"/>
                    <a:pt x="51" y="65"/>
                    <a:pt x="51" y="65"/>
                  </a:cubicBezTo>
                  <a:cubicBezTo>
                    <a:pt x="51" y="65"/>
                    <a:pt x="51" y="65"/>
                    <a:pt x="51" y="65"/>
                  </a:cubicBezTo>
                  <a:cubicBezTo>
                    <a:pt x="54" y="73"/>
                    <a:pt x="54" y="73"/>
                    <a:pt x="54" y="73"/>
                  </a:cubicBezTo>
                  <a:cubicBezTo>
                    <a:pt x="54" y="73"/>
                    <a:pt x="54" y="73"/>
                    <a:pt x="54" y="73"/>
                  </a:cubicBezTo>
                  <a:cubicBezTo>
                    <a:pt x="54" y="73"/>
                    <a:pt x="54" y="73"/>
                    <a:pt x="54" y="73"/>
                  </a:cubicBezTo>
                  <a:cubicBezTo>
                    <a:pt x="54" y="78"/>
                    <a:pt x="54" y="78"/>
                    <a:pt x="54" y="78"/>
                  </a:cubicBezTo>
                  <a:cubicBezTo>
                    <a:pt x="53" y="81"/>
                    <a:pt x="52" y="83"/>
                    <a:pt x="52" y="85"/>
                  </a:cubicBezTo>
                  <a:cubicBezTo>
                    <a:pt x="50" y="87"/>
                    <a:pt x="46" y="90"/>
                    <a:pt x="40" y="92"/>
                  </a:cubicBezTo>
                  <a:cubicBezTo>
                    <a:pt x="27" y="100"/>
                    <a:pt x="27" y="100"/>
                    <a:pt x="27" y="100"/>
                  </a:cubicBezTo>
                  <a:cubicBezTo>
                    <a:pt x="26" y="100"/>
                    <a:pt x="26" y="100"/>
                    <a:pt x="26" y="100"/>
                  </a:cubicBezTo>
                  <a:cubicBezTo>
                    <a:pt x="2" y="102"/>
                    <a:pt x="2" y="102"/>
                    <a:pt x="2" y="102"/>
                  </a:cubicBezTo>
                  <a:cubicBezTo>
                    <a:pt x="0" y="108"/>
                    <a:pt x="0" y="108"/>
                    <a:pt x="0" y="108"/>
                  </a:cubicBezTo>
                  <a:cubicBezTo>
                    <a:pt x="4" y="116"/>
                    <a:pt x="4" y="116"/>
                    <a:pt x="4" y="116"/>
                  </a:cubicBezTo>
                  <a:cubicBezTo>
                    <a:pt x="4" y="116"/>
                    <a:pt x="4" y="116"/>
                    <a:pt x="4" y="116"/>
                  </a:cubicBezTo>
                  <a:cubicBezTo>
                    <a:pt x="4" y="117"/>
                    <a:pt x="4" y="117"/>
                    <a:pt x="4" y="117"/>
                  </a:cubicBezTo>
                  <a:cubicBezTo>
                    <a:pt x="6" y="127"/>
                    <a:pt x="6" y="127"/>
                    <a:pt x="6" y="127"/>
                  </a:cubicBezTo>
                  <a:cubicBezTo>
                    <a:pt x="19" y="143"/>
                    <a:pt x="19" y="143"/>
                    <a:pt x="19" y="143"/>
                  </a:cubicBezTo>
                  <a:cubicBezTo>
                    <a:pt x="20" y="143"/>
                    <a:pt x="20" y="143"/>
                    <a:pt x="20" y="143"/>
                  </a:cubicBezTo>
                  <a:cubicBezTo>
                    <a:pt x="20" y="143"/>
                    <a:pt x="20" y="143"/>
                    <a:pt x="20" y="143"/>
                  </a:cubicBezTo>
                  <a:cubicBezTo>
                    <a:pt x="20" y="143"/>
                    <a:pt x="20" y="143"/>
                    <a:pt x="20" y="143"/>
                  </a:cubicBezTo>
                  <a:cubicBezTo>
                    <a:pt x="25" y="153"/>
                    <a:pt x="25" y="153"/>
                    <a:pt x="25" y="153"/>
                  </a:cubicBezTo>
                  <a:cubicBezTo>
                    <a:pt x="26" y="151"/>
                    <a:pt x="26" y="151"/>
                    <a:pt x="26" y="151"/>
                  </a:cubicBezTo>
                  <a:cubicBezTo>
                    <a:pt x="26" y="151"/>
                    <a:pt x="26" y="151"/>
                    <a:pt x="26" y="151"/>
                  </a:cubicBezTo>
                  <a:cubicBezTo>
                    <a:pt x="30" y="139"/>
                    <a:pt x="30" y="139"/>
                    <a:pt x="30" y="139"/>
                  </a:cubicBezTo>
                  <a:cubicBezTo>
                    <a:pt x="30" y="139"/>
                    <a:pt x="30" y="139"/>
                    <a:pt x="30" y="139"/>
                  </a:cubicBezTo>
                  <a:cubicBezTo>
                    <a:pt x="30" y="138"/>
                    <a:pt x="30" y="138"/>
                    <a:pt x="30" y="138"/>
                  </a:cubicBezTo>
                  <a:cubicBezTo>
                    <a:pt x="30" y="138"/>
                    <a:pt x="30" y="138"/>
                    <a:pt x="30" y="138"/>
                  </a:cubicBezTo>
                  <a:cubicBezTo>
                    <a:pt x="38" y="128"/>
                    <a:pt x="38" y="128"/>
                    <a:pt x="38" y="128"/>
                  </a:cubicBezTo>
                  <a:cubicBezTo>
                    <a:pt x="39" y="127"/>
                    <a:pt x="39" y="127"/>
                    <a:pt x="39" y="127"/>
                  </a:cubicBezTo>
                  <a:cubicBezTo>
                    <a:pt x="49" y="123"/>
                    <a:pt x="49" y="123"/>
                    <a:pt x="49" y="123"/>
                  </a:cubicBezTo>
                  <a:cubicBezTo>
                    <a:pt x="50" y="123"/>
                    <a:pt x="50" y="123"/>
                    <a:pt x="50" y="123"/>
                  </a:cubicBezTo>
                  <a:cubicBezTo>
                    <a:pt x="56" y="127"/>
                    <a:pt x="56" y="127"/>
                    <a:pt x="56" y="127"/>
                  </a:cubicBezTo>
                  <a:cubicBezTo>
                    <a:pt x="64" y="126"/>
                    <a:pt x="64" y="126"/>
                    <a:pt x="64" y="126"/>
                  </a:cubicBezTo>
                  <a:cubicBezTo>
                    <a:pt x="62" y="112"/>
                    <a:pt x="62" y="112"/>
                    <a:pt x="62" y="112"/>
                  </a:cubicBezTo>
                  <a:cubicBezTo>
                    <a:pt x="63" y="111"/>
                    <a:pt x="63" y="111"/>
                    <a:pt x="63" y="111"/>
                  </a:cubicBezTo>
                  <a:cubicBezTo>
                    <a:pt x="71" y="111"/>
                    <a:pt x="71" y="111"/>
                    <a:pt x="71" y="111"/>
                  </a:cubicBezTo>
                  <a:cubicBezTo>
                    <a:pt x="79" y="111"/>
                    <a:pt x="79" y="111"/>
                    <a:pt x="79" y="111"/>
                  </a:cubicBezTo>
                  <a:cubicBezTo>
                    <a:pt x="80" y="111"/>
                    <a:pt x="80" y="111"/>
                    <a:pt x="80" y="111"/>
                  </a:cubicBezTo>
                  <a:cubicBezTo>
                    <a:pt x="80" y="111"/>
                    <a:pt x="80" y="111"/>
                    <a:pt x="80" y="111"/>
                  </a:cubicBezTo>
                  <a:cubicBezTo>
                    <a:pt x="96" y="119"/>
                    <a:pt x="96" y="119"/>
                    <a:pt x="96" y="119"/>
                  </a:cubicBezTo>
                  <a:cubicBezTo>
                    <a:pt x="109" y="121"/>
                    <a:pt x="109" y="121"/>
                    <a:pt x="109" y="121"/>
                  </a:cubicBezTo>
                  <a:cubicBezTo>
                    <a:pt x="110" y="121"/>
                    <a:pt x="110" y="121"/>
                    <a:pt x="110" y="121"/>
                  </a:cubicBezTo>
                  <a:cubicBezTo>
                    <a:pt x="110" y="121"/>
                    <a:pt x="110" y="121"/>
                    <a:pt x="110" y="121"/>
                  </a:cubicBezTo>
                  <a:cubicBezTo>
                    <a:pt x="110" y="121"/>
                    <a:pt x="110" y="121"/>
                    <a:pt x="110" y="121"/>
                  </a:cubicBezTo>
                  <a:cubicBezTo>
                    <a:pt x="114" y="125"/>
                    <a:pt x="114" y="125"/>
                    <a:pt x="114" y="125"/>
                  </a:cubicBezTo>
                  <a:cubicBezTo>
                    <a:pt x="121" y="127"/>
                    <a:pt x="121" y="127"/>
                    <a:pt x="121" y="127"/>
                  </a:cubicBezTo>
                  <a:cubicBezTo>
                    <a:pt x="121" y="127"/>
                    <a:pt x="121" y="127"/>
                    <a:pt x="121" y="127"/>
                  </a:cubicBezTo>
                  <a:cubicBezTo>
                    <a:pt x="121" y="127"/>
                    <a:pt x="121" y="127"/>
                    <a:pt x="121" y="127"/>
                  </a:cubicBezTo>
                  <a:cubicBezTo>
                    <a:pt x="121" y="127"/>
                    <a:pt x="121" y="127"/>
                    <a:pt x="121" y="127"/>
                  </a:cubicBezTo>
                  <a:cubicBezTo>
                    <a:pt x="121" y="127"/>
                    <a:pt x="121" y="127"/>
                    <a:pt x="121" y="127"/>
                  </a:cubicBezTo>
                  <a:cubicBezTo>
                    <a:pt x="125" y="131"/>
                    <a:pt x="125" y="131"/>
                    <a:pt x="125" y="131"/>
                  </a:cubicBezTo>
                  <a:cubicBezTo>
                    <a:pt x="127" y="132"/>
                    <a:pt x="127" y="132"/>
                    <a:pt x="127" y="132"/>
                  </a:cubicBezTo>
                  <a:cubicBezTo>
                    <a:pt x="132" y="128"/>
                    <a:pt x="132" y="128"/>
                    <a:pt x="132" y="128"/>
                  </a:cubicBezTo>
                  <a:cubicBezTo>
                    <a:pt x="132" y="127"/>
                    <a:pt x="132" y="127"/>
                    <a:pt x="132" y="127"/>
                  </a:cubicBezTo>
                  <a:cubicBezTo>
                    <a:pt x="138" y="122"/>
                    <a:pt x="138" y="122"/>
                    <a:pt x="138" y="122"/>
                  </a:cubicBezTo>
                  <a:cubicBezTo>
                    <a:pt x="142" y="115"/>
                    <a:pt x="142" y="115"/>
                    <a:pt x="142" y="115"/>
                  </a:cubicBezTo>
                  <a:cubicBezTo>
                    <a:pt x="148" y="119"/>
                    <a:pt x="148" y="119"/>
                    <a:pt x="148" y="119"/>
                  </a:cubicBezTo>
                  <a:cubicBezTo>
                    <a:pt x="148" y="119"/>
                    <a:pt x="148" y="119"/>
                    <a:pt x="148" y="119"/>
                  </a:cubicBezTo>
                  <a:cubicBezTo>
                    <a:pt x="148" y="120"/>
                    <a:pt x="148" y="120"/>
                    <a:pt x="148" y="120"/>
                  </a:cubicBezTo>
                  <a:cubicBezTo>
                    <a:pt x="150" y="125"/>
                    <a:pt x="150" y="125"/>
                    <a:pt x="150" y="125"/>
                  </a:cubicBezTo>
                  <a:cubicBezTo>
                    <a:pt x="150" y="126"/>
                    <a:pt x="150" y="126"/>
                    <a:pt x="150" y="126"/>
                  </a:cubicBezTo>
                  <a:cubicBezTo>
                    <a:pt x="149" y="129"/>
                    <a:pt x="149" y="129"/>
                    <a:pt x="149" y="129"/>
                  </a:cubicBezTo>
                  <a:cubicBezTo>
                    <a:pt x="150" y="130"/>
                    <a:pt x="150" y="130"/>
                    <a:pt x="150" y="130"/>
                  </a:cubicBezTo>
                  <a:cubicBezTo>
                    <a:pt x="154" y="128"/>
                    <a:pt x="154" y="128"/>
                    <a:pt x="154" y="128"/>
                  </a:cubicBezTo>
                  <a:cubicBezTo>
                    <a:pt x="159" y="123"/>
                    <a:pt x="159" y="123"/>
                    <a:pt x="159" y="123"/>
                  </a:cubicBezTo>
                  <a:cubicBezTo>
                    <a:pt x="164" y="123"/>
                    <a:pt x="164" y="123"/>
                    <a:pt x="164" y="123"/>
                  </a:cubicBezTo>
                  <a:cubicBezTo>
                    <a:pt x="164" y="123"/>
                    <a:pt x="164" y="123"/>
                    <a:pt x="164" y="123"/>
                  </a:cubicBezTo>
                  <a:cubicBezTo>
                    <a:pt x="165" y="123"/>
                    <a:pt x="165" y="123"/>
                    <a:pt x="165" y="123"/>
                  </a:cubicBezTo>
                  <a:cubicBezTo>
                    <a:pt x="168" y="125"/>
                    <a:pt x="168" y="125"/>
                    <a:pt x="168" y="125"/>
                  </a:cubicBezTo>
                  <a:cubicBezTo>
                    <a:pt x="171" y="128"/>
                    <a:pt x="172" y="130"/>
                    <a:pt x="171" y="132"/>
                  </a:cubicBezTo>
                  <a:cubicBezTo>
                    <a:pt x="170" y="141"/>
                    <a:pt x="170" y="141"/>
                    <a:pt x="170" y="141"/>
                  </a:cubicBezTo>
                  <a:cubicBezTo>
                    <a:pt x="173" y="145"/>
                    <a:pt x="173" y="145"/>
                    <a:pt x="173" y="145"/>
                  </a:cubicBezTo>
                  <a:cubicBezTo>
                    <a:pt x="174" y="145"/>
                    <a:pt x="174" y="145"/>
                    <a:pt x="174" y="145"/>
                  </a:cubicBezTo>
                  <a:cubicBezTo>
                    <a:pt x="183" y="135"/>
                    <a:pt x="190" y="130"/>
                    <a:pt x="194" y="130"/>
                  </a:cubicBezTo>
                  <a:cubicBezTo>
                    <a:pt x="204" y="130"/>
                    <a:pt x="204" y="130"/>
                    <a:pt x="204" y="130"/>
                  </a:cubicBezTo>
                  <a:cubicBezTo>
                    <a:pt x="207" y="125"/>
                    <a:pt x="207" y="125"/>
                    <a:pt x="207" y="125"/>
                  </a:cubicBezTo>
                  <a:cubicBezTo>
                    <a:pt x="215" y="121"/>
                    <a:pt x="215" y="121"/>
                    <a:pt x="215" y="121"/>
                  </a:cubicBezTo>
                  <a:cubicBezTo>
                    <a:pt x="216" y="121"/>
                    <a:pt x="216" y="121"/>
                    <a:pt x="216" y="121"/>
                  </a:cubicBezTo>
                  <a:cubicBezTo>
                    <a:pt x="226" y="120"/>
                    <a:pt x="226" y="120"/>
                    <a:pt x="226" y="120"/>
                  </a:cubicBezTo>
                  <a:cubicBezTo>
                    <a:pt x="237" y="114"/>
                    <a:pt x="237" y="114"/>
                    <a:pt x="237" y="114"/>
                  </a:cubicBezTo>
                  <a:cubicBezTo>
                    <a:pt x="237" y="114"/>
                    <a:pt x="237" y="114"/>
                    <a:pt x="237" y="114"/>
                  </a:cubicBezTo>
                  <a:cubicBezTo>
                    <a:pt x="244" y="114"/>
                    <a:pt x="244" y="114"/>
                    <a:pt x="244" y="114"/>
                  </a:cubicBezTo>
                  <a:cubicBezTo>
                    <a:pt x="242" y="111"/>
                    <a:pt x="242" y="111"/>
                    <a:pt x="242" y="111"/>
                  </a:cubicBezTo>
                  <a:cubicBezTo>
                    <a:pt x="243" y="110"/>
                    <a:pt x="243" y="110"/>
                    <a:pt x="243" y="110"/>
                  </a:cubicBezTo>
                  <a:cubicBezTo>
                    <a:pt x="244" y="108"/>
                    <a:pt x="244" y="108"/>
                    <a:pt x="244" y="108"/>
                  </a:cubicBezTo>
                  <a:cubicBezTo>
                    <a:pt x="230" y="77"/>
                    <a:pt x="230" y="77"/>
                    <a:pt x="230" y="77"/>
                  </a:cubicBezTo>
                  <a:cubicBezTo>
                    <a:pt x="230" y="76"/>
                    <a:pt x="230" y="76"/>
                    <a:pt x="230" y="76"/>
                  </a:cubicBezTo>
                  <a:cubicBezTo>
                    <a:pt x="229" y="75"/>
                    <a:pt x="229" y="75"/>
                    <a:pt x="229" y="75"/>
                  </a:cubicBezTo>
                  <a:cubicBezTo>
                    <a:pt x="236" y="67"/>
                    <a:pt x="236" y="67"/>
                    <a:pt x="236" y="67"/>
                  </a:cubicBezTo>
                  <a:cubicBezTo>
                    <a:pt x="234" y="65"/>
                    <a:pt x="234" y="65"/>
                    <a:pt x="234" y="65"/>
                  </a:cubicBezTo>
                  <a:cubicBezTo>
                    <a:pt x="223" y="63"/>
                    <a:pt x="223" y="63"/>
                    <a:pt x="223" y="63"/>
                  </a:cubicBezTo>
                  <a:cubicBezTo>
                    <a:pt x="222" y="63"/>
                    <a:pt x="222" y="63"/>
                    <a:pt x="222" y="63"/>
                  </a:cubicBezTo>
                  <a:cubicBezTo>
                    <a:pt x="222" y="63"/>
                    <a:pt x="222" y="63"/>
                    <a:pt x="222" y="63"/>
                  </a:cubicBezTo>
                  <a:cubicBezTo>
                    <a:pt x="222" y="62"/>
                    <a:pt x="222" y="62"/>
                    <a:pt x="222" y="62"/>
                  </a:cubicBezTo>
                  <a:cubicBezTo>
                    <a:pt x="215" y="55"/>
                    <a:pt x="215" y="55"/>
                    <a:pt x="215" y="55"/>
                  </a:cubicBezTo>
                  <a:cubicBezTo>
                    <a:pt x="215" y="53"/>
                    <a:pt x="215" y="53"/>
                    <a:pt x="215" y="53"/>
                  </a:cubicBezTo>
                  <a:cubicBezTo>
                    <a:pt x="215" y="53"/>
                    <a:pt x="215" y="53"/>
                    <a:pt x="215" y="53"/>
                  </a:cubicBezTo>
                  <a:cubicBezTo>
                    <a:pt x="214" y="54"/>
                    <a:pt x="214" y="54"/>
                    <a:pt x="214" y="54"/>
                  </a:cubicBezTo>
                  <a:cubicBezTo>
                    <a:pt x="208" y="50"/>
                    <a:pt x="208" y="50"/>
                    <a:pt x="208" y="50"/>
                  </a:cubicBezTo>
                  <a:cubicBezTo>
                    <a:pt x="206" y="53"/>
                    <a:pt x="203" y="56"/>
                    <a:pt x="200" y="57"/>
                  </a:cubicBezTo>
                  <a:cubicBezTo>
                    <a:pt x="197" y="58"/>
                    <a:pt x="192" y="55"/>
                    <a:pt x="186" y="47"/>
                  </a:cubicBezTo>
                  <a:cubicBezTo>
                    <a:pt x="183" y="43"/>
                    <a:pt x="183" y="43"/>
                    <a:pt x="183" y="43"/>
                  </a:cubicBezTo>
                  <a:cubicBezTo>
                    <a:pt x="183" y="43"/>
                    <a:pt x="180" y="43"/>
                    <a:pt x="176" y="45"/>
                  </a:cubicBezTo>
                  <a:cubicBezTo>
                    <a:pt x="169" y="47"/>
                    <a:pt x="164" y="48"/>
                    <a:pt x="162" y="47"/>
                  </a:cubicBezTo>
                  <a:cubicBezTo>
                    <a:pt x="160" y="45"/>
                    <a:pt x="160" y="41"/>
                    <a:pt x="160" y="35"/>
                  </a:cubicBezTo>
                  <a:cubicBezTo>
                    <a:pt x="161" y="31"/>
                    <a:pt x="160" y="29"/>
                    <a:pt x="160" y="27"/>
                  </a:cubicBezTo>
                  <a:cubicBezTo>
                    <a:pt x="108" y="25"/>
                    <a:pt x="108" y="25"/>
                    <a:pt x="108" y="25"/>
                  </a:cubicBezTo>
                  <a:cubicBezTo>
                    <a:pt x="103" y="23"/>
                    <a:pt x="99" y="21"/>
                    <a:pt x="97" y="19"/>
                  </a:cubicBezTo>
                  <a:cubicBezTo>
                    <a:pt x="89" y="17"/>
                    <a:pt x="89" y="17"/>
                    <a:pt x="89" y="17"/>
                  </a:cubicBezTo>
                  <a:cubicBezTo>
                    <a:pt x="86" y="15"/>
                    <a:pt x="80" y="10"/>
                    <a:pt x="72" y="0"/>
                  </a:cubicBezTo>
                  <a:cubicBezTo>
                    <a:pt x="66" y="5"/>
                    <a:pt x="66" y="5"/>
                    <a:pt x="66" y="5"/>
                  </a:cubicBezTo>
                  <a:cubicBezTo>
                    <a:pt x="58" y="2"/>
                    <a:pt x="58" y="2"/>
                    <a:pt x="58" y="2"/>
                  </a:cubicBezTo>
                  <a:cubicBezTo>
                    <a:pt x="37" y="3"/>
                    <a:pt x="37" y="3"/>
                    <a:pt x="37" y="3"/>
                  </a:cubicBezTo>
                  <a:cubicBezTo>
                    <a:pt x="37" y="3"/>
                    <a:pt x="37" y="3"/>
                    <a:pt x="37" y="3"/>
                  </a:cubicBezTo>
                  <a:cubicBezTo>
                    <a:pt x="37" y="3"/>
                    <a:pt x="37" y="3"/>
                    <a:pt x="37" y="3"/>
                  </a:cubicBezTo>
                  <a:lnTo>
                    <a:pt x="31" y="1"/>
                  </a:ln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60" name="Freeform 20"/>
            <p:cNvSpPr/>
            <p:nvPr/>
          </p:nvSpPr>
          <p:spPr bwMode="auto">
            <a:xfrm>
              <a:off x="5952369" y="5114084"/>
              <a:ext cx="954088" cy="755650"/>
            </a:xfrm>
            <a:custGeom>
              <a:avLst/>
              <a:gdLst>
                <a:gd name="T0" fmla="*/ 244 w 254"/>
                <a:gd name="T1" fmla="*/ 64 h 201"/>
                <a:gd name="T2" fmla="*/ 254 w 254"/>
                <a:gd name="T3" fmla="*/ 63 h 201"/>
                <a:gd name="T4" fmla="*/ 236 w 254"/>
                <a:gd name="T5" fmla="*/ 44 h 201"/>
                <a:gd name="T6" fmla="*/ 223 w 254"/>
                <a:gd name="T7" fmla="*/ 22 h 201"/>
                <a:gd name="T8" fmla="*/ 202 w 254"/>
                <a:gd name="T9" fmla="*/ 27 h 201"/>
                <a:gd name="T10" fmla="*/ 200 w 254"/>
                <a:gd name="T11" fmla="*/ 29 h 201"/>
                <a:gd name="T12" fmla="*/ 182 w 254"/>
                <a:gd name="T13" fmla="*/ 25 h 201"/>
                <a:gd name="T14" fmla="*/ 150 w 254"/>
                <a:gd name="T15" fmla="*/ 40 h 201"/>
                <a:gd name="T16" fmla="*/ 150 w 254"/>
                <a:gd name="T17" fmla="*/ 19 h 201"/>
                <a:gd name="T18" fmla="*/ 149 w 254"/>
                <a:gd name="T19" fmla="*/ 10 h 201"/>
                <a:gd name="T20" fmla="*/ 138 w 254"/>
                <a:gd name="T21" fmla="*/ 10 h 201"/>
                <a:gd name="T22" fmla="*/ 126 w 254"/>
                <a:gd name="T23" fmla="*/ 9 h 201"/>
                <a:gd name="T24" fmla="*/ 110 w 254"/>
                <a:gd name="T25" fmla="*/ 1 h 201"/>
                <a:gd name="T26" fmla="*/ 105 w 254"/>
                <a:gd name="T27" fmla="*/ 24 h 201"/>
                <a:gd name="T28" fmla="*/ 82 w 254"/>
                <a:gd name="T29" fmla="*/ 18 h 201"/>
                <a:gd name="T30" fmla="*/ 78 w 254"/>
                <a:gd name="T31" fmla="*/ 16 h 201"/>
                <a:gd name="T32" fmla="*/ 72 w 254"/>
                <a:gd name="T33" fmla="*/ 33 h 201"/>
                <a:gd name="T34" fmla="*/ 75 w 254"/>
                <a:gd name="T35" fmla="*/ 47 h 201"/>
                <a:gd name="T36" fmla="*/ 68 w 254"/>
                <a:gd name="T37" fmla="*/ 61 h 201"/>
                <a:gd name="T38" fmla="*/ 52 w 254"/>
                <a:gd name="T39" fmla="*/ 102 h 201"/>
                <a:gd name="T40" fmla="*/ 29 w 254"/>
                <a:gd name="T41" fmla="*/ 117 h 201"/>
                <a:gd name="T42" fmla="*/ 32 w 254"/>
                <a:gd name="T43" fmla="*/ 124 h 201"/>
                <a:gd name="T44" fmla="*/ 19 w 254"/>
                <a:gd name="T45" fmla="*/ 142 h 201"/>
                <a:gd name="T46" fmla="*/ 5 w 254"/>
                <a:gd name="T47" fmla="*/ 146 h 201"/>
                <a:gd name="T48" fmla="*/ 2 w 254"/>
                <a:gd name="T49" fmla="*/ 184 h 201"/>
                <a:gd name="T50" fmla="*/ 8 w 254"/>
                <a:gd name="T51" fmla="*/ 196 h 201"/>
                <a:gd name="T52" fmla="*/ 21 w 254"/>
                <a:gd name="T53" fmla="*/ 200 h 201"/>
                <a:gd name="T54" fmla="*/ 22 w 254"/>
                <a:gd name="T55" fmla="*/ 199 h 201"/>
                <a:gd name="T56" fmla="*/ 18 w 254"/>
                <a:gd name="T57" fmla="*/ 186 h 201"/>
                <a:gd name="T58" fmla="*/ 12 w 254"/>
                <a:gd name="T59" fmla="*/ 182 h 201"/>
                <a:gd name="T60" fmla="*/ 18 w 254"/>
                <a:gd name="T61" fmla="*/ 173 h 201"/>
                <a:gd name="T62" fmla="*/ 32 w 254"/>
                <a:gd name="T63" fmla="*/ 162 h 201"/>
                <a:gd name="T64" fmla="*/ 64 w 254"/>
                <a:gd name="T65" fmla="*/ 141 h 201"/>
                <a:gd name="T66" fmla="*/ 70 w 254"/>
                <a:gd name="T67" fmla="*/ 145 h 201"/>
                <a:gd name="T68" fmla="*/ 75 w 254"/>
                <a:gd name="T69" fmla="*/ 141 h 201"/>
                <a:gd name="T70" fmla="*/ 96 w 254"/>
                <a:gd name="T71" fmla="*/ 137 h 201"/>
                <a:gd name="T72" fmla="*/ 98 w 254"/>
                <a:gd name="T73" fmla="*/ 136 h 201"/>
                <a:gd name="T74" fmla="*/ 119 w 254"/>
                <a:gd name="T75" fmla="*/ 128 h 201"/>
                <a:gd name="T76" fmla="*/ 124 w 254"/>
                <a:gd name="T77" fmla="*/ 96 h 201"/>
                <a:gd name="T78" fmla="*/ 130 w 254"/>
                <a:gd name="T79" fmla="*/ 94 h 201"/>
                <a:gd name="T80" fmla="*/ 132 w 254"/>
                <a:gd name="T81" fmla="*/ 95 h 201"/>
                <a:gd name="T82" fmla="*/ 159 w 254"/>
                <a:gd name="T83" fmla="*/ 112 h 201"/>
                <a:gd name="T84" fmla="*/ 156 w 254"/>
                <a:gd name="T85" fmla="*/ 103 h 201"/>
                <a:gd name="T86" fmla="*/ 166 w 254"/>
                <a:gd name="T87" fmla="*/ 99 h 201"/>
                <a:gd name="T88" fmla="*/ 173 w 254"/>
                <a:gd name="T89" fmla="*/ 95 h 201"/>
                <a:gd name="T90" fmla="*/ 193 w 254"/>
                <a:gd name="T91" fmla="*/ 101 h 201"/>
                <a:gd name="T92" fmla="*/ 206 w 254"/>
                <a:gd name="T93" fmla="*/ 92 h 201"/>
                <a:gd name="T94" fmla="*/ 207 w 254"/>
                <a:gd name="T95" fmla="*/ 94 h 201"/>
                <a:gd name="T96" fmla="*/ 238 w 254"/>
                <a:gd name="T97" fmla="*/ 6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4" h="201">
                  <a:moveTo>
                    <a:pt x="238" y="69"/>
                  </a:moveTo>
                  <a:cubicBezTo>
                    <a:pt x="242" y="68"/>
                    <a:pt x="244" y="67"/>
                    <a:pt x="244" y="65"/>
                  </a:cubicBezTo>
                  <a:cubicBezTo>
                    <a:pt x="244" y="64"/>
                    <a:pt x="244" y="64"/>
                    <a:pt x="244" y="64"/>
                  </a:cubicBezTo>
                  <a:cubicBezTo>
                    <a:pt x="245" y="63"/>
                    <a:pt x="245" y="63"/>
                    <a:pt x="245" y="63"/>
                  </a:cubicBezTo>
                  <a:cubicBezTo>
                    <a:pt x="246" y="63"/>
                    <a:pt x="246" y="63"/>
                    <a:pt x="246" y="63"/>
                  </a:cubicBezTo>
                  <a:cubicBezTo>
                    <a:pt x="254" y="63"/>
                    <a:pt x="254" y="63"/>
                    <a:pt x="254" y="63"/>
                  </a:cubicBezTo>
                  <a:cubicBezTo>
                    <a:pt x="254" y="58"/>
                    <a:pt x="254" y="58"/>
                    <a:pt x="254" y="58"/>
                  </a:cubicBezTo>
                  <a:cubicBezTo>
                    <a:pt x="252" y="58"/>
                    <a:pt x="250" y="57"/>
                    <a:pt x="248" y="55"/>
                  </a:cubicBezTo>
                  <a:cubicBezTo>
                    <a:pt x="236" y="44"/>
                    <a:pt x="236" y="44"/>
                    <a:pt x="236" y="44"/>
                  </a:cubicBezTo>
                  <a:cubicBezTo>
                    <a:pt x="236" y="44"/>
                    <a:pt x="236" y="44"/>
                    <a:pt x="236" y="44"/>
                  </a:cubicBezTo>
                  <a:cubicBezTo>
                    <a:pt x="230" y="29"/>
                    <a:pt x="230" y="29"/>
                    <a:pt x="230" y="29"/>
                  </a:cubicBezTo>
                  <a:cubicBezTo>
                    <a:pt x="223" y="22"/>
                    <a:pt x="223" y="22"/>
                    <a:pt x="223" y="22"/>
                  </a:cubicBezTo>
                  <a:cubicBezTo>
                    <a:pt x="214" y="21"/>
                    <a:pt x="208" y="21"/>
                    <a:pt x="203" y="22"/>
                  </a:cubicBezTo>
                  <a:cubicBezTo>
                    <a:pt x="201" y="22"/>
                    <a:pt x="201" y="22"/>
                    <a:pt x="201" y="22"/>
                  </a:cubicBezTo>
                  <a:cubicBezTo>
                    <a:pt x="202" y="27"/>
                    <a:pt x="202" y="27"/>
                    <a:pt x="202" y="27"/>
                  </a:cubicBezTo>
                  <a:cubicBezTo>
                    <a:pt x="202" y="28"/>
                    <a:pt x="202" y="28"/>
                    <a:pt x="202" y="28"/>
                  </a:cubicBezTo>
                  <a:cubicBezTo>
                    <a:pt x="202" y="29"/>
                    <a:pt x="202" y="29"/>
                    <a:pt x="202" y="29"/>
                  </a:cubicBezTo>
                  <a:cubicBezTo>
                    <a:pt x="200" y="29"/>
                    <a:pt x="200" y="29"/>
                    <a:pt x="200" y="29"/>
                  </a:cubicBezTo>
                  <a:cubicBezTo>
                    <a:pt x="194" y="32"/>
                    <a:pt x="194" y="32"/>
                    <a:pt x="194" y="32"/>
                  </a:cubicBezTo>
                  <a:cubicBezTo>
                    <a:pt x="193" y="31"/>
                    <a:pt x="193" y="31"/>
                    <a:pt x="193" y="31"/>
                  </a:cubicBezTo>
                  <a:cubicBezTo>
                    <a:pt x="188" y="26"/>
                    <a:pt x="184" y="24"/>
                    <a:pt x="182" y="25"/>
                  </a:cubicBezTo>
                  <a:cubicBezTo>
                    <a:pt x="168" y="32"/>
                    <a:pt x="160" y="35"/>
                    <a:pt x="158" y="33"/>
                  </a:cubicBezTo>
                  <a:cubicBezTo>
                    <a:pt x="156" y="34"/>
                    <a:pt x="154" y="35"/>
                    <a:pt x="152" y="38"/>
                  </a:cubicBezTo>
                  <a:cubicBezTo>
                    <a:pt x="150" y="40"/>
                    <a:pt x="150" y="40"/>
                    <a:pt x="150" y="40"/>
                  </a:cubicBezTo>
                  <a:cubicBezTo>
                    <a:pt x="149" y="38"/>
                    <a:pt x="149" y="38"/>
                    <a:pt x="149" y="38"/>
                  </a:cubicBezTo>
                  <a:cubicBezTo>
                    <a:pt x="145" y="34"/>
                    <a:pt x="143" y="31"/>
                    <a:pt x="143" y="29"/>
                  </a:cubicBezTo>
                  <a:cubicBezTo>
                    <a:pt x="143" y="27"/>
                    <a:pt x="146" y="24"/>
                    <a:pt x="150" y="19"/>
                  </a:cubicBezTo>
                  <a:cubicBezTo>
                    <a:pt x="156" y="12"/>
                    <a:pt x="159" y="9"/>
                    <a:pt x="159" y="8"/>
                  </a:cubicBezTo>
                  <a:cubicBezTo>
                    <a:pt x="158" y="6"/>
                    <a:pt x="158" y="6"/>
                    <a:pt x="158" y="6"/>
                  </a:cubicBezTo>
                  <a:cubicBezTo>
                    <a:pt x="156" y="5"/>
                    <a:pt x="153" y="7"/>
                    <a:pt x="149" y="10"/>
                  </a:cubicBezTo>
                  <a:cubicBezTo>
                    <a:pt x="145" y="13"/>
                    <a:pt x="142" y="14"/>
                    <a:pt x="141" y="14"/>
                  </a:cubicBezTo>
                  <a:cubicBezTo>
                    <a:pt x="140" y="14"/>
                    <a:pt x="139" y="12"/>
                    <a:pt x="139" y="10"/>
                  </a:cubicBezTo>
                  <a:cubicBezTo>
                    <a:pt x="138" y="10"/>
                    <a:pt x="138" y="10"/>
                    <a:pt x="138" y="10"/>
                  </a:cubicBezTo>
                  <a:cubicBezTo>
                    <a:pt x="135" y="3"/>
                    <a:pt x="135" y="3"/>
                    <a:pt x="135" y="3"/>
                  </a:cubicBezTo>
                  <a:cubicBezTo>
                    <a:pt x="127" y="8"/>
                    <a:pt x="127" y="8"/>
                    <a:pt x="127" y="8"/>
                  </a:cubicBezTo>
                  <a:cubicBezTo>
                    <a:pt x="126" y="9"/>
                    <a:pt x="126" y="9"/>
                    <a:pt x="126" y="9"/>
                  </a:cubicBezTo>
                  <a:cubicBezTo>
                    <a:pt x="126" y="8"/>
                    <a:pt x="126" y="8"/>
                    <a:pt x="126" y="8"/>
                  </a:cubicBezTo>
                  <a:cubicBezTo>
                    <a:pt x="126" y="8"/>
                    <a:pt x="126" y="8"/>
                    <a:pt x="126" y="8"/>
                  </a:cubicBezTo>
                  <a:cubicBezTo>
                    <a:pt x="120" y="5"/>
                    <a:pt x="115" y="3"/>
                    <a:pt x="110" y="1"/>
                  </a:cubicBezTo>
                  <a:cubicBezTo>
                    <a:pt x="106" y="0"/>
                    <a:pt x="102" y="1"/>
                    <a:pt x="99" y="6"/>
                  </a:cubicBezTo>
                  <a:cubicBezTo>
                    <a:pt x="102" y="12"/>
                    <a:pt x="102" y="12"/>
                    <a:pt x="102" y="12"/>
                  </a:cubicBezTo>
                  <a:cubicBezTo>
                    <a:pt x="105" y="18"/>
                    <a:pt x="106" y="22"/>
                    <a:pt x="105" y="24"/>
                  </a:cubicBezTo>
                  <a:cubicBezTo>
                    <a:pt x="104" y="26"/>
                    <a:pt x="103" y="27"/>
                    <a:pt x="102" y="27"/>
                  </a:cubicBezTo>
                  <a:cubicBezTo>
                    <a:pt x="99" y="28"/>
                    <a:pt x="96" y="27"/>
                    <a:pt x="91" y="23"/>
                  </a:cubicBezTo>
                  <a:cubicBezTo>
                    <a:pt x="88" y="21"/>
                    <a:pt x="85" y="19"/>
                    <a:pt x="82" y="18"/>
                  </a:cubicBezTo>
                  <a:cubicBezTo>
                    <a:pt x="78" y="16"/>
                    <a:pt x="78" y="16"/>
                    <a:pt x="78" y="16"/>
                  </a:cubicBezTo>
                  <a:cubicBezTo>
                    <a:pt x="78" y="16"/>
                    <a:pt x="78" y="16"/>
                    <a:pt x="78" y="16"/>
                  </a:cubicBezTo>
                  <a:cubicBezTo>
                    <a:pt x="78" y="16"/>
                    <a:pt x="78" y="16"/>
                    <a:pt x="78" y="16"/>
                  </a:cubicBezTo>
                  <a:cubicBezTo>
                    <a:pt x="78" y="17"/>
                    <a:pt x="78" y="17"/>
                    <a:pt x="78" y="17"/>
                  </a:cubicBezTo>
                  <a:cubicBezTo>
                    <a:pt x="78" y="26"/>
                    <a:pt x="78" y="26"/>
                    <a:pt x="78" y="26"/>
                  </a:cubicBezTo>
                  <a:cubicBezTo>
                    <a:pt x="72" y="33"/>
                    <a:pt x="72" y="33"/>
                    <a:pt x="72" y="33"/>
                  </a:cubicBezTo>
                  <a:cubicBezTo>
                    <a:pt x="72" y="40"/>
                    <a:pt x="72" y="40"/>
                    <a:pt x="72" y="40"/>
                  </a:cubicBezTo>
                  <a:cubicBezTo>
                    <a:pt x="74" y="47"/>
                    <a:pt x="74" y="47"/>
                    <a:pt x="74" y="47"/>
                  </a:cubicBezTo>
                  <a:cubicBezTo>
                    <a:pt x="75" y="47"/>
                    <a:pt x="75" y="47"/>
                    <a:pt x="75" y="47"/>
                  </a:cubicBezTo>
                  <a:cubicBezTo>
                    <a:pt x="70" y="54"/>
                    <a:pt x="70" y="54"/>
                    <a:pt x="70" y="54"/>
                  </a:cubicBezTo>
                  <a:cubicBezTo>
                    <a:pt x="68" y="60"/>
                    <a:pt x="68" y="60"/>
                    <a:pt x="68" y="60"/>
                  </a:cubicBezTo>
                  <a:cubicBezTo>
                    <a:pt x="68" y="61"/>
                    <a:pt x="68" y="61"/>
                    <a:pt x="68" y="61"/>
                  </a:cubicBezTo>
                  <a:cubicBezTo>
                    <a:pt x="62" y="67"/>
                    <a:pt x="62" y="67"/>
                    <a:pt x="62" y="67"/>
                  </a:cubicBezTo>
                  <a:cubicBezTo>
                    <a:pt x="52" y="90"/>
                    <a:pt x="52" y="90"/>
                    <a:pt x="52" y="90"/>
                  </a:cubicBezTo>
                  <a:cubicBezTo>
                    <a:pt x="52" y="102"/>
                    <a:pt x="52" y="102"/>
                    <a:pt x="52" y="102"/>
                  </a:cubicBezTo>
                  <a:cubicBezTo>
                    <a:pt x="52" y="102"/>
                    <a:pt x="52" y="102"/>
                    <a:pt x="52" y="102"/>
                  </a:cubicBezTo>
                  <a:cubicBezTo>
                    <a:pt x="30" y="115"/>
                    <a:pt x="30" y="115"/>
                    <a:pt x="30" y="115"/>
                  </a:cubicBezTo>
                  <a:cubicBezTo>
                    <a:pt x="29" y="117"/>
                    <a:pt x="29" y="117"/>
                    <a:pt x="29" y="117"/>
                  </a:cubicBezTo>
                  <a:cubicBezTo>
                    <a:pt x="32" y="124"/>
                    <a:pt x="32" y="124"/>
                    <a:pt x="32" y="124"/>
                  </a:cubicBezTo>
                  <a:cubicBezTo>
                    <a:pt x="32" y="124"/>
                    <a:pt x="32" y="124"/>
                    <a:pt x="32" y="124"/>
                  </a:cubicBezTo>
                  <a:cubicBezTo>
                    <a:pt x="32" y="124"/>
                    <a:pt x="32" y="124"/>
                    <a:pt x="32" y="124"/>
                  </a:cubicBezTo>
                  <a:cubicBezTo>
                    <a:pt x="30" y="133"/>
                    <a:pt x="30" y="133"/>
                    <a:pt x="30" y="133"/>
                  </a:cubicBezTo>
                  <a:cubicBezTo>
                    <a:pt x="21" y="132"/>
                    <a:pt x="21" y="132"/>
                    <a:pt x="21" y="132"/>
                  </a:cubicBezTo>
                  <a:cubicBezTo>
                    <a:pt x="19" y="142"/>
                    <a:pt x="19" y="142"/>
                    <a:pt x="19" y="142"/>
                  </a:cubicBezTo>
                  <a:cubicBezTo>
                    <a:pt x="8" y="142"/>
                    <a:pt x="8" y="142"/>
                    <a:pt x="8" y="142"/>
                  </a:cubicBezTo>
                  <a:cubicBezTo>
                    <a:pt x="5" y="146"/>
                    <a:pt x="5" y="146"/>
                    <a:pt x="5" y="146"/>
                  </a:cubicBezTo>
                  <a:cubicBezTo>
                    <a:pt x="5" y="146"/>
                    <a:pt x="5" y="146"/>
                    <a:pt x="5" y="146"/>
                  </a:cubicBezTo>
                  <a:cubicBezTo>
                    <a:pt x="2" y="153"/>
                    <a:pt x="2" y="153"/>
                    <a:pt x="2" y="153"/>
                  </a:cubicBezTo>
                  <a:cubicBezTo>
                    <a:pt x="0" y="178"/>
                    <a:pt x="0" y="178"/>
                    <a:pt x="0" y="178"/>
                  </a:cubicBezTo>
                  <a:cubicBezTo>
                    <a:pt x="2" y="184"/>
                    <a:pt x="2" y="184"/>
                    <a:pt x="2" y="184"/>
                  </a:cubicBezTo>
                  <a:cubicBezTo>
                    <a:pt x="3" y="184"/>
                    <a:pt x="3" y="184"/>
                    <a:pt x="3" y="184"/>
                  </a:cubicBezTo>
                  <a:cubicBezTo>
                    <a:pt x="3" y="190"/>
                    <a:pt x="3" y="190"/>
                    <a:pt x="3" y="190"/>
                  </a:cubicBezTo>
                  <a:cubicBezTo>
                    <a:pt x="8" y="196"/>
                    <a:pt x="8" y="196"/>
                    <a:pt x="8" y="196"/>
                  </a:cubicBezTo>
                  <a:cubicBezTo>
                    <a:pt x="8" y="196"/>
                    <a:pt x="8" y="196"/>
                    <a:pt x="8" y="196"/>
                  </a:cubicBezTo>
                  <a:cubicBezTo>
                    <a:pt x="8" y="201"/>
                    <a:pt x="8" y="201"/>
                    <a:pt x="8" y="201"/>
                  </a:cubicBezTo>
                  <a:cubicBezTo>
                    <a:pt x="21" y="200"/>
                    <a:pt x="21" y="200"/>
                    <a:pt x="21" y="200"/>
                  </a:cubicBezTo>
                  <a:cubicBezTo>
                    <a:pt x="22" y="199"/>
                    <a:pt x="22" y="199"/>
                    <a:pt x="22" y="199"/>
                  </a:cubicBezTo>
                  <a:cubicBezTo>
                    <a:pt x="22" y="199"/>
                    <a:pt x="22" y="199"/>
                    <a:pt x="22" y="199"/>
                  </a:cubicBezTo>
                  <a:cubicBezTo>
                    <a:pt x="22" y="199"/>
                    <a:pt x="22" y="199"/>
                    <a:pt x="22" y="199"/>
                  </a:cubicBezTo>
                  <a:cubicBezTo>
                    <a:pt x="22" y="198"/>
                    <a:pt x="22" y="198"/>
                    <a:pt x="22" y="198"/>
                  </a:cubicBezTo>
                  <a:cubicBezTo>
                    <a:pt x="26" y="194"/>
                    <a:pt x="26" y="194"/>
                    <a:pt x="26" y="194"/>
                  </a:cubicBezTo>
                  <a:cubicBezTo>
                    <a:pt x="18" y="186"/>
                    <a:pt x="18" y="186"/>
                    <a:pt x="18" y="186"/>
                  </a:cubicBezTo>
                  <a:cubicBezTo>
                    <a:pt x="17" y="186"/>
                    <a:pt x="17" y="186"/>
                    <a:pt x="17" y="186"/>
                  </a:cubicBezTo>
                  <a:cubicBezTo>
                    <a:pt x="12" y="182"/>
                    <a:pt x="12" y="182"/>
                    <a:pt x="12" y="182"/>
                  </a:cubicBezTo>
                  <a:cubicBezTo>
                    <a:pt x="12" y="182"/>
                    <a:pt x="12" y="182"/>
                    <a:pt x="12" y="182"/>
                  </a:cubicBezTo>
                  <a:cubicBezTo>
                    <a:pt x="12" y="181"/>
                    <a:pt x="12" y="181"/>
                    <a:pt x="12" y="181"/>
                  </a:cubicBezTo>
                  <a:cubicBezTo>
                    <a:pt x="12" y="173"/>
                    <a:pt x="12" y="173"/>
                    <a:pt x="12" y="173"/>
                  </a:cubicBezTo>
                  <a:cubicBezTo>
                    <a:pt x="18" y="173"/>
                    <a:pt x="18" y="173"/>
                    <a:pt x="18" y="173"/>
                  </a:cubicBezTo>
                  <a:cubicBezTo>
                    <a:pt x="19" y="170"/>
                    <a:pt x="19" y="170"/>
                    <a:pt x="19" y="170"/>
                  </a:cubicBezTo>
                  <a:cubicBezTo>
                    <a:pt x="16" y="162"/>
                    <a:pt x="16" y="162"/>
                    <a:pt x="16" y="162"/>
                  </a:cubicBezTo>
                  <a:cubicBezTo>
                    <a:pt x="32" y="162"/>
                    <a:pt x="32" y="162"/>
                    <a:pt x="32" y="162"/>
                  </a:cubicBezTo>
                  <a:cubicBezTo>
                    <a:pt x="60" y="149"/>
                    <a:pt x="60" y="149"/>
                    <a:pt x="60" y="149"/>
                  </a:cubicBezTo>
                  <a:cubicBezTo>
                    <a:pt x="63" y="143"/>
                    <a:pt x="63" y="143"/>
                    <a:pt x="63" y="143"/>
                  </a:cubicBezTo>
                  <a:cubicBezTo>
                    <a:pt x="64" y="141"/>
                    <a:pt x="64" y="141"/>
                    <a:pt x="64" y="141"/>
                  </a:cubicBezTo>
                  <a:cubicBezTo>
                    <a:pt x="70" y="144"/>
                    <a:pt x="70" y="144"/>
                    <a:pt x="70" y="144"/>
                  </a:cubicBezTo>
                  <a:cubicBezTo>
                    <a:pt x="70" y="144"/>
                    <a:pt x="70" y="144"/>
                    <a:pt x="70" y="144"/>
                  </a:cubicBezTo>
                  <a:cubicBezTo>
                    <a:pt x="70" y="145"/>
                    <a:pt x="70" y="145"/>
                    <a:pt x="70" y="145"/>
                  </a:cubicBezTo>
                  <a:cubicBezTo>
                    <a:pt x="73" y="148"/>
                    <a:pt x="73" y="148"/>
                    <a:pt x="73" y="148"/>
                  </a:cubicBezTo>
                  <a:cubicBezTo>
                    <a:pt x="76" y="147"/>
                    <a:pt x="76" y="147"/>
                    <a:pt x="76" y="147"/>
                  </a:cubicBezTo>
                  <a:cubicBezTo>
                    <a:pt x="75" y="141"/>
                    <a:pt x="75" y="141"/>
                    <a:pt x="75" y="141"/>
                  </a:cubicBezTo>
                  <a:cubicBezTo>
                    <a:pt x="84" y="141"/>
                    <a:pt x="84" y="141"/>
                    <a:pt x="84" y="141"/>
                  </a:cubicBezTo>
                  <a:cubicBezTo>
                    <a:pt x="93" y="143"/>
                    <a:pt x="93" y="143"/>
                    <a:pt x="93" y="143"/>
                  </a:cubicBezTo>
                  <a:cubicBezTo>
                    <a:pt x="96" y="137"/>
                    <a:pt x="96" y="137"/>
                    <a:pt x="96" y="137"/>
                  </a:cubicBezTo>
                  <a:cubicBezTo>
                    <a:pt x="97" y="136"/>
                    <a:pt x="97" y="136"/>
                    <a:pt x="97" y="136"/>
                  </a:cubicBezTo>
                  <a:cubicBezTo>
                    <a:pt x="97" y="136"/>
                    <a:pt x="97" y="136"/>
                    <a:pt x="97" y="136"/>
                  </a:cubicBezTo>
                  <a:cubicBezTo>
                    <a:pt x="98" y="136"/>
                    <a:pt x="98" y="136"/>
                    <a:pt x="98" y="136"/>
                  </a:cubicBezTo>
                  <a:cubicBezTo>
                    <a:pt x="107" y="133"/>
                    <a:pt x="107" y="133"/>
                    <a:pt x="107" y="133"/>
                  </a:cubicBezTo>
                  <a:cubicBezTo>
                    <a:pt x="109" y="119"/>
                    <a:pt x="109" y="119"/>
                    <a:pt x="109" y="119"/>
                  </a:cubicBezTo>
                  <a:cubicBezTo>
                    <a:pt x="119" y="128"/>
                    <a:pt x="119" y="128"/>
                    <a:pt x="119" y="128"/>
                  </a:cubicBezTo>
                  <a:cubicBezTo>
                    <a:pt x="123" y="128"/>
                    <a:pt x="123" y="128"/>
                    <a:pt x="123" y="128"/>
                  </a:cubicBezTo>
                  <a:cubicBezTo>
                    <a:pt x="125" y="126"/>
                    <a:pt x="125" y="126"/>
                    <a:pt x="125" y="126"/>
                  </a:cubicBezTo>
                  <a:cubicBezTo>
                    <a:pt x="124" y="96"/>
                    <a:pt x="124" y="96"/>
                    <a:pt x="124" y="96"/>
                  </a:cubicBezTo>
                  <a:cubicBezTo>
                    <a:pt x="124" y="95"/>
                    <a:pt x="124" y="95"/>
                    <a:pt x="124" y="95"/>
                  </a:cubicBezTo>
                  <a:cubicBezTo>
                    <a:pt x="124" y="93"/>
                    <a:pt x="124" y="93"/>
                    <a:pt x="124" y="93"/>
                  </a:cubicBezTo>
                  <a:cubicBezTo>
                    <a:pt x="130" y="94"/>
                    <a:pt x="130" y="94"/>
                    <a:pt x="130" y="94"/>
                  </a:cubicBezTo>
                  <a:cubicBezTo>
                    <a:pt x="131" y="94"/>
                    <a:pt x="131" y="94"/>
                    <a:pt x="131" y="94"/>
                  </a:cubicBezTo>
                  <a:cubicBezTo>
                    <a:pt x="132" y="95"/>
                    <a:pt x="132" y="95"/>
                    <a:pt x="132" y="95"/>
                  </a:cubicBezTo>
                  <a:cubicBezTo>
                    <a:pt x="132" y="95"/>
                    <a:pt x="132" y="95"/>
                    <a:pt x="132" y="95"/>
                  </a:cubicBezTo>
                  <a:cubicBezTo>
                    <a:pt x="143" y="115"/>
                    <a:pt x="143" y="115"/>
                    <a:pt x="143" y="115"/>
                  </a:cubicBezTo>
                  <a:cubicBezTo>
                    <a:pt x="156" y="113"/>
                    <a:pt x="156" y="113"/>
                    <a:pt x="156" y="113"/>
                  </a:cubicBezTo>
                  <a:cubicBezTo>
                    <a:pt x="159" y="112"/>
                    <a:pt x="159" y="112"/>
                    <a:pt x="159" y="112"/>
                  </a:cubicBezTo>
                  <a:cubicBezTo>
                    <a:pt x="161" y="108"/>
                    <a:pt x="161" y="108"/>
                    <a:pt x="161" y="108"/>
                  </a:cubicBezTo>
                  <a:cubicBezTo>
                    <a:pt x="157" y="104"/>
                    <a:pt x="157" y="104"/>
                    <a:pt x="157" y="104"/>
                  </a:cubicBezTo>
                  <a:cubicBezTo>
                    <a:pt x="156" y="103"/>
                    <a:pt x="156" y="103"/>
                    <a:pt x="156" y="103"/>
                  </a:cubicBezTo>
                  <a:cubicBezTo>
                    <a:pt x="165" y="100"/>
                    <a:pt x="165" y="100"/>
                    <a:pt x="165" y="100"/>
                  </a:cubicBezTo>
                  <a:cubicBezTo>
                    <a:pt x="166" y="99"/>
                    <a:pt x="166" y="99"/>
                    <a:pt x="166" y="99"/>
                  </a:cubicBezTo>
                  <a:cubicBezTo>
                    <a:pt x="166" y="99"/>
                    <a:pt x="166" y="99"/>
                    <a:pt x="166" y="99"/>
                  </a:cubicBezTo>
                  <a:cubicBezTo>
                    <a:pt x="170" y="103"/>
                    <a:pt x="170" y="103"/>
                    <a:pt x="170" y="103"/>
                  </a:cubicBezTo>
                  <a:cubicBezTo>
                    <a:pt x="173" y="101"/>
                    <a:pt x="173" y="101"/>
                    <a:pt x="173" y="101"/>
                  </a:cubicBezTo>
                  <a:cubicBezTo>
                    <a:pt x="173" y="95"/>
                    <a:pt x="173" y="95"/>
                    <a:pt x="173" y="95"/>
                  </a:cubicBezTo>
                  <a:cubicBezTo>
                    <a:pt x="175" y="95"/>
                    <a:pt x="175" y="95"/>
                    <a:pt x="175" y="95"/>
                  </a:cubicBezTo>
                  <a:cubicBezTo>
                    <a:pt x="182" y="95"/>
                    <a:pt x="182" y="95"/>
                    <a:pt x="182" y="95"/>
                  </a:cubicBezTo>
                  <a:cubicBezTo>
                    <a:pt x="186" y="95"/>
                    <a:pt x="190" y="98"/>
                    <a:pt x="193" y="101"/>
                  </a:cubicBezTo>
                  <a:cubicBezTo>
                    <a:pt x="194" y="103"/>
                    <a:pt x="194" y="103"/>
                    <a:pt x="194" y="103"/>
                  </a:cubicBezTo>
                  <a:cubicBezTo>
                    <a:pt x="196" y="93"/>
                    <a:pt x="196" y="93"/>
                    <a:pt x="196" y="93"/>
                  </a:cubicBezTo>
                  <a:cubicBezTo>
                    <a:pt x="198" y="91"/>
                    <a:pt x="201" y="90"/>
                    <a:pt x="206" y="92"/>
                  </a:cubicBezTo>
                  <a:cubicBezTo>
                    <a:pt x="207" y="93"/>
                    <a:pt x="207" y="93"/>
                    <a:pt x="207" y="93"/>
                  </a:cubicBezTo>
                  <a:cubicBezTo>
                    <a:pt x="207" y="93"/>
                    <a:pt x="207" y="93"/>
                    <a:pt x="207" y="93"/>
                  </a:cubicBezTo>
                  <a:cubicBezTo>
                    <a:pt x="207" y="94"/>
                    <a:pt x="207" y="94"/>
                    <a:pt x="207" y="94"/>
                  </a:cubicBezTo>
                  <a:cubicBezTo>
                    <a:pt x="208" y="94"/>
                    <a:pt x="208" y="94"/>
                    <a:pt x="209" y="94"/>
                  </a:cubicBezTo>
                  <a:cubicBezTo>
                    <a:pt x="211" y="94"/>
                    <a:pt x="218" y="89"/>
                    <a:pt x="230" y="80"/>
                  </a:cubicBezTo>
                  <a:cubicBezTo>
                    <a:pt x="230" y="74"/>
                    <a:pt x="233" y="70"/>
                    <a:pt x="238" y="69"/>
                  </a:cubicBez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61" name="Freeform 21"/>
            <p:cNvSpPr/>
            <p:nvPr/>
          </p:nvSpPr>
          <p:spPr bwMode="auto">
            <a:xfrm>
              <a:off x="6403219" y="4460034"/>
              <a:ext cx="571500" cy="777875"/>
            </a:xfrm>
            <a:custGeom>
              <a:avLst/>
              <a:gdLst>
                <a:gd name="T0" fmla="*/ 119 w 152"/>
                <a:gd name="T1" fmla="*/ 8 h 207"/>
                <a:gd name="T2" fmla="*/ 106 w 152"/>
                <a:gd name="T3" fmla="*/ 3 h 207"/>
                <a:gd name="T4" fmla="*/ 88 w 152"/>
                <a:gd name="T5" fmla="*/ 16 h 207"/>
                <a:gd name="T6" fmla="*/ 76 w 152"/>
                <a:gd name="T7" fmla="*/ 11 h 207"/>
                <a:gd name="T8" fmla="*/ 76 w 152"/>
                <a:gd name="T9" fmla="*/ 12 h 207"/>
                <a:gd name="T10" fmla="*/ 54 w 152"/>
                <a:gd name="T11" fmla="*/ 17 h 207"/>
                <a:gd name="T12" fmla="*/ 42 w 152"/>
                <a:gd name="T13" fmla="*/ 18 h 207"/>
                <a:gd name="T14" fmla="*/ 34 w 152"/>
                <a:gd name="T15" fmla="*/ 27 h 207"/>
                <a:gd name="T16" fmla="*/ 20 w 152"/>
                <a:gd name="T17" fmla="*/ 28 h 207"/>
                <a:gd name="T18" fmla="*/ 10 w 152"/>
                <a:gd name="T19" fmla="*/ 44 h 207"/>
                <a:gd name="T20" fmla="*/ 11 w 152"/>
                <a:gd name="T21" fmla="*/ 46 h 207"/>
                <a:gd name="T22" fmla="*/ 17 w 152"/>
                <a:gd name="T23" fmla="*/ 69 h 207"/>
                <a:gd name="T24" fmla="*/ 17 w 152"/>
                <a:gd name="T25" fmla="*/ 72 h 207"/>
                <a:gd name="T26" fmla="*/ 16 w 152"/>
                <a:gd name="T27" fmla="*/ 72 h 207"/>
                <a:gd name="T28" fmla="*/ 0 w 152"/>
                <a:gd name="T29" fmla="*/ 94 h 207"/>
                <a:gd name="T30" fmla="*/ 6 w 152"/>
                <a:gd name="T31" fmla="*/ 98 h 207"/>
                <a:gd name="T32" fmla="*/ 12 w 152"/>
                <a:gd name="T33" fmla="*/ 131 h 207"/>
                <a:gd name="T34" fmla="*/ 20 w 152"/>
                <a:gd name="T35" fmla="*/ 143 h 207"/>
                <a:gd name="T36" fmla="*/ 21 w 152"/>
                <a:gd name="T37" fmla="*/ 152 h 207"/>
                <a:gd name="T38" fmla="*/ 22 w 152"/>
                <a:gd name="T39" fmla="*/ 181 h 207"/>
                <a:gd name="T40" fmla="*/ 26 w 152"/>
                <a:gd name="T41" fmla="*/ 181 h 207"/>
                <a:gd name="T42" fmla="*/ 43 w 152"/>
                <a:gd name="T43" fmla="*/ 181 h 207"/>
                <a:gd name="T44" fmla="*/ 28 w 152"/>
                <a:gd name="T45" fmla="*/ 203 h 207"/>
                <a:gd name="T46" fmla="*/ 40 w 152"/>
                <a:gd name="T47" fmla="*/ 203 h 207"/>
                <a:gd name="T48" fmla="*/ 75 w 152"/>
                <a:gd name="T49" fmla="*/ 201 h 207"/>
                <a:gd name="T50" fmla="*/ 77 w 152"/>
                <a:gd name="T51" fmla="*/ 195 h 207"/>
                <a:gd name="T52" fmla="*/ 77 w 152"/>
                <a:gd name="T53" fmla="*/ 190 h 207"/>
                <a:gd name="T54" fmla="*/ 75 w 152"/>
                <a:gd name="T55" fmla="*/ 179 h 207"/>
                <a:gd name="T56" fmla="*/ 83 w 152"/>
                <a:gd name="T57" fmla="*/ 173 h 207"/>
                <a:gd name="T58" fmla="*/ 81 w 152"/>
                <a:gd name="T59" fmla="*/ 168 h 207"/>
                <a:gd name="T60" fmla="*/ 81 w 152"/>
                <a:gd name="T61" fmla="*/ 167 h 207"/>
                <a:gd name="T62" fmla="*/ 85 w 152"/>
                <a:gd name="T63" fmla="*/ 154 h 207"/>
                <a:gd name="T64" fmla="*/ 89 w 152"/>
                <a:gd name="T65" fmla="*/ 149 h 207"/>
                <a:gd name="T66" fmla="*/ 93 w 152"/>
                <a:gd name="T67" fmla="*/ 146 h 207"/>
                <a:gd name="T68" fmla="*/ 100 w 152"/>
                <a:gd name="T69" fmla="*/ 130 h 207"/>
                <a:gd name="T70" fmla="*/ 103 w 152"/>
                <a:gd name="T71" fmla="*/ 128 h 207"/>
                <a:gd name="T72" fmla="*/ 99 w 152"/>
                <a:gd name="T73" fmla="*/ 111 h 207"/>
                <a:gd name="T74" fmla="*/ 112 w 152"/>
                <a:gd name="T75" fmla="*/ 100 h 207"/>
                <a:gd name="T76" fmla="*/ 110 w 152"/>
                <a:gd name="T77" fmla="*/ 85 h 207"/>
                <a:gd name="T78" fmla="*/ 125 w 152"/>
                <a:gd name="T79" fmla="*/ 68 h 207"/>
                <a:gd name="T80" fmla="*/ 131 w 152"/>
                <a:gd name="T81" fmla="*/ 70 h 207"/>
                <a:gd name="T82" fmla="*/ 142 w 152"/>
                <a:gd name="T83" fmla="*/ 64 h 207"/>
                <a:gd name="T84" fmla="*/ 142 w 152"/>
                <a:gd name="T85" fmla="*/ 64 h 207"/>
                <a:gd name="T86" fmla="*/ 148 w 152"/>
                <a:gd name="T87" fmla="*/ 60 h 207"/>
                <a:gd name="T88" fmla="*/ 148 w 152"/>
                <a:gd name="T89" fmla="*/ 53 h 207"/>
                <a:gd name="T90" fmla="*/ 150 w 152"/>
                <a:gd name="T91" fmla="*/ 51 h 207"/>
                <a:gd name="T92" fmla="*/ 152 w 152"/>
                <a:gd name="T93" fmla="*/ 48 h 207"/>
                <a:gd name="T94" fmla="*/ 138 w 152"/>
                <a:gd name="T95" fmla="*/ 26 h 207"/>
                <a:gd name="T96" fmla="*/ 132 w 152"/>
                <a:gd name="T97" fmla="*/ 1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 h="207">
                  <a:moveTo>
                    <a:pt x="120" y="8"/>
                  </a:moveTo>
                  <a:cubicBezTo>
                    <a:pt x="119" y="8"/>
                    <a:pt x="119" y="8"/>
                    <a:pt x="119" y="8"/>
                  </a:cubicBezTo>
                  <a:cubicBezTo>
                    <a:pt x="110" y="0"/>
                    <a:pt x="110" y="0"/>
                    <a:pt x="110" y="0"/>
                  </a:cubicBezTo>
                  <a:cubicBezTo>
                    <a:pt x="106" y="3"/>
                    <a:pt x="106" y="3"/>
                    <a:pt x="106" y="3"/>
                  </a:cubicBezTo>
                  <a:cubicBezTo>
                    <a:pt x="102" y="10"/>
                    <a:pt x="98" y="14"/>
                    <a:pt x="92" y="16"/>
                  </a:cubicBezTo>
                  <a:cubicBezTo>
                    <a:pt x="91" y="17"/>
                    <a:pt x="89" y="17"/>
                    <a:pt x="88" y="16"/>
                  </a:cubicBezTo>
                  <a:cubicBezTo>
                    <a:pt x="86" y="14"/>
                    <a:pt x="87" y="9"/>
                    <a:pt x="90" y="2"/>
                  </a:cubicBezTo>
                  <a:cubicBezTo>
                    <a:pt x="76" y="11"/>
                    <a:pt x="76" y="11"/>
                    <a:pt x="76" y="11"/>
                  </a:cubicBezTo>
                  <a:cubicBezTo>
                    <a:pt x="76" y="12"/>
                    <a:pt x="76" y="12"/>
                    <a:pt x="76" y="12"/>
                  </a:cubicBezTo>
                  <a:cubicBezTo>
                    <a:pt x="76" y="12"/>
                    <a:pt x="76" y="12"/>
                    <a:pt x="76" y="12"/>
                  </a:cubicBezTo>
                  <a:cubicBezTo>
                    <a:pt x="64" y="12"/>
                    <a:pt x="64" y="12"/>
                    <a:pt x="64" y="12"/>
                  </a:cubicBezTo>
                  <a:cubicBezTo>
                    <a:pt x="54" y="17"/>
                    <a:pt x="54" y="17"/>
                    <a:pt x="54" y="17"/>
                  </a:cubicBezTo>
                  <a:cubicBezTo>
                    <a:pt x="54" y="18"/>
                    <a:pt x="54" y="18"/>
                    <a:pt x="54" y="18"/>
                  </a:cubicBezTo>
                  <a:cubicBezTo>
                    <a:pt x="42" y="18"/>
                    <a:pt x="42" y="18"/>
                    <a:pt x="42" y="18"/>
                  </a:cubicBezTo>
                  <a:cubicBezTo>
                    <a:pt x="36" y="21"/>
                    <a:pt x="36" y="21"/>
                    <a:pt x="36" y="21"/>
                  </a:cubicBezTo>
                  <a:cubicBezTo>
                    <a:pt x="34" y="27"/>
                    <a:pt x="34" y="27"/>
                    <a:pt x="34" y="27"/>
                  </a:cubicBezTo>
                  <a:cubicBezTo>
                    <a:pt x="33" y="28"/>
                    <a:pt x="33" y="28"/>
                    <a:pt x="33" y="28"/>
                  </a:cubicBezTo>
                  <a:cubicBezTo>
                    <a:pt x="20" y="28"/>
                    <a:pt x="20" y="28"/>
                    <a:pt x="20" y="28"/>
                  </a:cubicBezTo>
                  <a:cubicBezTo>
                    <a:pt x="17" y="28"/>
                    <a:pt x="12" y="32"/>
                    <a:pt x="4" y="40"/>
                  </a:cubicBezTo>
                  <a:cubicBezTo>
                    <a:pt x="8" y="42"/>
                    <a:pt x="10" y="43"/>
                    <a:pt x="10" y="44"/>
                  </a:cubicBezTo>
                  <a:cubicBezTo>
                    <a:pt x="11" y="47"/>
                    <a:pt x="11" y="47"/>
                    <a:pt x="11" y="47"/>
                  </a:cubicBezTo>
                  <a:cubicBezTo>
                    <a:pt x="11" y="46"/>
                    <a:pt x="11" y="46"/>
                    <a:pt x="11" y="46"/>
                  </a:cubicBezTo>
                  <a:cubicBezTo>
                    <a:pt x="17" y="69"/>
                    <a:pt x="17" y="69"/>
                    <a:pt x="17" y="69"/>
                  </a:cubicBezTo>
                  <a:cubicBezTo>
                    <a:pt x="17" y="69"/>
                    <a:pt x="17" y="69"/>
                    <a:pt x="17" y="69"/>
                  </a:cubicBezTo>
                  <a:cubicBezTo>
                    <a:pt x="17" y="70"/>
                    <a:pt x="17" y="70"/>
                    <a:pt x="17" y="70"/>
                  </a:cubicBezTo>
                  <a:cubicBezTo>
                    <a:pt x="17" y="72"/>
                    <a:pt x="17" y="72"/>
                    <a:pt x="17" y="72"/>
                  </a:cubicBezTo>
                  <a:cubicBezTo>
                    <a:pt x="17" y="72"/>
                    <a:pt x="17" y="72"/>
                    <a:pt x="17" y="72"/>
                  </a:cubicBezTo>
                  <a:cubicBezTo>
                    <a:pt x="16" y="72"/>
                    <a:pt x="16" y="72"/>
                    <a:pt x="16" y="72"/>
                  </a:cubicBezTo>
                  <a:cubicBezTo>
                    <a:pt x="16" y="72"/>
                    <a:pt x="16" y="72"/>
                    <a:pt x="16" y="72"/>
                  </a:cubicBezTo>
                  <a:cubicBezTo>
                    <a:pt x="0" y="94"/>
                    <a:pt x="0" y="94"/>
                    <a:pt x="0" y="94"/>
                  </a:cubicBezTo>
                  <a:cubicBezTo>
                    <a:pt x="0" y="100"/>
                    <a:pt x="0" y="100"/>
                    <a:pt x="0" y="100"/>
                  </a:cubicBezTo>
                  <a:cubicBezTo>
                    <a:pt x="3" y="98"/>
                    <a:pt x="5" y="97"/>
                    <a:pt x="6" y="98"/>
                  </a:cubicBezTo>
                  <a:cubicBezTo>
                    <a:pt x="8" y="99"/>
                    <a:pt x="9" y="102"/>
                    <a:pt x="8" y="107"/>
                  </a:cubicBezTo>
                  <a:cubicBezTo>
                    <a:pt x="8" y="114"/>
                    <a:pt x="9" y="123"/>
                    <a:pt x="12" y="131"/>
                  </a:cubicBezTo>
                  <a:cubicBezTo>
                    <a:pt x="18" y="137"/>
                    <a:pt x="18" y="137"/>
                    <a:pt x="18" y="137"/>
                  </a:cubicBezTo>
                  <a:cubicBezTo>
                    <a:pt x="20" y="139"/>
                    <a:pt x="21" y="141"/>
                    <a:pt x="20" y="143"/>
                  </a:cubicBezTo>
                  <a:cubicBezTo>
                    <a:pt x="18" y="147"/>
                    <a:pt x="18" y="147"/>
                    <a:pt x="18" y="147"/>
                  </a:cubicBezTo>
                  <a:cubicBezTo>
                    <a:pt x="21" y="152"/>
                    <a:pt x="21" y="152"/>
                    <a:pt x="21" y="152"/>
                  </a:cubicBezTo>
                  <a:cubicBezTo>
                    <a:pt x="23" y="156"/>
                    <a:pt x="22" y="162"/>
                    <a:pt x="17" y="172"/>
                  </a:cubicBezTo>
                  <a:cubicBezTo>
                    <a:pt x="22" y="181"/>
                    <a:pt x="22" y="181"/>
                    <a:pt x="22" y="181"/>
                  </a:cubicBezTo>
                  <a:cubicBezTo>
                    <a:pt x="23" y="183"/>
                    <a:pt x="23" y="183"/>
                    <a:pt x="23" y="183"/>
                  </a:cubicBezTo>
                  <a:cubicBezTo>
                    <a:pt x="26" y="181"/>
                    <a:pt x="26" y="181"/>
                    <a:pt x="26" y="181"/>
                  </a:cubicBezTo>
                  <a:cubicBezTo>
                    <a:pt x="31" y="176"/>
                    <a:pt x="36" y="175"/>
                    <a:pt x="39" y="176"/>
                  </a:cubicBezTo>
                  <a:cubicBezTo>
                    <a:pt x="42" y="177"/>
                    <a:pt x="43" y="179"/>
                    <a:pt x="43" y="181"/>
                  </a:cubicBezTo>
                  <a:cubicBezTo>
                    <a:pt x="44" y="184"/>
                    <a:pt x="40" y="188"/>
                    <a:pt x="33" y="196"/>
                  </a:cubicBezTo>
                  <a:cubicBezTo>
                    <a:pt x="28" y="203"/>
                    <a:pt x="28" y="203"/>
                    <a:pt x="28" y="203"/>
                  </a:cubicBezTo>
                  <a:cubicBezTo>
                    <a:pt x="30" y="207"/>
                    <a:pt x="30" y="207"/>
                    <a:pt x="30" y="207"/>
                  </a:cubicBezTo>
                  <a:cubicBezTo>
                    <a:pt x="34" y="204"/>
                    <a:pt x="38" y="202"/>
                    <a:pt x="40" y="203"/>
                  </a:cubicBezTo>
                  <a:cubicBezTo>
                    <a:pt x="42" y="203"/>
                    <a:pt x="49" y="201"/>
                    <a:pt x="60" y="195"/>
                  </a:cubicBezTo>
                  <a:cubicBezTo>
                    <a:pt x="64" y="193"/>
                    <a:pt x="69" y="195"/>
                    <a:pt x="75" y="201"/>
                  </a:cubicBezTo>
                  <a:cubicBezTo>
                    <a:pt x="77" y="200"/>
                    <a:pt x="77" y="200"/>
                    <a:pt x="77" y="200"/>
                  </a:cubicBezTo>
                  <a:cubicBezTo>
                    <a:pt x="77" y="195"/>
                    <a:pt x="77" y="195"/>
                    <a:pt x="77" y="195"/>
                  </a:cubicBezTo>
                  <a:cubicBezTo>
                    <a:pt x="76" y="194"/>
                    <a:pt x="76" y="194"/>
                    <a:pt x="76" y="194"/>
                  </a:cubicBezTo>
                  <a:cubicBezTo>
                    <a:pt x="75" y="193"/>
                    <a:pt x="76" y="192"/>
                    <a:pt x="77" y="190"/>
                  </a:cubicBezTo>
                  <a:cubicBezTo>
                    <a:pt x="75" y="183"/>
                    <a:pt x="75" y="183"/>
                    <a:pt x="75" y="183"/>
                  </a:cubicBezTo>
                  <a:cubicBezTo>
                    <a:pt x="74" y="182"/>
                    <a:pt x="74" y="180"/>
                    <a:pt x="75" y="179"/>
                  </a:cubicBezTo>
                  <a:cubicBezTo>
                    <a:pt x="76" y="178"/>
                    <a:pt x="78" y="177"/>
                    <a:pt x="79" y="176"/>
                  </a:cubicBezTo>
                  <a:cubicBezTo>
                    <a:pt x="83" y="173"/>
                    <a:pt x="83" y="173"/>
                    <a:pt x="83" y="173"/>
                  </a:cubicBezTo>
                  <a:cubicBezTo>
                    <a:pt x="81" y="168"/>
                    <a:pt x="81" y="168"/>
                    <a:pt x="81" y="168"/>
                  </a:cubicBezTo>
                  <a:cubicBezTo>
                    <a:pt x="81" y="168"/>
                    <a:pt x="81" y="168"/>
                    <a:pt x="81" y="168"/>
                  </a:cubicBezTo>
                  <a:cubicBezTo>
                    <a:pt x="81" y="168"/>
                    <a:pt x="81" y="168"/>
                    <a:pt x="81" y="168"/>
                  </a:cubicBezTo>
                  <a:cubicBezTo>
                    <a:pt x="81" y="167"/>
                    <a:pt x="81" y="167"/>
                    <a:pt x="81" y="167"/>
                  </a:cubicBezTo>
                  <a:cubicBezTo>
                    <a:pt x="83" y="165"/>
                    <a:pt x="83" y="163"/>
                    <a:pt x="82" y="162"/>
                  </a:cubicBezTo>
                  <a:cubicBezTo>
                    <a:pt x="81" y="159"/>
                    <a:pt x="82" y="157"/>
                    <a:pt x="85" y="154"/>
                  </a:cubicBezTo>
                  <a:cubicBezTo>
                    <a:pt x="90" y="150"/>
                    <a:pt x="90" y="150"/>
                    <a:pt x="90" y="150"/>
                  </a:cubicBezTo>
                  <a:cubicBezTo>
                    <a:pt x="89" y="149"/>
                    <a:pt x="89" y="149"/>
                    <a:pt x="89" y="149"/>
                  </a:cubicBezTo>
                  <a:cubicBezTo>
                    <a:pt x="88" y="148"/>
                    <a:pt x="88" y="148"/>
                    <a:pt x="88" y="148"/>
                  </a:cubicBezTo>
                  <a:cubicBezTo>
                    <a:pt x="93" y="146"/>
                    <a:pt x="93" y="146"/>
                    <a:pt x="93" y="146"/>
                  </a:cubicBezTo>
                  <a:cubicBezTo>
                    <a:pt x="93" y="139"/>
                    <a:pt x="93" y="139"/>
                    <a:pt x="93" y="139"/>
                  </a:cubicBezTo>
                  <a:cubicBezTo>
                    <a:pt x="93" y="137"/>
                    <a:pt x="95" y="134"/>
                    <a:pt x="100" y="130"/>
                  </a:cubicBezTo>
                  <a:cubicBezTo>
                    <a:pt x="103" y="128"/>
                    <a:pt x="103" y="128"/>
                    <a:pt x="103" y="128"/>
                  </a:cubicBezTo>
                  <a:cubicBezTo>
                    <a:pt x="103" y="128"/>
                    <a:pt x="103" y="128"/>
                    <a:pt x="103" y="128"/>
                  </a:cubicBezTo>
                  <a:cubicBezTo>
                    <a:pt x="97" y="121"/>
                    <a:pt x="97" y="121"/>
                    <a:pt x="97" y="121"/>
                  </a:cubicBezTo>
                  <a:cubicBezTo>
                    <a:pt x="95" y="118"/>
                    <a:pt x="96" y="114"/>
                    <a:pt x="99" y="111"/>
                  </a:cubicBezTo>
                  <a:cubicBezTo>
                    <a:pt x="99" y="110"/>
                    <a:pt x="99" y="110"/>
                    <a:pt x="99" y="110"/>
                  </a:cubicBezTo>
                  <a:cubicBezTo>
                    <a:pt x="112" y="100"/>
                    <a:pt x="112" y="100"/>
                    <a:pt x="112" y="100"/>
                  </a:cubicBezTo>
                  <a:cubicBezTo>
                    <a:pt x="112" y="97"/>
                    <a:pt x="112" y="97"/>
                    <a:pt x="112" y="97"/>
                  </a:cubicBezTo>
                  <a:cubicBezTo>
                    <a:pt x="110" y="96"/>
                    <a:pt x="109" y="92"/>
                    <a:pt x="110" y="85"/>
                  </a:cubicBezTo>
                  <a:cubicBezTo>
                    <a:pt x="112" y="74"/>
                    <a:pt x="116" y="69"/>
                    <a:pt x="125" y="68"/>
                  </a:cubicBezTo>
                  <a:cubicBezTo>
                    <a:pt x="125" y="68"/>
                    <a:pt x="125" y="68"/>
                    <a:pt x="125" y="68"/>
                  </a:cubicBezTo>
                  <a:cubicBezTo>
                    <a:pt x="126" y="68"/>
                    <a:pt x="126" y="68"/>
                    <a:pt x="126" y="68"/>
                  </a:cubicBezTo>
                  <a:cubicBezTo>
                    <a:pt x="131" y="70"/>
                    <a:pt x="131" y="70"/>
                    <a:pt x="131" y="70"/>
                  </a:cubicBezTo>
                  <a:cubicBezTo>
                    <a:pt x="136" y="70"/>
                    <a:pt x="136" y="70"/>
                    <a:pt x="136" y="70"/>
                  </a:cubicBezTo>
                  <a:cubicBezTo>
                    <a:pt x="142" y="64"/>
                    <a:pt x="142" y="64"/>
                    <a:pt x="142" y="64"/>
                  </a:cubicBezTo>
                  <a:cubicBezTo>
                    <a:pt x="142" y="64"/>
                    <a:pt x="142" y="64"/>
                    <a:pt x="142" y="64"/>
                  </a:cubicBezTo>
                  <a:cubicBezTo>
                    <a:pt x="142" y="64"/>
                    <a:pt x="142" y="64"/>
                    <a:pt x="142" y="64"/>
                  </a:cubicBezTo>
                  <a:cubicBezTo>
                    <a:pt x="142" y="64"/>
                    <a:pt x="142" y="64"/>
                    <a:pt x="142" y="64"/>
                  </a:cubicBezTo>
                  <a:cubicBezTo>
                    <a:pt x="148" y="60"/>
                    <a:pt x="148" y="60"/>
                    <a:pt x="148" y="60"/>
                  </a:cubicBezTo>
                  <a:cubicBezTo>
                    <a:pt x="148" y="54"/>
                    <a:pt x="148" y="54"/>
                    <a:pt x="148" y="54"/>
                  </a:cubicBezTo>
                  <a:cubicBezTo>
                    <a:pt x="148" y="53"/>
                    <a:pt x="148" y="53"/>
                    <a:pt x="148" y="53"/>
                  </a:cubicBezTo>
                  <a:cubicBezTo>
                    <a:pt x="148" y="52"/>
                    <a:pt x="148" y="52"/>
                    <a:pt x="148" y="52"/>
                  </a:cubicBezTo>
                  <a:cubicBezTo>
                    <a:pt x="150" y="51"/>
                    <a:pt x="150" y="51"/>
                    <a:pt x="150" y="51"/>
                  </a:cubicBezTo>
                  <a:cubicBezTo>
                    <a:pt x="152" y="49"/>
                    <a:pt x="152" y="49"/>
                    <a:pt x="152" y="49"/>
                  </a:cubicBezTo>
                  <a:cubicBezTo>
                    <a:pt x="152" y="48"/>
                    <a:pt x="152" y="48"/>
                    <a:pt x="152" y="48"/>
                  </a:cubicBezTo>
                  <a:cubicBezTo>
                    <a:pt x="148" y="42"/>
                    <a:pt x="148" y="42"/>
                    <a:pt x="148" y="42"/>
                  </a:cubicBezTo>
                  <a:cubicBezTo>
                    <a:pt x="144" y="36"/>
                    <a:pt x="141" y="32"/>
                    <a:pt x="138" y="26"/>
                  </a:cubicBezTo>
                  <a:cubicBezTo>
                    <a:pt x="136" y="22"/>
                    <a:pt x="137" y="18"/>
                    <a:pt x="140" y="14"/>
                  </a:cubicBezTo>
                  <a:cubicBezTo>
                    <a:pt x="132" y="10"/>
                    <a:pt x="132" y="10"/>
                    <a:pt x="132" y="10"/>
                  </a:cubicBezTo>
                  <a:lnTo>
                    <a:pt x="120" y="8"/>
                  </a:ln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62" name="Freeform 22"/>
            <p:cNvSpPr/>
            <p:nvPr/>
          </p:nvSpPr>
          <p:spPr bwMode="auto">
            <a:xfrm>
              <a:off x="6700082" y="4663234"/>
              <a:ext cx="530225" cy="650875"/>
            </a:xfrm>
            <a:custGeom>
              <a:avLst/>
              <a:gdLst>
                <a:gd name="T0" fmla="*/ 73 w 141"/>
                <a:gd name="T1" fmla="*/ 8 h 173"/>
                <a:gd name="T2" fmla="*/ 60 w 141"/>
                <a:gd name="T3" fmla="*/ 20 h 173"/>
                <a:gd name="T4" fmla="*/ 59 w 141"/>
                <a:gd name="T5" fmla="*/ 21 h 173"/>
                <a:gd name="T6" fmla="*/ 51 w 141"/>
                <a:gd name="T7" fmla="*/ 21 h 173"/>
                <a:gd name="T8" fmla="*/ 35 w 141"/>
                <a:gd name="T9" fmla="*/ 31 h 173"/>
                <a:gd name="T10" fmla="*/ 40 w 141"/>
                <a:gd name="T11" fmla="*/ 34 h 173"/>
                <a:gd name="T12" fmla="*/ 37 w 141"/>
                <a:gd name="T13" fmla="*/ 47 h 173"/>
                <a:gd name="T14" fmla="*/ 23 w 141"/>
                <a:gd name="T15" fmla="*/ 59 h 173"/>
                <a:gd name="T16" fmla="*/ 24 w 141"/>
                <a:gd name="T17" fmla="*/ 68 h 173"/>
                <a:gd name="T18" fmla="*/ 27 w 141"/>
                <a:gd name="T19" fmla="*/ 77 h 173"/>
                <a:gd name="T20" fmla="*/ 18 w 141"/>
                <a:gd name="T21" fmla="*/ 93 h 173"/>
                <a:gd name="T22" fmla="*/ 18 w 141"/>
                <a:gd name="T23" fmla="*/ 94 h 173"/>
                <a:gd name="T24" fmla="*/ 12 w 141"/>
                <a:gd name="T25" fmla="*/ 101 h 173"/>
                <a:gd name="T26" fmla="*/ 7 w 141"/>
                <a:gd name="T27" fmla="*/ 106 h 173"/>
                <a:gd name="T28" fmla="*/ 7 w 141"/>
                <a:gd name="T29" fmla="*/ 122 h 173"/>
                <a:gd name="T30" fmla="*/ 2 w 141"/>
                <a:gd name="T31" fmla="*/ 126 h 173"/>
                <a:gd name="T32" fmla="*/ 0 w 141"/>
                <a:gd name="T33" fmla="*/ 128 h 173"/>
                <a:gd name="T34" fmla="*/ 3 w 141"/>
                <a:gd name="T35" fmla="*/ 137 h 173"/>
                <a:gd name="T36" fmla="*/ 26 w 141"/>
                <a:gd name="T37" fmla="*/ 137 h 173"/>
                <a:gd name="T38" fmla="*/ 35 w 141"/>
                <a:gd name="T39" fmla="*/ 146 h 173"/>
                <a:gd name="T40" fmla="*/ 35 w 141"/>
                <a:gd name="T41" fmla="*/ 147 h 173"/>
                <a:gd name="T42" fmla="*/ 51 w 141"/>
                <a:gd name="T43" fmla="*/ 172 h 173"/>
                <a:gd name="T44" fmla="*/ 56 w 141"/>
                <a:gd name="T45" fmla="*/ 161 h 173"/>
                <a:gd name="T46" fmla="*/ 68 w 141"/>
                <a:gd name="T47" fmla="*/ 169 h 173"/>
                <a:gd name="T48" fmla="*/ 76 w 141"/>
                <a:gd name="T49" fmla="*/ 146 h 173"/>
                <a:gd name="T50" fmla="*/ 78 w 141"/>
                <a:gd name="T51" fmla="*/ 146 h 173"/>
                <a:gd name="T52" fmla="*/ 85 w 141"/>
                <a:gd name="T53" fmla="*/ 141 h 173"/>
                <a:gd name="T54" fmla="*/ 85 w 141"/>
                <a:gd name="T55" fmla="*/ 139 h 173"/>
                <a:gd name="T56" fmla="*/ 97 w 141"/>
                <a:gd name="T57" fmla="*/ 139 h 173"/>
                <a:gd name="T58" fmla="*/ 103 w 141"/>
                <a:gd name="T59" fmla="*/ 112 h 173"/>
                <a:gd name="T60" fmla="*/ 114 w 141"/>
                <a:gd name="T61" fmla="*/ 110 h 173"/>
                <a:gd name="T62" fmla="*/ 109 w 141"/>
                <a:gd name="T63" fmla="*/ 105 h 173"/>
                <a:gd name="T64" fmla="*/ 117 w 141"/>
                <a:gd name="T65" fmla="*/ 98 h 173"/>
                <a:gd name="T66" fmla="*/ 123 w 141"/>
                <a:gd name="T67" fmla="*/ 100 h 173"/>
                <a:gd name="T68" fmla="*/ 119 w 141"/>
                <a:gd name="T69" fmla="*/ 92 h 173"/>
                <a:gd name="T70" fmla="*/ 123 w 141"/>
                <a:gd name="T71" fmla="*/ 90 h 173"/>
                <a:gd name="T72" fmla="*/ 118 w 141"/>
                <a:gd name="T73" fmla="*/ 79 h 173"/>
                <a:gd name="T74" fmla="*/ 119 w 141"/>
                <a:gd name="T75" fmla="*/ 78 h 173"/>
                <a:gd name="T76" fmla="*/ 131 w 141"/>
                <a:gd name="T77" fmla="*/ 68 h 173"/>
                <a:gd name="T78" fmla="*/ 121 w 141"/>
                <a:gd name="T79" fmla="*/ 55 h 173"/>
                <a:gd name="T80" fmla="*/ 133 w 141"/>
                <a:gd name="T81" fmla="*/ 50 h 173"/>
                <a:gd name="T82" fmla="*/ 139 w 141"/>
                <a:gd name="T83" fmla="*/ 43 h 173"/>
                <a:gd name="T84" fmla="*/ 135 w 141"/>
                <a:gd name="T85" fmla="*/ 34 h 173"/>
                <a:gd name="T86" fmla="*/ 135 w 141"/>
                <a:gd name="T87" fmla="*/ 33 h 173"/>
                <a:gd name="T88" fmla="*/ 135 w 141"/>
                <a:gd name="T89" fmla="*/ 30 h 173"/>
                <a:gd name="T90" fmla="*/ 133 w 141"/>
                <a:gd name="T91" fmla="*/ 30 h 173"/>
                <a:gd name="T92" fmla="*/ 117 w 141"/>
                <a:gd name="T93" fmla="*/ 28 h 173"/>
                <a:gd name="T94" fmla="*/ 117 w 141"/>
                <a:gd name="T95" fmla="*/ 28 h 173"/>
                <a:gd name="T96" fmla="*/ 113 w 141"/>
                <a:gd name="T97" fmla="*/ 23 h 173"/>
                <a:gd name="T98" fmla="*/ 93 w 141"/>
                <a:gd name="T99" fmla="*/ 31 h 173"/>
                <a:gd name="T100" fmla="*/ 85 w 141"/>
                <a:gd name="T101" fmla="*/ 16 h 173"/>
                <a:gd name="T102" fmla="*/ 73 w 141"/>
                <a:gd name="T103" fmla="*/ 1 h 173"/>
                <a:gd name="T104" fmla="*/ 73 w 141"/>
                <a:gd name="T105" fmla="*/ 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1" h="173">
                  <a:moveTo>
                    <a:pt x="73" y="8"/>
                  </a:moveTo>
                  <a:cubicBezTo>
                    <a:pt x="73" y="8"/>
                    <a:pt x="73" y="8"/>
                    <a:pt x="73" y="8"/>
                  </a:cubicBezTo>
                  <a:cubicBezTo>
                    <a:pt x="66" y="13"/>
                    <a:pt x="66" y="13"/>
                    <a:pt x="66" y="13"/>
                  </a:cubicBezTo>
                  <a:cubicBezTo>
                    <a:pt x="60" y="20"/>
                    <a:pt x="60" y="20"/>
                    <a:pt x="60" y="20"/>
                  </a:cubicBezTo>
                  <a:cubicBezTo>
                    <a:pt x="59" y="20"/>
                    <a:pt x="59" y="20"/>
                    <a:pt x="59" y="20"/>
                  </a:cubicBezTo>
                  <a:cubicBezTo>
                    <a:pt x="59" y="21"/>
                    <a:pt x="59" y="21"/>
                    <a:pt x="59" y="21"/>
                  </a:cubicBezTo>
                  <a:cubicBezTo>
                    <a:pt x="51" y="21"/>
                    <a:pt x="51" y="21"/>
                    <a:pt x="51" y="21"/>
                  </a:cubicBezTo>
                  <a:cubicBezTo>
                    <a:pt x="51" y="21"/>
                    <a:pt x="51" y="21"/>
                    <a:pt x="51" y="21"/>
                  </a:cubicBezTo>
                  <a:cubicBezTo>
                    <a:pt x="46" y="18"/>
                    <a:pt x="46" y="18"/>
                    <a:pt x="46" y="18"/>
                  </a:cubicBezTo>
                  <a:cubicBezTo>
                    <a:pt x="40" y="20"/>
                    <a:pt x="37" y="24"/>
                    <a:pt x="35" y="31"/>
                  </a:cubicBezTo>
                  <a:cubicBezTo>
                    <a:pt x="35" y="38"/>
                    <a:pt x="35" y="38"/>
                    <a:pt x="35" y="38"/>
                  </a:cubicBezTo>
                  <a:cubicBezTo>
                    <a:pt x="40" y="34"/>
                    <a:pt x="40" y="34"/>
                    <a:pt x="40" y="34"/>
                  </a:cubicBezTo>
                  <a:cubicBezTo>
                    <a:pt x="37" y="47"/>
                    <a:pt x="37" y="47"/>
                    <a:pt x="37" y="47"/>
                  </a:cubicBezTo>
                  <a:cubicBezTo>
                    <a:pt x="37" y="47"/>
                    <a:pt x="37" y="47"/>
                    <a:pt x="37" y="47"/>
                  </a:cubicBezTo>
                  <a:cubicBezTo>
                    <a:pt x="37" y="48"/>
                    <a:pt x="37" y="48"/>
                    <a:pt x="37" y="48"/>
                  </a:cubicBezTo>
                  <a:cubicBezTo>
                    <a:pt x="23" y="59"/>
                    <a:pt x="23" y="59"/>
                    <a:pt x="23" y="59"/>
                  </a:cubicBezTo>
                  <a:cubicBezTo>
                    <a:pt x="21" y="62"/>
                    <a:pt x="21" y="64"/>
                    <a:pt x="21" y="65"/>
                  </a:cubicBezTo>
                  <a:cubicBezTo>
                    <a:pt x="24" y="68"/>
                    <a:pt x="24" y="68"/>
                    <a:pt x="24" y="68"/>
                  </a:cubicBezTo>
                  <a:cubicBezTo>
                    <a:pt x="27" y="70"/>
                    <a:pt x="28" y="72"/>
                    <a:pt x="28" y="74"/>
                  </a:cubicBezTo>
                  <a:cubicBezTo>
                    <a:pt x="28" y="75"/>
                    <a:pt x="27" y="76"/>
                    <a:pt x="27" y="77"/>
                  </a:cubicBezTo>
                  <a:cubicBezTo>
                    <a:pt x="18" y="84"/>
                    <a:pt x="18" y="84"/>
                    <a:pt x="18" y="84"/>
                  </a:cubicBezTo>
                  <a:cubicBezTo>
                    <a:pt x="19" y="86"/>
                    <a:pt x="19" y="89"/>
                    <a:pt x="18" y="93"/>
                  </a:cubicBezTo>
                  <a:cubicBezTo>
                    <a:pt x="18" y="94"/>
                    <a:pt x="18" y="94"/>
                    <a:pt x="18" y="94"/>
                  </a:cubicBezTo>
                  <a:cubicBezTo>
                    <a:pt x="18" y="94"/>
                    <a:pt x="18" y="94"/>
                    <a:pt x="18" y="94"/>
                  </a:cubicBezTo>
                  <a:cubicBezTo>
                    <a:pt x="15" y="96"/>
                    <a:pt x="15" y="96"/>
                    <a:pt x="15" y="96"/>
                  </a:cubicBezTo>
                  <a:cubicBezTo>
                    <a:pt x="15" y="98"/>
                    <a:pt x="14" y="99"/>
                    <a:pt x="12" y="101"/>
                  </a:cubicBezTo>
                  <a:cubicBezTo>
                    <a:pt x="7" y="105"/>
                    <a:pt x="7" y="105"/>
                    <a:pt x="7" y="105"/>
                  </a:cubicBezTo>
                  <a:cubicBezTo>
                    <a:pt x="7" y="106"/>
                    <a:pt x="7" y="106"/>
                    <a:pt x="7" y="106"/>
                  </a:cubicBezTo>
                  <a:cubicBezTo>
                    <a:pt x="8" y="108"/>
                    <a:pt x="8" y="110"/>
                    <a:pt x="7" y="114"/>
                  </a:cubicBezTo>
                  <a:cubicBezTo>
                    <a:pt x="9" y="118"/>
                    <a:pt x="9" y="120"/>
                    <a:pt x="7" y="122"/>
                  </a:cubicBezTo>
                  <a:cubicBezTo>
                    <a:pt x="3" y="126"/>
                    <a:pt x="3" y="126"/>
                    <a:pt x="3" y="126"/>
                  </a:cubicBezTo>
                  <a:cubicBezTo>
                    <a:pt x="2" y="126"/>
                    <a:pt x="2" y="126"/>
                    <a:pt x="2" y="126"/>
                  </a:cubicBezTo>
                  <a:cubicBezTo>
                    <a:pt x="0" y="127"/>
                    <a:pt x="0" y="127"/>
                    <a:pt x="0" y="127"/>
                  </a:cubicBezTo>
                  <a:cubicBezTo>
                    <a:pt x="0" y="128"/>
                    <a:pt x="0" y="128"/>
                    <a:pt x="0" y="128"/>
                  </a:cubicBezTo>
                  <a:cubicBezTo>
                    <a:pt x="3" y="137"/>
                    <a:pt x="3" y="137"/>
                    <a:pt x="3" y="137"/>
                  </a:cubicBezTo>
                  <a:cubicBezTo>
                    <a:pt x="3" y="137"/>
                    <a:pt x="3" y="137"/>
                    <a:pt x="3" y="137"/>
                  </a:cubicBezTo>
                  <a:cubicBezTo>
                    <a:pt x="10" y="136"/>
                    <a:pt x="17" y="136"/>
                    <a:pt x="25" y="137"/>
                  </a:cubicBezTo>
                  <a:cubicBezTo>
                    <a:pt x="26" y="137"/>
                    <a:pt x="26" y="137"/>
                    <a:pt x="26" y="137"/>
                  </a:cubicBezTo>
                  <a:cubicBezTo>
                    <a:pt x="26" y="138"/>
                    <a:pt x="26" y="138"/>
                    <a:pt x="26" y="138"/>
                  </a:cubicBezTo>
                  <a:cubicBezTo>
                    <a:pt x="35" y="146"/>
                    <a:pt x="35" y="146"/>
                    <a:pt x="35" y="146"/>
                  </a:cubicBezTo>
                  <a:cubicBezTo>
                    <a:pt x="35" y="147"/>
                    <a:pt x="35" y="147"/>
                    <a:pt x="35" y="147"/>
                  </a:cubicBezTo>
                  <a:cubicBezTo>
                    <a:pt x="35" y="147"/>
                    <a:pt x="35" y="147"/>
                    <a:pt x="35" y="147"/>
                  </a:cubicBezTo>
                  <a:cubicBezTo>
                    <a:pt x="41" y="162"/>
                    <a:pt x="41" y="162"/>
                    <a:pt x="41" y="162"/>
                  </a:cubicBezTo>
                  <a:cubicBezTo>
                    <a:pt x="51" y="172"/>
                    <a:pt x="51" y="172"/>
                    <a:pt x="51" y="172"/>
                  </a:cubicBezTo>
                  <a:cubicBezTo>
                    <a:pt x="56" y="173"/>
                    <a:pt x="56" y="173"/>
                    <a:pt x="56" y="173"/>
                  </a:cubicBezTo>
                  <a:cubicBezTo>
                    <a:pt x="56" y="161"/>
                    <a:pt x="56" y="161"/>
                    <a:pt x="56" y="161"/>
                  </a:cubicBezTo>
                  <a:cubicBezTo>
                    <a:pt x="66" y="171"/>
                    <a:pt x="66" y="171"/>
                    <a:pt x="66" y="171"/>
                  </a:cubicBezTo>
                  <a:cubicBezTo>
                    <a:pt x="68" y="169"/>
                    <a:pt x="68" y="169"/>
                    <a:pt x="68" y="169"/>
                  </a:cubicBezTo>
                  <a:cubicBezTo>
                    <a:pt x="75" y="154"/>
                    <a:pt x="75" y="154"/>
                    <a:pt x="75" y="154"/>
                  </a:cubicBezTo>
                  <a:cubicBezTo>
                    <a:pt x="76" y="146"/>
                    <a:pt x="76" y="146"/>
                    <a:pt x="76" y="146"/>
                  </a:cubicBezTo>
                  <a:cubicBezTo>
                    <a:pt x="77" y="146"/>
                    <a:pt x="77" y="146"/>
                    <a:pt x="77" y="146"/>
                  </a:cubicBezTo>
                  <a:cubicBezTo>
                    <a:pt x="78" y="146"/>
                    <a:pt x="78" y="146"/>
                    <a:pt x="78" y="146"/>
                  </a:cubicBezTo>
                  <a:cubicBezTo>
                    <a:pt x="86" y="147"/>
                    <a:pt x="86" y="147"/>
                    <a:pt x="86" y="147"/>
                  </a:cubicBezTo>
                  <a:cubicBezTo>
                    <a:pt x="85" y="141"/>
                    <a:pt x="85" y="141"/>
                    <a:pt x="85" y="141"/>
                  </a:cubicBezTo>
                  <a:cubicBezTo>
                    <a:pt x="85" y="140"/>
                    <a:pt x="85" y="140"/>
                    <a:pt x="85" y="140"/>
                  </a:cubicBezTo>
                  <a:cubicBezTo>
                    <a:pt x="85" y="139"/>
                    <a:pt x="85" y="139"/>
                    <a:pt x="85" y="139"/>
                  </a:cubicBezTo>
                  <a:cubicBezTo>
                    <a:pt x="87" y="139"/>
                    <a:pt x="87" y="139"/>
                    <a:pt x="87" y="139"/>
                  </a:cubicBezTo>
                  <a:cubicBezTo>
                    <a:pt x="97" y="139"/>
                    <a:pt x="97" y="139"/>
                    <a:pt x="97" y="139"/>
                  </a:cubicBezTo>
                  <a:cubicBezTo>
                    <a:pt x="102" y="134"/>
                    <a:pt x="104" y="130"/>
                    <a:pt x="104" y="126"/>
                  </a:cubicBezTo>
                  <a:cubicBezTo>
                    <a:pt x="103" y="112"/>
                    <a:pt x="103" y="112"/>
                    <a:pt x="103" y="112"/>
                  </a:cubicBezTo>
                  <a:cubicBezTo>
                    <a:pt x="111" y="114"/>
                    <a:pt x="111" y="114"/>
                    <a:pt x="111" y="114"/>
                  </a:cubicBezTo>
                  <a:cubicBezTo>
                    <a:pt x="114" y="110"/>
                    <a:pt x="114" y="110"/>
                    <a:pt x="114" y="110"/>
                  </a:cubicBezTo>
                  <a:cubicBezTo>
                    <a:pt x="110" y="106"/>
                    <a:pt x="110" y="106"/>
                    <a:pt x="110" y="106"/>
                  </a:cubicBezTo>
                  <a:cubicBezTo>
                    <a:pt x="109" y="105"/>
                    <a:pt x="109" y="105"/>
                    <a:pt x="109" y="105"/>
                  </a:cubicBezTo>
                  <a:cubicBezTo>
                    <a:pt x="117" y="97"/>
                    <a:pt x="117" y="97"/>
                    <a:pt x="117" y="97"/>
                  </a:cubicBezTo>
                  <a:cubicBezTo>
                    <a:pt x="117" y="98"/>
                    <a:pt x="117" y="98"/>
                    <a:pt x="117" y="98"/>
                  </a:cubicBezTo>
                  <a:cubicBezTo>
                    <a:pt x="118" y="98"/>
                    <a:pt x="118" y="98"/>
                    <a:pt x="118" y="98"/>
                  </a:cubicBezTo>
                  <a:cubicBezTo>
                    <a:pt x="123" y="100"/>
                    <a:pt x="123" y="100"/>
                    <a:pt x="123" y="100"/>
                  </a:cubicBezTo>
                  <a:cubicBezTo>
                    <a:pt x="123" y="99"/>
                    <a:pt x="123" y="99"/>
                    <a:pt x="123" y="99"/>
                  </a:cubicBezTo>
                  <a:cubicBezTo>
                    <a:pt x="119" y="92"/>
                    <a:pt x="119" y="92"/>
                    <a:pt x="119" y="92"/>
                  </a:cubicBezTo>
                  <a:cubicBezTo>
                    <a:pt x="121" y="91"/>
                    <a:pt x="121" y="91"/>
                    <a:pt x="121" y="91"/>
                  </a:cubicBezTo>
                  <a:cubicBezTo>
                    <a:pt x="123" y="90"/>
                    <a:pt x="123" y="90"/>
                    <a:pt x="123" y="90"/>
                  </a:cubicBezTo>
                  <a:cubicBezTo>
                    <a:pt x="122" y="87"/>
                    <a:pt x="122" y="87"/>
                    <a:pt x="122" y="87"/>
                  </a:cubicBezTo>
                  <a:cubicBezTo>
                    <a:pt x="118" y="79"/>
                    <a:pt x="118" y="79"/>
                    <a:pt x="118" y="79"/>
                  </a:cubicBezTo>
                  <a:cubicBezTo>
                    <a:pt x="119" y="79"/>
                    <a:pt x="119" y="79"/>
                    <a:pt x="119" y="79"/>
                  </a:cubicBezTo>
                  <a:cubicBezTo>
                    <a:pt x="119" y="78"/>
                    <a:pt x="119" y="78"/>
                    <a:pt x="119" y="78"/>
                  </a:cubicBezTo>
                  <a:cubicBezTo>
                    <a:pt x="130" y="72"/>
                    <a:pt x="130" y="72"/>
                    <a:pt x="130" y="72"/>
                  </a:cubicBezTo>
                  <a:cubicBezTo>
                    <a:pt x="131" y="68"/>
                    <a:pt x="131" y="68"/>
                    <a:pt x="131" y="68"/>
                  </a:cubicBezTo>
                  <a:cubicBezTo>
                    <a:pt x="121" y="63"/>
                    <a:pt x="117" y="59"/>
                    <a:pt x="117" y="57"/>
                  </a:cubicBezTo>
                  <a:cubicBezTo>
                    <a:pt x="118" y="55"/>
                    <a:pt x="119" y="55"/>
                    <a:pt x="121" y="55"/>
                  </a:cubicBezTo>
                  <a:cubicBezTo>
                    <a:pt x="133" y="57"/>
                    <a:pt x="133" y="57"/>
                    <a:pt x="133" y="57"/>
                  </a:cubicBezTo>
                  <a:cubicBezTo>
                    <a:pt x="133" y="50"/>
                    <a:pt x="133" y="50"/>
                    <a:pt x="133" y="50"/>
                  </a:cubicBezTo>
                  <a:cubicBezTo>
                    <a:pt x="133" y="49"/>
                    <a:pt x="133" y="49"/>
                    <a:pt x="133" y="49"/>
                  </a:cubicBezTo>
                  <a:cubicBezTo>
                    <a:pt x="139" y="43"/>
                    <a:pt x="139" y="43"/>
                    <a:pt x="139" y="43"/>
                  </a:cubicBezTo>
                  <a:cubicBezTo>
                    <a:pt x="141" y="38"/>
                    <a:pt x="141" y="38"/>
                    <a:pt x="141" y="38"/>
                  </a:cubicBezTo>
                  <a:cubicBezTo>
                    <a:pt x="138" y="38"/>
                    <a:pt x="137" y="36"/>
                    <a:pt x="135" y="34"/>
                  </a:cubicBezTo>
                  <a:cubicBezTo>
                    <a:pt x="135" y="34"/>
                    <a:pt x="135" y="34"/>
                    <a:pt x="135" y="34"/>
                  </a:cubicBezTo>
                  <a:cubicBezTo>
                    <a:pt x="135" y="33"/>
                    <a:pt x="135" y="33"/>
                    <a:pt x="135" y="33"/>
                  </a:cubicBezTo>
                  <a:cubicBezTo>
                    <a:pt x="135" y="31"/>
                    <a:pt x="135" y="31"/>
                    <a:pt x="135" y="31"/>
                  </a:cubicBezTo>
                  <a:cubicBezTo>
                    <a:pt x="135" y="30"/>
                    <a:pt x="135" y="30"/>
                    <a:pt x="135" y="30"/>
                  </a:cubicBezTo>
                  <a:cubicBezTo>
                    <a:pt x="134" y="30"/>
                    <a:pt x="134" y="30"/>
                    <a:pt x="134" y="30"/>
                  </a:cubicBezTo>
                  <a:cubicBezTo>
                    <a:pt x="133" y="30"/>
                    <a:pt x="133" y="30"/>
                    <a:pt x="133" y="30"/>
                  </a:cubicBezTo>
                  <a:cubicBezTo>
                    <a:pt x="133" y="32"/>
                    <a:pt x="131" y="33"/>
                    <a:pt x="128" y="33"/>
                  </a:cubicBezTo>
                  <a:cubicBezTo>
                    <a:pt x="123" y="33"/>
                    <a:pt x="120" y="31"/>
                    <a:pt x="117" y="28"/>
                  </a:cubicBezTo>
                  <a:cubicBezTo>
                    <a:pt x="117" y="28"/>
                    <a:pt x="117" y="28"/>
                    <a:pt x="117" y="28"/>
                  </a:cubicBezTo>
                  <a:cubicBezTo>
                    <a:pt x="117" y="28"/>
                    <a:pt x="117" y="28"/>
                    <a:pt x="117" y="28"/>
                  </a:cubicBezTo>
                  <a:cubicBezTo>
                    <a:pt x="113" y="22"/>
                    <a:pt x="113" y="22"/>
                    <a:pt x="113" y="22"/>
                  </a:cubicBezTo>
                  <a:cubicBezTo>
                    <a:pt x="113" y="23"/>
                    <a:pt x="113" y="23"/>
                    <a:pt x="113" y="23"/>
                  </a:cubicBezTo>
                  <a:cubicBezTo>
                    <a:pt x="112" y="25"/>
                    <a:pt x="111" y="28"/>
                    <a:pt x="108" y="30"/>
                  </a:cubicBezTo>
                  <a:cubicBezTo>
                    <a:pt x="103" y="32"/>
                    <a:pt x="98" y="33"/>
                    <a:pt x="93" y="31"/>
                  </a:cubicBezTo>
                  <a:cubicBezTo>
                    <a:pt x="90" y="30"/>
                    <a:pt x="88" y="27"/>
                    <a:pt x="87" y="24"/>
                  </a:cubicBezTo>
                  <a:cubicBezTo>
                    <a:pt x="85" y="16"/>
                    <a:pt x="85" y="16"/>
                    <a:pt x="85" y="16"/>
                  </a:cubicBezTo>
                  <a:cubicBezTo>
                    <a:pt x="84" y="8"/>
                    <a:pt x="83" y="4"/>
                    <a:pt x="80" y="2"/>
                  </a:cubicBezTo>
                  <a:cubicBezTo>
                    <a:pt x="78" y="1"/>
                    <a:pt x="75" y="0"/>
                    <a:pt x="73" y="1"/>
                  </a:cubicBezTo>
                  <a:cubicBezTo>
                    <a:pt x="74" y="8"/>
                    <a:pt x="74" y="8"/>
                    <a:pt x="74" y="8"/>
                  </a:cubicBezTo>
                  <a:lnTo>
                    <a:pt x="73" y="8"/>
                  </a:ln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63" name="Freeform 23"/>
            <p:cNvSpPr/>
            <p:nvPr/>
          </p:nvSpPr>
          <p:spPr bwMode="auto">
            <a:xfrm>
              <a:off x="6933444" y="4258421"/>
              <a:ext cx="458788" cy="525463"/>
            </a:xfrm>
            <a:custGeom>
              <a:avLst/>
              <a:gdLst>
                <a:gd name="T0" fmla="*/ 64 w 122"/>
                <a:gd name="T1" fmla="*/ 6 h 140"/>
                <a:gd name="T2" fmla="*/ 43 w 122"/>
                <a:gd name="T3" fmla="*/ 2 h 140"/>
                <a:gd name="T4" fmla="*/ 38 w 122"/>
                <a:gd name="T5" fmla="*/ 26 h 140"/>
                <a:gd name="T6" fmla="*/ 28 w 122"/>
                <a:gd name="T7" fmla="*/ 32 h 140"/>
                <a:gd name="T8" fmla="*/ 23 w 122"/>
                <a:gd name="T9" fmla="*/ 41 h 140"/>
                <a:gd name="T10" fmla="*/ 17 w 122"/>
                <a:gd name="T11" fmla="*/ 53 h 140"/>
                <a:gd name="T12" fmla="*/ 6 w 122"/>
                <a:gd name="T13" fmla="*/ 68 h 140"/>
                <a:gd name="T14" fmla="*/ 1 w 122"/>
                <a:gd name="T15" fmla="*/ 78 h 140"/>
                <a:gd name="T16" fmla="*/ 11 w 122"/>
                <a:gd name="T17" fmla="*/ 93 h 140"/>
                <a:gd name="T18" fmla="*/ 16 w 122"/>
                <a:gd name="T19" fmla="*/ 101 h 140"/>
                <a:gd name="T20" fmla="*/ 16 w 122"/>
                <a:gd name="T21" fmla="*/ 102 h 140"/>
                <a:gd name="T22" fmla="*/ 16 w 122"/>
                <a:gd name="T23" fmla="*/ 104 h 140"/>
                <a:gd name="T24" fmla="*/ 15 w 122"/>
                <a:gd name="T25" fmla="*/ 105 h 140"/>
                <a:gd name="T26" fmla="*/ 27 w 122"/>
                <a:gd name="T27" fmla="*/ 123 h 140"/>
                <a:gd name="T28" fmla="*/ 33 w 122"/>
                <a:gd name="T29" fmla="*/ 135 h 140"/>
                <a:gd name="T30" fmla="*/ 46 w 122"/>
                <a:gd name="T31" fmla="*/ 130 h 140"/>
                <a:gd name="T32" fmla="*/ 46 w 122"/>
                <a:gd name="T33" fmla="*/ 129 h 140"/>
                <a:gd name="T34" fmla="*/ 53 w 122"/>
                <a:gd name="T35" fmla="*/ 125 h 140"/>
                <a:gd name="T36" fmla="*/ 66 w 122"/>
                <a:gd name="T37" fmla="*/ 136 h 140"/>
                <a:gd name="T38" fmla="*/ 68 w 122"/>
                <a:gd name="T39" fmla="*/ 136 h 140"/>
                <a:gd name="T40" fmla="*/ 74 w 122"/>
                <a:gd name="T41" fmla="*/ 134 h 140"/>
                <a:gd name="T42" fmla="*/ 76 w 122"/>
                <a:gd name="T43" fmla="*/ 134 h 140"/>
                <a:gd name="T44" fmla="*/ 84 w 122"/>
                <a:gd name="T45" fmla="*/ 140 h 140"/>
                <a:gd name="T46" fmla="*/ 85 w 122"/>
                <a:gd name="T47" fmla="*/ 124 h 140"/>
                <a:gd name="T48" fmla="*/ 86 w 122"/>
                <a:gd name="T49" fmla="*/ 123 h 140"/>
                <a:gd name="T50" fmla="*/ 89 w 122"/>
                <a:gd name="T51" fmla="*/ 113 h 140"/>
                <a:gd name="T52" fmla="*/ 88 w 122"/>
                <a:gd name="T53" fmla="*/ 111 h 140"/>
                <a:gd name="T54" fmla="*/ 90 w 122"/>
                <a:gd name="T55" fmla="*/ 110 h 140"/>
                <a:gd name="T56" fmla="*/ 101 w 122"/>
                <a:gd name="T57" fmla="*/ 94 h 140"/>
                <a:gd name="T58" fmla="*/ 103 w 122"/>
                <a:gd name="T59" fmla="*/ 94 h 140"/>
                <a:gd name="T60" fmla="*/ 103 w 122"/>
                <a:gd name="T61" fmla="*/ 102 h 140"/>
                <a:gd name="T62" fmla="*/ 115 w 122"/>
                <a:gd name="T63" fmla="*/ 92 h 140"/>
                <a:gd name="T64" fmla="*/ 112 w 122"/>
                <a:gd name="T65" fmla="*/ 86 h 140"/>
                <a:gd name="T66" fmla="*/ 115 w 122"/>
                <a:gd name="T67" fmla="*/ 68 h 140"/>
                <a:gd name="T68" fmla="*/ 109 w 122"/>
                <a:gd name="T69" fmla="*/ 68 h 140"/>
                <a:gd name="T70" fmla="*/ 108 w 122"/>
                <a:gd name="T71" fmla="*/ 67 h 140"/>
                <a:gd name="T72" fmla="*/ 106 w 122"/>
                <a:gd name="T73" fmla="*/ 58 h 140"/>
                <a:gd name="T74" fmla="*/ 122 w 122"/>
                <a:gd name="T75" fmla="*/ 58 h 140"/>
                <a:gd name="T76" fmla="*/ 109 w 122"/>
                <a:gd name="T77" fmla="*/ 43 h 140"/>
                <a:gd name="T78" fmla="*/ 117 w 122"/>
                <a:gd name="T79" fmla="*/ 33 h 140"/>
                <a:gd name="T80" fmla="*/ 111 w 122"/>
                <a:gd name="T81" fmla="*/ 34 h 140"/>
                <a:gd name="T82" fmla="*/ 111 w 122"/>
                <a:gd name="T83" fmla="*/ 33 h 140"/>
                <a:gd name="T84" fmla="*/ 103 w 122"/>
                <a:gd name="T85" fmla="*/ 24 h 140"/>
                <a:gd name="T86" fmla="*/ 81 w 122"/>
                <a:gd name="T87" fmla="*/ 32 h 140"/>
                <a:gd name="T88" fmla="*/ 79 w 122"/>
                <a:gd name="T89" fmla="*/ 32 h 140"/>
                <a:gd name="T90" fmla="*/ 78 w 122"/>
                <a:gd name="T91" fmla="*/ 18 h 140"/>
                <a:gd name="T92" fmla="*/ 82 w 122"/>
                <a:gd name="T9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2" h="140">
                  <a:moveTo>
                    <a:pt x="75" y="2"/>
                  </a:moveTo>
                  <a:cubicBezTo>
                    <a:pt x="70" y="4"/>
                    <a:pt x="67" y="5"/>
                    <a:pt x="64" y="6"/>
                  </a:cubicBezTo>
                  <a:cubicBezTo>
                    <a:pt x="61" y="6"/>
                    <a:pt x="57" y="5"/>
                    <a:pt x="52" y="3"/>
                  </a:cubicBezTo>
                  <a:cubicBezTo>
                    <a:pt x="43" y="2"/>
                    <a:pt x="43" y="2"/>
                    <a:pt x="43" y="2"/>
                  </a:cubicBezTo>
                  <a:cubicBezTo>
                    <a:pt x="40" y="3"/>
                    <a:pt x="37" y="7"/>
                    <a:pt x="32" y="14"/>
                  </a:cubicBezTo>
                  <a:cubicBezTo>
                    <a:pt x="38" y="26"/>
                    <a:pt x="38" y="26"/>
                    <a:pt x="38" y="26"/>
                  </a:cubicBezTo>
                  <a:cubicBezTo>
                    <a:pt x="28" y="32"/>
                    <a:pt x="28" y="32"/>
                    <a:pt x="28" y="32"/>
                  </a:cubicBezTo>
                  <a:cubicBezTo>
                    <a:pt x="28" y="32"/>
                    <a:pt x="28" y="32"/>
                    <a:pt x="28" y="32"/>
                  </a:cubicBezTo>
                  <a:cubicBezTo>
                    <a:pt x="20" y="30"/>
                    <a:pt x="20" y="30"/>
                    <a:pt x="20" y="30"/>
                  </a:cubicBezTo>
                  <a:cubicBezTo>
                    <a:pt x="23" y="36"/>
                    <a:pt x="24" y="39"/>
                    <a:pt x="23" y="41"/>
                  </a:cubicBezTo>
                  <a:cubicBezTo>
                    <a:pt x="22" y="44"/>
                    <a:pt x="22" y="44"/>
                    <a:pt x="22" y="44"/>
                  </a:cubicBezTo>
                  <a:cubicBezTo>
                    <a:pt x="20" y="49"/>
                    <a:pt x="18" y="52"/>
                    <a:pt x="17" y="53"/>
                  </a:cubicBezTo>
                  <a:cubicBezTo>
                    <a:pt x="3" y="66"/>
                    <a:pt x="3" y="66"/>
                    <a:pt x="3" y="66"/>
                  </a:cubicBezTo>
                  <a:cubicBezTo>
                    <a:pt x="6" y="68"/>
                    <a:pt x="6" y="68"/>
                    <a:pt x="6" y="68"/>
                  </a:cubicBezTo>
                  <a:cubicBezTo>
                    <a:pt x="4" y="70"/>
                    <a:pt x="4" y="70"/>
                    <a:pt x="4" y="70"/>
                  </a:cubicBezTo>
                  <a:cubicBezTo>
                    <a:pt x="1" y="72"/>
                    <a:pt x="0" y="76"/>
                    <a:pt x="1" y="78"/>
                  </a:cubicBezTo>
                  <a:cubicBezTo>
                    <a:pt x="11" y="93"/>
                    <a:pt x="11" y="93"/>
                    <a:pt x="11" y="93"/>
                  </a:cubicBezTo>
                  <a:cubicBezTo>
                    <a:pt x="11" y="93"/>
                    <a:pt x="11" y="93"/>
                    <a:pt x="11" y="93"/>
                  </a:cubicBezTo>
                  <a:cubicBezTo>
                    <a:pt x="11" y="93"/>
                    <a:pt x="11" y="93"/>
                    <a:pt x="11" y="93"/>
                  </a:cubicBezTo>
                  <a:cubicBezTo>
                    <a:pt x="16" y="101"/>
                    <a:pt x="16" y="101"/>
                    <a:pt x="16" y="101"/>
                  </a:cubicBezTo>
                  <a:cubicBezTo>
                    <a:pt x="16" y="102"/>
                    <a:pt x="16" y="102"/>
                    <a:pt x="16" y="102"/>
                  </a:cubicBezTo>
                  <a:cubicBezTo>
                    <a:pt x="16" y="102"/>
                    <a:pt x="16" y="102"/>
                    <a:pt x="16" y="102"/>
                  </a:cubicBezTo>
                  <a:cubicBezTo>
                    <a:pt x="16" y="103"/>
                    <a:pt x="16" y="103"/>
                    <a:pt x="16" y="103"/>
                  </a:cubicBezTo>
                  <a:cubicBezTo>
                    <a:pt x="16" y="104"/>
                    <a:pt x="16" y="104"/>
                    <a:pt x="16" y="104"/>
                  </a:cubicBezTo>
                  <a:cubicBezTo>
                    <a:pt x="16" y="104"/>
                    <a:pt x="16" y="104"/>
                    <a:pt x="16" y="104"/>
                  </a:cubicBezTo>
                  <a:cubicBezTo>
                    <a:pt x="15" y="105"/>
                    <a:pt x="15" y="105"/>
                    <a:pt x="15" y="105"/>
                  </a:cubicBezTo>
                  <a:cubicBezTo>
                    <a:pt x="17" y="105"/>
                    <a:pt x="19" y="106"/>
                    <a:pt x="21" y="107"/>
                  </a:cubicBezTo>
                  <a:cubicBezTo>
                    <a:pt x="24" y="109"/>
                    <a:pt x="26" y="114"/>
                    <a:pt x="27" y="123"/>
                  </a:cubicBezTo>
                  <a:cubicBezTo>
                    <a:pt x="29" y="131"/>
                    <a:pt x="29" y="131"/>
                    <a:pt x="29" y="131"/>
                  </a:cubicBezTo>
                  <a:cubicBezTo>
                    <a:pt x="30" y="133"/>
                    <a:pt x="31" y="134"/>
                    <a:pt x="33" y="135"/>
                  </a:cubicBezTo>
                  <a:cubicBezTo>
                    <a:pt x="36" y="136"/>
                    <a:pt x="40" y="136"/>
                    <a:pt x="43" y="134"/>
                  </a:cubicBezTo>
                  <a:cubicBezTo>
                    <a:pt x="45" y="132"/>
                    <a:pt x="47" y="131"/>
                    <a:pt x="46" y="130"/>
                  </a:cubicBezTo>
                  <a:cubicBezTo>
                    <a:pt x="46" y="130"/>
                    <a:pt x="46" y="130"/>
                    <a:pt x="46" y="130"/>
                  </a:cubicBezTo>
                  <a:cubicBezTo>
                    <a:pt x="46" y="129"/>
                    <a:pt x="46" y="129"/>
                    <a:pt x="46" y="129"/>
                  </a:cubicBezTo>
                  <a:cubicBezTo>
                    <a:pt x="53" y="124"/>
                    <a:pt x="53" y="124"/>
                    <a:pt x="53" y="124"/>
                  </a:cubicBezTo>
                  <a:cubicBezTo>
                    <a:pt x="53" y="125"/>
                    <a:pt x="53" y="125"/>
                    <a:pt x="53" y="125"/>
                  </a:cubicBezTo>
                  <a:cubicBezTo>
                    <a:pt x="59" y="134"/>
                    <a:pt x="59" y="134"/>
                    <a:pt x="59" y="134"/>
                  </a:cubicBezTo>
                  <a:cubicBezTo>
                    <a:pt x="61" y="135"/>
                    <a:pt x="63" y="136"/>
                    <a:pt x="66" y="136"/>
                  </a:cubicBezTo>
                  <a:cubicBezTo>
                    <a:pt x="68" y="136"/>
                    <a:pt x="68" y="136"/>
                    <a:pt x="68" y="136"/>
                  </a:cubicBezTo>
                  <a:cubicBezTo>
                    <a:pt x="68" y="136"/>
                    <a:pt x="68" y="136"/>
                    <a:pt x="68" y="136"/>
                  </a:cubicBezTo>
                  <a:cubicBezTo>
                    <a:pt x="66" y="131"/>
                    <a:pt x="66" y="131"/>
                    <a:pt x="66" y="131"/>
                  </a:cubicBezTo>
                  <a:cubicBezTo>
                    <a:pt x="74" y="134"/>
                    <a:pt x="74" y="134"/>
                    <a:pt x="74" y="134"/>
                  </a:cubicBezTo>
                  <a:cubicBezTo>
                    <a:pt x="76" y="134"/>
                    <a:pt x="76" y="134"/>
                    <a:pt x="76" y="134"/>
                  </a:cubicBezTo>
                  <a:cubicBezTo>
                    <a:pt x="76" y="134"/>
                    <a:pt x="76" y="134"/>
                    <a:pt x="76" y="134"/>
                  </a:cubicBezTo>
                  <a:cubicBezTo>
                    <a:pt x="77" y="135"/>
                    <a:pt x="77" y="135"/>
                    <a:pt x="77" y="135"/>
                  </a:cubicBezTo>
                  <a:cubicBezTo>
                    <a:pt x="84" y="140"/>
                    <a:pt x="84" y="140"/>
                    <a:pt x="84" y="140"/>
                  </a:cubicBezTo>
                  <a:cubicBezTo>
                    <a:pt x="86" y="137"/>
                    <a:pt x="86" y="137"/>
                    <a:pt x="86" y="137"/>
                  </a:cubicBezTo>
                  <a:cubicBezTo>
                    <a:pt x="85" y="124"/>
                    <a:pt x="85" y="124"/>
                    <a:pt x="85" y="124"/>
                  </a:cubicBezTo>
                  <a:cubicBezTo>
                    <a:pt x="86" y="123"/>
                    <a:pt x="86" y="123"/>
                    <a:pt x="86" y="123"/>
                  </a:cubicBezTo>
                  <a:cubicBezTo>
                    <a:pt x="86" y="123"/>
                    <a:pt x="86" y="123"/>
                    <a:pt x="86" y="123"/>
                  </a:cubicBezTo>
                  <a:cubicBezTo>
                    <a:pt x="91" y="117"/>
                    <a:pt x="91" y="117"/>
                    <a:pt x="91" y="117"/>
                  </a:cubicBezTo>
                  <a:cubicBezTo>
                    <a:pt x="91" y="116"/>
                    <a:pt x="91" y="115"/>
                    <a:pt x="89" y="113"/>
                  </a:cubicBezTo>
                  <a:cubicBezTo>
                    <a:pt x="87" y="112"/>
                    <a:pt x="87" y="112"/>
                    <a:pt x="87" y="112"/>
                  </a:cubicBezTo>
                  <a:cubicBezTo>
                    <a:pt x="88" y="111"/>
                    <a:pt x="88" y="111"/>
                    <a:pt x="88" y="111"/>
                  </a:cubicBezTo>
                  <a:cubicBezTo>
                    <a:pt x="89" y="110"/>
                    <a:pt x="89" y="110"/>
                    <a:pt x="89" y="110"/>
                  </a:cubicBezTo>
                  <a:cubicBezTo>
                    <a:pt x="90" y="110"/>
                    <a:pt x="90" y="110"/>
                    <a:pt x="90" y="110"/>
                  </a:cubicBezTo>
                  <a:cubicBezTo>
                    <a:pt x="100" y="93"/>
                    <a:pt x="100" y="93"/>
                    <a:pt x="100" y="93"/>
                  </a:cubicBezTo>
                  <a:cubicBezTo>
                    <a:pt x="101" y="94"/>
                    <a:pt x="101" y="94"/>
                    <a:pt x="101" y="94"/>
                  </a:cubicBezTo>
                  <a:cubicBezTo>
                    <a:pt x="103" y="94"/>
                    <a:pt x="103" y="94"/>
                    <a:pt x="103" y="94"/>
                  </a:cubicBezTo>
                  <a:cubicBezTo>
                    <a:pt x="103" y="94"/>
                    <a:pt x="103" y="94"/>
                    <a:pt x="103" y="94"/>
                  </a:cubicBezTo>
                  <a:cubicBezTo>
                    <a:pt x="103" y="95"/>
                    <a:pt x="103" y="95"/>
                    <a:pt x="103" y="95"/>
                  </a:cubicBezTo>
                  <a:cubicBezTo>
                    <a:pt x="103" y="102"/>
                    <a:pt x="103" y="102"/>
                    <a:pt x="103" y="102"/>
                  </a:cubicBezTo>
                  <a:cubicBezTo>
                    <a:pt x="103" y="102"/>
                    <a:pt x="103" y="102"/>
                    <a:pt x="103" y="102"/>
                  </a:cubicBezTo>
                  <a:cubicBezTo>
                    <a:pt x="115" y="92"/>
                    <a:pt x="115" y="92"/>
                    <a:pt x="115" y="92"/>
                  </a:cubicBezTo>
                  <a:cubicBezTo>
                    <a:pt x="114" y="86"/>
                    <a:pt x="114" y="86"/>
                    <a:pt x="114" y="86"/>
                  </a:cubicBezTo>
                  <a:cubicBezTo>
                    <a:pt x="112" y="86"/>
                    <a:pt x="112" y="86"/>
                    <a:pt x="112" y="86"/>
                  </a:cubicBezTo>
                  <a:cubicBezTo>
                    <a:pt x="108" y="87"/>
                    <a:pt x="108" y="87"/>
                    <a:pt x="108" y="87"/>
                  </a:cubicBezTo>
                  <a:cubicBezTo>
                    <a:pt x="115" y="68"/>
                    <a:pt x="115" y="68"/>
                    <a:pt x="115" y="68"/>
                  </a:cubicBezTo>
                  <a:cubicBezTo>
                    <a:pt x="109" y="68"/>
                    <a:pt x="109" y="68"/>
                    <a:pt x="109" y="68"/>
                  </a:cubicBezTo>
                  <a:cubicBezTo>
                    <a:pt x="109" y="68"/>
                    <a:pt x="109" y="68"/>
                    <a:pt x="109" y="68"/>
                  </a:cubicBezTo>
                  <a:cubicBezTo>
                    <a:pt x="108" y="68"/>
                    <a:pt x="108" y="68"/>
                    <a:pt x="108" y="68"/>
                  </a:cubicBezTo>
                  <a:cubicBezTo>
                    <a:pt x="108" y="67"/>
                    <a:pt x="108" y="67"/>
                    <a:pt x="108" y="67"/>
                  </a:cubicBezTo>
                  <a:cubicBezTo>
                    <a:pt x="106" y="64"/>
                    <a:pt x="106" y="64"/>
                    <a:pt x="106" y="64"/>
                  </a:cubicBezTo>
                  <a:cubicBezTo>
                    <a:pt x="105" y="62"/>
                    <a:pt x="105" y="60"/>
                    <a:pt x="106" y="58"/>
                  </a:cubicBezTo>
                  <a:cubicBezTo>
                    <a:pt x="116" y="58"/>
                    <a:pt x="116" y="58"/>
                    <a:pt x="116" y="58"/>
                  </a:cubicBezTo>
                  <a:cubicBezTo>
                    <a:pt x="122" y="58"/>
                    <a:pt x="122" y="58"/>
                    <a:pt x="122" y="58"/>
                  </a:cubicBezTo>
                  <a:cubicBezTo>
                    <a:pt x="122" y="56"/>
                    <a:pt x="121" y="52"/>
                    <a:pt x="117" y="46"/>
                  </a:cubicBezTo>
                  <a:cubicBezTo>
                    <a:pt x="109" y="43"/>
                    <a:pt x="109" y="43"/>
                    <a:pt x="109" y="43"/>
                  </a:cubicBezTo>
                  <a:cubicBezTo>
                    <a:pt x="117" y="35"/>
                    <a:pt x="117" y="35"/>
                    <a:pt x="117" y="35"/>
                  </a:cubicBezTo>
                  <a:cubicBezTo>
                    <a:pt x="117" y="33"/>
                    <a:pt x="117" y="33"/>
                    <a:pt x="117" y="33"/>
                  </a:cubicBezTo>
                  <a:cubicBezTo>
                    <a:pt x="113" y="34"/>
                    <a:pt x="113" y="34"/>
                    <a:pt x="113" y="34"/>
                  </a:cubicBezTo>
                  <a:cubicBezTo>
                    <a:pt x="111" y="34"/>
                    <a:pt x="111" y="34"/>
                    <a:pt x="111" y="34"/>
                  </a:cubicBezTo>
                  <a:cubicBezTo>
                    <a:pt x="111" y="33"/>
                    <a:pt x="111" y="33"/>
                    <a:pt x="111" y="33"/>
                  </a:cubicBezTo>
                  <a:cubicBezTo>
                    <a:pt x="111" y="33"/>
                    <a:pt x="111" y="33"/>
                    <a:pt x="111" y="33"/>
                  </a:cubicBezTo>
                  <a:cubicBezTo>
                    <a:pt x="111" y="32"/>
                    <a:pt x="111" y="32"/>
                    <a:pt x="111" y="32"/>
                  </a:cubicBezTo>
                  <a:cubicBezTo>
                    <a:pt x="109" y="28"/>
                    <a:pt x="107" y="25"/>
                    <a:pt x="103" y="24"/>
                  </a:cubicBezTo>
                  <a:cubicBezTo>
                    <a:pt x="87" y="24"/>
                    <a:pt x="87" y="24"/>
                    <a:pt x="87" y="24"/>
                  </a:cubicBezTo>
                  <a:cubicBezTo>
                    <a:pt x="81" y="32"/>
                    <a:pt x="81" y="32"/>
                    <a:pt x="81" y="32"/>
                  </a:cubicBezTo>
                  <a:cubicBezTo>
                    <a:pt x="81" y="32"/>
                    <a:pt x="81" y="32"/>
                    <a:pt x="81" y="32"/>
                  </a:cubicBezTo>
                  <a:cubicBezTo>
                    <a:pt x="79" y="32"/>
                    <a:pt x="79" y="32"/>
                    <a:pt x="79" y="32"/>
                  </a:cubicBezTo>
                  <a:cubicBezTo>
                    <a:pt x="53" y="24"/>
                    <a:pt x="53" y="24"/>
                    <a:pt x="53" y="24"/>
                  </a:cubicBezTo>
                  <a:cubicBezTo>
                    <a:pt x="78" y="18"/>
                    <a:pt x="78" y="18"/>
                    <a:pt x="78" y="18"/>
                  </a:cubicBezTo>
                  <a:cubicBezTo>
                    <a:pt x="79" y="18"/>
                    <a:pt x="83" y="14"/>
                    <a:pt x="90" y="6"/>
                  </a:cubicBezTo>
                  <a:cubicBezTo>
                    <a:pt x="82" y="0"/>
                    <a:pt x="82" y="0"/>
                    <a:pt x="82" y="0"/>
                  </a:cubicBezTo>
                  <a:lnTo>
                    <a:pt x="75" y="2"/>
                  </a:ln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64" name="Freeform 24"/>
            <p:cNvSpPr/>
            <p:nvPr/>
          </p:nvSpPr>
          <p:spPr bwMode="auto">
            <a:xfrm>
              <a:off x="6493707" y="3802809"/>
              <a:ext cx="574675" cy="703263"/>
            </a:xfrm>
            <a:custGeom>
              <a:avLst/>
              <a:gdLst>
                <a:gd name="T0" fmla="*/ 96 w 153"/>
                <a:gd name="T1" fmla="*/ 53 h 187"/>
                <a:gd name="T2" fmla="*/ 85 w 153"/>
                <a:gd name="T3" fmla="*/ 28 h 187"/>
                <a:gd name="T4" fmla="*/ 55 w 153"/>
                <a:gd name="T5" fmla="*/ 17 h 187"/>
                <a:gd name="T6" fmla="*/ 37 w 153"/>
                <a:gd name="T7" fmla="*/ 0 h 187"/>
                <a:gd name="T8" fmla="*/ 48 w 153"/>
                <a:gd name="T9" fmla="*/ 17 h 187"/>
                <a:gd name="T10" fmla="*/ 49 w 153"/>
                <a:gd name="T11" fmla="*/ 19 h 187"/>
                <a:gd name="T12" fmla="*/ 36 w 153"/>
                <a:gd name="T13" fmla="*/ 36 h 187"/>
                <a:gd name="T14" fmla="*/ 19 w 153"/>
                <a:gd name="T15" fmla="*/ 23 h 187"/>
                <a:gd name="T16" fmla="*/ 23 w 153"/>
                <a:gd name="T17" fmla="*/ 35 h 187"/>
                <a:gd name="T18" fmla="*/ 23 w 153"/>
                <a:gd name="T19" fmla="*/ 36 h 187"/>
                <a:gd name="T20" fmla="*/ 22 w 153"/>
                <a:gd name="T21" fmla="*/ 41 h 187"/>
                <a:gd name="T22" fmla="*/ 14 w 153"/>
                <a:gd name="T23" fmla="*/ 44 h 187"/>
                <a:gd name="T24" fmla="*/ 11 w 153"/>
                <a:gd name="T25" fmla="*/ 51 h 187"/>
                <a:gd name="T26" fmla="*/ 8 w 153"/>
                <a:gd name="T27" fmla="*/ 63 h 187"/>
                <a:gd name="T28" fmla="*/ 8 w 153"/>
                <a:gd name="T29" fmla="*/ 63 h 187"/>
                <a:gd name="T30" fmla="*/ 4 w 153"/>
                <a:gd name="T31" fmla="*/ 65 h 187"/>
                <a:gd name="T32" fmla="*/ 14 w 153"/>
                <a:gd name="T33" fmla="*/ 81 h 187"/>
                <a:gd name="T34" fmla="*/ 18 w 153"/>
                <a:gd name="T35" fmla="*/ 81 h 187"/>
                <a:gd name="T36" fmla="*/ 35 w 153"/>
                <a:gd name="T37" fmla="*/ 89 h 187"/>
                <a:gd name="T38" fmla="*/ 35 w 153"/>
                <a:gd name="T39" fmla="*/ 89 h 187"/>
                <a:gd name="T40" fmla="*/ 34 w 153"/>
                <a:gd name="T41" fmla="*/ 100 h 187"/>
                <a:gd name="T42" fmla="*/ 30 w 153"/>
                <a:gd name="T43" fmla="*/ 109 h 187"/>
                <a:gd name="T44" fmla="*/ 25 w 153"/>
                <a:gd name="T45" fmla="*/ 115 h 187"/>
                <a:gd name="T46" fmla="*/ 25 w 153"/>
                <a:gd name="T47" fmla="*/ 115 h 187"/>
                <a:gd name="T48" fmla="*/ 26 w 153"/>
                <a:gd name="T49" fmla="*/ 127 h 187"/>
                <a:gd name="T50" fmla="*/ 38 w 153"/>
                <a:gd name="T51" fmla="*/ 129 h 187"/>
                <a:gd name="T52" fmla="*/ 43 w 153"/>
                <a:gd name="T53" fmla="*/ 134 h 187"/>
                <a:gd name="T54" fmla="*/ 51 w 153"/>
                <a:gd name="T55" fmla="*/ 176 h 187"/>
                <a:gd name="T56" fmla="*/ 49 w 153"/>
                <a:gd name="T57" fmla="*/ 179 h 187"/>
                <a:gd name="T58" fmla="*/ 50 w 153"/>
                <a:gd name="T59" fmla="*/ 182 h 187"/>
                <a:gd name="T60" fmla="*/ 73 w 153"/>
                <a:gd name="T61" fmla="*/ 173 h 187"/>
                <a:gd name="T62" fmla="*/ 78 w 153"/>
                <a:gd name="T63" fmla="*/ 175 h 187"/>
                <a:gd name="T64" fmla="*/ 79 w 153"/>
                <a:gd name="T65" fmla="*/ 175 h 187"/>
                <a:gd name="T66" fmla="*/ 87 w 153"/>
                <a:gd name="T67" fmla="*/ 170 h 187"/>
                <a:gd name="T68" fmla="*/ 110 w 153"/>
                <a:gd name="T69" fmla="*/ 180 h 187"/>
                <a:gd name="T70" fmla="*/ 116 w 153"/>
                <a:gd name="T71" fmla="*/ 184 h 187"/>
                <a:gd name="T72" fmla="*/ 134 w 153"/>
                <a:gd name="T73" fmla="*/ 163 h 187"/>
                <a:gd name="T74" fmla="*/ 130 w 153"/>
                <a:gd name="T75" fmla="*/ 148 h 187"/>
                <a:gd name="T76" fmla="*/ 144 w 153"/>
                <a:gd name="T77" fmla="*/ 149 h 187"/>
                <a:gd name="T78" fmla="*/ 144 w 153"/>
                <a:gd name="T79" fmla="*/ 135 h 187"/>
                <a:gd name="T80" fmla="*/ 153 w 153"/>
                <a:gd name="T81" fmla="*/ 123 h 187"/>
                <a:gd name="T82" fmla="*/ 142 w 153"/>
                <a:gd name="T83" fmla="*/ 111 h 187"/>
                <a:gd name="T84" fmla="*/ 136 w 153"/>
                <a:gd name="T85" fmla="*/ 116 h 187"/>
                <a:gd name="T86" fmla="*/ 135 w 153"/>
                <a:gd name="T87" fmla="*/ 115 h 187"/>
                <a:gd name="T88" fmla="*/ 126 w 153"/>
                <a:gd name="T89" fmla="*/ 107 h 187"/>
                <a:gd name="T90" fmla="*/ 113 w 153"/>
                <a:gd name="T91" fmla="*/ 99 h 187"/>
                <a:gd name="T92" fmla="*/ 110 w 153"/>
                <a:gd name="T93" fmla="*/ 85 h 187"/>
                <a:gd name="T94" fmla="*/ 117 w 153"/>
                <a:gd name="T95" fmla="*/ 64 h 187"/>
                <a:gd name="T96" fmla="*/ 129 w 153"/>
                <a:gd name="T97" fmla="*/ 65 h 187"/>
                <a:gd name="T98" fmla="*/ 130 w 153"/>
                <a:gd name="T99" fmla="*/ 52 h 187"/>
                <a:gd name="T100" fmla="*/ 97 w 153"/>
                <a:gd name="T101" fmla="*/ 54 h 187"/>
                <a:gd name="T102" fmla="*/ 96 w 153"/>
                <a:gd name="T103" fmla="*/ 5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3" h="187">
                  <a:moveTo>
                    <a:pt x="96" y="53"/>
                  </a:moveTo>
                  <a:cubicBezTo>
                    <a:pt x="96" y="53"/>
                    <a:pt x="96" y="53"/>
                    <a:pt x="96" y="53"/>
                  </a:cubicBezTo>
                  <a:cubicBezTo>
                    <a:pt x="96" y="53"/>
                    <a:pt x="96" y="53"/>
                    <a:pt x="96" y="53"/>
                  </a:cubicBezTo>
                  <a:cubicBezTo>
                    <a:pt x="92" y="37"/>
                    <a:pt x="88" y="29"/>
                    <a:pt x="85" y="28"/>
                  </a:cubicBezTo>
                  <a:cubicBezTo>
                    <a:pt x="71" y="23"/>
                    <a:pt x="71" y="23"/>
                    <a:pt x="71" y="23"/>
                  </a:cubicBezTo>
                  <a:cubicBezTo>
                    <a:pt x="63" y="21"/>
                    <a:pt x="57" y="19"/>
                    <a:pt x="55" y="17"/>
                  </a:cubicBezTo>
                  <a:cubicBezTo>
                    <a:pt x="51" y="15"/>
                    <a:pt x="46" y="9"/>
                    <a:pt x="40" y="0"/>
                  </a:cubicBezTo>
                  <a:cubicBezTo>
                    <a:pt x="37" y="0"/>
                    <a:pt x="37" y="0"/>
                    <a:pt x="37" y="0"/>
                  </a:cubicBezTo>
                  <a:cubicBezTo>
                    <a:pt x="38" y="1"/>
                    <a:pt x="38" y="1"/>
                    <a:pt x="38" y="1"/>
                  </a:cubicBezTo>
                  <a:cubicBezTo>
                    <a:pt x="38" y="4"/>
                    <a:pt x="42" y="9"/>
                    <a:pt x="48" y="17"/>
                  </a:cubicBezTo>
                  <a:cubicBezTo>
                    <a:pt x="49" y="18"/>
                    <a:pt x="49" y="18"/>
                    <a:pt x="49" y="18"/>
                  </a:cubicBezTo>
                  <a:cubicBezTo>
                    <a:pt x="49" y="19"/>
                    <a:pt x="49" y="19"/>
                    <a:pt x="49" y="19"/>
                  </a:cubicBezTo>
                  <a:cubicBezTo>
                    <a:pt x="43" y="30"/>
                    <a:pt x="43" y="30"/>
                    <a:pt x="43" y="30"/>
                  </a:cubicBezTo>
                  <a:cubicBezTo>
                    <a:pt x="40" y="35"/>
                    <a:pt x="38" y="37"/>
                    <a:pt x="36" y="36"/>
                  </a:cubicBezTo>
                  <a:cubicBezTo>
                    <a:pt x="34" y="35"/>
                    <a:pt x="31" y="31"/>
                    <a:pt x="26" y="25"/>
                  </a:cubicBezTo>
                  <a:cubicBezTo>
                    <a:pt x="19" y="23"/>
                    <a:pt x="19" y="23"/>
                    <a:pt x="19" y="23"/>
                  </a:cubicBezTo>
                  <a:cubicBezTo>
                    <a:pt x="19" y="25"/>
                    <a:pt x="20" y="29"/>
                    <a:pt x="23" y="35"/>
                  </a:cubicBezTo>
                  <a:cubicBezTo>
                    <a:pt x="23" y="35"/>
                    <a:pt x="23" y="35"/>
                    <a:pt x="23" y="35"/>
                  </a:cubicBezTo>
                  <a:cubicBezTo>
                    <a:pt x="23" y="36"/>
                    <a:pt x="23" y="36"/>
                    <a:pt x="23" y="36"/>
                  </a:cubicBezTo>
                  <a:cubicBezTo>
                    <a:pt x="23" y="36"/>
                    <a:pt x="23" y="36"/>
                    <a:pt x="23" y="36"/>
                  </a:cubicBezTo>
                  <a:cubicBezTo>
                    <a:pt x="23" y="37"/>
                    <a:pt x="23" y="37"/>
                    <a:pt x="23" y="37"/>
                  </a:cubicBezTo>
                  <a:cubicBezTo>
                    <a:pt x="22" y="41"/>
                    <a:pt x="22" y="41"/>
                    <a:pt x="22" y="41"/>
                  </a:cubicBezTo>
                  <a:cubicBezTo>
                    <a:pt x="14" y="44"/>
                    <a:pt x="14" y="44"/>
                    <a:pt x="14" y="44"/>
                  </a:cubicBezTo>
                  <a:cubicBezTo>
                    <a:pt x="14" y="44"/>
                    <a:pt x="14" y="44"/>
                    <a:pt x="14" y="44"/>
                  </a:cubicBezTo>
                  <a:cubicBezTo>
                    <a:pt x="12" y="45"/>
                    <a:pt x="12" y="45"/>
                    <a:pt x="12" y="45"/>
                  </a:cubicBezTo>
                  <a:cubicBezTo>
                    <a:pt x="11" y="46"/>
                    <a:pt x="11" y="48"/>
                    <a:pt x="11" y="51"/>
                  </a:cubicBezTo>
                  <a:cubicBezTo>
                    <a:pt x="12" y="57"/>
                    <a:pt x="12" y="60"/>
                    <a:pt x="10" y="62"/>
                  </a:cubicBezTo>
                  <a:cubicBezTo>
                    <a:pt x="10" y="63"/>
                    <a:pt x="9" y="63"/>
                    <a:pt x="8" y="63"/>
                  </a:cubicBezTo>
                  <a:cubicBezTo>
                    <a:pt x="8" y="63"/>
                    <a:pt x="8" y="63"/>
                    <a:pt x="8" y="63"/>
                  </a:cubicBezTo>
                  <a:cubicBezTo>
                    <a:pt x="8" y="63"/>
                    <a:pt x="8" y="63"/>
                    <a:pt x="8" y="63"/>
                  </a:cubicBezTo>
                  <a:cubicBezTo>
                    <a:pt x="0" y="61"/>
                    <a:pt x="0" y="61"/>
                    <a:pt x="0" y="61"/>
                  </a:cubicBezTo>
                  <a:cubicBezTo>
                    <a:pt x="0" y="63"/>
                    <a:pt x="2" y="64"/>
                    <a:pt x="4" y="65"/>
                  </a:cubicBezTo>
                  <a:cubicBezTo>
                    <a:pt x="8" y="69"/>
                    <a:pt x="11" y="74"/>
                    <a:pt x="14" y="80"/>
                  </a:cubicBezTo>
                  <a:cubicBezTo>
                    <a:pt x="14" y="81"/>
                    <a:pt x="14" y="81"/>
                    <a:pt x="14" y="81"/>
                  </a:cubicBezTo>
                  <a:cubicBezTo>
                    <a:pt x="14" y="81"/>
                    <a:pt x="14" y="81"/>
                    <a:pt x="14" y="81"/>
                  </a:cubicBezTo>
                  <a:cubicBezTo>
                    <a:pt x="18" y="81"/>
                    <a:pt x="18" y="81"/>
                    <a:pt x="18" y="81"/>
                  </a:cubicBezTo>
                  <a:cubicBezTo>
                    <a:pt x="22" y="80"/>
                    <a:pt x="26" y="81"/>
                    <a:pt x="30" y="83"/>
                  </a:cubicBezTo>
                  <a:cubicBezTo>
                    <a:pt x="35" y="89"/>
                    <a:pt x="35" y="89"/>
                    <a:pt x="35" y="89"/>
                  </a:cubicBezTo>
                  <a:cubicBezTo>
                    <a:pt x="35" y="89"/>
                    <a:pt x="35" y="89"/>
                    <a:pt x="35" y="89"/>
                  </a:cubicBezTo>
                  <a:cubicBezTo>
                    <a:pt x="35" y="89"/>
                    <a:pt x="35" y="89"/>
                    <a:pt x="35" y="89"/>
                  </a:cubicBezTo>
                  <a:cubicBezTo>
                    <a:pt x="35" y="89"/>
                    <a:pt x="35" y="89"/>
                    <a:pt x="35" y="89"/>
                  </a:cubicBezTo>
                  <a:cubicBezTo>
                    <a:pt x="34" y="100"/>
                    <a:pt x="34" y="100"/>
                    <a:pt x="34" y="100"/>
                  </a:cubicBezTo>
                  <a:cubicBezTo>
                    <a:pt x="36" y="101"/>
                    <a:pt x="36" y="103"/>
                    <a:pt x="36" y="105"/>
                  </a:cubicBezTo>
                  <a:cubicBezTo>
                    <a:pt x="35" y="107"/>
                    <a:pt x="33" y="108"/>
                    <a:pt x="30" y="109"/>
                  </a:cubicBezTo>
                  <a:cubicBezTo>
                    <a:pt x="27" y="109"/>
                    <a:pt x="26" y="111"/>
                    <a:pt x="25" y="115"/>
                  </a:cubicBezTo>
                  <a:cubicBezTo>
                    <a:pt x="25" y="115"/>
                    <a:pt x="25" y="115"/>
                    <a:pt x="25" y="115"/>
                  </a:cubicBezTo>
                  <a:cubicBezTo>
                    <a:pt x="25" y="115"/>
                    <a:pt x="25" y="115"/>
                    <a:pt x="25" y="115"/>
                  </a:cubicBezTo>
                  <a:cubicBezTo>
                    <a:pt x="25" y="115"/>
                    <a:pt x="25" y="115"/>
                    <a:pt x="25" y="115"/>
                  </a:cubicBezTo>
                  <a:cubicBezTo>
                    <a:pt x="22" y="122"/>
                    <a:pt x="22" y="122"/>
                    <a:pt x="22" y="122"/>
                  </a:cubicBezTo>
                  <a:cubicBezTo>
                    <a:pt x="26" y="127"/>
                    <a:pt x="26" y="127"/>
                    <a:pt x="26" y="127"/>
                  </a:cubicBezTo>
                  <a:cubicBezTo>
                    <a:pt x="37" y="129"/>
                    <a:pt x="37" y="129"/>
                    <a:pt x="37" y="129"/>
                  </a:cubicBezTo>
                  <a:cubicBezTo>
                    <a:pt x="38" y="129"/>
                    <a:pt x="38" y="129"/>
                    <a:pt x="38" y="129"/>
                  </a:cubicBezTo>
                  <a:cubicBezTo>
                    <a:pt x="38" y="129"/>
                    <a:pt x="38" y="129"/>
                    <a:pt x="38" y="129"/>
                  </a:cubicBezTo>
                  <a:cubicBezTo>
                    <a:pt x="43" y="134"/>
                    <a:pt x="43" y="134"/>
                    <a:pt x="43" y="134"/>
                  </a:cubicBezTo>
                  <a:cubicBezTo>
                    <a:pt x="36" y="144"/>
                    <a:pt x="36" y="144"/>
                    <a:pt x="36" y="144"/>
                  </a:cubicBezTo>
                  <a:cubicBezTo>
                    <a:pt x="51" y="176"/>
                    <a:pt x="51" y="176"/>
                    <a:pt x="51" y="176"/>
                  </a:cubicBezTo>
                  <a:cubicBezTo>
                    <a:pt x="52" y="177"/>
                    <a:pt x="52" y="177"/>
                    <a:pt x="52" y="177"/>
                  </a:cubicBezTo>
                  <a:cubicBezTo>
                    <a:pt x="49" y="179"/>
                    <a:pt x="49" y="179"/>
                    <a:pt x="49" y="179"/>
                  </a:cubicBezTo>
                  <a:cubicBezTo>
                    <a:pt x="50" y="182"/>
                    <a:pt x="50" y="182"/>
                    <a:pt x="50" y="182"/>
                  </a:cubicBezTo>
                  <a:cubicBezTo>
                    <a:pt x="50" y="182"/>
                    <a:pt x="50" y="182"/>
                    <a:pt x="50" y="182"/>
                  </a:cubicBezTo>
                  <a:cubicBezTo>
                    <a:pt x="78" y="165"/>
                    <a:pt x="78" y="165"/>
                    <a:pt x="78" y="165"/>
                  </a:cubicBezTo>
                  <a:cubicBezTo>
                    <a:pt x="73" y="173"/>
                    <a:pt x="73" y="173"/>
                    <a:pt x="73" y="173"/>
                  </a:cubicBezTo>
                  <a:cubicBezTo>
                    <a:pt x="70" y="179"/>
                    <a:pt x="68" y="184"/>
                    <a:pt x="67" y="187"/>
                  </a:cubicBezTo>
                  <a:cubicBezTo>
                    <a:pt x="72" y="185"/>
                    <a:pt x="76" y="182"/>
                    <a:pt x="78" y="175"/>
                  </a:cubicBezTo>
                  <a:cubicBezTo>
                    <a:pt x="78" y="175"/>
                    <a:pt x="78" y="175"/>
                    <a:pt x="78" y="175"/>
                  </a:cubicBezTo>
                  <a:cubicBezTo>
                    <a:pt x="79" y="175"/>
                    <a:pt x="79" y="175"/>
                    <a:pt x="79" y="175"/>
                  </a:cubicBezTo>
                  <a:cubicBezTo>
                    <a:pt x="86" y="171"/>
                    <a:pt x="86" y="171"/>
                    <a:pt x="86" y="171"/>
                  </a:cubicBezTo>
                  <a:cubicBezTo>
                    <a:pt x="87" y="170"/>
                    <a:pt x="87" y="170"/>
                    <a:pt x="87" y="170"/>
                  </a:cubicBezTo>
                  <a:cubicBezTo>
                    <a:pt x="98" y="179"/>
                    <a:pt x="98" y="179"/>
                    <a:pt x="98" y="179"/>
                  </a:cubicBezTo>
                  <a:cubicBezTo>
                    <a:pt x="110" y="180"/>
                    <a:pt x="110" y="180"/>
                    <a:pt x="110" y="180"/>
                  </a:cubicBezTo>
                  <a:cubicBezTo>
                    <a:pt x="110" y="180"/>
                    <a:pt x="110" y="180"/>
                    <a:pt x="110" y="180"/>
                  </a:cubicBezTo>
                  <a:cubicBezTo>
                    <a:pt x="116" y="184"/>
                    <a:pt x="116" y="184"/>
                    <a:pt x="116" y="184"/>
                  </a:cubicBezTo>
                  <a:cubicBezTo>
                    <a:pt x="130" y="171"/>
                    <a:pt x="130" y="171"/>
                    <a:pt x="130" y="171"/>
                  </a:cubicBezTo>
                  <a:cubicBezTo>
                    <a:pt x="132" y="170"/>
                    <a:pt x="133" y="167"/>
                    <a:pt x="134" y="163"/>
                  </a:cubicBezTo>
                  <a:cubicBezTo>
                    <a:pt x="136" y="160"/>
                    <a:pt x="136" y="160"/>
                    <a:pt x="136" y="160"/>
                  </a:cubicBezTo>
                  <a:cubicBezTo>
                    <a:pt x="136" y="159"/>
                    <a:pt x="134" y="155"/>
                    <a:pt x="130" y="148"/>
                  </a:cubicBezTo>
                  <a:cubicBezTo>
                    <a:pt x="127" y="143"/>
                    <a:pt x="127" y="143"/>
                    <a:pt x="127" y="143"/>
                  </a:cubicBezTo>
                  <a:cubicBezTo>
                    <a:pt x="144" y="149"/>
                    <a:pt x="144" y="149"/>
                    <a:pt x="144" y="149"/>
                  </a:cubicBezTo>
                  <a:cubicBezTo>
                    <a:pt x="150" y="146"/>
                    <a:pt x="150" y="146"/>
                    <a:pt x="150" y="146"/>
                  </a:cubicBezTo>
                  <a:cubicBezTo>
                    <a:pt x="144" y="135"/>
                    <a:pt x="144" y="135"/>
                    <a:pt x="144" y="135"/>
                  </a:cubicBezTo>
                  <a:cubicBezTo>
                    <a:pt x="144" y="134"/>
                    <a:pt x="144" y="134"/>
                    <a:pt x="144" y="134"/>
                  </a:cubicBezTo>
                  <a:cubicBezTo>
                    <a:pt x="153" y="123"/>
                    <a:pt x="153" y="123"/>
                    <a:pt x="153" y="123"/>
                  </a:cubicBezTo>
                  <a:cubicBezTo>
                    <a:pt x="149" y="117"/>
                    <a:pt x="149" y="117"/>
                    <a:pt x="149" y="117"/>
                  </a:cubicBezTo>
                  <a:cubicBezTo>
                    <a:pt x="146" y="113"/>
                    <a:pt x="143" y="111"/>
                    <a:pt x="142" y="111"/>
                  </a:cubicBezTo>
                  <a:cubicBezTo>
                    <a:pt x="141" y="111"/>
                    <a:pt x="141" y="111"/>
                    <a:pt x="141" y="111"/>
                  </a:cubicBezTo>
                  <a:cubicBezTo>
                    <a:pt x="136" y="116"/>
                    <a:pt x="136" y="116"/>
                    <a:pt x="136" y="116"/>
                  </a:cubicBezTo>
                  <a:cubicBezTo>
                    <a:pt x="136" y="115"/>
                    <a:pt x="136" y="115"/>
                    <a:pt x="136" y="115"/>
                  </a:cubicBezTo>
                  <a:cubicBezTo>
                    <a:pt x="135" y="115"/>
                    <a:pt x="135" y="115"/>
                    <a:pt x="135" y="115"/>
                  </a:cubicBezTo>
                  <a:cubicBezTo>
                    <a:pt x="128" y="113"/>
                    <a:pt x="128" y="113"/>
                    <a:pt x="128" y="113"/>
                  </a:cubicBezTo>
                  <a:cubicBezTo>
                    <a:pt x="126" y="107"/>
                    <a:pt x="126" y="107"/>
                    <a:pt x="126" y="107"/>
                  </a:cubicBezTo>
                  <a:cubicBezTo>
                    <a:pt x="123" y="106"/>
                    <a:pt x="120" y="105"/>
                    <a:pt x="118" y="102"/>
                  </a:cubicBezTo>
                  <a:cubicBezTo>
                    <a:pt x="113" y="99"/>
                    <a:pt x="113" y="99"/>
                    <a:pt x="113" y="99"/>
                  </a:cubicBezTo>
                  <a:cubicBezTo>
                    <a:pt x="110" y="97"/>
                    <a:pt x="108" y="95"/>
                    <a:pt x="108" y="93"/>
                  </a:cubicBezTo>
                  <a:cubicBezTo>
                    <a:pt x="107" y="91"/>
                    <a:pt x="108" y="88"/>
                    <a:pt x="110" y="85"/>
                  </a:cubicBezTo>
                  <a:cubicBezTo>
                    <a:pt x="114" y="78"/>
                    <a:pt x="117" y="73"/>
                    <a:pt x="117" y="69"/>
                  </a:cubicBezTo>
                  <a:cubicBezTo>
                    <a:pt x="117" y="64"/>
                    <a:pt x="117" y="64"/>
                    <a:pt x="117" y="64"/>
                  </a:cubicBezTo>
                  <a:cubicBezTo>
                    <a:pt x="120" y="64"/>
                    <a:pt x="120" y="64"/>
                    <a:pt x="120" y="64"/>
                  </a:cubicBezTo>
                  <a:cubicBezTo>
                    <a:pt x="129" y="65"/>
                    <a:pt x="129" y="65"/>
                    <a:pt x="129" y="65"/>
                  </a:cubicBezTo>
                  <a:cubicBezTo>
                    <a:pt x="130" y="64"/>
                    <a:pt x="131" y="60"/>
                    <a:pt x="132" y="53"/>
                  </a:cubicBezTo>
                  <a:cubicBezTo>
                    <a:pt x="130" y="52"/>
                    <a:pt x="130" y="52"/>
                    <a:pt x="130" y="52"/>
                  </a:cubicBezTo>
                  <a:cubicBezTo>
                    <a:pt x="123" y="57"/>
                    <a:pt x="118" y="59"/>
                    <a:pt x="115" y="61"/>
                  </a:cubicBezTo>
                  <a:cubicBezTo>
                    <a:pt x="110" y="62"/>
                    <a:pt x="105" y="59"/>
                    <a:pt x="97" y="54"/>
                  </a:cubicBezTo>
                  <a:cubicBezTo>
                    <a:pt x="97" y="53"/>
                    <a:pt x="97" y="53"/>
                    <a:pt x="97" y="53"/>
                  </a:cubicBezTo>
                  <a:lnTo>
                    <a:pt x="96" y="53"/>
                  </a:ln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65" name="Freeform 25"/>
            <p:cNvSpPr/>
            <p:nvPr/>
          </p:nvSpPr>
          <p:spPr bwMode="auto">
            <a:xfrm>
              <a:off x="6603244" y="2991596"/>
              <a:ext cx="153988" cy="217488"/>
            </a:xfrm>
            <a:custGeom>
              <a:avLst/>
              <a:gdLst>
                <a:gd name="T0" fmla="*/ 24 w 41"/>
                <a:gd name="T1" fmla="*/ 1 h 58"/>
                <a:gd name="T2" fmla="*/ 23 w 41"/>
                <a:gd name="T3" fmla="*/ 0 h 58"/>
                <a:gd name="T4" fmla="*/ 17 w 41"/>
                <a:gd name="T5" fmla="*/ 7 h 58"/>
                <a:gd name="T6" fmla="*/ 15 w 41"/>
                <a:gd name="T7" fmla="*/ 6 h 58"/>
                <a:gd name="T8" fmla="*/ 15 w 41"/>
                <a:gd name="T9" fmla="*/ 6 h 58"/>
                <a:gd name="T10" fmla="*/ 15 w 41"/>
                <a:gd name="T11" fmla="*/ 7 h 58"/>
                <a:gd name="T12" fmla="*/ 12 w 41"/>
                <a:gd name="T13" fmla="*/ 10 h 58"/>
                <a:gd name="T14" fmla="*/ 10 w 41"/>
                <a:gd name="T15" fmla="*/ 11 h 58"/>
                <a:gd name="T16" fmla="*/ 6 w 41"/>
                <a:gd name="T17" fmla="*/ 13 h 58"/>
                <a:gd name="T18" fmla="*/ 5 w 41"/>
                <a:gd name="T19" fmla="*/ 16 h 58"/>
                <a:gd name="T20" fmla="*/ 3 w 41"/>
                <a:gd name="T21" fmla="*/ 25 h 58"/>
                <a:gd name="T22" fmla="*/ 1 w 41"/>
                <a:gd name="T23" fmla="*/ 30 h 58"/>
                <a:gd name="T24" fmla="*/ 1 w 41"/>
                <a:gd name="T25" fmla="*/ 39 h 58"/>
                <a:gd name="T26" fmla="*/ 3 w 41"/>
                <a:gd name="T27" fmla="*/ 51 h 58"/>
                <a:gd name="T28" fmla="*/ 10 w 41"/>
                <a:gd name="T29" fmla="*/ 56 h 58"/>
                <a:gd name="T30" fmla="*/ 19 w 41"/>
                <a:gd name="T31" fmla="*/ 58 h 58"/>
                <a:gd name="T32" fmla="*/ 28 w 41"/>
                <a:gd name="T33" fmla="*/ 55 h 58"/>
                <a:gd name="T34" fmla="*/ 26 w 41"/>
                <a:gd name="T35" fmla="*/ 50 h 58"/>
                <a:gd name="T36" fmla="*/ 26 w 41"/>
                <a:gd name="T37" fmla="*/ 49 h 58"/>
                <a:gd name="T38" fmla="*/ 26 w 41"/>
                <a:gd name="T39" fmla="*/ 49 h 58"/>
                <a:gd name="T40" fmla="*/ 27 w 41"/>
                <a:gd name="T41" fmla="*/ 45 h 58"/>
                <a:gd name="T42" fmla="*/ 27 w 41"/>
                <a:gd name="T43" fmla="*/ 45 h 58"/>
                <a:gd name="T44" fmla="*/ 31 w 41"/>
                <a:gd name="T45" fmla="*/ 37 h 58"/>
                <a:gd name="T46" fmla="*/ 39 w 41"/>
                <a:gd name="T47" fmla="*/ 37 h 58"/>
                <a:gd name="T48" fmla="*/ 41 w 41"/>
                <a:gd name="T49" fmla="*/ 37 h 58"/>
                <a:gd name="T50" fmla="*/ 33 w 41"/>
                <a:gd name="T51" fmla="*/ 24 h 58"/>
                <a:gd name="T52" fmla="*/ 30 w 41"/>
                <a:gd name="T53" fmla="*/ 20 h 58"/>
                <a:gd name="T54" fmla="*/ 27 w 41"/>
                <a:gd name="T55" fmla="*/ 9 h 58"/>
                <a:gd name="T56" fmla="*/ 24 w 41"/>
                <a:gd name="T57"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58">
                  <a:moveTo>
                    <a:pt x="24" y="1"/>
                  </a:moveTo>
                  <a:cubicBezTo>
                    <a:pt x="23" y="0"/>
                    <a:pt x="23" y="0"/>
                    <a:pt x="23" y="0"/>
                  </a:cubicBezTo>
                  <a:cubicBezTo>
                    <a:pt x="21" y="0"/>
                    <a:pt x="19" y="2"/>
                    <a:pt x="17" y="7"/>
                  </a:cubicBezTo>
                  <a:cubicBezTo>
                    <a:pt x="15" y="6"/>
                    <a:pt x="15" y="6"/>
                    <a:pt x="15" y="6"/>
                  </a:cubicBezTo>
                  <a:cubicBezTo>
                    <a:pt x="15" y="6"/>
                    <a:pt x="15" y="6"/>
                    <a:pt x="15" y="6"/>
                  </a:cubicBezTo>
                  <a:cubicBezTo>
                    <a:pt x="15" y="7"/>
                    <a:pt x="15" y="7"/>
                    <a:pt x="15" y="7"/>
                  </a:cubicBezTo>
                  <a:cubicBezTo>
                    <a:pt x="12" y="10"/>
                    <a:pt x="12" y="10"/>
                    <a:pt x="12" y="10"/>
                  </a:cubicBezTo>
                  <a:cubicBezTo>
                    <a:pt x="10" y="11"/>
                    <a:pt x="10" y="11"/>
                    <a:pt x="10" y="11"/>
                  </a:cubicBezTo>
                  <a:cubicBezTo>
                    <a:pt x="6" y="13"/>
                    <a:pt x="6" y="13"/>
                    <a:pt x="6" y="13"/>
                  </a:cubicBezTo>
                  <a:cubicBezTo>
                    <a:pt x="5" y="16"/>
                    <a:pt x="5" y="16"/>
                    <a:pt x="5" y="16"/>
                  </a:cubicBezTo>
                  <a:cubicBezTo>
                    <a:pt x="6" y="21"/>
                    <a:pt x="5" y="24"/>
                    <a:pt x="3" y="25"/>
                  </a:cubicBezTo>
                  <a:cubicBezTo>
                    <a:pt x="1" y="30"/>
                    <a:pt x="1" y="30"/>
                    <a:pt x="1" y="30"/>
                  </a:cubicBezTo>
                  <a:cubicBezTo>
                    <a:pt x="1" y="31"/>
                    <a:pt x="0" y="34"/>
                    <a:pt x="1" y="39"/>
                  </a:cubicBezTo>
                  <a:cubicBezTo>
                    <a:pt x="3" y="51"/>
                    <a:pt x="3" y="51"/>
                    <a:pt x="3" y="51"/>
                  </a:cubicBezTo>
                  <a:cubicBezTo>
                    <a:pt x="4" y="52"/>
                    <a:pt x="6" y="54"/>
                    <a:pt x="10" y="56"/>
                  </a:cubicBezTo>
                  <a:cubicBezTo>
                    <a:pt x="19" y="58"/>
                    <a:pt x="19" y="58"/>
                    <a:pt x="19" y="58"/>
                  </a:cubicBezTo>
                  <a:cubicBezTo>
                    <a:pt x="21" y="58"/>
                    <a:pt x="25" y="57"/>
                    <a:pt x="28" y="55"/>
                  </a:cubicBezTo>
                  <a:cubicBezTo>
                    <a:pt x="26" y="50"/>
                    <a:pt x="26" y="50"/>
                    <a:pt x="26" y="50"/>
                  </a:cubicBezTo>
                  <a:cubicBezTo>
                    <a:pt x="26" y="49"/>
                    <a:pt x="26" y="49"/>
                    <a:pt x="26" y="49"/>
                  </a:cubicBezTo>
                  <a:cubicBezTo>
                    <a:pt x="26" y="49"/>
                    <a:pt x="26" y="49"/>
                    <a:pt x="26" y="49"/>
                  </a:cubicBezTo>
                  <a:cubicBezTo>
                    <a:pt x="27" y="45"/>
                    <a:pt x="27" y="45"/>
                    <a:pt x="27" y="45"/>
                  </a:cubicBezTo>
                  <a:cubicBezTo>
                    <a:pt x="27" y="45"/>
                    <a:pt x="27" y="45"/>
                    <a:pt x="27" y="45"/>
                  </a:cubicBezTo>
                  <a:cubicBezTo>
                    <a:pt x="31" y="37"/>
                    <a:pt x="31" y="37"/>
                    <a:pt x="31" y="37"/>
                  </a:cubicBezTo>
                  <a:cubicBezTo>
                    <a:pt x="39" y="37"/>
                    <a:pt x="39" y="37"/>
                    <a:pt x="39" y="37"/>
                  </a:cubicBezTo>
                  <a:cubicBezTo>
                    <a:pt x="41" y="37"/>
                    <a:pt x="41" y="37"/>
                    <a:pt x="41" y="37"/>
                  </a:cubicBezTo>
                  <a:cubicBezTo>
                    <a:pt x="40" y="34"/>
                    <a:pt x="37" y="30"/>
                    <a:pt x="33" y="24"/>
                  </a:cubicBezTo>
                  <a:cubicBezTo>
                    <a:pt x="30" y="20"/>
                    <a:pt x="30" y="20"/>
                    <a:pt x="30" y="20"/>
                  </a:cubicBezTo>
                  <a:cubicBezTo>
                    <a:pt x="29" y="17"/>
                    <a:pt x="27" y="13"/>
                    <a:pt x="27" y="9"/>
                  </a:cubicBezTo>
                  <a:cubicBezTo>
                    <a:pt x="26" y="5"/>
                    <a:pt x="25" y="3"/>
                    <a:pt x="24" y="1"/>
                  </a:cubicBez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66" name="Freeform 26"/>
            <p:cNvSpPr/>
            <p:nvPr/>
          </p:nvSpPr>
          <p:spPr bwMode="auto">
            <a:xfrm>
              <a:off x="6455607" y="2893171"/>
              <a:ext cx="200025" cy="214313"/>
            </a:xfrm>
            <a:custGeom>
              <a:avLst/>
              <a:gdLst>
                <a:gd name="T0" fmla="*/ 26 w 53"/>
                <a:gd name="T1" fmla="*/ 12 h 57"/>
                <a:gd name="T2" fmla="*/ 26 w 53"/>
                <a:gd name="T3" fmla="*/ 13 h 57"/>
                <a:gd name="T4" fmla="*/ 24 w 53"/>
                <a:gd name="T5" fmla="*/ 13 h 57"/>
                <a:gd name="T6" fmla="*/ 19 w 53"/>
                <a:gd name="T7" fmla="*/ 12 h 57"/>
                <a:gd name="T8" fmla="*/ 19 w 53"/>
                <a:gd name="T9" fmla="*/ 14 h 57"/>
                <a:gd name="T10" fmla="*/ 19 w 53"/>
                <a:gd name="T11" fmla="*/ 15 h 57"/>
                <a:gd name="T12" fmla="*/ 18 w 53"/>
                <a:gd name="T13" fmla="*/ 15 h 57"/>
                <a:gd name="T14" fmla="*/ 9 w 53"/>
                <a:gd name="T15" fmla="*/ 19 h 57"/>
                <a:gd name="T16" fmla="*/ 9 w 53"/>
                <a:gd name="T17" fmla="*/ 20 h 57"/>
                <a:gd name="T18" fmla="*/ 12 w 53"/>
                <a:gd name="T19" fmla="*/ 28 h 57"/>
                <a:gd name="T20" fmla="*/ 12 w 53"/>
                <a:gd name="T21" fmla="*/ 29 h 57"/>
                <a:gd name="T22" fmla="*/ 12 w 53"/>
                <a:gd name="T23" fmla="*/ 30 h 57"/>
                <a:gd name="T24" fmla="*/ 2 w 53"/>
                <a:gd name="T25" fmla="*/ 41 h 57"/>
                <a:gd name="T26" fmla="*/ 0 w 53"/>
                <a:gd name="T27" fmla="*/ 45 h 57"/>
                <a:gd name="T28" fmla="*/ 2 w 53"/>
                <a:gd name="T29" fmla="*/ 48 h 57"/>
                <a:gd name="T30" fmla="*/ 7 w 53"/>
                <a:gd name="T31" fmla="*/ 50 h 57"/>
                <a:gd name="T32" fmla="*/ 10 w 53"/>
                <a:gd name="T33" fmla="*/ 50 h 57"/>
                <a:gd name="T34" fmla="*/ 20 w 53"/>
                <a:gd name="T35" fmla="*/ 53 h 57"/>
                <a:gd name="T36" fmla="*/ 24 w 53"/>
                <a:gd name="T37" fmla="*/ 55 h 57"/>
                <a:gd name="T38" fmla="*/ 31 w 53"/>
                <a:gd name="T39" fmla="*/ 57 h 57"/>
                <a:gd name="T40" fmla="*/ 36 w 53"/>
                <a:gd name="T41" fmla="*/ 53 h 57"/>
                <a:gd name="T42" fmla="*/ 39 w 53"/>
                <a:gd name="T43" fmla="*/ 49 h 57"/>
                <a:gd name="T44" fmla="*/ 42 w 53"/>
                <a:gd name="T45" fmla="*/ 42 h 57"/>
                <a:gd name="T46" fmla="*/ 40 w 53"/>
                <a:gd name="T47" fmla="*/ 33 h 57"/>
                <a:gd name="T48" fmla="*/ 43 w 53"/>
                <a:gd name="T49" fmla="*/ 34 h 57"/>
                <a:gd name="T50" fmla="*/ 48 w 53"/>
                <a:gd name="T51" fmla="*/ 34 h 57"/>
                <a:gd name="T52" fmla="*/ 50 w 53"/>
                <a:gd name="T53" fmla="*/ 33 h 57"/>
                <a:gd name="T54" fmla="*/ 51 w 53"/>
                <a:gd name="T55" fmla="*/ 31 h 57"/>
                <a:gd name="T56" fmla="*/ 47 w 53"/>
                <a:gd name="T57" fmla="*/ 19 h 57"/>
                <a:gd name="T58" fmla="*/ 48 w 53"/>
                <a:gd name="T59" fmla="*/ 15 h 57"/>
                <a:gd name="T60" fmla="*/ 53 w 53"/>
                <a:gd name="T61" fmla="*/ 11 h 57"/>
                <a:gd name="T62" fmla="*/ 53 w 53"/>
                <a:gd name="T63" fmla="*/ 11 h 57"/>
                <a:gd name="T64" fmla="*/ 52 w 53"/>
                <a:gd name="T65" fmla="*/ 9 h 57"/>
                <a:gd name="T66" fmla="*/ 43 w 53"/>
                <a:gd name="T67" fmla="*/ 9 h 57"/>
                <a:gd name="T68" fmla="*/ 43 w 53"/>
                <a:gd name="T69" fmla="*/ 9 h 57"/>
                <a:gd name="T70" fmla="*/ 34 w 53"/>
                <a:gd name="T71" fmla="*/ 3 h 57"/>
                <a:gd name="T72" fmla="*/ 24 w 53"/>
                <a:gd name="T73" fmla="*/ 1 h 57"/>
                <a:gd name="T74" fmla="*/ 22 w 53"/>
                <a:gd name="T75" fmla="*/ 1 h 57"/>
                <a:gd name="T76" fmla="*/ 25 w 53"/>
                <a:gd name="T77" fmla="*/ 5 h 57"/>
                <a:gd name="T78" fmla="*/ 26 w 53"/>
                <a:gd name="T7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57">
                  <a:moveTo>
                    <a:pt x="26" y="12"/>
                  </a:moveTo>
                  <a:cubicBezTo>
                    <a:pt x="26" y="13"/>
                    <a:pt x="26" y="13"/>
                    <a:pt x="26" y="13"/>
                  </a:cubicBezTo>
                  <a:cubicBezTo>
                    <a:pt x="24" y="13"/>
                    <a:pt x="24" y="13"/>
                    <a:pt x="24" y="13"/>
                  </a:cubicBezTo>
                  <a:cubicBezTo>
                    <a:pt x="19" y="12"/>
                    <a:pt x="19" y="12"/>
                    <a:pt x="19" y="12"/>
                  </a:cubicBezTo>
                  <a:cubicBezTo>
                    <a:pt x="19" y="14"/>
                    <a:pt x="19" y="14"/>
                    <a:pt x="19" y="14"/>
                  </a:cubicBezTo>
                  <a:cubicBezTo>
                    <a:pt x="19" y="15"/>
                    <a:pt x="19" y="15"/>
                    <a:pt x="19" y="15"/>
                  </a:cubicBezTo>
                  <a:cubicBezTo>
                    <a:pt x="18" y="15"/>
                    <a:pt x="18" y="15"/>
                    <a:pt x="18" y="15"/>
                  </a:cubicBezTo>
                  <a:cubicBezTo>
                    <a:pt x="9" y="19"/>
                    <a:pt x="9" y="19"/>
                    <a:pt x="9" y="19"/>
                  </a:cubicBezTo>
                  <a:cubicBezTo>
                    <a:pt x="9" y="20"/>
                    <a:pt x="9" y="20"/>
                    <a:pt x="9" y="20"/>
                  </a:cubicBezTo>
                  <a:cubicBezTo>
                    <a:pt x="8" y="23"/>
                    <a:pt x="9" y="25"/>
                    <a:pt x="12" y="28"/>
                  </a:cubicBezTo>
                  <a:cubicBezTo>
                    <a:pt x="12" y="29"/>
                    <a:pt x="12" y="29"/>
                    <a:pt x="12" y="29"/>
                  </a:cubicBezTo>
                  <a:cubicBezTo>
                    <a:pt x="12" y="30"/>
                    <a:pt x="12" y="30"/>
                    <a:pt x="12" y="30"/>
                  </a:cubicBezTo>
                  <a:cubicBezTo>
                    <a:pt x="9" y="34"/>
                    <a:pt x="6" y="38"/>
                    <a:pt x="2" y="41"/>
                  </a:cubicBezTo>
                  <a:cubicBezTo>
                    <a:pt x="0" y="42"/>
                    <a:pt x="0" y="43"/>
                    <a:pt x="0" y="45"/>
                  </a:cubicBezTo>
                  <a:cubicBezTo>
                    <a:pt x="2" y="48"/>
                    <a:pt x="2" y="48"/>
                    <a:pt x="2" y="48"/>
                  </a:cubicBezTo>
                  <a:cubicBezTo>
                    <a:pt x="7" y="50"/>
                    <a:pt x="7" y="50"/>
                    <a:pt x="7" y="50"/>
                  </a:cubicBezTo>
                  <a:cubicBezTo>
                    <a:pt x="10" y="50"/>
                    <a:pt x="10" y="50"/>
                    <a:pt x="10" y="50"/>
                  </a:cubicBezTo>
                  <a:cubicBezTo>
                    <a:pt x="15" y="50"/>
                    <a:pt x="18" y="51"/>
                    <a:pt x="20" y="53"/>
                  </a:cubicBezTo>
                  <a:cubicBezTo>
                    <a:pt x="24" y="55"/>
                    <a:pt x="24" y="55"/>
                    <a:pt x="24" y="55"/>
                  </a:cubicBezTo>
                  <a:cubicBezTo>
                    <a:pt x="26" y="57"/>
                    <a:pt x="29" y="57"/>
                    <a:pt x="31" y="57"/>
                  </a:cubicBezTo>
                  <a:cubicBezTo>
                    <a:pt x="32" y="57"/>
                    <a:pt x="34" y="56"/>
                    <a:pt x="36" y="53"/>
                  </a:cubicBezTo>
                  <a:cubicBezTo>
                    <a:pt x="39" y="49"/>
                    <a:pt x="39" y="49"/>
                    <a:pt x="39" y="49"/>
                  </a:cubicBezTo>
                  <a:cubicBezTo>
                    <a:pt x="42" y="42"/>
                    <a:pt x="42" y="42"/>
                    <a:pt x="42" y="42"/>
                  </a:cubicBezTo>
                  <a:cubicBezTo>
                    <a:pt x="40" y="33"/>
                    <a:pt x="40" y="33"/>
                    <a:pt x="40" y="33"/>
                  </a:cubicBezTo>
                  <a:cubicBezTo>
                    <a:pt x="43" y="34"/>
                    <a:pt x="43" y="34"/>
                    <a:pt x="43" y="34"/>
                  </a:cubicBezTo>
                  <a:cubicBezTo>
                    <a:pt x="48" y="34"/>
                    <a:pt x="48" y="34"/>
                    <a:pt x="48" y="34"/>
                  </a:cubicBezTo>
                  <a:cubicBezTo>
                    <a:pt x="50" y="33"/>
                    <a:pt x="50" y="33"/>
                    <a:pt x="50" y="33"/>
                  </a:cubicBezTo>
                  <a:cubicBezTo>
                    <a:pt x="51" y="31"/>
                    <a:pt x="51" y="31"/>
                    <a:pt x="51" y="31"/>
                  </a:cubicBezTo>
                  <a:cubicBezTo>
                    <a:pt x="47" y="19"/>
                    <a:pt x="47" y="19"/>
                    <a:pt x="47" y="19"/>
                  </a:cubicBezTo>
                  <a:cubicBezTo>
                    <a:pt x="48" y="15"/>
                    <a:pt x="48" y="15"/>
                    <a:pt x="48" y="15"/>
                  </a:cubicBezTo>
                  <a:cubicBezTo>
                    <a:pt x="50" y="13"/>
                    <a:pt x="51" y="12"/>
                    <a:pt x="53" y="11"/>
                  </a:cubicBezTo>
                  <a:cubicBezTo>
                    <a:pt x="53" y="11"/>
                    <a:pt x="53" y="11"/>
                    <a:pt x="53" y="11"/>
                  </a:cubicBezTo>
                  <a:cubicBezTo>
                    <a:pt x="52" y="9"/>
                    <a:pt x="52" y="9"/>
                    <a:pt x="52" y="9"/>
                  </a:cubicBezTo>
                  <a:cubicBezTo>
                    <a:pt x="43" y="9"/>
                    <a:pt x="43" y="9"/>
                    <a:pt x="43" y="9"/>
                  </a:cubicBezTo>
                  <a:cubicBezTo>
                    <a:pt x="43" y="9"/>
                    <a:pt x="43" y="9"/>
                    <a:pt x="43" y="9"/>
                  </a:cubicBezTo>
                  <a:cubicBezTo>
                    <a:pt x="34" y="3"/>
                    <a:pt x="34" y="3"/>
                    <a:pt x="34" y="3"/>
                  </a:cubicBezTo>
                  <a:cubicBezTo>
                    <a:pt x="30" y="0"/>
                    <a:pt x="27" y="0"/>
                    <a:pt x="24" y="1"/>
                  </a:cubicBezTo>
                  <a:cubicBezTo>
                    <a:pt x="22" y="1"/>
                    <a:pt x="22" y="1"/>
                    <a:pt x="22" y="1"/>
                  </a:cubicBezTo>
                  <a:cubicBezTo>
                    <a:pt x="22" y="3"/>
                    <a:pt x="22" y="5"/>
                    <a:pt x="25" y="5"/>
                  </a:cubicBezTo>
                  <a:cubicBezTo>
                    <a:pt x="27" y="7"/>
                    <a:pt x="28" y="9"/>
                    <a:pt x="26" y="12"/>
                  </a:cubicBez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67" name="Freeform 27"/>
            <p:cNvSpPr/>
            <p:nvPr/>
          </p:nvSpPr>
          <p:spPr bwMode="auto">
            <a:xfrm>
              <a:off x="6793744" y="2469309"/>
              <a:ext cx="706438" cy="673100"/>
            </a:xfrm>
            <a:custGeom>
              <a:avLst/>
              <a:gdLst>
                <a:gd name="T0" fmla="*/ 80 w 188"/>
                <a:gd name="T1" fmla="*/ 37 h 179"/>
                <a:gd name="T2" fmla="*/ 70 w 188"/>
                <a:gd name="T3" fmla="*/ 40 h 179"/>
                <a:gd name="T4" fmla="*/ 58 w 188"/>
                <a:gd name="T5" fmla="*/ 46 h 179"/>
                <a:gd name="T6" fmla="*/ 46 w 188"/>
                <a:gd name="T7" fmla="*/ 56 h 179"/>
                <a:gd name="T8" fmla="*/ 45 w 188"/>
                <a:gd name="T9" fmla="*/ 58 h 179"/>
                <a:gd name="T10" fmla="*/ 34 w 188"/>
                <a:gd name="T11" fmla="*/ 70 h 179"/>
                <a:gd name="T12" fmla="*/ 21 w 188"/>
                <a:gd name="T13" fmla="*/ 69 h 179"/>
                <a:gd name="T14" fmla="*/ 15 w 188"/>
                <a:gd name="T15" fmla="*/ 63 h 179"/>
                <a:gd name="T16" fmla="*/ 17 w 188"/>
                <a:gd name="T17" fmla="*/ 86 h 179"/>
                <a:gd name="T18" fmla="*/ 2 w 188"/>
                <a:gd name="T19" fmla="*/ 110 h 179"/>
                <a:gd name="T20" fmla="*/ 0 w 188"/>
                <a:gd name="T21" fmla="*/ 113 h 179"/>
                <a:gd name="T22" fmla="*/ 16 w 188"/>
                <a:gd name="T23" fmla="*/ 119 h 179"/>
                <a:gd name="T24" fmla="*/ 17 w 188"/>
                <a:gd name="T25" fmla="*/ 120 h 179"/>
                <a:gd name="T26" fmla="*/ 23 w 188"/>
                <a:gd name="T27" fmla="*/ 124 h 179"/>
                <a:gd name="T28" fmla="*/ 24 w 188"/>
                <a:gd name="T29" fmla="*/ 124 h 179"/>
                <a:gd name="T30" fmla="*/ 39 w 188"/>
                <a:gd name="T31" fmla="*/ 136 h 179"/>
                <a:gd name="T32" fmla="*/ 56 w 188"/>
                <a:gd name="T33" fmla="*/ 112 h 179"/>
                <a:gd name="T34" fmla="*/ 61 w 188"/>
                <a:gd name="T35" fmla="*/ 106 h 179"/>
                <a:gd name="T36" fmla="*/ 74 w 188"/>
                <a:gd name="T37" fmla="*/ 101 h 179"/>
                <a:gd name="T38" fmla="*/ 87 w 188"/>
                <a:gd name="T39" fmla="*/ 99 h 179"/>
                <a:gd name="T40" fmla="*/ 94 w 188"/>
                <a:gd name="T41" fmla="*/ 110 h 179"/>
                <a:gd name="T42" fmla="*/ 95 w 188"/>
                <a:gd name="T43" fmla="*/ 119 h 179"/>
                <a:gd name="T44" fmla="*/ 92 w 188"/>
                <a:gd name="T45" fmla="*/ 134 h 179"/>
                <a:gd name="T46" fmla="*/ 92 w 188"/>
                <a:gd name="T47" fmla="*/ 135 h 179"/>
                <a:gd name="T48" fmla="*/ 85 w 188"/>
                <a:gd name="T49" fmla="*/ 156 h 179"/>
                <a:gd name="T50" fmla="*/ 92 w 188"/>
                <a:gd name="T51" fmla="*/ 152 h 179"/>
                <a:gd name="T52" fmla="*/ 97 w 188"/>
                <a:gd name="T53" fmla="*/ 154 h 179"/>
                <a:gd name="T54" fmla="*/ 96 w 188"/>
                <a:gd name="T55" fmla="*/ 160 h 179"/>
                <a:gd name="T56" fmla="*/ 92 w 188"/>
                <a:gd name="T57" fmla="*/ 167 h 179"/>
                <a:gd name="T58" fmla="*/ 89 w 188"/>
                <a:gd name="T59" fmla="*/ 172 h 179"/>
                <a:gd name="T60" fmla="*/ 84 w 188"/>
                <a:gd name="T61" fmla="*/ 173 h 179"/>
                <a:gd name="T62" fmla="*/ 79 w 188"/>
                <a:gd name="T63" fmla="*/ 179 h 179"/>
                <a:gd name="T64" fmla="*/ 99 w 188"/>
                <a:gd name="T65" fmla="*/ 164 h 179"/>
                <a:gd name="T66" fmla="*/ 130 w 188"/>
                <a:gd name="T67" fmla="*/ 133 h 179"/>
                <a:gd name="T68" fmla="*/ 136 w 188"/>
                <a:gd name="T69" fmla="*/ 130 h 179"/>
                <a:gd name="T70" fmla="*/ 152 w 188"/>
                <a:gd name="T71" fmla="*/ 126 h 179"/>
                <a:gd name="T72" fmla="*/ 163 w 188"/>
                <a:gd name="T73" fmla="*/ 104 h 179"/>
                <a:gd name="T74" fmla="*/ 188 w 188"/>
                <a:gd name="T75" fmla="*/ 78 h 179"/>
                <a:gd name="T76" fmla="*/ 182 w 188"/>
                <a:gd name="T77" fmla="*/ 60 h 179"/>
                <a:gd name="T78" fmla="*/ 173 w 188"/>
                <a:gd name="T79" fmla="*/ 58 h 179"/>
                <a:gd name="T80" fmla="*/ 171 w 188"/>
                <a:gd name="T81" fmla="*/ 54 h 179"/>
                <a:gd name="T82" fmla="*/ 158 w 188"/>
                <a:gd name="T83" fmla="*/ 22 h 179"/>
                <a:gd name="T84" fmla="*/ 154 w 188"/>
                <a:gd name="T85" fmla="*/ 6 h 179"/>
                <a:gd name="T86" fmla="*/ 147 w 188"/>
                <a:gd name="T87" fmla="*/ 12 h 179"/>
                <a:gd name="T88" fmla="*/ 134 w 188"/>
                <a:gd name="T89" fmla="*/ 5 h 179"/>
                <a:gd name="T90" fmla="*/ 124 w 188"/>
                <a:gd name="T91" fmla="*/ 6 h 179"/>
                <a:gd name="T92" fmla="*/ 114 w 188"/>
                <a:gd name="T93" fmla="*/ 2 h 179"/>
                <a:gd name="T94" fmla="*/ 114 w 188"/>
                <a:gd name="T95" fmla="*/ 15 h 179"/>
                <a:gd name="T96" fmla="*/ 113 w 188"/>
                <a:gd name="T97" fmla="*/ 16 h 179"/>
                <a:gd name="T98" fmla="*/ 104 w 188"/>
                <a:gd name="T99" fmla="*/ 2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8" h="179">
                  <a:moveTo>
                    <a:pt x="86" y="23"/>
                  </a:moveTo>
                  <a:cubicBezTo>
                    <a:pt x="81" y="30"/>
                    <a:pt x="81" y="30"/>
                    <a:pt x="81" y="30"/>
                  </a:cubicBezTo>
                  <a:cubicBezTo>
                    <a:pt x="80" y="31"/>
                    <a:pt x="80" y="33"/>
                    <a:pt x="80" y="37"/>
                  </a:cubicBezTo>
                  <a:cubicBezTo>
                    <a:pt x="80" y="40"/>
                    <a:pt x="80" y="40"/>
                    <a:pt x="80" y="40"/>
                  </a:cubicBezTo>
                  <a:cubicBezTo>
                    <a:pt x="71" y="40"/>
                    <a:pt x="71" y="40"/>
                    <a:pt x="71" y="40"/>
                  </a:cubicBezTo>
                  <a:cubicBezTo>
                    <a:pt x="70" y="40"/>
                    <a:pt x="70" y="40"/>
                    <a:pt x="70" y="40"/>
                  </a:cubicBezTo>
                  <a:cubicBezTo>
                    <a:pt x="70" y="40"/>
                    <a:pt x="70" y="40"/>
                    <a:pt x="70" y="40"/>
                  </a:cubicBezTo>
                  <a:cubicBezTo>
                    <a:pt x="64" y="38"/>
                    <a:pt x="64" y="38"/>
                    <a:pt x="64" y="38"/>
                  </a:cubicBezTo>
                  <a:cubicBezTo>
                    <a:pt x="58" y="46"/>
                    <a:pt x="58" y="46"/>
                    <a:pt x="58" y="46"/>
                  </a:cubicBezTo>
                  <a:cubicBezTo>
                    <a:pt x="58" y="46"/>
                    <a:pt x="58" y="46"/>
                    <a:pt x="58" y="46"/>
                  </a:cubicBezTo>
                  <a:cubicBezTo>
                    <a:pt x="51" y="50"/>
                    <a:pt x="51" y="50"/>
                    <a:pt x="51" y="50"/>
                  </a:cubicBezTo>
                  <a:cubicBezTo>
                    <a:pt x="46" y="56"/>
                    <a:pt x="46" y="56"/>
                    <a:pt x="46" y="56"/>
                  </a:cubicBezTo>
                  <a:cubicBezTo>
                    <a:pt x="46" y="56"/>
                    <a:pt x="46" y="56"/>
                    <a:pt x="46" y="56"/>
                  </a:cubicBezTo>
                  <a:cubicBezTo>
                    <a:pt x="45" y="58"/>
                    <a:pt x="45" y="58"/>
                    <a:pt x="45" y="58"/>
                  </a:cubicBezTo>
                  <a:cubicBezTo>
                    <a:pt x="45" y="58"/>
                    <a:pt x="45" y="58"/>
                    <a:pt x="45" y="58"/>
                  </a:cubicBezTo>
                  <a:cubicBezTo>
                    <a:pt x="35" y="69"/>
                    <a:pt x="35" y="69"/>
                    <a:pt x="35" y="69"/>
                  </a:cubicBezTo>
                  <a:cubicBezTo>
                    <a:pt x="35" y="70"/>
                    <a:pt x="35" y="70"/>
                    <a:pt x="35" y="70"/>
                  </a:cubicBezTo>
                  <a:cubicBezTo>
                    <a:pt x="34" y="70"/>
                    <a:pt x="34" y="70"/>
                    <a:pt x="34" y="70"/>
                  </a:cubicBezTo>
                  <a:cubicBezTo>
                    <a:pt x="27" y="74"/>
                    <a:pt x="27" y="74"/>
                    <a:pt x="27" y="74"/>
                  </a:cubicBezTo>
                  <a:cubicBezTo>
                    <a:pt x="21" y="70"/>
                    <a:pt x="21" y="70"/>
                    <a:pt x="21" y="70"/>
                  </a:cubicBezTo>
                  <a:cubicBezTo>
                    <a:pt x="21" y="69"/>
                    <a:pt x="21" y="69"/>
                    <a:pt x="21" y="69"/>
                  </a:cubicBezTo>
                  <a:cubicBezTo>
                    <a:pt x="21" y="69"/>
                    <a:pt x="21" y="69"/>
                    <a:pt x="21" y="69"/>
                  </a:cubicBezTo>
                  <a:cubicBezTo>
                    <a:pt x="21" y="69"/>
                    <a:pt x="21" y="69"/>
                    <a:pt x="21" y="69"/>
                  </a:cubicBezTo>
                  <a:cubicBezTo>
                    <a:pt x="15" y="63"/>
                    <a:pt x="15" y="63"/>
                    <a:pt x="15" y="63"/>
                  </a:cubicBezTo>
                  <a:cubicBezTo>
                    <a:pt x="12" y="61"/>
                    <a:pt x="12" y="61"/>
                    <a:pt x="12" y="61"/>
                  </a:cubicBezTo>
                  <a:cubicBezTo>
                    <a:pt x="14" y="78"/>
                    <a:pt x="14" y="78"/>
                    <a:pt x="14" y="78"/>
                  </a:cubicBezTo>
                  <a:cubicBezTo>
                    <a:pt x="17" y="86"/>
                    <a:pt x="17" y="86"/>
                    <a:pt x="17" y="86"/>
                  </a:cubicBezTo>
                  <a:cubicBezTo>
                    <a:pt x="11" y="92"/>
                    <a:pt x="11" y="92"/>
                    <a:pt x="11" y="92"/>
                  </a:cubicBezTo>
                  <a:cubicBezTo>
                    <a:pt x="2" y="104"/>
                    <a:pt x="2" y="104"/>
                    <a:pt x="2" y="104"/>
                  </a:cubicBezTo>
                  <a:cubicBezTo>
                    <a:pt x="2" y="110"/>
                    <a:pt x="2" y="110"/>
                    <a:pt x="2" y="110"/>
                  </a:cubicBezTo>
                  <a:cubicBezTo>
                    <a:pt x="2" y="110"/>
                    <a:pt x="2" y="110"/>
                    <a:pt x="2" y="110"/>
                  </a:cubicBezTo>
                  <a:cubicBezTo>
                    <a:pt x="2" y="110"/>
                    <a:pt x="2" y="110"/>
                    <a:pt x="2" y="110"/>
                  </a:cubicBezTo>
                  <a:cubicBezTo>
                    <a:pt x="0" y="113"/>
                    <a:pt x="0" y="113"/>
                    <a:pt x="0" y="113"/>
                  </a:cubicBezTo>
                  <a:cubicBezTo>
                    <a:pt x="1" y="116"/>
                    <a:pt x="1" y="116"/>
                    <a:pt x="1" y="116"/>
                  </a:cubicBezTo>
                  <a:cubicBezTo>
                    <a:pt x="4" y="116"/>
                    <a:pt x="4" y="116"/>
                    <a:pt x="4" y="116"/>
                  </a:cubicBezTo>
                  <a:cubicBezTo>
                    <a:pt x="16" y="119"/>
                    <a:pt x="16" y="119"/>
                    <a:pt x="16" y="119"/>
                  </a:cubicBezTo>
                  <a:cubicBezTo>
                    <a:pt x="16" y="119"/>
                    <a:pt x="16" y="119"/>
                    <a:pt x="16" y="119"/>
                  </a:cubicBezTo>
                  <a:cubicBezTo>
                    <a:pt x="17" y="119"/>
                    <a:pt x="17" y="119"/>
                    <a:pt x="17" y="119"/>
                  </a:cubicBezTo>
                  <a:cubicBezTo>
                    <a:pt x="17" y="120"/>
                    <a:pt x="17" y="120"/>
                    <a:pt x="17" y="120"/>
                  </a:cubicBezTo>
                  <a:cubicBezTo>
                    <a:pt x="17" y="120"/>
                    <a:pt x="17" y="120"/>
                    <a:pt x="17" y="120"/>
                  </a:cubicBezTo>
                  <a:cubicBezTo>
                    <a:pt x="20" y="122"/>
                    <a:pt x="20" y="122"/>
                    <a:pt x="20" y="122"/>
                  </a:cubicBezTo>
                  <a:cubicBezTo>
                    <a:pt x="23" y="124"/>
                    <a:pt x="23" y="124"/>
                    <a:pt x="23" y="124"/>
                  </a:cubicBezTo>
                  <a:cubicBezTo>
                    <a:pt x="23" y="124"/>
                    <a:pt x="23" y="124"/>
                    <a:pt x="23" y="124"/>
                  </a:cubicBezTo>
                  <a:cubicBezTo>
                    <a:pt x="24" y="124"/>
                    <a:pt x="24" y="124"/>
                    <a:pt x="24" y="124"/>
                  </a:cubicBezTo>
                  <a:cubicBezTo>
                    <a:pt x="24" y="124"/>
                    <a:pt x="24" y="124"/>
                    <a:pt x="24" y="124"/>
                  </a:cubicBezTo>
                  <a:cubicBezTo>
                    <a:pt x="25" y="126"/>
                    <a:pt x="26" y="127"/>
                    <a:pt x="26" y="129"/>
                  </a:cubicBezTo>
                  <a:cubicBezTo>
                    <a:pt x="27" y="132"/>
                    <a:pt x="27" y="132"/>
                    <a:pt x="27" y="132"/>
                  </a:cubicBezTo>
                  <a:cubicBezTo>
                    <a:pt x="39" y="136"/>
                    <a:pt x="39" y="136"/>
                    <a:pt x="39" y="136"/>
                  </a:cubicBezTo>
                  <a:cubicBezTo>
                    <a:pt x="43" y="135"/>
                    <a:pt x="43" y="135"/>
                    <a:pt x="43" y="135"/>
                  </a:cubicBezTo>
                  <a:cubicBezTo>
                    <a:pt x="46" y="130"/>
                    <a:pt x="46" y="130"/>
                    <a:pt x="46" y="130"/>
                  </a:cubicBezTo>
                  <a:cubicBezTo>
                    <a:pt x="56" y="112"/>
                    <a:pt x="56" y="112"/>
                    <a:pt x="56" y="112"/>
                  </a:cubicBezTo>
                  <a:cubicBezTo>
                    <a:pt x="56" y="112"/>
                    <a:pt x="56" y="112"/>
                    <a:pt x="56" y="112"/>
                  </a:cubicBezTo>
                  <a:cubicBezTo>
                    <a:pt x="56" y="112"/>
                    <a:pt x="56" y="112"/>
                    <a:pt x="56" y="112"/>
                  </a:cubicBezTo>
                  <a:cubicBezTo>
                    <a:pt x="61" y="106"/>
                    <a:pt x="61" y="106"/>
                    <a:pt x="61" y="106"/>
                  </a:cubicBezTo>
                  <a:cubicBezTo>
                    <a:pt x="61" y="105"/>
                    <a:pt x="61" y="105"/>
                    <a:pt x="61" y="105"/>
                  </a:cubicBezTo>
                  <a:cubicBezTo>
                    <a:pt x="69" y="102"/>
                    <a:pt x="69" y="102"/>
                    <a:pt x="69" y="102"/>
                  </a:cubicBezTo>
                  <a:cubicBezTo>
                    <a:pt x="74" y="101"/>
                    <a:pt x="74" y="101"/>
                    <a:pt x="74" y="101"/>
                  </a:cubicBezTo>
                  <a:cubicBezTo>
                    <a:pt x="76" y="98"/>
                    <a:pt x="78" y="96"/>
                    <a:pt x="80" y="96"/>
                  </a:cubicBezTo>
                  <a:cubicBezTo>
                    <a:pt x="81" y="96"/>
                    <a:pt x="83" y="97"/>
                    <a:pt x="86" y="99"/>
                  </a:cubicBezTo>
                  <a:cubicBezTo>
                    <a:pt x="87" y="99"/>
                    <a:pt x="87" y="99"/>
                    <a:pt x="87" y="99"/>
                  </a:cubicBezTo>
                  <a:cubicBezTo>
                    <a:pt x="87" y="100"/>
                    <a:pt x="87" y="100"/>
                    <a:pt x="87" y="100"/>
                  </a:cubicBezTo>
                  <a:cubicBezTo>
                    <a:pt x="94" y="110"/>
                    <a:pt x="94" y="110"/>
                    <a:pt x="94" y="110"/>
                  </a:cubicBezTo>
                  <a:cubicBezTo>
                    <a:pt x="94" y="110"/>
                    <a:pt x="94" y="110"/>
                    <a:pt x="94" y="110"/>
                  </a:cubicBezTo>
                  <a:cubicBezTo>
                    <a:pt x="94" y="110"/>
                    <a:pt x="94" y="110"/>
                    <a:pt x="94" y="110"/>
                  </a:cubicBezTo>
                  <a:cubicBezTo>
                    <a:pt x="94" y="111"/>
                    <a:pt x="94" y="111"/>
                    <a:pt x="94" y="111"/>
                  </a:cubicBezTo>
                  <a:cubicBezTo>
                    <a:pt x="95" y="119"/>
                    <a:pt x="95" y="119"/>
                    <a:pt x="95" y="119"/>
                  </a:cubicBezTo>
                  <a:cubicBezTo>
                    <a:pt x="94" y="127"/>
                    <a:pt x="94" y="127"/>
                    <a:pt x="94" y="127"/>
                  </a:cubicBezTo>
                  <a:cubicBezTo>
                    <a:pt x="94" y="127"/>
                    <a:pt x="94" y="127"/>
                    <a:pt x="94" y="127"/>
                  </a:cubicBezTo>
                  <a:cubicBezTo>
                    <a:pt x="92" y="134"/>
                    <a:pt x="92" y="134"/>
                    <a:pt x="92" y="134"/>
                  </a:cubicBezTo>
                  <a:cubicBezTo>
                    <a:pt x="92" y="134"/>
                    <a:pt x="92" y="134"/>
                    <a:pt x="92" y="134"/>
                  </a:cubicBezTo>
                  <a:cubicBezTo>
                    <a:pt x="92" y="135"/>
                    <a:pt x="92" y="135"/>
                    <a:pt x="92" y="135"/>
                  </a:cubicBezTo>
                  <a:cubicBezTo>
                    <a:pt x="92" y="135"/>
                    <a:pt x="92" y="135"/>
                    <a:pt x="92" y="135"/>
                  </a:cubicBezTo>
                  <a:cubicBezTo>
                    <a:pt x="87" y="142"/>
                    <a:pt x="87" y="142"/>
                    <a:pt x="87" y="142"/>
                  </a:cubicBezTo>
                  <a:cubicBezTo>
                    <a:pt x="84" y="147"/>
                    <a:pt x="84" y="147"/>
                    <a:pt x="84" y="147"/>
                  </a:cubicBezTo>
                  <a:cubicBezTo>
                    <a:pt x="85" y="156"/>
                    <a:pt x="85" y="156"/>
                    <a:pt x="85" y="156"/>
                  </a:cubicBezTo>
                  <a:cubicBezTo>
                    <a:pt x="86" y="156"/>
                    <a:pt x="86" y="156"/>
                    <a:pt x="86" y="156"/>
                  </a:cubicBezTo>
                  <a:cubicBezTo>
                    <a:pt x="88" y="154"/>
                    <a:pt x="88" y="154"/>
                    <a:pt x="88" y="154"/>
                  </a:cubicBezTo>
                  <a:cubicBezTo>
                    <a:pt x="92" y="152"/>
                    <a:pt x="92" y="152"/>
                    <a:pt x="92" y="152"/>
                  </a:cubicBezTo>
                  <a:cubicBezTo>
                    <a:pt x="92" y="151"/>
                    <a:pt x="92" y="151"/>
                    <a:pt x="92" y="151"/>
                  </a:cubicBezTo>
                  <a:cubicBezTo>
                    <a:pt x="93" y="150"/>
                    <a:pt x="93" y="150"/>
                    <a:pt x="93" y="150"/>
                  </a:cubicBezTo>
                  <a:cubicBezTo>
                    <a:pt x="97" y="154"/>
                    <a:pt x="97" y="154"/>
                    <a:pt x="97" y="154"/>
                  </a:cubicBezTo>
                  <a:cubicBezTo>
                    <a:pt x="97" y="154"/>
                    <a:pt x="97" y="154"/>
                    <a:pt x="97" y="154"/>
                  </a:cubicBezTo>
                  <a:cubicBezTo>
                    <a:pt x="97" y="160"/>
                    <a:pt x="97" y="160"/>
                    <a:pt x="97" y="160"/>
                  </a:cubicBezTo>
                  <a:cubicBezTo>
                    <a:pt x="96" y="160"/>
                    <a:pt x="96" y="160"/>
                    <a:pt x="96" y="160"/>
                  </a:cubicBezTo>
                  <a:cubicBezTo>
                    <a:pt x="93" y="162"/>
                    <a:pt x="93" y="162"/>
                    <a:pt x="93" y="162"/>
                  </a:cubicBezTo>
                  <a:cubicBezTo>
                    <a:pt x="92" y="164"/>
                    <a:pt x="92" y="164"/>
                    <a:pt x="92" y="164"/>
                  </a:cubicBezTo>
                  <a:cubicBezTo>
                    <a:pt x="92" y="167"/>
                    <a:pt x="92" y="167"/>
                    <a:pt x="92" y="167"/>
                  </a:cubicBezTo>
                  <a:cubicBezTo>
                    <a:pt x="91" y="168"/>
                    <a:pt x="91" y="168"/>
                    <a:pt x="91" y="168"/>
                  </a:cubicBezTo>
                  <a:cubicBezTo>
                    <a:pt x="91" y="168"/>
                    <a:pt x="91" y="168"/>
                    <a:pt x="91" y="168"/>
                  </a:cubicBezTo>
                  <a:cubicBezTo>
                    <a:pt x="89" y="172"/>
                    <a:pt x="89" y="172"/>
                    <a:pt x="89" y="172"/>
                  </a:cubicBezTo>
                  <a:cubicBezTo>
                    <a:pt x="88" y="172"/>
                    <a:pt x="88" y="172"/>
                    <a:pt x="88" y="172"/>
                  </a:cubicBezTo>
                  <a:cubicBezTo>
                    <a:pt x="88" y="172"/>
                    <a:pt x="88" y="172"/>
                    <a:pt x="88" y="172"/>
                  </a:cubicBezTo>
                  <a:cubicBezTo>
                    <a:pt x="84" y="173"/>
                    <a:pt x="84" y="173"/>
                    <a:pt x="84" y="173"/>
                  </a:cubicBezTo>
                  <a:cubicBezTo>
                    <a:pt x="81" y="174"/>
                    <a:pt x="81" y="174"/>
                    <a:pt x="81" y="174"/>
                  </a:cubicBezTo>
                  <a:cubicBezTo>
                    <a:pt x="79" y="178"/>
                    <a:pt x="79" y="178"/>
                    <a:pt x="79" y="178"/>
                  </a:cubicBezTo>
                  <a:cubicBezTo>
                    <a:pt x="79" y="179"/>
                    <a:pt x="79" y="179"/>
                    <a:pt x="79" y="179"/>
                  </a:cubicBezTo>
                  <a:cubicBezTo>
                    <a:pt x="92" y="177"/>
                    <a:pt x="92" y="177"/>
                    <a:pt x="92" y="177"/>
                  </a:cubicBezTo>
                  <a:cubicBezTo>
                    <a:pt x="95" y="175"/>
                    <a:pt x="95" y="175"/>
                    <a:pt x="95" y="175"/>
                  </a:cubicBezTo>
                  <a:cubicBezTo>
                    <a:pt x="99" y="164"/>
                    <a:pt x="99" y="164"/>
                    <a:pt x="99" y="164"/>
                  </a:cubicBezTo>
                  <a:cubicBezTo>
                    <a:pt x="99" y="164"/>
                    <a:pt x="99" y="164"/>
                    <a:pt x="99" y="164"/>
                  </a:cubicBezTo>
                  <a:cubicBezTo>
                    <a:pt x="129" y="133"/>
                    <a:pt x="129" y="133"/>
                    <a:pt x="129" y="133"/>
                  </a:cubicBezTo>
                  <a:cubicBezTo>
                    <a:pt x="130" y="133"/>
                    <a:pt x="130" y="133"/>
                    <a:pt x="130" y="133"/>
                  </a:cubicBezTo>
                  <a:cubicBezTo>
                    <a:pt x="136" y="130"/>
                    <a:pt x="136" y="130"/>
                    <a:pt x="136" y="130"/>
                  </a:cubicBezTo>
                  <a:cubicBezTo>
                    <a:pt x="136" y="130"/>
                    <a:pt x="136" y="130"/>
                    <a:pt x="136" y="130"/>
                  </a:cubicBezTo>
                  <a:cubicBezTo>
                    <a:pt x="136" y="130"/>
                    <a:pt x="136" y="130"/>
                    <a:pt x="136" y="130"/>
                  </a:cubicBezTo>
                  <a:cubicBezTo>
                    <a:pt x="142" y="130"/>
                    <a:pt x="142" y="130"/>
                    <a:pt x="142" y="130"/>
                  </a:cubicBezTo>
                  <a:cubicBezTo>
                    <a:pt x="147" y="129"/>
                    <a:pt x="147" y="129"/>
                    <a:pt x="147" y="129"/>
                  </a:cubicBezTo>
                  <a:cubicBezTo>
                    <a:pt x="152" y="126"/>
                    <a:pt x="152" y="126"/>
                    <a:pt x="152" y="126"/>
                  </a:cubicBezTo>
                  <a:cubicBezTo>
                    <a:pt x="156" y="122"/>
                    <a:pt x="156" y="122"/>
                    <a:pt x="156" y="122"/>
                  </a:cubicBezTo>
                  <a:cubicBezTo>
                    <a:pt x="163" y="104"/>
                    <a:pt x="163" y="104"/>
                    <a:pt x="163" y="104"/>
                  </a:cubicBezTo>
                  <a:cubicBezTo>
                    <a:pt x="163" y="104"/>
                    <a:pt x="163" y="104"/>
                    <a:pt x="163" y="104"/>
                  </a:cubicBezTo>
                  <a:cubicBezTo>
                    <a:pt x="163" y="104"/>
                    <a:pt x="163" y="104"/>
                    <a:pt x="163" y="104"/>
                  </a:cubicBezTo>
                  <a:cubicBezTo>
                    <a:pt x="188" y="78"/>
                    <a:pt x="188" y="78"/>
                    <a:pt x="188" y="78"/>
                  </a:cubicBezTo>
                  <a:cubicBezTo>
                    <a:pt x="188" y="78"/>
                    <a:pt x="188" y="78"/>
                    <a:pt x="188" y="78"/>
                  </a:cubicBezTo>
                  <a:cubicBezTo>
                    <a:pt x="186" y="64"/>
                    <a:pt x="186" y="64"/>
                    <a:pt x="186" y="64"/>
                  </a:cubicBezTo>
                  <a:cubicBezTo>
                    <a:pt x="185" y="63"/>
                    <a:pt x="183" y="62"/>
                    <a:pt x="182" y="61"/>
                  </a:cubicBezTo>
                  <a:cubicBezTo>
                    <a:pt x="182" y="60"/>
                    <a:pt x="182" y="60"/>
                    <a:pt x="182" y="60"/>
                  </a:cubicBezTo>
                  <a:cubicBezTo>
                    <a:pt x="182" y="61"/>
                    <a:pt x="182" y="61"/>
                    <a:pt x="182" y="61"/>
                  </a:cubicBezTo>
                  <a:cubicBezTo>
                    <a:pt x="178" y="61"/>
                    <a:pt x="178" y="61"/>
                    <a:pt x="178" y="61"/>
                  </a:cubicBezTo>
                  <a:cubicBezTo>
                    <a:pt x="176" y="60"/>
                    <a:pt x="174" y="60"/>
                    <a:pt x="173" y="58"/>
                  </a:cubicBezTo>
                  <a:cubicBezTo>
                    <a:pt x="172" y="55"/>
                    <a:pt x="172" y="55"/>
                    <a:pt x="172" y="55"/>
                  </a:cubicBezTo>
                  <a:cubicBezTo>
                    <a:pt x="172" y="55"/>
                    <a:pt x="172" y="55"/>
                    <a:pt x="172" y="55"/>
                  </a:cubicBezTo>
                  <a:cubicBezTo>
                    <a:pt x="171" y="54"/>
                    <a:pt x="171" y="54"/>
                    <a:pt x="171" y="54"/>
                  </a:cubicBezTo>
                  <a:cubicBezTo>
                    <a:pt x="171" y="33"/>
                    <a:pt x="171" y="33"/>
                    <a:pt x="171" y="33"/>
                  </a:cubicBezTo>
                  <a:cubicBezTo>
                    <a:pt x="169" y="32"/>
                    <a:pt x="166" y="30"/>
                    <a:pt x="164" y="28"/>
                  </a:cubicBezTo>
                  <a:cubicBezTo>
                    <a:pt x="158" y="22"/>
                    <a:pt x="158" y="22"/>
                    <a:pt x="158" y="22"/>
                  </a:cubicBezTo>
                  <a:cubicBezTo>
                    <a:pt x="154" y="15"/>
                    <a:pt x="154" y="15"/>
                    <a:pt x="154" y="15"/>
                  </a:cubicBezTo>
                  <a:cubicBezTo>
                    <a:pt x="153" y="14"/>
                    <a:pt x="153" y="11"/>
                    <a:pt x="153" y="8"/>
                  </a:cubicBezTo>
                  <a:cubicBezTo>
                    <a:pt x="154" y="6"/>
                    <a:pt x="154" y="6"/>
                    <a:pt x="154" y="6"/>
                  </a:cubicBezTo>
                  <a:cubicBezTo>
                    <a:pt x="151" y="2"/>
                    <a:pt x="151" y="2"/>
                    <a:pt x="151" y="2"/>
                  </a:cubicBezTo>
                  <a:cubicBezTo>
                    <a:pt x="150" y="5"/>
                    <a:pt x="150" y="5"/>
                    <a:pt x="150" y="5"/>
                  </a:cubicBezTo>
                  <a:cubicBezTo>
                    <a:pt x="147" y="12"/>
                    <a:pt x="147" y="12"/>
                    <a:pt x="147" y="12"/>
                  </a:cubicBezTo>
                  <a:cubicBezTo>
                    <a:pt x="146" y="12"/>
                    <a:pt x="146" y="12"/>
                    <a:pt x="146" y="12"/>
                  </a:cubicBezTo>
                  <a:cubicBezTo>
                    <a:pt x="143" y="12"/>
                    <a:pt x="140" y="12"/>
                    <a:pt x="137" y="10"/>
                  </a:cubicBezTo>
                  <a:cubicBezTo>
                    <a:pt x="135" y="10"/>
                    <a:pt x="134" y="8"/>
                    <a:pt x="134" y="5"/>
                  </a:cubicBezTo>
                  <a:cubicBezTo>
                    <a:pt x="134" y="4"/>
                    <a:pt x="134" y="4"/>
                    <a:pt x="134" y="4"/>
                  </a:cubicBezTo>
                  <a:cubicBezTo>
                    <a:pt x="132" y="4"/>
                    <a:pt x="132" y="4"/>
                    <a:pt x="132" y="4"/>
                  </a:cubicBezTo>
                  <a:cubicBezTo>
                    <a:pt x="124" y="6"/>
                    <a:pt x="124" y="6"/>
                    <a:pt x="124" y="6"/>
                  </a:cubicBezTo>
                  <a:cubicBezTo>
                    <a:pt x="118" y="0"/>
                    <a:pt x="118" y="0"/>
                    <a:pt x="118" y="0"/>
                  </a:cubicBezTo>
                  <a:cubicBezTo>
                    <a:pt x="116" y="0"/>
                    <a:pt x="116" y="0"/>
                    <a:pt x="116" y="0"/>
                  </a:cubicBezTo>
                  <a:cubicBezTo>
                    <a:pt x="114" y="2"/>
                    <a:pt x="114" y="2"/>
                    <a:pt x="114" y="2"/>
                  </a:cubicBezTo>
                  <a:cubicBezTo>
                    <a:pt x="117" y="6"/>
                    <a:pt x="117" y="6"/>
                    <a:pt x="117" y="6"/>
                  </a:cubicBezTo>
                  <a:cubicBezTo>
                    <a:pt x="118" y="7"/>
                    <a:pt x="118" y="7"/>
                    <a:pt x="118" y="7"/>
                  </a:cubicBezTo>
                  <a:cubicBezTo>
                    <a:pt x="114" y="15"/>
                    <a:pt x="114" y="15"/>
                    <a:pt x="114" y="15"/>
                  </a:cubicBezTo>
                  <a:cubicBezTo>
                    <a:pt x="113" y="15"/>
                    <a:pt x="113" y="15"/>
                    <a:pt x="113" y="15"/>
                  </a:cubicBezTo>
                  <a:cubicBezTo>
                    <a:pt x="113" y="16"/>
                    <a:pt x="113" y="16"/>
                    <a:pt x="113" y="16"/>
                  </a:cubicBezTo>
                  <a:cubicBezTo>
                    <a:pt x="113" y="16"/>
                    <a:pt x="113" y="16"/>
                    <a:pt x="113" y="16"/>
                  </a:cubicBezTo>
                  <a:cubicBezTo>
                    <a:pt x="106" y="24"/>
                    <a:pt x="106" y="24"/>
                    <a:pt x="106" y="24"/>
                  </a:cubicBezTo>
                  <a:cubicBezTo>
                    <a:pt x="105" y="24"/>
                    <a:pt x="105" y="24"/>
                    <a:pt x="105" y="24"/>
                  </a:cubicBezTo>
                  <a:cubicBezTo>
                    <a:pt x="104" y="24"/>
                    <a:pt x="104" y="24"/>
                    <a:pt x="104" y="24"/>
                  </a:cubicBezTo>
                  <a:cubicBezTo>
                    <a:pt x="93" y="25"/>
                    <a:pt x="93" y="25"/>
                    <a:pt x="93" y="25"/>
                  </a:cubicBezTo>
                  <a:lnTo>
                    <a:pt x="86" y="23"/>
                  </a:ln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68" name="Freeform 28"/>
            <p:cNvSpPr/>
            <p:nvPr/>
          </p:nvSpPr>
          <p:spPr bwMode="auto">
            <a:xfrm>
              <a:off x="6952494" y="2062909"/>
              <a:ext cx="1006475" cy="684213"/>
            </a:xfrm>
            <a:custGeom>
              <a:avLst/>
              <a:gdLst>
                <a:gd name="T0" fmla="*/ 47 w 268"/>
                <a:gd name="T1" fmla="*/ 3 h 182"/>
                <a:gd name="T2" fmla="*/ 36 w 268"/>
                <a:gd name="T3" fmla="*/ 6 h 182"/>
                <a:gd name="T4" fmla="*/ 34 w 268"/>
                <a:gd name="T5" fmla="*/ 10 h 182"/>
                <a:gd name="T6" fmla="*/ 29 w 268"/>
                <a:gd name="T7" fmla="*/ 18 h 182"/>
                <a:gd name="T8" fmla="*/ 21 w 268"/>
                <a:gd name="T9" fmla="*/ 24 h 182"/>
                <a:gd name="T10" fmla="*/ 11 w 268"/>
                <a:gd name="T11" fmla="*/ 17 h 182"/>
                <a:gd name="T12" fmla="*/ 0 w 268"/>
                <a:gd name="T13" fmla="*/ 20 h 182"/>
                <a:gd name="T14" fmla="*/ 16 w 268"/>
                <a:gd name="T15" fmla="*/ 30 h 182"/>
                <a:gd name="T16" fmla="*/ 17 w 268"/>
                <a:gd name="T17" fmla="*/ 32 h 182"/>
                <a:gd name="T18" fmla="*/ 18 w 268"/>
                <a:gd name="T19" fmla="*/ 52 h 182"/>
                <a:gd name="T20" fmla="*/ 30 w 268"/>
                <a:gd name="T21" fmla="*/ 76 h 182"/>
                <a:gd name="T22" fmla="*/ 38 w 268"/>
                <a:gd name="T23" fmla="*/ 68 h 182"/>
                <a:gd name="T24" fmla="*/ 49 w 268"/>
                <a:gd name="T25" fmla="*/ 66 h 182"/>
                <a:gd name="T26" fmla="*/ 49 w 268"/>
                <a:gd name="T27" fmla="*/ 66 h 182"/>
                <a:gd name="T28" fmla="*/ 60 w 268"/>
                <a:gd name="T29" fmla="*/ 78 h 182"/>
                <a:gd name="T30" fmla="*/ 63 w 268"/>
                <a:gd name="T31" fmla="*/ 88 h 182"/>
                <a:gd name="T32" fmla="*/ 62 w 268"/>
                <a:gd name="T33" fmla="*/ 98 h 182"/>
                <a:gd name="T34" fmla="*/ 69 w 268"/>
                <a:gd name="T35" fmla="*/ 107 h 182"/>
                <a:gd name="T36" fmla="*/ 79 w 268"/>
                <a:gd name="T37" fmla="*/ 104 h 182"/>
                <a:gd name="T38" fmla="*/ 84 w 268"/>
                <a:gd name="T39" fmla="*/ 109 h 182"/>
                <a:gd name="T40" fmla="*/ 96 w 268"/>
                <a:gd name="T41" fmla="*/ 114 h 182"/>
                <a:gd name="T42" fmla="*/ 105 w 268"/>
                <a:gd name="T43" fmla="*/ 111 h 182"/>
                <a:gd name="T44" fmla="*/ 110 w 268"/>
                <a:gd name="T45" fmla="*/ 106 h 182"/>
                <a:gd name="T46" fmla="*/ 116 w 268"/>
                <a:gd name="T47" fmla="*/ 121 h 182"/>
                <a:gd name="T48" fmla="*/ 131 w 268"/>
                <a:gd name="T49" fmla="*/ 137 h 182"/>
                <a:gd name="T50" fmla="*/ 134 w 268"/>
                <a:gd name="T51" fmla="*/ 162 h 182"/>
                <a:gd name="T52" fmla="*/ 144 w 268"/>
                <a:gd name="T53" fmla="*/ 166 h 182"/>
                <a:gd name="T54" fmla="*/ 150 w 268"/>
                <a:gd name="T55" fmla="*/ 182 h 182"/>
                <a:gd name="T56" fmla="*/ 186 w 268"/>
                <a:gd name="T57" fmla="*/ 152 h 182"/>
                <a:gd name="T58" fmla="*/ 200 w 268"/>
                <a:gd name="T59" fmla="*/ 136 h 182"/>
                <a:gd name="T60" fmla="*/ 226 w 268"/>
                <a:gd name="T61" fmla="*/ 114 h 182"/>
                <a:gd name="T62" fmla="*/ 236 w 268"/>
                <a:gd name="T63" fmla="*/ 106 h 182"/>
                <a:gd name="T64" fmla="*/ 238 w 268"/>
                <a:gd name="T65" fmla="*/ 85 h 182"/>
                <a:gd name="T66" fmla="*/ 247 w 268"/>
                <a:gd name="T67" fmla="*/ 84 h 182"/>
                <a:gd name="T68" fmla="*/ 262 w 268"/>
                <a:gd name="T69" fmla="*/ 99 h 182"/>
                <a:gd name="T70" fmla="*/ 259 w 268"/>
                <a:gd name="T71" fmla="*/ 88 h 182"/>
                <a:gd name="T72" fmla="*/ 268 w 268"/>
                <a:gd name="T73" fmla="*/ 79 h 182"/>
                <a:gd name="T74" fmla="*/ 263 w 268"/>
                <a:gd name="T75" fmla="*/ 63 h 182"/>
                <a:gd name="T76" fmla="*/ 246 w 268"/>
                <a:gd name="T77" fmla="*/ 55 h 182"/>
                <a:gd name="T78" fmla="*/ 240 w 268"/>
                <a:gd name="T79" fmla="*/ 54 h 182"/>
                <a:gd name="T80" fmla="*/ 234 w 268"/>
                <a:gd name="T81" fmla="*/ 55 h 182"/>
                <a:gd name="T82" fmla="*/ 223 w 268"/>
                <a:gd name="T83" fmla="*/ 55 h 182"/>
                <a:gd name="T84" fmla="*/ 222 w 268"/>
                <a:gd name="T85" fmla="*/ 69 h 182"/>
                <a:gd name="T86" fmla="*/ 208 w 268"/>
                <a:gd name="T87" fmla="*/ 72 h 182"/>
                <a:gd name="T88" fmla="*/ 188 w 268"/>
                <a:gd name="T89" fmla="*/ 54 h 182"/>
                <a:gd name="T90" fmla="*/ 183 w 268"/>
                <a:gd name="T91" fmla="*/ 44 h 182"/>
                <a:gd name="T92" fmla="*/ 184 w 268"/>
                <a:gd name="T93" fmla="*/ 50 h 182"/>
                <a:gd name="T94" fmla="*/ 179 w 268"/>
                <a:gd name="T95" fmla="*/ 60 h 182"/>
                <a:gd name="T96" fmla="*/ 168 w 268"/>
                <a:gd name="T97" fmla="*/ 57 h 182"/>
                <a:gd name="T98" fmla="*/ 166 w 268"/>
                <a:gd name="T99" fmla="*/ 47 h 182"/>
                <a:gd name="T100" fmla="*/ 156 w 268"/>
                <a:gd name="T101" fmla="*/ 43 h 182"/>
                <a:gd name="T102" fmla="*/ 144 w 268"/>
                <a:gd name="T103" fmla="*/ 35 h 182"/>
                <a:gd name="T104" fmla="*/ 128 w 268"/>
                <a:gd name="T105" fmla="*/ 29 h 182"/>
                <a:gd name="T106" fmla="*/ 117 w 268"/>
                <a:gd name="T107" fmla="*/ 34 h 182"/>
                <a:gd name="T108" fmla="*/ 112 w 268"/>
                <a:gd name="T109" fmla="*/ 24 h 182"/>
                <a:gd name="T110" fmla="*/ 98 w 268"/>
                <a:gd name="T111" fmla="*/ 24 h 182"/>
                <a:gd name="T112" fmla="*/ 82 w 268"/>
                <a:gd name="T113" fmla="*/ 27 h 182"/>
                <a:gd name="T114" fmla="*/ 67 w 268"/>
                <a:gd name="T115" fmla="*/ 2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8" h="182">
                  <a:moveTo>
                    <a:pt x="52" y="9"/>
                  </a:moveTo>
                  <a:cubicBezTo>
                    <a:pt x="51" y="0"/>
                    <a:pt x="51" y="0"/>
                    <a:pt x="51" y="0"/>
                  </a:cubicBezTo>
                  <a:cubicBezTo>
                    <a:pt x="47" y="3"/>
                    <a:pt x="47" y="3"/>
                    <a:pt x="47" y="3"/>
                  </a:cubicBezTo>
                  <a:cubicBezTo>
                    <a:pt x="46" y="3"/>
                    <a:pt x="46" y="3"/>
                    <a:pt x="46" y="3"/>
                  </a:cubicBezTo>
                  <a:cubicBezTo>
                    <a:pt x="37" y="6"/>
                    <a:pt x="37" y="6"/>
                    <a:pt x="37" y="6"/>
                  </a:cubicBezTo>
                  <a:cubicBezTo>
                    <a:pt x="36" y="6"/>
                    <a:pt x="36" y="6"/>
                    <a:pt x="36" y="6"/>
                  </a:cubicBezTo>
                  <a:cubicBezTo>
                    <a:pt x="35" y="5"/>
                    <a:pt x="35" y="5"/>
                    <a:pt x="35" y="5"/>
                  </a:cubicBezTo>
                  <a:cubicBezTo>
                    <a:pt x="35" y="10"/>
                    <a:pt x="35" y="10"/>
                    <a:pt x="35" y="10"/>
                  </a:cubicBezTo>
                  <a:cubicBezTo>
                    <a:pt x="34" y="10"/>
                    <a:pt x="34" y="10"/>
                    <a:pt x="34" y="10"/>
                  </a:cubicBezTo>
                  <a:cubicBezTo>
                    <a:pt x="30" y="17"/>
                    <a:pt x="30" y="17"/>
                    <a:pt x="30" y="17"/>
                  </a:cubicBezTo>
                  <a:cubicBezTo>
                    <a:pt x="29" y="17"/>
                    <a:pt x="29" y="17"/>
                    <a:pt x="29" y="17"/>
                  </a:cubicBezTo>
                  <a:cubicBezTo>
                    <a:pt x="29" y="18"/>
                    <a:pt x="29" y="18"/>
                    <a:pt x="29" y="18"/>
                  </a:cubicBezTo>
                  <a:cubicBezTo>
                    <a:pt x="29" y="18"/>
                    <a:pt x="29" y="18"/>
                    <a:pt x="29" y="18"/>
                  </a:cubicBezTo>
                  <a:cubicBezTo>
                    <a:pt x="22" y="24"/>
                    <a:pt x="22" y="24"/>
                    <a:pt x="22" y="24"/>
                  </a:cubicBezTo>
                  <a:cubicBezTo>
                    <a:pt x="21" y="24"/>
                    <a:pt x="21" y="24"/>
                    <a:pt x="21" y="24"/>
                  </a:cubicBezTo>
                  <a:cubicBezTo>
                    <a:pt x="21" y="24"/>
                    <a:pt x="21" y="24"/>
                    <a:pt x="21" y="24"/>
                  </a:cubicBezTo>
                  <a:cubicBezTo>
                    <a:pt x="20" y="24"/>
                    <a:pt x="20" y="24"/>
                    <a:pt x="20" y="24"/>
                  </a:cubicBezTo>
                  <a:cubicBezTo>
                    <a:pt x="15" y="22"/>
                    <a:pt x="12" y="19"/>
                    <a:pt x="11" y="17"/>
                  </a:cubicBezTo>
                  <a:cubicBezTo>
                    <a:pt x="10" y="16"/>
                    <a:pt x="10" y="16"/>
                    <a:pt x="9" y="16"/>
                  </a:cubicBezTo>
                  <a:cubicBezTo>
                    <a:pt x="4" y="17"/>
                    <a:pt x="4" y="17"/>
                    <a:pt x="4" y="17"/>
                  </a:cubicBezTo>
                  <a:cubicBezTo>
                    <a:pt x="0" y="20"/>
                    <a:pt x="0" y="20"/>
                    <a:pt x="0" y="20"/>
                  </a:cubicBezTo>
                  <a:cubicBezTo>
                    <a:pt x="9" y="27"/>
                    <a:pt x="9" y="27"/>
                    <a:pt x="9" y="27"/>
                  </a:cubicBezTo>
                  <a:cubicBezTo>
                    <a:pt x="16" y="30"/>
                    <a:pt x="16" y="30"/>
                    <a:pt x="16" y="30"/>
                  </a:cubicBezTo>
                  <a:cubicBezTo>
                    <a:pt x="16" y="30"/>
                    <a:pt x="16" y="30"/>
                    <a:pt x="16" y="30"/>
                  </a:cubicBezTo>
                  <a:cubicBezTo>
                    <a:pt x="16" y="30"/>
                    <a:pt x="16" y="30"/>
                    <a:pt x="16" y="30"/>
                  </a:cubicBezTo>
                  <a:cubicBezTo>
                    <a:pt x="17" y="31"/>
                    <a:pt x="17" y="31"/>
                    <a:pt x="17" y="31"/>
                  </a:cubicBezTo>
                  <a:cubicBezTo>
                    <a:pt x="17" y="32"/>
                    <a:pt x="17" y="32"/>
                    <a:pt x="17" y="32"/>
                  </a:cubicBezTo>
                  <a:cubicBezTo>
                    <a:pt x="18" y="40"/>
                    <a:pt x="18" y="40"/>
                    <a:pt x="18" y="40"/>
                  </a:cubicBezTo>
                  <a:cubicBezTo>
                    <a:pt x="18" y="40"/>
                    <a:pt x="18" y="40"/>
                    <a:pt x="18" y="40"/>
                  </a:cubicBezTo>
                  <a:cubicBezTo>
                    <a:pt x="18" y="52"/>
                    <a:pt x="18" y="52"/>
                    <a:pt x="18" y="52"/>
                  </a:cubicBezTo>
                  <a:cubicBezTo>
                    <a:pt x="20" y="59"/>
                    <a:pt x="20" y="59"/>
                    <a:pt x="20" y="59"/>
                  </a:cubicBezTo>
                  <a:cubicBezTo>
                    <a:pt x="25" y="70"/>
                    <a:pt x="25" y="70"/>
                    <a:pt x="25" y="70"/>
                  </a:cubicBezTo>
                  <a:cubicBezTo>
                    <a:pt x="30" y="76"/>
                    <a:pt x="30" y="76"/>
                    <a:pt x="30" y="76"/>
                  </a:cubicBezTo>
                  <a:cubicBezTo>
                    <a:pt x="35" y="72"/>
                    <a:pt x="35" y="72"/>
                    <a:pt x="35" y="72"/>
                  </a:cubicBezTo>
                  <a:cubicBezTo>
                    <a:pt x="38" y="68"/>
                    <a:pt x="38" y="68"/>
                    <a:pt x="38" y="68"/>
                  </a:cubicBezTo>
                  <a:cubicBezTo>
                    <a:pt x="38" y="68"/>
                    <a:pt x="38" y="68"/>
                    <a:pt x="38" y="68"/>
                  </a:cubicBezTo>
                  <a:cubicBezTo>
                    <a:pt x="38" y="68"/>
                    <a:pt x="38" y="68"/>
                    <a:pt x="38" y="68"/>
                  </a:cubicBezTo>
                  <a:cubicBezTo>
                    <a:pt x="44" y="61"/>
                    <a:pt x="44" y="61"/>
                    <a:pt x="44" y="61"/>
                  </a:cubicBezTo>
                  <a:cubicBezTo>
                    <a:pt x="49" y="66"/>
                    <a:pt x="49" y="66"/>
                    <a:pt x="49" y="66"/>
                  </a:cubicBezTo>
                  <a:cubicBezTo>
                    <a:pt x="49" y="66"/>
                    <a:pt x="49" y="66"/>
                    <a:pt x="49" y="66"/>
                  </a:cubicBezTo>
                  <a:cubicBezTo>
                    <a:pt x="49" y="66"/>
                    <a:pt x="49" y="66"/>
                    <a:pt x="49" y="66"/>
                  </a:cubicBezTo>
                  <a:cubicBezTo>
                    <a:pt x="49" y="66"/>
                    <a:pt x="49" y="66"/>
                    <a:pt x="49" y="66"/>
                  </a:cubicBezTo>
                  <a:cubicBezTo>
                    <a:pt x="49" y="66"/>
                    <a:pt x="49" y="66"/>
                    <a:pt x="49" y="66"/>
                  </a:cubicBezTo>
                  <a:cubicBezTo>
                    <a:pt x="54" y="76"/>
                    <a:pt x="54" y="76"/>
                    <a:pt x="54" y="76"/>
                  </a:cubicBezTo>
                  <a:cubicBezTo>
                    <a:pt x="60" y="78"/>
                    <a:pt x="60" y="78"/>
                    <a:pt x="60" y="78"/>
                  </a:cubicBezTo>
                  <a:cubicBezTo>
                    <a:pt x="63" y="88"/>
                    <a:pt x="63" y="88"/>
                    <a:pt x="63" y="88"/>
                  </a:cubicBezTo>
                  <a:cubicBezTo>
                    <a:pt x="63" y="88"/>
                    <a:pt x="63" y="88"/>
                    <a:pt x="63" y="88"/>
                  </a:cubicBezTo>
                  <a:cubicBezTo>
                    <a:pt x="63" y="88"/>
                    <a:pt x="63" y="88"/>
                    <a:pt x="63" y="88"/>
                  </a:cubicBezTo>
                  <a:cubicBezTo>
                    <a:pt x="62" y="97"/>
                    <a:pt x="62" y="97"/>
                    <a:pt x="62" y="97"/>
                  </a:cubicBezTo>
                  <a:cubicBezTo>
                    <a:pt x="62" y="98"/>
                    <a:pt x="62" y="98"/>
                    <a:pt x="62" y="98"/>
                  </a:cubicBezTo>
                  <a:cubicBezTo>
                    <a:pt x="62" y="98"/>
                    <a:pt x="62" y="98"/>
                    <a:pt x="62" y="98"/>
                  </a:cubicBezTo>
                  <a:cubicBezTo>
                    <a:pt x="60" y="106"/>
                    <a:pt x="60" y="106"/>
                    <a:pt x="60" y="106"/>
                  </a:cubicBezTo>
                  <a:cubicBezTo>
                    <a:pt x="64" y="110"/>
                    <a:pt x="64" y="110"/>
                    <a:pt x="64" y="110"/>
                  </a:cubicBezTo>
                  <a:cubicBezTo>
                    <a:pt x="69" y="107"/>
                    <a:pt x="69" y="107"/>
                    <a:pt x="69" y="107"/>
                  </a:cubicBezTo>
                  <a:cubicBezTo>
                    <a:pt x="74" y="102"/>
                    <a:pt x="74" y="102"/>
                    <a:pt x="74" y="102"/>
                  </a:cubicBezTo>
                  <a:cubicBezTo>
                    <a:pt x="75" y="103"/>
                    <a:pt x="75" y="103"/>
                    <a:pt x="75" y="103"/>
                  </a:cubicBezTo>
                  <a:cubicBezTo>
                    <a:pt x="79" y="104"/>
                    <a:pt x="79" y="104"/>
                    <a:pt x="79" y="104"/>
                  </a:cubicBezTo>
                  <a:cubicBezTo>
                    <a:pt x="79" y="104"/>
                    <a:pt x="79" y="104"/>
                    <a:pt x="79" y="104"/>
                  </a:cubicBezTo>
                  <a:cubicBezTo>
                    <a:pt x="79" y="104"/>
                    <a:pt x="79" y="104"/>
                    <a:pt x="79" y="104"/>
                  </a:cubicBezTo>
                  <a:cubicBezTo>
                    <a:pt x="84" y="109"/>
                    <a:pt x="84" y="109"/>
                    <a:pt x="84" y="109"/>
                  </a:cubicBezTo>
                  <a:cubicBezTo>
                    <a:pt x="89" y="108"/>
                    <a:pt x="89" y="108"/>
                    <a:pt x="89" y="108"/>
                  </a:cubicBezTo>
                  <a:cubicBezTo>
                    <a:pt x="93" y="106"/>
                    <a:pt x="95" y="108"/>
                    <a:pt x="96" y="110"/>
                  </a:cubicBezTo>
                  <a:cubicBezTo>
                    <a:pt x="96" y="114"/>
                    <a:pt x="96" y="114"/>
                    <a:pt x="96" y="114"/>
                  </a:cubicBezTo>
                  <a:cubicBezTo>
                    <a:pt x="97" y="114"/>
                    <a:pt x="97" y="114"/>
                    <a:pt x="97" y="114"/>
                  </a:cubicBezTo>
                  <a:cubicBezTo>
                    <a:pt x="102" y="116"/>
                    <a:pt x="102" y="116"/>
                    <a:pt x="102" y="116"/>
                  </a:cubicBezTo>
                  <a:cubicBezTo>
                    <a:pt x="105" y="111"/>
                    <a:pt x="105" y="111"/>
                    <a:pt x="105" y="111"/>
                  </a:cubicBezTo>
                  <a:cubicBezTo>
                    <a:pt x="105" y="109"/>
                    <a:pt x="105" y="109"/>
                    <a:pt x="105" y="109"/>
                  </a:cubicBezTo>
                  <a:cubicBezTo>
                    <a:pt x="105" y="107"/>
                    <a:pt x="105" y="106"/>
                    <a:pt x="106" y="105"/>
                  </a:cubicBezTo>
                  <a:cubicBezTo>
                    <a:pt x="110" y="106"/>
                    <a:pt x="110" y="106"/>
                    <a:pt x="110" y="106"/>
                  </a:cubicBezTo>
                  <a:cubicBezTo>
                    <a:pt x="114" y="108"/>
                    <a:pt x="116" y="110"/>
                    <a:pt x="116" y="114"/>
                  </a:cubicBezTo>
                  <a:cubicBezTo>
                    <a:pt x="116" y="116"/>
                    <a:pt x="116" y="116"/>
                    <a:pt x="116" y="116"/>
                  </a:cubicBezTo>
                  <a:cubicBezTo>
                    <a:pt x="116" y="121"/>
                    <a:pt x="116" y="121"/>
                    <a:pt x="116" y="121"/>
                  </a:cubicBezTo>
                  <a:cubicBezTo>
                    <a:pt x="120" y="128"/>
                    <a:pt x="120" y="128"/>
                    <a:pt x="120" y="128"/>
                  </a:cubicBezTo>
                  <a:cubicBezTo>
                    <a:pt x="125" y="133"/>
                    <a:pt x="125" y="133"/>
                    <a:pt x="125" y="133"/>
                  </a:cubicBezTo>
                  <a:cubicBezTo>
                    <a:pt x="127" y="135"/>
                    <a:pt x="129" y="136"/>
                    <a:pt x="131" y="137"/>
                  </a:cubicBezTo>
                  <a:cubicBezTo>
                    <a:pt x="132" y="137"/>
                    <a:pt x="132" y="137"/>
                    <a:pt x="132" y="137"/>
                  </a:cubicBezTo>
                  <a:cubicBezTo>
                    <a:pt x="133" y="138"/>
                    <a:pt x="134" y="140"/>
                    <a:pt x="134" y="144"/>
                  </a:cubicBezTo>
                  <a:cubicBezTo>
                    <a:pt x="134" y="162"/>
                    <a:pt x="134" y="162"/>
                    <a:pt x="134" y="162"/>
                  </a:cubicBezTo>
                  <a:cubicBezTo>
                    <a:pt x="134" y="164"/>
                    <a:pt x="136" y="165"/>
                    <a:pt x="137" y="165"/>
                  </a:cubicBezTo>
                  <a:cubicBezTo>
                    <a:pt x="138" y="165"/>
                    <a:pt x="138" y="165"/>
                    <a:pt x="138" y="165"/>
                  </a:cubicBezTo>
                  <a:cubicBezTo>
                    <a:pt x="140" y="164"/>
                    <a:pt x="142" y="164"/>
                    <a:pt x="144" y="166"/>
                  </a:cubicBezTo>
                  <a:cubicBezTo>
                    <a:pt x="145" y="167"/>
                    <a:pt x="145" y="167"/>
                    <a:pt x="145" y="167"/>
                  </a:cubicBezTo>
                  <a:cubicBezTo>
                    <a:pt x="147" y="168"/>
                    <a:pt x="148" y="169"/>
                    <a:pt x="149" y="172"/>
                  </a:cubicBezTo>
                  <a:cubicBezTo>
                    <a:pt x="150" y="182"/>
                    <a:pt x="150" y="182"/>
                    <a:pt x="150" y="182"/>
                  </a:cubicBezTo>
                  <a:cubicBezTo>
                    <a:pt x="159" y="164"/>
                    <a:pt x="159" y="164"/>
                    <a:pt x="159" y="164"/>
                  </a:cubicBezTo>
                  <a:cubicBezTo>
                    <a:pt x="162" y="154"/>
                    <a:pt x="165" y="148"/>
                    <a:pt x="169" y="147"/>
                  </a:cubicBezTo>
                  <a:cubicBezTo>
                    <a:pt x="173" y="146"/>
                    <a:pt x="178" y="148"/>
                    <a:pt x="186" y="152"/>
                  </a:cubicBezTo>
                  <a:cubicBezTo>
                    <a:pt x="212" y="154"/>
                    <a:pt x="212" y="154"/>
                    <a:pt x="212" y="154"/>
                  </a:cubicBezTo>
                  <a:cubicBezTo>
                    <a:pt x="212" y="148"/>
                    <a:pt x="212" y="148"/>
                    <a:pt x="212" y="148"/>
                  </a:cubicBezTo>
                  <a:cubicBezTo>
                    <a:pt x="200" y="136"/>
                    <a:pt x="200" y="136"/>
                    <a:pt x="200" y="136"/>
                  </a:cubicBezTo>
                  <a:cubicBezTo>
                    <a:pt x="195" y="133"/>
                    <a:pt x="192" y="131"/>
                    <a:pt x="193" y="129"/>
                  </a:cubicBezTo>
                  <a:cubicBezTo>
                    <a:pt x="202" y="130"/>
                    <a:pt x="202" y="130"/>
                    <a:pt x="202" y="130"/>
                  </a:cubicBezTo>
                  <a:cubicBezTo>
                    <a:pt x="211" y="132"/>
                    <a:pt x="219" y="128"/>
                    <a:pt x="226" y="114"/>
                  </a:cubicBezTo>
                  <a:cubicBezTo>
                    <a:pt x="226" y="114"/>
                    <a:pt x="226" y="114"/>
                    <a:pt x="226" y="114"/>
                  </a:cubicBezTo>
                  <a:cubicBezTo>
                    <a:pt x="227" y="114"/>
                    <a:pt x="227" y="114"/>
                    <a:pt x="227" y="114"/>
                  </a:cubicBezTo>
                  <a:cubicBezTo>
                    <a:pt x="236" y="106"/>
                    <a:pt x="236" y="106"/>
                    <a:pt x="236" y="106"/>
                  </a:cubicBezTo>
                  <a:cubicBezTo>
                    <a:pt x="237" y="87"/>
                    <a:pt x="237" y="87"/>
                    <a:pt x="237" y="87"/>
                  </a:cubicBezTo>
                  <a:cubicBezTo>
                    <a:pt x="237" y="85"/>
                    <a:pt x="237" y="85"/>
                    <a:pt x="237" y="85"/>
                  </a:cubicBezTo>
                  <a:cubicBezTo>
                    <a:pt x="238" y="85"/>
                    <a:pt x="238" y="85"/>
                    <a:pt x="238" y="85"/>
                  </a:cubicBezTo>
                  <a:cubicBezTo>
                    <a:pt x="239" y="85"/>
                    <a:pt x="239" y="85"/>
                    <a:pt x="239" y="85"/>
                  </a:cubicBezTo>
                  <a:cubicBezTo>
                    <a:pt x="246" y="84"/>
                    <a:pt x="246" y="84"/>
                    <a:pt x="246" y="84"/>
                  </a:cubicBezTo>
                  <a:cubicBezTo>
                    <a:pt x="247" y="84"/>
                    <a:pt x="247" y="84"/>
                    <a:pt x="247" y="84"/>
                  </a:cubicBezTo>
                  <a:cubicBezTo>
                    <a:pt x="248" y="84"/>
                    <a:pt x="248" y="84"/>
                    <a:pt x="248" y="84"/>
                  </a:cubicBezTo>
                  <a:cubicBezTo>
                    <a:pt x="248" y="84"/>
                    <a:pt x="248" y="84"/>
                    <a:pt x="248" y="84"/>
                  </a:cubicBezTo>
                  <a:cubicBezTo>
                    <a:pt x="262" y="99"/>
                    <a:pt x="262" y="99"/>
                    <a:pt x="262" y="99"/>
                  </a:cubicBezTo>
                  <a:cubicBezTo>
                    <a:pt x="266" y="98"/>
                    <a:pt x="266" y="98"/>
                    <a:pt x="266" y="98"/>
                  </a:cubicBezTo>
                  <a:cubicBezTo>
                    <a:pt x="266" y="95"/>
                    <a:pt x="266" y="95"/>
                    <a:pt x="266" y="95"/>
                  </a:cubicBezTo>
                  <a:cubicBezTo>
                    <a:pt x="259" y="88"/>
                    <a:pt x="259" y="88"/>
                    <a:pt x="259" y="88"/>
                  </a:cubicBezTo>
                  <a:cubicBezTo>
                    <a:pt x="258" y="87"/>
                    <a:pt x="258" y="87"/>
                    <a:pt x="258" y="87"/>
                  </a:cubicBezTo>
                  <a:cubicBezTo>
                    <a:pt x="257" y="86"/>
                    <a:pt x="257" y="86"/>
                    <a:pt x="257" y="86"/>
                  </a:cubicBezTo>
                  <a:cubicBezTo>
                    <a:pt x="268" y="79"/>
                    <a:pt x="268" y="79"/>
                    <a:pt x="268" y="79"/>
                  </a:cubicBezTo>
                  <a:cubicBezTo>
                    <a:pt x="268" y="62"/>
                    <a:pt x="268" y="62"/>
                    <a:pt x="268" y="62"/>
                  </a:cubicBezTo>
                  <a:cubicBezTo>
                    <a:pt x="263" y="63"/>
                    <a:pt x="263" y="63"/>
                    <a:pt x="263" y="63"/>
                  </a:cubicBezTo>
                  <a:cubicBezTo>
                    <a:pt x="263" y="63"/>
                    <a:pt x="263" y="63"/>
                    <a:pt x="263" y="63"/>
                  </a:cubicBezTo>
                  <a:cubicBezTo>
                    <a:pt x="262" y="63"/>
                    <a:pt x="262" y="63"/>
                    <a:pt x="262" y="63"/>
                  </a:cubicBezTo>
                  <a:cubicBezTo>
                    <a:pt x="256" y="60"/>
                    <a:pt x="256" y="60"/>
                    <a:pt x="256" y="60"/>
                  </a:cubicBezTo>
                  <a:cubicBezTo>
                    <a:pt x="254" y="60"/>
                    <a:pt x="250" y="58"/>
                    <a:pt x="246" y="55"/>
                  </a:cubicBezTo>
                  <a:cubicBezTo>
                    <a:pt x="243" y="54"/>
                    <a:pt x="242" y="53"/>
                    <a:pt x="242" y="51"/>
                  </a:cubicBezTo>
                  <a:cubicBezTo>
                    <a:pt x="242" y="52"/>
                    <a:pt x="242" y="52"/>
                    <a:pt x="242" y="52"/>
                  </a:cubicBezTo>
                  <a:cubicBezTo>
                    <a:pt x="242" y="53"/>
                    <a:pt x="241" y="54"/>
                    <a:pt x="240" y="54"/>
                  </a:cubicBezTo>
                  <a:cubicBezTo>
                    <a:pt x="239" y="55"/>
                    <a:pt x="238" y="56"/>
                    <a:pt x="235" y="56"/>
                  </a:cubicBezTo>
                  <a:cubicBezTo>
                    <a:pt x="234" y="56"/>
                    <a:pt x="234" y="56"/>
                    <a:pt x="234" y="56"/>
                  </a:cubicBezTo>
                  <a:cubicBezTo>
                    <a:pt x="234" y="55"/>
                    <a:pt x="234" y="55"/>
                    <a:pt x="234" y="55"/>
                  </a:cubicBezTo>
                  <a:cubicBezTo>
                    <a:pt x="234" y="55"/>
                    <a:pt x="234" y="55"/>
                    <a:pt x="234" y="55"/>
                  </a:cubicBezTo>
                  <a:cubicBezTo>
                    <a:pt x="228" y="51"/>
                    <a:pt x="228" y="51"/>
                    <a:pt x="228" y="51"/>
                  </a:cubicBezTo>
                  <a:cubicBezTo>
                    <a:pt x="223" y="55"/>
                    <a:pt x="223" y="55"/>
                    <a:pt x="223" y="55"/>
                  </a:cubicBezTo>
                  <a:cubicBezTo>
                    <a:pt x="221" y="57"/>
                    <a:pt x="219" y="59"/>
                    <a:pt x="219" y="60"/>
                  </a:cubicBezTo>
                  <a:cubicBezTo>
                    <a:pt x="222" y="66"/>
                    <a:pt x="222" y="66"/>
                    <a:pt x="222" y="66"/>
                  </a:cubicBezTo>
                  <a:cubicBezTo>
                    <a:pt x="223" y="67"/>
                    <a:pt x="223" y="68"/>
                    <a:pt x="222" y="69"/>
                  </a:cubicBezTo>
                  <a:cubicBezTo>
                    <a:pt x="222" y="70"/>
                    <a:pt x="220" y="72"/>
                    <a:pt x="217" y="72"/>
                  </a:cubicBezTo>
                  <a:cubicBezTo>
                    <a:pt x="214" y="73"/>
                    <a:pt x="214" y="73"/>
                    <a:pt x="214" y="73"/>
                  </a:cubicBezTo>
                  <a:cubicBezTo>
                    <a:pt x="212" y="74"/>
                    <a:pt x="209" y="74"/>
                    <a:pt x="208" y="72"/>
                  </a:cubicBezTo>
                  <a:cubicBezTo>
                    <a:pt x="207" y="70"/>
                    <a:pt x="207" y="70"/>
                    <a:pt x="207" y="70"/>
                  </a:cubicBezTo>
                  <a:cubicBezTo>
                    <a:pt x="196" y="60"/>
                    <a:pt x="196" y="60"/>
                    <a:pt x="196" y="60"/>
                  </a:cubicBezTo>
                  <a:cubicBezTo>
                    <a:pt x="192" y="58"/>
                    <a:pt x="189" y="56"/>
                    <a:pt x="188" y="54"/>
                  </a:cubicBezTo>
                  <a:cubicBezTo>
                    <a:pt x="187" y="52"/>
                    <a:pt x="186" y="51"/>
                    <a:pt x="187" y="50"/>
                  </a:cubicBezTo>
                  <a:cubicBezTo>
                    <a:pt x="186" y="47"/>
                    <a:pt x="186" y="44"/>
                    <a:pt x="185" y="43"/>
                  </a:cubicBezTo>
                  <a:cubicBezTo>
                    <a:pt x="183" y="44"/>
                    <a:pt x="183" y="44"/>
                    <a:pt x="183" y="44"/>
                  </a:cubicBezTo>
                  <a:cubicBezTo>
                    <a:pt x="182" y="45"/>
                    <a:pt x="182" y="45"/>
                    <a:pt x="182" y="45"/>
                  </a:cubicBezTo>
                  <a:cubicBezTo>
                    <a:pt x="182" y="46"/>
                    <a:pt x="183" y="48"/>
                    <a:pt x="184" y="49"/>
                  </a:cubicBezTo>
                  <a:cubicBezTo>
                    <a:pt x="184" y="50"/>
                    <a:pt x="184" y="50"/>
                    <a:pt x="184" y="50"/>
                  </a:cubicBezTo>
                  <a:cubicBezTo>
                    <a:pt x="185" y="50"/>
                    <a:pt x="185" y="50"/>
                    <a:pt x="185" y="50"/>
                  </a:cubicBezTo>
                  <a:cubicBezTo>
                    <a:pt x="184" y="51"/>
                    <a:pt x="184" y="51"/>
                    <a:pt x="184" y="51"/>
                  </a:cubicBezTo>
                  <a:cubicBezTo>
                    <a:pt x="179" y="60"/>
                    <a:pt x="179" y="60"/>
                    <a:pt x="179" y="60"/>
                  </a:cubicBezTo>
                  <a:cubicBezTo>
                    <a:pt x="170" y="58"/>
                    <a:pt x="170" y="58"/>
                    <a:pt x="170" y="58"/>
                  </a:cubicBezTo>
                  <a:cubicBezTo>
                    <a:pt x="168" y="57"/>
                    <a:pt x="168" y="57"/>
                    <a:pt x="168" y="57"/>
                  </a:cubicBezTo>
                  <a:cubicBezTo>
                    <a:pt x="168" y="57"/>
                    <a:pt x="168" y="57"/>
                    <a:pt x="168" y="57"/>
                  </a:cubicBezTo>
                  <a:cubicBezTo>
                    <a:pt x="168" y="56"/>
                    <a:pt x="168" y="56"/>
                    <a:pt x="168" y="56"/>
                  </a:cubicBezTo>
                  <a:cubicBezTo>
                    <a:pt x="168" y="54"/>
                    <a:pt x="168" y="52"/>
                    <a:pt x="168" y="50"/>
                  </a:cubicBezTo>
                  <a:cubicBezTo>
                    <a:pt x="166" y="47"/>
                    <a:pt x="166" y="47"/>
                    <a:pt x="166" y="47"/>
                  </a:cubicBezTo>
                  <a:cubicBezTo>
                    <a:pt x="159" y="42"/>
                    <a:pt x="159" y="42"/>
                    <a:pt x="159" y="42"/>
                  </a:cubicBezTo>
                  <a:cubicBezTo>
                    <a:pt x="158" y="41"/>
                    <a:pt x="158" y="41"/>
                    <a:pt x="158" y="41"/>
                  </a:cubicBezTo>
                  <a:cubicBezTo>
                    <a:pt x="158" y="42"/>
                    <a:pt x="157" y="42"/>
                    <a:pt x="156" y="43"/>
                  </a:cubicBezTo>
                  <a:cubicBezTo>
                    <a:pt x="149" y="42"/>
                    <a:pt x="149" y="42"/>
                    <a:pt x="149" y="42"/>
                  </a:cubicBezTo>
                  <a:cubicBezTo>
                    <a:pt x="146" y="42"/>
                    <a:pt x="145" y="41"/>
                    <a:pt x="144" y="40"/>
                  </a:cubicBezTo>
                  <a:cubicBezTo>
                    <a:pt x="144" y="39"/>
                    <a:pt x="144" y="37"/>
                    <a:pt x="144" y="35"/>
                  </a:cubicBezTo>
                  <a:cubicBezTo>
                    <a:pt x="145" y="34"/>
                    <a:pt x="145" y="34"/>
                    <a:pt x="145" y="34"/>
                  </a:cubicBezTo>
                  <a:cubicBezTo>
                    <a:pt x="142" y="28"/>
                    <a:pt x="142" y="28"/>
                    <a:pt x="142" y="28"/>
                  </a:cubicBezTo>
                  <a:cubicBezTo>
                    <a:pt x="128" y="29"/>
                    <a:pt x="128" y="29"/>
                    <a:pt x="128" y="29"/>
                  </a:cubicBezTo>
                  <a:cubicBezTo>
                    <a:pt x="128" y="31"/>
                    <a:pt x="128" y="32"/>
                    <a:pt x="127" y="34"/>
                  </a:cubicBezTo>
                  <a:cubicBezTo>
                    <a:pt x="126" y="35"/>
                    <a:pt x="125" y="36"/>
                    <a:pt x="124" y="36"/>
                  </a:cubicBezTo>
                  <a:cubicBezTo>
                    <a:pt x="122" y="36"/>
                    <a:pt x="119" y="36"/>
                    <a:pt x="117" y="34"/>
                  </a:cubicBezTo>
                  <a:cubicBezTo>
                    <a:pt x="117" y="33"/>
                    <a:pt x="117" y="33"/>
                    <a:pt x="117" y="33"/>
                  </a:cubicBezTo>
                  <a:cubicBezTo>
                    <a:pt x="117" y="33"/>
                    <a:pt x="117" y="33"/>
                    <a:pt x="117" y="33"/>
                  </a:cubicBezTo>
                  <a:cubicBezTo>
                    <a:pt x="114" y="30"/>
                    <a:pt x="112" y="27"/>
                    <a:pt x="112" y="24"/>
                  </a:cubicBezTo>
                  <a:cubicBezTo>
                    <a:pt x="110" y="20"/>
                    <a:pt x="110" y="20"/>
                    <a:pt x="110" y="20"/>
                  </a:cubicBezTo>
                  <a:cubicBezTo>
                    <a:pt x="106" y="23"/>
                    <a:pt x="106" y="23"/>
                    <a:pt x="106" y="23"/>
                  </a:cubicBezTo>
                  <a:cubicBezTo>
                    <a:pt x="102" y="25"/>
                    <a:pt x="100" y="25"/>
                    <a:pt x="98" y="24"/>
                  </a:cubicBezTo>
                  <a:cubicBezTo>
                    <a:pt x="97" y="23"/>
                    <a:pt x="97" y="23"/>
                    <a:pt x="97" y="23"/>
                  </a:cubicBezTo>
                  <a:cubicBezTo>
                    <a:pt x="93" y="24"/>
                    <a:pt x="93" y="24"/>
                    <a:pt x="93" y="24"/>
                  </a:cubicBezTo>
                  <a:cubicBezTo>
                    <a:pt x="82" y="27"/>
                    <a:pt x="82" y="27"/>
                    <a:pt x="82" y="27"/>
                  </a:cubicBezTo>
                  <a:cubicBezTo>
                    <a:pt x="80" y="29"/>
                    <a:pt x="78" y="29"/>
                    <a:pt x="76" y="29"/>
                  </a:cubicBezTo>
                  <a:cubicBezTo>
                    <a:pt x="75" y="29"/>
                    <a:pt x="75" y="29"/>
                    <a:pt x="75" y="29"/>
                  </a:cubicBezTo>
                  <a:cubicBezTo>
                    <a:pt x="71" y="29"/>
                    <a:pt x="68" y="28"/>
                    <a:pt x="67" y="26"/>
                  </a:cubicBezTo>
                  <a:cubicBezTo>
                    <a:pt x="60" y="21"/>
                    <a:pt x="60" y="21"/>
                    <a:pt x="60" y="21"/>
                  </a:cubicBezTo>
                  <a:lnTo>
                    <a:pt x="52" y="9"/>
                  </a:ln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69" name="Freeform 29"/>
            <p:cNvSpPr/>
            <p:nvPr/>
          </p:nvSpPr>
          <p:spPr bwMode="auto">
            <a:xfrm>
              <a:off x="6738182" y="1089771"/>
              <a:ext cx="1352550" cy="1233488"/>
            </a:xfrm>
            <a:custGeom>
              <a:avLst/>
              <a:gdLst>
                <a:gd name="T0" fmla="*/ 353 w 360"/>
                <a:gd name="T1" fmla="*/ 153 h 328"/>
                <a:gd name="T2" fmla="*/ 346 w 360"/>
                <a:gd name="T3" fmla="*/ 119 h 328"/>
                <a:gd name="T4" fmla="*/ 314 w 360"/>
                <a:gd name="T5" fmla="*/ 153 h 328"/>
                <a:gd name="T6" fmla="*/ 309 w 360"/>
                <a:gd name="T7" fmla="*/ 162 h 328"/>
                <a:gd name="T8" fmla="*/ 268 w 360"/>
                <a:gd name="T9" fmla="*/ 169 h 328"/>
                <a:gd name="T10" fmla="*/ 259 w 360"/>
                <a:gd name="T11" fmla="*/ 153 h 328"/>
                <a:gd name="T12" fmla="*/ 248 w 360"/>
                <a:gd name="T13" fmla="*/ 142 h 328"/>
                <a:gd name="T14" fmla="*/ 235 w 360"/>
                <a:gd name="T15" fmla="*/ 131 h 328"/>
                <a:gd name="T16" fmla="*/ 168 w 360"/>
                <a:gd name="T17" fmla="*/ 119 h 328"/>
                <a:gd name="T18" fmla="*/ 129 w 360"/>
                <a:gd name="T19" fmla="*/ 57 h 328"/>
                <a:gd name="T20" fmla="*/ 54 w 360"/>
                <a:gd name="T21" fmla="*/ 8 h 328"/>
                <a:gd name="T22" fmla="*/ 4 w 360"/>
                <a:gd name="T23" fmla="*/ 14 h 328"/>
                <a:gd name="T24" fmla="*/ 4 w 360"/>
                <a:gd name="T25" fmla="*/ 21 h 328"/>
                <a:gd name="T26" fmla="*/ 1 w 360"/>
                <a:gd name="T27" fmla="*/ 28 h 328"/>
                <a:gd name="T28" fmla="*/ 5 w 360"/>
                <a:gd name="T29" fmla="*/ 45 h 328"/>
                <a:gd name="T30" fmla="*/ 21 w 360"/>
                <a:gd name="T31" fmla="*/ 37 h 328"/>
                <a:gd name="T32" fmla="*/ 37 w 360"/>
                <a:gd name="T33" fmla="*/ 49 h 328"/>
                <a:gd name="T34" fmla="*/ 60 w 360"/>
                <a:gd name="T35" fmla="*/ 77 h 328"/>
                <a:gd name="T36" fmla="*/ 74 w 360"/>
                <a:gd name="T37" fmla="*/ 66 h 328"/>
                <a:gd name="T38" fmla="*/ 97 w 360"/>
                <a:gd name="T39" fmla="*/ 52 h 328"/>
                <a:gd name="T40" fmla="*/ 115 w 360"/>
                <a:gd name="T41" fmla="*/ 71 h 328"/>
                <a:gd name="T42" fmla="*/ 119 w 360"/>
                <a:gd name="T43" fmla="*/ 100 h 328"/>
                <a:gd name="T44" fmla="*/ 121 w 360"/>
                <a:gd name="T45" fmla="*/ 131 h 328"/>
                <a:gd name="T46" fmla="*/ 116 w 360"/>
                <a:gd name="T47" fmla="*/ 144 h 328"/>
                <a:gd name="T48" fmla="*/ 112 w 360"/>
                <a:gd name="T49" fmla="*/ 149 h 328"/>
                <a:gd name="T50" fmla="*/ 114 w 360"/>
                <a:gd name="T51" fmla="*/ 168 h 328"/>
                <a:gd name="T52" fmla="*/ 109 w 360"/>
                <a:gd name="T53" fmla="*/ 184 h 328"/>
                <a:gd name="T54" fmla="*/ 95 w 360"/>
                <a:gd name="T55" fmla="*/ 181 h 328"/>
                <a:gd name="T56" fmla="*/ 84 w 360"/>
                <a:gd name="T57" fmla="*/ 204 h 328"/>
                <a:gd name="T58" fmla="*/ 68 w 360"/>
                <a:gd name="T59" fmla="*/ 219 h 328"/>
                <a:gd name="T60" fmla="*/ 80 w 360"/>
                <a:gd name="T61" fmla="*/ 236 h 328"/>
                <a:gd name="T62" fmla="*/ 90 w 360"/>
                <a:gd name="T63" fmla="*/ 249 h 328"/>
                <a:gd name="T64" fmla="*/ 109 w 360"/>
                <a:gd name="T65" fmla="*/ 253 h 328"/>
                <a:gd name="T66" fmla="*/ 118 w 360"/>
                <a:gd name="T67" fmla="*/ 272 h 328"/>
                <a:gd name="T68" fmla="*/ 133 w 360"/>
                <a:gd name="T69" fmla="*/ 284 h 328"/>
                <a:gd name="T70" fmla="*/ 154 w 360"/>
                <a:gd name="T71" fmla="*/ 278 h 328"/>
                <a:gd name="T72" fmla="*/ 167 w 360"/>
                <a:gd name="T73" fmla="*/ 275 h 328"/>
                <a:gd name="T74" fmla="*/ 177 w 360"/>
                <a:gd name="T75" fmla="*/ 289 h 328"/>
                <a:gd name="T76" fmla="*/ 180 w 360"/>
                <a:gd name="T77" fmla="*/ 289 h 328"/>
                <a:gd name="T78" fmla="*/ 200 w 360"/>
                <a:gd name="T79" fmla="*/ 283 h 328"/>
                <a:gd name="T80" fmla="*/ 206 w 360"/>
                <a:gd name="T81" fmla="*/ 292 h 328"/>
                <a:gd name="T82" fmla="*/ 211 w 360"/>
                <a:gd name="T83" fmla="*/ 297 h 328"/>
                <a:gd name="T84" fmla="*/ 229 w 360"/>
                <a:gd name="T85" fmla="*/ 308 h 328"/>
                <a:gd name="T86" fmla="*/ 235 w 360"/>
                <a:gd name="T87" fmla="*/ 303 h 328"/>
                <a:gd name="T88" fmla="*/ 243 w 360"/>
                <a:gd name="T89" fmla="*/ 297 h 328"/>
                <a:gd name="T90" fmla="*/ 255 w 360"/>
                <a:gd name="T91" fmla="*/ 315 h 328"/>
                <a:gd name="T92" fmla="*/ 269 w 360"/>
                <a:gd name="T93" fmla="*/ 328 h 328"/>
                <a:gd name="T94" fmla="*/ 278 w 360"/>
                <a:gd name="T95" fmla="*/ 311 h 328"/>
                <a:gd name="T96" fmla="*/ 296 w 360"/>
                <a:gd name="T97" fmla="*/ 301 h 328"/>
                <a:gd name="T98" fmla="*/ 306 w 360"/>
                <a:gd name="T99" fmla="*/ 305 h 328"/>
                <a:gd name="T100" fmla="*/ 315 w 360"/>
                <a:gd name="T101" fmla="*/ 315 h 328"/>
                <a:gd name="T102" fmla="*/ 318 w 360"/>
                <a:gd name="T103" fmla="*/ 288 h 328"/>
                <a:gd name="T104" fmla="*/ 325 w 360"/>
                <a:gd name="T105" fmla="*/ 243 h 328"/>
                <a:gd name="T106" fmla="*/ 336 w 360"/>
                <a:gd name="T107" fmla="*/ 24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0" h="328">
                  <a:moveTo>
                    <a:pt x="358" y="193"/>
                  </a:moveTo>
                  <a:cubicBezTo>
                    <a:pt x="352" y="153"/>
                    <a:pt x="352" y="153"/>
                    <a:pt x="352" y="153"/>
                  </a:cubicBezTo>
                  <a:cubicBezTo>
                    <a:pt x="353" y="153"/>
                    <a:pt x="353" y="153"/>
                    <a:pt x="353" y="153"/>
                  </a:cubicBezTo>
                  <a:cubicBezTo>
                    <a:pt x="353" y="153"/>
                    <a:pt x="353" y="153"/>
                    <a:pt x="353" y="153"/>
                  </a:cubicBezTo>
                  <a:cubicBezTo>
                    <a:pt x="356" y="148"/>
                    <a:pt x="357" y="145"/>
                    <a:pt x="357" y="142"/>
                  </a:cubicBezTo>
                  <a:cubicBezTo>
                    <a:pt x="355" y="139"/>
                    <a:pt x="355" y="139"/>
                    <a:pt x="355" y="139"/>
                  </a:cubicBezTo>
                  <a:cubicBezTo>
                    <a:pt x="351" y="137"/>
                    <a:pt x="349" y="130"/>
                    <a:pt x="350" y="119"/>
                  </a:cubicBezTo>
                  <a:cubicBezTo>
                    <a:pt x="346" y="119"/>
                    <a:pt x="346" y="119"/>
                    <a:pt x="346" y="119"/>
                  </a:cubicBezTo>
                  <a:cubicBezTo>
                    <a:pt x="343" y="119"/>
                    <a:pt x="340" y="120"/>
                    <a:pt x="337" y="122"/>
                  </a:cubicBezTo>
                  <a:cubicBezTo>
                    <a:pt x="334" y="125"/>
                    <a:pt x="332" y="127"/>
                    <a:pt x="331" y="129"/>
                  </a:cubicBezTo>
                  <a:cubicBezTo>
                    <a:pt x="330" y="134"/>
                    <a:pt x="325" y="137"/>
                    <a:pt x="316" y="140"/>
                  </a:cubicBezTo>
                  <a:cubicBezTo>
                    <a:pt x="314" y="153"/>
                    <a:pt x="314" y="153"/>
                    <a:pt x="314" y="153"/>
                  </a:cubicBezTo>
                  <a:cubicBezTo>
                    <a:pt x="314" y="153"/>
                    <a:pt x="314" y="153"/>
                    <a:pt x="314" y="153"/>
                  </a:cubicBezTo>
                  <a:cubicBezTo>
                    <a:pt x="313" y="153"/>
                    <a:pt x="313" y="153"/>
                    <a:pt x="313" y="153"/>
                  </a:cubicBezTo>
                  <a:cubicBezTo>
                    <a:pt x="309" y="161"/>
                    <a:pt x="309" y="161"/>
                    <a:pt x="309" y="161"/>
                  </a:cubicBezTo>
                  <a:cubicBezTo>
                    <a:pt x="309" y="162"/>
                    <a:pt x="309" y="162"/>
                    <a:pt x="309" y="162"/>
                  </a:cubicBezTo>
                  <a:cubicBezTo>
                    <a:pt x="308" y="162"/>
                    <a:pt x="308" y="162"/>
                    <a:pt x="308" y="162"/>
                  </a:cubicBezTo>
                  <a:cubicBezTo>
                    <a:pt x="308" y="162"/>
                    <a:pt x="308" y="162"/>
                    <a:pt x="308" y="162"/>
                  </a:cubicBezTo>
                  <a:cubicBezTo>
                    <a:pt x="268" y="169"/>
                    <a:pt x="268" y="169"/>
                    <a:pt x="268" y="169"/>
                  </a:cubicBezTo>
                  <a:cubicBezTo>
                    <a:pt x="268" y="169"/>
                    <a:pt x="268" y="169"/>
                    <a:pt x="268" y="169"/>
                  </a:cubicBezTo>
                  <a:cubicBezTo>
                    <a:pt x="267" y="169"/>
                    <a:pt x="267" y="169"/>
                    <a:pt x="267" y="169"/>
                  </a:cubicBezTo>
                  <a:cubicBezTo>
                    <a:pt x="267" y="169"/>
                    <a:pt x="267" y="169"/>
                    <a:pt x="267" y="169"/>
                  </a:cubicBezTo>
                  <a:cubicBezTo>
                    <a:pt x="255" y="156"/>
                    <a:pt x="255" y="156"/>
                    <a:pt x="255" y="156"/>
                  </a:cubicBezTo>
                  <a:cubicBezTo>
                    <a:pt x="259" y="153"/>
                    <a:pt x="259" y="153"/>
                    <a:pt x="259" y="153"/>
                  </a:cubicBezTo>
                  <a:cubicBezTo>
                    <a:pt x="254" y="147"/>
                    <a:pt x="254" y="147"/>
                    <a:pt x="254" y="147"/>
                  </a:cubicBezTo>
                  <a:cubicBezTo>
                    <a:pt x="249" y="143"/>
                    <a:pt x="249" y="143"/>
                    <a:pt x="249" y="143"/>
                  </a:cubicBezTo>
                  <a:cubicBezTo>
                    <a:pt x="248" y="142"/>
                    <a:pt x="248" y="142"/>
                    <a:pt x="248" y="142"/>
                  </a:cubicBezTo>
                  <a:cubicBezTo>
                    <a:pt x="248" y="142"/>
                    <a:pt x="248" y="142"/>
                    <a:pt x="248" y="142"/>
                  </a:cubicBezTo>
                  <a:cubicBezTo>
                    <a:pt x="248" y="142"/>
                    <a:pt x="248" y="142"/>
                    <a:pt x="248" y="142"/>
                  </a:cubicBezTo>
                  <a:cubicBezTo>
                    <a:pt x="248" y="141"/>
                    <a:pt x="248" y="141"/>
                    <a:pt x="248" y="141"/>
                  </a:cubicBezTo>
                  <a:cubicBezTo>
                    <a:pt x="246" y="131"/>
                    <a:pt x="246" y="131"/>
                    <a:pt x="246" y="131"/>
                  </a:cubicBezTo>
                  <a:cubicBezTo>
                    <a:pt x="235" y="131"/>
                    <a:pt x="235" y="131"/>
                    <a:pt x="235" y="131"/>
                  </a:cubicBezTo>
                  <a:cubicBezTo>
                    <a:pt x="235" y="131"/>
                    <a:pt x="235" y="131"/>
                    <a:pt x="235" y="131"/>
                  </a:cubicBezTo>
                  <a:cubicBezTo>
                    <a:pt x="226" y="125"/>
                    <a:pt x="226" y="125"/>
                    <a:pt x="226" y="125"/>
                  </a:cubicBezTo>
                  <a:cubicBezTo>
                    <a:pt x="194" y="120"/>
                    <a:pt x="194" y="120"/>
                    <a:pt x="194" y="120"/>
                  </a:cubicBezTo>
                  <a:cubicBezTo>
                    <a:pt x="168" y="119"/>
                    <a:pt x="168" y="119"/>
                    <a:pt x="168" y="119"/>
                  </a:cubicBezTo>
                  <a:cubicBezTo>
                    <a:pt x="167" y="119"/>
                    <a:pt x="167" y="119"/>
                    <a:pt x="167" y="119"/>
                  </a:cubicBezTo>
                  <a:cubicBezTo>
                    <a:pt x="166" y="119"/>
                    <a:pt x="165" y="119"/>
                    <a:pt x="165" y="118"/>
                  </a:cubicBezTo>
                  <a:cubicBezTo>
                    <a:pt x="149" y="84"/>
                    <a:pt x="149" y="84"/>
                    <a:pt x="149" y="84"/>
                  </a:cubicBezTo>
                  <a:cubicBezTo>
                    <a:pt x="148" y="81"/>
                    <a:pt x="141" y="72"/>
                    <a:pt x="129" y="57"/>
                  </a:cubicBezTo>
                  <a:cubicBezTo>
                    <a:pt x="117" y="42"/>
                    <a:pt x="110" y="34"/>
                    <a:pt x="108" y="33"/>
                  </a:cubicBezTo>
                  <a:cubicBezTo>
                    <a:pt x="85" y="11"/>
                    <a:pt x="85" y="11"/>
                    <a:pt x="85" y="11"/>
                  </a:cubicBezTo>
                  <a:cubicBezTo>
                    <a:pt x="82" y="9"/>
                    <a:pt x="82" y="9"/>
                    <a:pt x="82" y="9"/>
                  </a:cubicBezTo>
                  <a:cubicBezTo>
                    <a:pt x="54" y="8"/>
                    <a:pt x="54" y="8"/>
                    <a:pt x="54" y="8"/>
                  </a:cubicBezTo>
                  <a:cubicBezTo>
                    <a:pt x="53" y="8"/>
                    <a:pt x="53" y="8"/>
                    <a:pt x="53" y="8"/>
                  </a:cubicBezTo>
                  <a:cubicBezTo>
                    <a:pt x="53" y="7"/>
                    <a:pt x="53" y="7"/>
                    <a:pt x="53" y="7"/>
                  </a:cubicBezTo>
                  <a:cubicBezTo>
                    <a:pt x="50" y="5"/>
                    <a:pt x="46" y="3"/>
                    <a:pt x="40" y="2"/>
                  </a:cubicBezTo>
                  <a:cubicBezTo>
                    <a:pt x="35" y="0"/>
                    <a:pt x="23" y="4"/>
                    <a:pt x="4" y="14"/>
                  </a:cubicBezTo>
                  <a:cubicBezTo>
                    <a:pt x="3" y="15"/>
                    <a:pt x="3" y="15"/>
                    <a:pt x="3" y="15"/>
                  </a:cubicBezTo>
                  <a:cubicBezTo>
                    <a:pt x="4" y="20"/>
                    <a:pt x="4" y="20"/>
                    <a:pt x="4" y="20"/>
                  </a:cubicBezTo>
                  <a:cubicBezTo>
                    <a:pt x="4" y="20"/>
                    <a:pt x="4" y="20"/>
                    <a:pt x="4" y="20"/>
                  </a:cubicBezTo>
                  <a:cubicBezTo>
                    <a:pt x="4" y="21"/>
                    <a:pt x="4" y="21"/>
                    <a:pt x="4" y="21"/>
                  </a:cubicBezTo>
                  <a:cubicBezTo>
                    <a:pt x="4" y="21"/>
                    <a:pt x="4" y="21"/>
                    <a:pt x="4" y="21"/>
                  </a:cubicBezTo>
                  <a:cubicBezTo>
                    <a:pt x="4" y="21"/>
                    <a:pt x="4" y="21"/>
                    <a:pt x="4" y="21"/>
                  </a:cubicBezTo>
                  <a:cubicBezTo>
                    <a:pt x="1" y="28"/>
                    <a:pt x="1" y="28"/>
                    <a:pt x="1" y="28"/>
                  </a:cubicBezTo>
                  <a:cubicBezTo>
                    <a:pt x="1" y="28"/>
                    <a:pt x="1" y="28"/>
                    <a:pt x="1" y="28"/>
                  </a:cubicBezTo>
                  <a:cubicBezTo>
                    <a:pt x="0" y="28"/>
                    <a:pt x="0" y="28"/>
                    <a:pt x="0" y="28"/>
                  </a:cubicBezTo>
                  <a:cubicBezTo>
                    <a:pt x="0" y="33"/>
                    <a:pt x="0" y="33"/>
                    <a:pt x="0" y="33"/>
                  </a:cubicBezTo>
                  <a:cubicBezTo>
                    <a:pt x="0" y="36"/>
                    <a:pt x="1" y="40"/>
                    <a:pt x="2" y="43"/>
                  </a:cubicBezTo>
                  <a:cubicBezTo>
                    <a:pt x="5" y="45"/>
                    <a:pt x="5" y="45"/>
                    <a:pt x="5" y="45"/>
                  </a:cubicBezTo>
                  <a:cubicBezTo>
                    <a:pt x="11" y="45"/>
                    <a:pt x="11" y="45"/>
                    <a:pt x="11" y="45"/>
                  </a:cubicBezTo>
                  <a:cubicBezTo>
                    <a:pt x="16" y="46"/>
                    <a:pt x="16" y="46"/>
                    <a:pt x="16" y="46"/>
                  </a:cubicBezTo>
                  <a:cubicBezTo>
                    <a:pt x="18" y="45"/>
                    <a:pt x="18" y="45"/>
                    <a:pt x="18" y="45"/>
                  </a:cubicBezTo>
                  <a:cubicBezTo>
                    <a:pt x="18" y="41"/>
                    <a:pt x="19" y="38"/>
                    <a:pt x="21" y="37"/>
                  </a:cubicBezTo>
                  <a:cubicBezTo>
                    <a:pt x="25" y="37"/>
                    <a:pt x="25" y="37"/>
                    <a:pt x="25" y="37"/>
                  </a:cubicBezTo>
                  <a:cubicBezTo>
                    <a:pt x="39" y="41"/>
                    <a:pt x="39" y="41"/>
                    <a:pt x="39" y="41"/>
                  </a:cubicBezTo>
                  <a:cubicBezTo>
                    <a:pt x="42" y="42"/>
                    <a:pt x="42" y="42"/>
                    <a:pt x="42" y="42"/>
                  </a:cubicBezTo>
                  <a:cubicBezTo>
                    <a:pt x="37" y="49"/>
                    <a:pt x="37" y="49"/>
                    <a:pt x="37" y="49"/>
                  </a:cubicBezTo>
                  <a:cubicBezTo>
                    <a:pt x="37" y="59"/>
                    <a:pt x="37" y="59"/>
                    <a:pt x="37" y="59"/>
                  </a:cubicBezTo>
                  <a:cubicBezTo>
                    <a:pt x="37" y="61"/>
                    <a:pt x="41" y="65"/>
                    <a:pt x="48" y="72"/>
                  </a:cubicBezTo>
                  <a:cubicBezTo>
                    <a:pt x="53" y="75"/>
                    <a:pt x="55" y="77"/>
                    <a:pt x="58" y="77"/>
                  </a:cubicBezTo>
                  <a:cubicBezTo>
                    <a:pt x="60" y="77"/>
                    <a:pt x="60" y="77"/>
                    <a:pt x="60" y="77"/>
                  </a:cubicBezTo>
                  <a:cubicBezTo>
                    <a:pt x="62" y="76"/>
                    <a:pt x="62" y="76"/>
                    <a:pt x="62" y="76"/>
                  </a:cubicBezTo>
                  <a:cubicBezTo>
                    <a:pt x="69" y="69"/>
                    <a:pt x="69" y="69"/>
                    <a:pt x="69" y="69"/>
                  </a:cubicBezTo>
                  <a:cubicBezTo>
                    <a:pt x="74" y="66"/>
                    <a:pt x="74" y="66"/>
                    <a:pt x="74" y="66"/>
                  </a:cubicBezTo>
                  <a:cubicBezTo>
                    <a:pt x="74" y="66"/>
                    <a:pt x="74" y="66"/>
                    <a:pt x="74" y="66"/>
                  </a:cubicBezTo>
                  <a:cubicBezTo>
                    <a:pt x="74" y="66"/>
                    <a:pt x="74" y="66"/>
                    <a:pt x="74" y="66"/>
                  </a:cubicBezTo>
                  <a:cubicBezTo>
                    <a:pt x="85" y="64"/>
                    <a:pt x="85" y="64"/>
                    <a:pt x="85" y="64"/>
                  </a:cubicBezTo>
                  <a:cubicBezTo>
                    <a:pt x="88" y="57"/>
                    <a:pt x="88" y="57"/>
                    <a:pt x="88" y="57"/>
                  </a:cubicBezTo>
                  <a:cubicBezTo>
                    <a:pt x="97" y="52"/>
                    <a:pt x="97" y="52"/>
                    <a:pt x="97" y="52"/>
                  </a:cubicBezTo>
                  <a:cubicBezTo>
                    <a:pt x="106" y="57"/>
                    <a:pt x="106" y="57"/>
                    <a:pt x="106" y="57"/>
                  </a:cubicBezTo>
                  <a:cubicBezTo>
                    <a:pt x="106" y="57"/>
                    <a:pt x="106" y="57"/>
                    <a:pt x="106" y="57"/>
                  </a:cubicBezTo>
                  <a:cubicBezTo>
                    <a:pt x="107" y="57"/>
                    <a:pt x="107" y="57"/>
                    <a:pt x="107" y="57"/>
                  </a:cubicBezTo>
                  <a:cubicBezTo>
                    <a:pt x="115" y="71"/>
                    <a:pt x="115" y="71"/>
                    <a:pt x="115" y="71"/>
                  </a:cubicBezTo>
                  <a:cubicBezTo>
                    <a:pt x="118" y="80"/>
                    <a:pt x="118" y="80"/>
                    <a:pt x="118" y="80"/>
                  </a:cubicBezTo>
                  <a:cubicBezTo>
                    <a:pt x="118" y="81"/>
                    <a:pt x="118" y="81"/>
                    <a:pt x="118" y="81"/>
                  </a:cubicBezTo>
                  <a:cubicBezTo>
                    <a:pt x="116" y="93"/>
                    <a:pt x="116" y="93"/>
                    <a:pt x="116" y="93"/>
                  </a:cubicBezTo>
                  <a:cubicBezTo>
                    <a:pt x="119" y="100"/>
                    <a:pt x="119" y="100"/>
                    <a:pt x="119" y="100"/>
                  </a:cubicBezTo>
                  <a:cubicBezTo>
                    <a:pt x="119" y="101"/>
                    <a:pt x="119" y="101"/>
                    <a:pt x="119" y="101"/>
                  </a:cubicBezTo>
                  <a:cubicBezTo>
                    <a:pt x="117" y="110"/>
                    <a:pt x="117" y="110"/>
                    <a:pt x="117" y="110"/>
                  </a:cubicBezTo>
                  <a:cubicBezTo>
                    <a:pt x="117" y="118"/>
                    <a:pt x="117" y="118"/>
                    <a:pt x="117" y="118"/>
                  </a:cubicBezTo>
                  <a:cubicBezTo>
                    <a:pt x="119" y="125"/>
                    <a:pt x="121" y="130"/>
                    <a:pt x="121" y="131"/>
                  </a:cubicBezTo>
                  <a:cubicBezTo>
                    <a:pt x="120" y="138"/>
                    <a:pt x="120" y="138"/>
                    <a:pt x="120" y="138"/>
                  </a:cubicBezTo>
                  <a:cubicBezTo>
                    <a:pt x="120" y="138"/>
                    <a:pt x="120" y="138"/>
                    <a:pt x="120" y="138"/>
                  </a:cubicBezTo>
                  <a:cubicBezTo>
                    <a:pt x="120" y="139"/>
                    <a:pt x="120" y="139"/>
                    <a:pt x="120" y="139"/>
                  </a:cubicBezTo>
                  <a:cubicBezTo>
                    <a:pt x="116" y="144"/>
                    <a:pt x="116" y="144"/>
                    <a:pt x="116" y="144"/>
                  </a:cubicBezTo>
                  <a:cubicBezTo>
                    <a:pt x="116" y="145"/>
                    <a:pt x="116" y="145"/>
                    <a:pt x="116" y="145"/>
                  </a:cubicBezTo>
                  <a:cubicBezTo>
                    <a:pt x="116" y="145"/>
                    <a:pt x="116" y="145"/>
                    <a:pt x="116" y="145"/>
                  </a:cubicBezTo>
                  <a:cubicBezTo>
                    <a:pt x="116" y="145"/>
                    <a:pt x="116" y="145"/>
                    <a:pt x="116" y="145"/>
                  </a:cubicBezTo>
                  <a:cubicBezTo>
                    <a:pt x="112" y="149"/>
                    <a:pt x="112" y="149"/>
                    <a:pt x="112" y="149"/>
                  </a:cubicBezTo>
                  <a:cubicBezTo>
                    <a:pt x="111" y="158"/>
                    <a:pt x="111" y="158"/>
                    <a:pt x="111" y="158"/>
                  </a:cubicBezTo>
                  <a:cubicBezTo>
                    <a:pt x="114" y="167"/>
                    <a:pt x="114" y="167"/>
                    <a:pt x="114" y="167"/>
                  </a:cubicBezTo>
                  <a:cubicBezTo>
                    <a:pt x="114" y="167"/>
                    <a:pt x="114" y="167"/>
                    <a:pt x="114" y="167"/>
                  </a:cubicBezTo>
                  <a:cubicBezTo>
                    <a:pt x="114" y="168"/>
                    <a:pt x="114" y="168"/>
                    <a:pt x="114" y="168"/>
                  </a:cubicBezTo>
                  <a:cubicBezTo>
                    <a:pt x="114" y="168"/>
                    <a:pt x="114" y="168"/>
                    <a:pt x="114" y="168"/>
                  </a:cubicBezTo>
                  <a:cubicBezTo>
                    <a:pt x="114" y="168"/>
                    <a:pt x="114" y="168"/>
                    <a:pt x="114" y="168"/>
                  </a:cubicBezTo>
                  <a:cubicBezTo>
                    <a:pt x="111" y="182"/>
                    <a:pt x="111" y="182"/>
                    <a:pt x="111" y="182"/>
                  </a:cubicBezTo>
                  <a:cubicBezTo>
                    <a:pt x="109" y="184"/>
                    <a:pt x="109" y="184"/>
                    <a:pt x="109" y="184"/>
                  </a:cubicBezTo>
                  <a:cubicBezTo>
                    <a:pt x="108" y="185"/>
                    <a:pt x="106" y="185"/>
                    <a:pt x="103" y="184"/>
                  </a:cubicBezTo>
                  <a:cubicBezTo>
                    <a:pt x="103" y="184"/>
                    <a:pt x="103" y="184"/>
                    <a:pt x="103" y="184"/>
                  </a:cubicBezTo>
                  <a:cubicBezTo>
                    <a:pt x="99" y="180"/>
                    <a:pt x="99" y="180"/>
                    <a:pt x="99" y="180"/>
                  </a:cubicBezTo>
                  <a:cubicBezTo>
                    <a:pt x="95" y="181"/>
                    <a:pt x="95" y="181"/>
                    <a:pt x="95" y="181"/>
                  </a:cubicBezTo>
                  <a:cubicBezTo>
                    <a:pt x="90" y="187"/>
                    <a:pt x="90" y="187"/>
                    <a:pt x="90" y="187"/>
                  </a:cubicBezTo>
                  <a:cubicBezTo>
                    <a:pt x="84" y="203"/>
                    <a:pt x="84" y="203"/>
                    <a:pt x="84" y="203"/>
                  </a:cubicBezTo>
                  <a:cubicBezTo>
                    <a:pt x="84" y="204"/>
                    <a:pt x="84" y="204"/>
                    <a:pt x="84" y="204"/>
                  </a:cubicBezTo>
                  <a:cubicBezTo>
                    <a:pt x="84" y="204"/>
                    <a:pt x="84" y="204"/>
                    <a:pt x="84" y="204"/>
                  </a:cubicBezTo>
                  <a:cubicBezTo>
                    <a:pt x="78" y="209"/>
                    <a:pt x="78" y="209"/>
                    <a:pt x="78" y="209"/>
                  </a:cubicBezTo>
                  <a:cubicBezTo>
                    <a:pt x="77" y="209"/>
                    <a:pt x="77" y="209"/>
                    <a:pt x="77" y="209"/>
                  </a:cubicBezTo>
                  <a:cubicBezTo>
                    <a:pt x="74" y="209"/>
                    <a:pt x="74" y="209"/>
                    <a:pt x="74" y="209"/>
                  </a:cubicBezTo>
                  <a:cubicBezTo>
                    <a:pt x="68" y="219"/>
                    <a:pt x="68" y="219"/>
                    <a:pt x="68" y="219"/>
                  </a:cubicBezTo>
                  <a:cubicBezTo>
                    <a:pt x="71" y="225"/>
                    <a:pt x="71" y="225"/>
                    <a:pt x="71" y="225"/>
                  </a:cubicBezTo>
                  <a:cubicBezTo>
                    <a:pt x="72" y="225"/>
                    <a:pt x="72" y="225"/>
                    <a:pt x="72" y="225"/>
                  </a:cubicBezTo>
                  <a:cubicBezTo>
                    <a:pt x="80" y="235"/>
                    <a:pt x="80" y="235"/>
                    <a:pt x="80" y="235"/>
                  </a:cubicBezTo>
                  <a:cubicBezTo>
                    <a:pt x="80" y="236"/>
                    <a:pt x="80" y="236"/>
                    <a:pt x="80" y="236"/>
                  </a:cubicBezTo>
                  <a:cubicBezTo>
                    <a:pt x="80" y="239"/>
                    <a:pt x="80" y="239"/>
                    <a:pt x="80" y="239"/>
                  </a:cubicBezTo>
                  <a:cubicBezTo>
                    <a:pt x="89" y="240"/>
                    <a:pt x="89" y="240"/>
                    <a:pt x="89" y="240"/>
                  </a:cubicBezTo>
                  <a:cubicBezTo>
                    <a:pt x="90" y="248"/>
                    <a:pt x="90" y="248"/>
                    <a:pt x="90" y="248"/>
                  </a:cubicBezTo>
                  <a:cubicBezTo>
                    <a:pt x="90" y="249"/>
                    <a:pt x="90" y="249"/>
                    <a:pt x="90" y="249"/>
                  </a:cubicBezTo>
                  <a:cubicBezTo>
                    <a:pt x="91" y="258"/>
                    <a:pt x="91" y="258"/>
                    <a:pt x="91" y="258"/>
                  </a:cubicBezTo>
                  <a:cubicBezTo>
                    <a:pt x="94" y="260"/>
                    <a:pt x="94" y="260"/>
                    <a:pt x="94" y="260"/>
                  </a:cubicBezTo>
                  <a:cubicBezTo>
                    <a:pt x="102" y="258"/>
                    <a:pt x="102" y="258"/>
                    <a:pt x="102" y="258"/>
                  </a:cubicBezTo>
                  <a:cubicBezTo>
                    <a:pt x="109" y="253"/>
                    <a:pt x="109" y="253"/>
                    <a:pt x="109" y="253"/>
                  </a:cubicBezTo>
                  <a:cubicBezTo>
                    <a:pt x="111" y="253"/>
                    <a:pt x="111" y="253"/>
                    <a:pt x="111" y="253"/>
                  </a:cubicBezTo>
                  <a:cubicBezTo>
                    <a:pt x="113" y="266"/>
                    <a:pt x="113" y="266"/>
                    <a:pt x="113" y="266"/>
                  </a:cubicBezTo>
                  <a:cubicBezTo>
                    <a:pt x="117" y="271"/>
                    <a:pt x="117" y="271"/>
                    <a:pt x="117" y="271"/>
                  </a:cubicBezTo>
                  <a:cubicBezTo>
                    <a:pt x="118" y="272"/>
                    <a:pt x="118" y="272"/>
                    <a:pt x="118" y="272"/>
                  </a:cubicBezTo>
                  <a:cubicBezTo>
                    <a:pt x="121" y="277"/>
                    <a:pt x="121" y="277"/>
                    <a:pt x="121" y="277"/>
                  </a:cubicBezTo>
                  <a:cubicBezTo>
                    <a:pt x="127" y="282"/>
                    <a:pt x="127" y="282"/>
                    <a:pt x="127" y="282"/>
                  </a:cubicBezTo>
                  <a:cubicBezTo>
                    <a:pt x="127" y="283"/>
                    <a:pt x="129" y="283"/>
                    <a:pt x="131" y="283"/>
                  </a:cubicBezTo>
                  <a:cubicBezTo>
                    <a:pt x="133" y="284"/>
                    <a:pt x="133" y="284"/>
                    <a:pt x="133" y="284"/>
                  </a:cubicBezTo>
                  <a:cubicBezTo>
                    <a:pt x="137" y="282"/>
                    <a:pt x="137" y="282"/>
                    <a:pt x="137" y="282"/>
                  </a:cubicBezTo>
                  <a:cubicBezTo>
                    <a:pt x="140" y="281"/>
                    <a:pt x="143" y="280"/>
                    <a:pt x="146" y="279"/>
                  </a:cubicBezTo>
                  <a:cubicBezTo>
                    <a:pt x="148" y="278"/>
                    <a:pt x="148" y="278"/>
                    <a:pt x="148" y="278"/>
                  </a:cubicBezTo>
                  <a:cubicBezTo>
                    <a:pt x="154" y="278"/>
                    <a:pt x="154" y="278"/>
                    <a:pt x="154" y="278"/>
                  </a:cubicBezTo>
                  <a:cubicBezTo>
                    <a:pt x="156" y="278"/>
                    <a:pt x="157" y="278"/>
                    <a:pt x="158" y="279"/>
                  </a:cubicBezTo>
                  <a:cubicBezTo>
                    <a:pt x="166" y="274"/>
                    <a:pt x="166" y="274"/>
                    <a:pt x="166" y="274"/>
                  </a:cubicBezTo>
                  <a:cubicBezTo>
                    <a:pt x="167" y="274"/>
                    <a:pt x="167" y="274"/>
                    <a:pt x="167" y="274"/>
                  </a:cubicBezTo>
                  <a:cubicBezTo>
                    <a:pt x="167" y="275"/>
                    <a:pt x="167" y="275"/>
                    <a:pt x="167" y="275"/>
                  </a:cubicBezTo>
                  <a:cubicBezTo>
                    <a:pt x="168" y="274"/>
                    <a:pt x="168" y="274"/>
                    <a:pt x="168" y="274"/>
                  </a:cubicBezTo>
                  <a:cubicBezTo>
                    <a:pt x="169" y="275"/>
                    <a:pt x="169" y="275"/>
                    <a:pt x="169" y="275"/>
                  </a:cubicBezTo>
                  <a:cubicBezTo>
                    <a:pt x="172" y="279"/>
                    <a:pt x="173" y="282"/>
                    <a:pt x="173" y="283"/>
                  </a:cubicBezTo>
                  <a:cubicBezTo>
                    <a:pt x="177" y="289"/>
                    <a:pt x="177" y="289"/>
                    <a:pt x="177" y="289"/>
                  </a:cubicBezTo>
                  <a:cubicBezTo>
                    <a:pt x="180" y="290"/>
                    <a:pt x="180" y="290"/>
                    <a:pt x="180" y="290"/>
                  </a:cubicBezTo>
                  <a:cubicBezTo>
                    <a:pt x="180" y="290"/>
                    <a:pt x="180" y="290"/>
                    <a:pt x="180" y="290"/>
                  </a:cubicBezTo>
                  <a:cubicBezTo>
                    <a:pt x="181" y="290"/>
                    <a:pt x="181" y="290"/>
                    <a:pt x="181" y="290"/>
                  </a:cubicBezTo>
                  <a:cubicBezTo>
                    <a:pt x="180" y="289"/>
                    <a:pt x="180" y="289"/>
                    <a:pt x="180" y="289"/>
                  </a:cubicBezTo>
                  <a:cubicBezTo>
                    <a:pt x="179" y="287"/>
                    <a:pt x="179" y="286"/>
                    <a:pt x="180" y="285"/>
                  </a:cubicBezTo>
                  <a:cubicBezTo>
                    <a:pt x="181" y="284"/>
                    <a:pt x="182" y="283"/>
                    <a:pt x="185" y="283"/>
                  </a:cubicBezTo>
                  <a:cubicBezTo>
                    <a:pt x="199" y="283"/>
                    <a:pt x="199" y="283"/>
                    <a:pt x="199" y="283"/>
                  </a:cubicBezTo>
                  <a:cubicBezTo>
                    <a:pt x="200" y="283"/>
                    <a:pt x="200" y="283"/>
                    <a:pt x="200" y="283"/>
                  </a:cubicBezTo>
                  <a:cubicBezTo>
                    <a:pt x="201" y="283"/>
                    <a:pt x="201" y="283"/>
                    <a:pt x="201" y="283"/>
                  </a:cubicBezTo>
                  <a:cubicBezTo>
                    <a:pt x="201" y="283"/>
                    <a:pt x="201" y="283"/>
                    <a:pt x="201" y="283"/>
                  </a:cubicBezTo>
                  <a:cubicBezTo>
                    <a:pt x="201" y="283"/>
                    <a:pt x="201" y="283"/>
                    <a:pt x="201" y="283"/>
                  </a:cubicBezTo>
                  <a:cubicBezTo>
                    <a:pt x="206" y="292"/>
                    <a:pt x="206" y="292"/>
                    <a:pt x="206" y="292"/>
                  </a:cubicBezTo>
                  <a:cubicBezTo>
                    <a:pt x="205" y="296"/>
                    <a:pt x="205" y="296"/>
                    <a:pt x="205" y="296"/>
                  </a:cubicBezTo>
                  <a:cubicBezTo>
                    <a:pt x="205" y="296"/>
                    <a:pt x="205" y="296"/>
                    <a:pt x="205" y="296"/>
                  </a:cubicBezTo>
                  <a:cubicBezTo>
                    <a:pt x="211" y="297"/>
                    <a:pt x="211" y="297"/>
                    <a:pt x="211" y="297"/>
                  </a:cubicBezTo>
                  <a:cubicBezTo>
                    <a:pt x="211" y="297"/>
                    <a:pt x="211" y="297"/>
                    <a:pt x="211" y="297"/>
                  </a:cubicBezTo>
                  <a:cubicBezTo>
                    <a:pt x="211" y="296"/>
                    <a:pt x="211" y="295"/>
                    <a:pt x="211" y="295"/>
                  </a:cubicBezTo>
                  <a:cubicBezTo>
                    <a:pt x="213" y="294"/>
                    <a:pt x="213" y="294"/>
                    <a:pt x="213" y="294"/>
                  </a:cubicBezTo>
                  <a:cubicBezTo>
                    <a:pt x="227" y="303"/>
                    <a:pt x="227" y="303"/>
                    <a:pt x="227" y="303"/>
                  </a:cubicBezTo>
                  <a:cubicBezTo>
                    <a:pt x="228" y="305"/>
                    <a:pt x="229" y="306"/>
                    <a:pt x="229" y="308"/>
                  </a:cubicBezTo>
                  <a:cubicBezTo>
                    <a:pt x="229" y="314"/>
                    <a:pt x="229" y="314"/>
                    <a:pt x="229" y="314"/>
                  </a:cubicBezTo>
                  <a:cubicBezTo>
                    <a:pt x="234" y="315"/>
                    <a:pt x="234" y="315"/>
                    <a:pt x="234" y="315"/>
                  </a:cubicBezTo>
                  <a:cubicBezTo>
                    <a:pt x="237" y="310"/>
                    <a:pt x="237" y="310"/>
                    <a:pt x="237" y="310"/>
                  </a:cubicBezTo>
                  <a:cubicBezTo>
                    <a:pt x="235" y="307"/>
                    <a:pt x="235" y="305"/>
                    <a:pt x="235" y="303"/>
                  </a:cubicBezTo>
                  <a:cubicBezTo>
                    <a:pt x="235" y="302"/>
                    <a:pt x="236" y="301"/>
                    <a:pt x="237" y="300"/>
                  </a:cubicBezTo>
                  <a:cubicBezTo>
                    <a:pt x="239" y="299"/>
                    <a:pt x="239" y="299"/>
                    <a:pt x="239" y="299"/>
                  </a:cubicBezTo>
                  <a:cubicBezTo>
                    <a:pt x="239" y="298"/>
                    <a:pt x="239" y="297"/>
                    <a:pt x="240" y="297"/>
                  </a:cubicBezTo>
                  <a:cubicBezTo>
                    <a:pt x="243" y="297"/>
                    <a:pt x="243" y="297"/>
                    <a:pt x="243" y="297"/>
                  </a:cubicBezTo>
                  <a:cubicBezTo>
                    <a:pt x="245" y="299"/>
                    <a:pt x="247" y="303"/>
                    <a:pt x="248" y="309"/>
                  </a:cubicBezTo>
                  <a:cubicBezTo>
                    <a:pt x="248" y="310"/>
                    <a:pt x="248" y="310"/>
                    <a:pt x="248" y="310"/>
                  </a:cubicBezTo>
                  <a:cubicBezTo>
                    <a:pt x="249" y="311"/>
                    <a:pt x="249" y="311"/>
                    <a:pt x="249" y="311"/>
                  </a:cubicBezTo>
                  <a:cubicBezTo>
                    <a:pt x="249" y="312"/>
                    <a:pt x="251" y="313"/>
                    <a:pt x="255" y="315"/>
                  </a:cubicBezTo>
                  <a:cubicBezTo>
                    <a:pt x="255" y="315"/>
                    <a:pt x="255" y="315"/>
                    <a:pt x="255" y="315"/>
                  </a:cubicBezTo>
                  <a:cubicBezTo>
                    <a:pt x="256" y="315"/>
                    <a:pt x="256" y="315"/>
                    <a:pt x="256" y="315"/>
                  </a:cubicBezTo>
                  <a:cubicBezTo>
                    <a:pt x="269" y="328"/>
                    <a:pt x="269" y="328"/>
                    <a:pt x="269" y="328"/>
                  </a:cubicBezTo>
                  <a:cubicBezTo>
                    <a:pt x="269" y="328"/>
                    <a:pt x="269" y="328"/>
                    <a:pt x="269" y="328"/>
                  </a:cubicBezTo>
                  <a:cubicBezTo>
                    <a:pt x="275" y="326"/>
                    <a:pt x="275" y="326"/>
                    <a:pt x="275" y="326"/>
                  </a:cubicBezTo>
                  <a:cubicBezTo>
                    <a:pt x="274" y="324"/>
                    <a:pt x="274" y="324"/>
                    <a:pt x="274" y="324"/>
                  </a:cubicBezTo>
                  <a:cubicBezTo>
                    <a:pt x="272" y="322"/>
                    <a:pt x="272" y="320"/>
                    <a:pt x="272" y="319"/>
                  </a:cubicBezTo>
                  <a:cubicBezTo>
                    <a:pt x="272" y="316"/>
                    <a:pt x="274" y="313"/>
                    <a:pt x="278" y="311"/>
                  </a:cubicBezTo>
                  <a:cubicBezTo>
                    <a:pt x="285" y="305"/>
                    <a:pt x="285" y="305"/>
                    <a:pt x="285" y="305"/>
                  </a:cubicBezTo>
                  <a:cubicBezTo>
                    <a:pt x="293" y="310"/>
                    <a:pt x="293" y="310"/>
                    <a:pt x="293" y="310"/>
                  </a:cubicBezTo>
                  <a:cubicBezTo>
                    <a:pt x="294" y="310"/>
                    <a:pt x="294" y="310"/>
                    <a:pt x="294" y="310"/>
                  </a:cubicBezTo>
                  <a:cubicBezTo>
                    <a:pt x="296" y="301"/>
                    <a:pt x="296" y="301"/>
                    <a:pt x="296" y="301"/>
                  </a:cubicBezTo>
                  <a:cubicBezTo>
                    <a:pt x="296" y="300"/>
                    <a:pt x="296" y="300"/>
                    <a:pt x="296" y="300"/>
                  </a:cubicBezTo>
                  <a:cubicBezTo>
                    <a:pt x="297" y="299"/>
                    <a:pt x="297" y="299"/>
                    <a:pt x="297" y="299"/>
                  </a:cubicBezTo>
                  <a:cubicBezTo>
                    <a:pt x="304" y="300"/>
                    <a:pt x="304" y="300"/>
                    <a:pt x="304" y="300"/>
                  </a:cubicBezTo>
                  <a:cubicBezTo>
                    <a:pt x="305" y="301"/>
                    <a:pt x="306" y="303"/>
                    <a:pt x="306" y="305"/>
                  </a:cubicBezTo>
                  <a:cubicBezTo>
                    <a:pt x="306" y="306"/>
                    <a:pt x="305" y="308"/>
                    <a:pt x="303" y="310"/>
                  </a:cubicBezTo>
                  <a:cubicBezTo>
                    <a:pt x="305" y="311"/>
                    <a:pt x="305" y="311"/>
                    <a:pt x="305" y="311"/>
                  </a:cubicBezTo>
                  <a:cubicBezTo>
                    <a:pt x="309" y="313"/>
                    <a:pt x="312" y="314"/>
                    <a:pt x="314" y="315"/>
                  </a:cubicBezTo>
                  <a:cubicBezTo>
                    <a:pt x="315" y="315"/>
                    <a:pt x="315" y="315"/>
                    <a:pt x="315" y="315"/>
                  </a:cubicBezTo>
                  <a:cubicBezTo>
                    <a:pt x="315" y="315"/>
                    <a:pt x="315" y="315"/>
                    <a:pt x="315" y="315"/>
                  </a:cubicBezTo>
                  <a:cubicBezTo>
                    <a:pt x="320" y="317"/>
                    <a:pt x="320" y="317"/>
                    <a:pt x="320" y="317"/>
                  </a:cubicBezTo>
                  <a:cubicBezTo>
                    <a:pt x="324" y="317"/>
                    <a:pt x="324" y="317"/>
                    <a:pt x="324" y="317"/>
                  </a:cubicBezTo>
                  <a:cubicBezTo>
                    <a:pt x="318" y="288"/>
                    <a:pt x="318" y="288"/>
                    <a:pt x="318" y="288"/>
                  </a:cubicBezTo>
                  <a:cubicBezTo>
                    <a:pt x="314" y="285"/>
                    <a:pt x="310" y="281"/>
                    <a:pt x="307" y="275"/>
                  </a:cubicBezTo>
                  <a:cubicBezTo>
                    <a:pt x="304" y="270"/>
                    <a:pt x="305" y="263"/>
                    <a:pt x="312" y="255"/>
                  </a:cubicBezTo>
                  <a:cubicBezTo>
                    <a:pt x="315" y="251"/>
                    <a:pt x="320" y="247"/>
                    <a:pt x="325" y="243"/>
                  </a:cubicBezTo>
                  <a:cubicBezTo>
                    <a:pt x="325" y="243"/>
                    <a:pt x="325" y="243"/>
                    <a:pt x="325" y="243"/>
                  </a:cubicBezTo>
                  <a:cubicBezTo>
                    <a:pt x="325" y="243"/>
                    <a:pt x="325" y="243"/>
                    <a:pt x="325" y="243"/>
                  </a:cubicBezTo>
                  <a:cubicBezTo>
                    <a:pt x="331" y="243"/>
                    <a:pt x="331" y="243"/>
                    <a:pt x="331" y="243"/>
                  </a:cubicBezTo>
                  <a:cubicBezTo>
                    <a:pt x="331" y="243"/>
                    <a:pt x="331" y="243"/>
                    <a:pt x="331" y="243"/>
                  </a:cubicBezTo>
                  <a:cubicBezTo>
                    <a:pt x="336" y="245"/>
                    <a:pt x="336" y="245"/>
                    <a:pt x="336" y="245"/>
                  </a:cubicBezTo>
                  <a:cubicBezTo>
                    <a:pt x="346" y="245"/>
                    <a:pt x="346" y="245"/>
                    <a:pt x="346" y="245"/>
                  </a:cubicBezTo>
                  <a:cubicBezTo>
                    <a:pt x="350" y="243"/>
                    <a:pt x="353" y="237"/>
                    <a:pt x="357" y="228"/>
                  </a:cubicBezTo>
                  <a:cubicBezTo>
                    <a:pt x="360" y="222"/>
                    <a:pt x="360" y="211"/>
                    <a:pt x="358" y="193"/>
                  </a:cubicBez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70" name="Freeform 30"/>
            <p:cNvSpPr/>
            <p:nvPr/>
          </p:nvSpPr>
          <p:spPr bwMode="auto">
            <a:xfrm>
              <a:off x="6471482" y="3296396"/>
              <a:ext cx="814388" cy="511175"/>
            </a:xfrm>
            <a:custGeom>
              <a:avLst/>
              <a:gdLst>
                <a:gd name="T0" fmla="*/ 198 w 217"/>
                <a:gd name="T1" fmla="*/ 4 h 136"/>
                <a:gd name="T2" fmla="*/ 179 w 217"/>
                <a:gd name="T3" fmla="*/ 6 h 136"/>
                <a:gd name="T4" fmla="*/ 135 w 217"/>
                <a:gd name="T5" fmla="*/ 21 h 136"/>
                <a:gd name="T6" fmla="*/ 136 w 217"/>
                <a:gd name="T7" fmla="*/ 30 h 136"/>
                <a:gd name="T8" fmla="*/ 106 w 217"/>
                <a:gd name="T9" fmla="*/ 26 h 136"/>
                <a:gd name="T10" fmla="*/ 84 w 217"/>
                <a:gd name="T11" fmla="*/ 0 h 136"/>
                <a:gd name="T12" fmla="*/ 75 w 217"/>
                <a:gd name="T13" fmla="*/ 10 h 136"/>
                <a:gd name="T14" fmla="*/ 64 w 217"/>
                <a:gd name="T15" fmla="*/ 4 h 136"/>
                <a:gd name="T16" fmla="*/ 59 w 217"/>
                <a:gd name="T17" fmla="*/ 10 h 136"/>
                <a:gd name="T18" fmla="*/ 51 w 217"/>
                <a:gd name="T19" fmla="*/ 12 h 136"/>
                <a:gd name="T20" fmla="*/ 6 w 217"/>
                <a:gd name="T21" fmla="*/ 64 h 136"/>
                <a:gd name="T22" fmla="*/ 11 w 217"/>
                <a:gd name="T23" fmla="*/ 76 h 136"/>
                <a:gd name="T24" fmla="*/ 10 w 217"/>
                <a:gd name="T25" fmla="*/ 76 h 136"/>
                <a:gd name="T26" fmla="*/ 17 w 217"/>
                <a:gd name="T27" fmla="*/ 103 h 136"/>
                <a:gd name="T28" fmla="*/ 0 w 217"/>
                <a:gd name="T29" fmla="*/ 114 h 136"/>
                <a:gd name="T30" fmla="*/ 8 w 217"/>
                <a:gd name="T31" fmla="*/ 122 h 136"/>
                <a:gd name="T32" fmla="*/ 9 w 217"/>
                <a:gd name="T33" fmla="*/ 124 h 136"/>
                <a:gd name="T34" fmla="*/ 32 w 217"/>
                <a:gd name="T35" fmla="*/ 136 h 136"/>
                <a:gd name="T36" fmla="*/ 42 w 217"/>
                <a:gd name="T37" fmla="*/ 126 h 136"/>
                <a:gd name="T38" fmla="*/ 57 w 217"/>
                <a:gd name="T39" fmla="*/ 119 h 136"/>
                <a:gd name="T40" fmla="*/ 59 w 217"/>
                <a:gd name="T41" fmla="*/ 121 h 136"/>
                <a:gd name="T42" fmla="*/ 59 w 217"/>
                <a:gd name="T43" fmla="*/ 122 h 136"/>
                <a:gd name="T44" fmla="*/ 74 w 217"/>
                <a:gd name="T45" fmla="*/ 132 h 136"/>
                <a:gd name="T46" fmla="*/ 92 w 217"/>
                <a:gd name="T47" fmla="*/ 126 h 136"/>
                <a:gd name="T48" fmla="*/ 106 w 217"/>
                <a:gd name="T49" fmla="*/ 125 h 136"/>
                <a:gd name="T50" fmla="*/ 108 w 217"/>
                <a:gd name="T51" fmla="*/ 124 h 136"/>
                <a:gd name="T52" fmla="*/ 119 w 217"/>
                <a:gd name="T53" fmla="*/ 110 h 136"/>
                <a:gd name="T54" fmla="*/ 125 w 217"/>
                <a:gd name="T55" fmla="*/ 106 h 136"/>
                <a:gd name="T56" fmla="*/ 126 w 217"/>
                <a:gd name="T57" fmla="*/ 107 h 136"/>
                <a:gd name="T58" fmla="*/ 129 w 217"/>
                <a:gd name="T59" fmla="*/ 108 h 136"/>
                <a:gd name="T60" fmla="*/ 134 w 217"/>
                <a:gd name="T61" fmla="*/ 88 h 136"/>
                <a:gd name="T62" fmla="*/ 140 w 217"/>
                <a:gd name="T63" fmla="*/ 86 h 136"/>
                <a:gd name="T64" fmla="*/ 148 w 217"/>
                <a:gd name="T65" fmla="*/ 69 h 136"/>
                <a:gd name="T66" fmla="*/ 151 w 217"/>
                <a:gd name="T67" fmla="*/ 60 h 136"/>
                <a:gd name="T68" fmla="*/ 161 w 217"/>
                <a:gd name="T69" fmla="*/ 56 h 136"/>
                <a:gd name="T70" fmla="*/ 161 w 217"/>
                <a:gd name="T71" fmla="*/ 54 h 136"/>
                <a:gd name="T72" fmla="*/ 169 w 217"/>
                <a:gd name="T73" fmla="*/ 48 h 136"/>
                <a:gd name="T74" fmla="*/ 164 w 217"/>
                <a:gd name="T75" fmla="*/ 47 h 136"/>
                <a:gd name="T76" fmla="*/ 164 w 217"/>
                <a:gd name="T77" fmla="*/ 44 h 136"/>
                <a:gd name="T78" fmla="*/ 166 w 217"/>
                <a:gd name="T79" fmla="*/ 43 h 136"/>
                <a:gd name="T80" fmla="*/ 176 w 217"/>
                <a:gd name="T81" fmla="*/ 38 h 136"/>
                <a:gd name="T82" fmla="*/ 202 w 217"/>
                <a:gd name="T83" fmla="*/ 20 h 136"/>
                <a:gd name="T84" fmla="*/ 214 w 217"/>
                <a:gd name="T85" fmla="*/ 24 h 136"/>
                <a:gd name="T86" fmla="*/ 212 w 217"/>
                <a:gd name="T87" fmla="*/ 14 h 136"/>
                <a:gd name="T88" fmla="*/ 212 w 217"/>
                <a:gd name="T89" fmla="*/ 14 h 136"/>
                <a:gd name="T90" fmla="*/ 216 w 217"/>
                <a:gd name="T91" fmla="*/ 6 h 136"/>
                <a:gd name="T92" fmla="*/ 213 w 217"/>
                <a:gd name="T93" fmla="*/ 7 h 136"/>
                <a:gd name="T94" fmla="*/ 204 w 217"/>
                <a:gd name="T95" fmla="*/ 8 h 136"/>
                <a:gd name="T96" fmla="*/ 202 w 217"/>
                <a:gd name="T97" fmla="*/ 8 h 136"/>
                <a:gd name="T98" fmla="*/ 202 w 217"/>
                <a:gd name="T99" fmla="*/ 6 h 136"/>
                <a:gd name="T100" fmla="*/ 198 w 217"/>
                <a:gd name="T101" fmla="*/ 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7" h="136">
                  <a:moveTo>
                    <a:pt x="198" y="4"/>
                  </a:moveTo>
                  <a:cubicBezTo>
                    <a:pt x="198" y="4"/>
                    <a:pt x="198" y="4"/>
                    <a:pt x="198" y="4"/>
                  </a:cubicBezTo>
                  <a:cubicBezTo>
                    <a:pt x="198" y="6"/>
                    <a:pt x="196" y="7"/>
                    <a:pt x="194" y="7"/>
                  </a:cubicBezTo>
                  <a:cubicBezTo>
                    <a:pt x="179" y="6"/>
                    <a:pt x="179" y="6"/>
                    <a:pt x="179" y="6"/>
                  </a:cubicBezTo>
                  <a:cubicBezTo>
                    <a:pt x="168" y="4"/>
                    <a:pt x="161" y="2"/>
                    <a:pt x="157" y="0"/>
                  </a:cubicBezTo>
                  <a:cubicBezTo>
                    <a:pt x="135" y="21"/>
                    <a:pt x="135" y="21"/>
                    <a:pt x="135" y="21"/>
                  </a:cubicBezTo>
                  <a:cubicBezTo>
                    <a:pt x="136" y="30"/>
                    <a:pt x="136" y="30"/>
                    <a:pt x="136" y="30"/>
                  </a:cubicBezTo>
                  <a:cubicBezTo>
                    <a:pt x="136" y="30"/>
                    <a:pt x="136" y="30"/>
                    <a:pt x="136" y="30"/>
                  </a:cubicBezTo>
                  <a:cubicBezTo>
                    <a:pt x="134" y="31"/>
                    <a:pt x="134" y="31"/>
                    <a:pt x="134" y="31"/>
                  </a:cubicBezTo>
                  <a:cubicBezTo>
                    <a:pt x="117" y="33"/>
                    <a:pt x="108" y="32"/>
                    <a:pt x="106" y="26"/>
                  </a:cubicBezTo>
                  <a:cubicBezTo>
                    <a:pt x="104" y="1"/>
                    <a:pt x="104" y="1"/>
                    <a:pt x="104" y="1"/>
                  </a:cubicBezTo>
                  <a:cubicBezTo>
                    <a:pt x="84" y="0"/>
                    <a:pt x="84" y="0"/>
                    <a:pt x="84" y="0"/>
                  </a:cubicBezTo>
                  <a:cubicBezTo>
                    <a:pt x="76" y="18"/>
                    <a:pt x="76" y="18"/>
                    <a:pt x="76" y="18"/>
                  </a:cubicBezTo>
                  <a:cubicBezTo>
                    <a:pt x="75" y="10"/>
                    <a:pt x="75" y="10"/>
                    <a:pt x="75" y="10"/>
                  </a:cubicBezTo>
                  <a:cubicBezTo>
                    <a:pt x="75" y="4"/>
                    <a:pt x="74" y="0"/>
                    <a:pt x="72" y="0"/>
                  </a:cubicBezTo>
                  <a:cubicBezTo>
                    <a:pt x="64" y="4"/>
                    <a:pt x="64" y="4"/>
                    <a:pt x="64" y="4"/>
                  </a:cubicBezTo>
                  <a:cubicBezTo>
                    <a:pt x="60" y="9"/>
                    <a:pt x="60" y="9"/>
                    <a:pt x="60" y="9"/>
                  </a:cubicBezTo>
                  <a:cubicBezTo>
                    <a:pt x="59" y="10"/>
                    <a:pt x="59" y="10"/>
                    <a:pt x="59" y="10"/>
                  </a:cubicBezTo>
                  <a:cubicBezTo>
                    <a:pt x="59" y="10"/>
                    <a:pt x="59" y="10"/>
                    <a:pt x="59" y="10"/>
                  </a:cubicBezTo>
                  <a:cubicBezTo>
                    <a:pt x="51" y="12"/>
                    <a:pt x="51" y="12"/>
                    <a:pt x="51" y="12"/>
                  </a:cubicBezTo>
                  <a:cubicBezTo>
                    <a:pt x="42" y="20"/>
                    <a:pt x="34" y="27"/>
                    <a:pt x="28" y="35"/>
                  </a:cubicBezTo>
                  <a:cubicBezTo>
                    <a:pt x="6" y="64"/>
                    <a:pt x="6" y="64"/>
                    <a:pt x="6" y="64"/>
                  </a:cubicBezTo>
                  <a:cubicBezTo>
                    <a:pt x="11" y="74"/>
                    <a:pt x="11" y="74"/>
                    <a:pt x="11" y="74"/>
                  </a:cubicBezTo>
                  <a:cubicBezTo>
                    <a:pt x="11" y="76"/>
                    <a:pt x="11" y="76"/>
                    <a:pt x="11" y="76"/>
                  </a:cubicBezTo>
                  <a:cubicBezTo>
                    <a:pt x="11" y="76"/>
                    <a:pt x="11" y="76"/>
                    <a:pt x="11" y="76"/>
                  </a:cubicBezTo>
                  <a:cubicBezTo>
                    <a:pt x="10" y="76"/>
                    <a:pt x="10" y="76"/>
                    <a:pt x="10" y="76"/>
                  </a:cubicBezTo>
                  <a:cubicBezTo>
                    <a:pt x="9" y="78"/>
                    <a:pt x="10" y="82"/>
                    <a:pt x="12" y="86"/>
                  </a:cubicBezTo>
                  <a:cubicBezTo>
                    <a:pt x="15" y="91"/>
                    <a:pt x="17" y="97"/>
                    <a:pt x="17" y="103"/>
                  </a:cubicBezTo>
                  <a:cubicBezTo>
                    <a:pt x="17" y="104"/>
                    <a:pt x="17" y="104"/>
                    <a:pt x="17" y="104"/>
                  </a:cubicBezTo>
                  <a:cubicBezTo>
                    <a:pt x="0" y="114"/>
                    <a:pt x="0" y="114"/>
                    <a:pt x="0" y="114"/>
                  </a:cubicBezTo>
                  <a:cubicBezTo>
                    <a:pt x="0" y="118"/>
                    <a:pt x="0" y="118"/>
                    <a:pt x="0" y="118"/>
                  </a:cubicBezTo>
                  <a:cubicBezTo>
                    <a:pt x="8" y="122"/>
                    <a:pt x="8" y="122"/>
                    <a:pt x="8" y="122"/>
                  </a:cubicBezTo>
                  <a:cubicBezTo>
                    <a:pt x="8" y="122"/>
                    <a:pt x="9" y="123"/>
                    <a:pt x="9" y="124"/>
                  </a:cubicBezTo>
                  <a:cubicBezTo>
                    <a:pt x="9" y="124"/>
                    <a:pt x="9" y="124"/>
                    <a:pt x="9" y="124"/>
                  </a:cubicBezTo>
                  <a:cubicBezTo>
                    <a:pt x="8" y="126"/>
                    <a:pt x="12" y="129"/>
                    <a:pt x="18" y="132"/>
                  </a:cubicBezTo>
                  <a:cubicBezTo>
                    <a:pt x="32" y="136"/>
                    <a:pt x="32" y="136"/>
                    <a:pt x="32" y="136"/>
                  </a:cubicBezTo>
                  <a:cubicBezTo>
                    <a:pt x="37" y="133"/>
                    <a:pt x="37" y="133"/>
                    <a:pt x="37" y="133"/>
                  </a:cubicBezTo>
                  <a:cubicBezTo>
                    <a:pt x="42" y="126"/>
                    <a:pt x="42" y="126"/>
                    <a:pt x="42" y="126"/>
                  </a:cubicBezTo>
                  <a:cubicBezTo>
                    <a:pt x="46" y="115"/>
                    <a:pt x="46" y="115"/>
                    <a:pt x="46" y="115"/>
                  </a:cubicBezTo>
                  <a:cubicBezTo>
                    <a:pt x="57" y="119"/>
                    <a:pt x="57" y="119"/>
                    <a:pt x="57" y="119"/>
                  </a:cubicBezTo>
                  <a:cubicBezTo>
                    <a:pt x="59" y="120"/>
                    <a:pt x="59" y="120"/>
                    <a:pt x="59" y="120"/>
                  </a:cubicBezTo>
                  <a:cubicBezTo>
                    <a:pt x="59" y="121"/>
                    <a:pt x="59" y="121"/>
                    <a:pt x="59" y="121"/>
                  </a:cubicBezTo>
                  <a:cubicBezTo>
                    <a:pt x="59" y="121"/>
                    <a:pt x="59" y="121"/>
                    <a:pt x="59" y="121"/>
                  </a:cubicBezTo>
                  <a:cubicBezTo>
                    <a:pt x="59" y="122"/>
                    <a:pt x="59" y="122"/>
                    <a:pt x="59" y="122"/>
                  </a:cubicBezTo>
                  <a:cubicBezTo>
                    <a:pt x="57" y="126"/>
                    <a:pt x="58" y="130"/>
                    <a:pt x="62" y="132"/>
                  </a:cubicBezTo>
                  <a:cubicBezTo>
                    <a:pt x="74" y="132"/>
                    <a:pt x="74" y="132"/>
                    <a:pt x="74" y="132"/>
                  </a:cubicBezTo>
                  <a:cubicBezTo>
                    <a:pt x="79" y="131"/>
                    <a:pt x="82" y="130"/>
                    <a:pt x="85" y="128"/>
                  </a:cubicBezTo>
                  <a:cubicBezTo>
                    <a:pt x="86" y="126"/>
                    <a:pt x="89" y="125"/>
                    <a:pt x="92" y="126"/>
                  </a:cubicBezTo>
                  <a:cubicBezTo>
                    <a:pt x="97" y="126"/>
                    <a:pt x="101" y="128"/>
                    <a:pt x="104" y="132"/>
                  </a:cubicBezTo>
                  <a:cubicBezTo>
                    <a:pt x="106" y="125"/>
                    <a:pt x="106" y="125"/>
                    <a:pt x="106" y="125"/>
                  </a:cubicBezTo>
                  <a:cubicBezTo>
                    <a:pt x="107" y="124"/>
                    <a:pt x="107" y="124"/>
                    <a:pt x="107" y="124"/>
                  </a:cubicBezTo>
                  <a:cubicBezTo>
                    <a:pt x="108" y="124"/>
                    <a:pt x="108" y="124"/>
                    <a:pt x="108" y="124"/>
                  </a:cubicBezTo>
                  <a:cubicBezTo>
                    <a:pt x="110" y="122"/>
                    <a:pt x="111" y="120"/>
                    <a:pt x="112" y="118"/>
                  </a:cubicBezTo>
                  <a:cubicBezTo>
                    <a:pt x="114" y="115"/>
                    <a:pt x="116" y="112"/>
                    <a:pt x="119" y="110"/>
                  </a:cubicBezTo>
                  <a:cubicBezTo>
                    <a:pt x="124" y="107"/>
                    <a:pt x="124" y="107"/>
                    <a:pt x="124" y="107"/>
                  </a:cubicBezTo>
                  <a:cubicBezTo>
                    <a:pt x="125" y="106"/>
                    <a:pt x="125" y="106"/>
                    <a:pt x="125" y="106"/>
                  </a:cubicBezTo>
                  <a:cubicBezTo>
                    <a:pt x="125" y="107"/>
                    <a:pt x="125" y="107"/>
                    <a:pt x="125" y="107"/>
                  </a:cubicBezTo>
                  <a:cubicBezTo>
                    <a:pt x="126" y="107"/>
                    <a:pt x="126" y="107"/>
                    <a:pt x="126" y="107"/>
                  </a:cubicBezTo>
                  <a:cubicBezTo>
                    <a:pt x="129" y="108"/>
                    <a:pt x="129" y="108"/>
                    <a:pt x="129" y="108"/>
                  </a:cubicBezTo>
                  <a:cubicBezTo>
                    <a:pt x="129" y="108"/>
                    <a:pt x="129" y="108"/>
                    <a:pt x="129" y="108"/>
                  </a:cubicBezTo>
                  <a:cubicBezTo>
                    <a:pt x="130" y="108"/>
                    <a:pt x="130" y="108"/>
                    <a:pt x="130" y="108"/>
                  </a:cubicBezTo>
                  <a:cubicBezTo>
                    <a:pt x="134" y="88"/>
                    <a:pt x="134" y="88"/>
                    <a:pt x="134" y="88"/>
                  </a:cubicBezTo>
                  <a:cubicBezTo>
                    <a:pt x="134" y="88"/>
                    <a:pt x="134" y="88"/>
                    <a:pt x="134" y="88"/>
                  </a:cubicBezTo>
                  <a:cubicBezTo>
                    <a:pt x="140" y="86"/>
                    <a:pt x="140" y="86"/>
                    <a:pt x="140" y="86"/>
                  </a:cubicBezTo>
                  <a:cubicBezTo>
                    <a:pt x="147" y="82"/>
                    <a:pt x="150" y="78"/>
                    <a:pt x="150" y="75"/>
                  </a:cubicBezTo>
                  <a:cubicBezTo>
                    <a:pt x="148" y="69"/>
                    <a:pt x="148" y="69"/>
                    <a:pt x="148" y="69"/>
                  </a:cubicBezTo>
                  <a:cubicBezTo>
                    <a:pt x="147" y="65"/>
                    <a:pt x="147" y="62"/>
                    <a:pt x="148" y="61"/>
                  </a:cubicBezTo>
                  <a:cubicBezTo>
                    <a:pt x="149" y="60"/>
                    <a:pt x="150" y="60"/>
                    <a:pt x="151" y="60"/>
                  </a:cubicBezTo>
                  <a:cubicBezTo>
                    <a:pt x="154" y="60"/>
                    <a:pt x="157" y="60"/>
                    <a:pt x="160" y="62"/>
                  </a:cubicBezTo>
                  <a:cubicBezTo>
                    <a:pt x="161" y="56"/>
                    <a:pt x="161" y="56"/>
                    <a:pt x="161" y="56"/>
                  </a:cubicBezTo>
                  <a:cubicBezTo>
                    <a:pt x="161" y="55"/>
                    <a:pt x="161" y="55"/>
                    <a:pt x="161" y="55"/>
                  </a:cubicBezTo>
                  <a:cubicBezTo>
                    <a:pt x="161" y="54"/>
                    <a:pt x="161" y="54"/>
                    <a:pt x="161" y="54"/>
                  </a:cubicBezTo>
                  <a:cubicBezTo>
                    <a:pt x="168" y="51"/>
                    <a:pt x="168" y="51"/>
                    <a:pt x="168" y="51"/>
                  </a:cubicBezTo>
                  <a:cubicBezTo>
                    <a:pt x="169" y="48"/>
                    <a:pt x="169" y="48"/>
                    <a:pt x="169" y="48"/>
                  </a:cubicBezTo>
                  <a:cubicBezTo>
                    <a:pt x="165" y="48"/>
                    <a:pt x="165" y="48"/>
                    <a:pt x="165" y="48"/>
                  </a:cubicBezTo>
                  <a:cubicBezTo>
                    <a:pt x="164" y="47"/>
                    <a:pt x="164" y="47"/>
                    <a:pt x="164" y="47"/>
                  </a:cubicBezTo>
                  <a:cubicBezTo>
                    <a:pt x="164" y="45"/>
                    <a:pt x="164" y="45"/>
                    <a:pt x="164" y="45"/>
                  </a:cubicBezTo>
                  <a:cubicBezTo>
                    <a:pt x="164" y="44"/>
                    <a:pt x="164" y="44"/>
                    <a:pt x="164" y="44"/>
                  </a:cubicBezTo>
                  <a:cubicBezTo>
                    <a:pt x="165" y="43"/>
                    <a:pt x="165" y="43"/>
                    <a:pt x="165" y="43"/>
                  </a:cubicBezTo>
                  <a:cubicBezTo>
                    <a:pt x="166" y="43"/>
                    <a:pt x="166" y="43"/>
                    <a:pt x="166" y="43"/>
                  </a:cubicBezTo>
                  <a:cubicBezTo>
                    <a:pt x="167" y="43"/>
                    <a:pt x="167" y="43"/>
                    <a:pt x="167" y="43"/>
                  </a:cubicBezTo>
                  <a:cubicBezTo>
                    <a:pt x="170" y="43"/>
                    <a:pt x="173" y="42"/>
                    <a:pt x="176" y="38"/>
                  </a:cubicBezTo>
                  <a:cubicBezTo>
                    <a:pt x="202" y="20"/>
                    <a:pt x="202" y="20"/>
                    <a:pt x="202" y="20"/>
                  </a:cubicBezTo>
                  <a:cubicBezTo>
                    <a:pt x="202" y="20"/>
                    <a:pt x="202" y="20"/>
                    <a:pt x="202" y="20"/>
                  </a:cubicBezTo>
                  <a:cubicBezTo>
                    <a:pt x="210" y="24"/>
                    <a:pt x="210" y="24"/>
                    <a:pt x="210" y="24"/>
                  </a:cubicBezTo>
                  <a:cubicBezTo>
                    <a:pt x="214" y="24"/>
                    <a:pt x="214" y="24"/>
                    <a:pt x="214" y="24"/>
                  </a:cubicBezTo>
                  <a:cubicBezTo>
                    <a:pt x="212" y="15"/>
                    <a:pt x="212" y="15"/>
                    <a:pt x="212" y="15"/>
                  </a:cubicBezTo>
                  <a:cubicBezTo>
                    <a:pt x="212" y="14"/>
                    <a:pt x="212" y="14"/>
                    <a:pt x="212" y="14"/>
                  </a:cubicBezTo>
                  <a:cubicBezTo>
                    <a:pt x="212" y="14"/>
                    <a:pt x="212" y="14"/>
                    <a:pt x="212" y="14"/>
                  </a:cubicBezTo>
                  <a:cubicBezTo>
                    <a:pt x="212" y="14"/>
                    <a:pt x="212" y="14"/>
                    <a:pt x="212" y="14"/>
                  </a:cubicBezTo>
                  <a:cubicBezTo>
                    <a:pt x="217" y="6"/>
                    <a:pt x="217" y="6"/>
                    <a:pt x="217" y="6"/>
                  </a:cubicBezTo>
                  <a:cubicBezTo>
                    <a:pt x="216" y="6"/>
                    <a:pt x="216" y="6"/>
                    <a:pt x="216" y="6"/>
                  </a:cubicBezTo>
                  <a:cubicBezTo>
                    <a:pt x="213" y="6"/>
                    <a:pt x="213" y="6"/>
                    <a:pt x="213" y="6"/>
                  </a:cubicBezTo>
                  <a:cubicBezTo>
                    <a:pt x="213" y="7"/>
                    <a:pt x="213" y="7"/>
                    <a:pt x="213" y="7"/>
                  </a:cubicBezTo>
                  <a:cubicBezTo>
                    <a:pt x="212" y="7"/>
                    <a:pt x="212" y="7"/>
                    <a:pt x="212" y="7"/>
                  </a:cubicBezTo>
                  <a:cubicBezTo>
                    <a:pt x="204" y="8"/>
                    <a:pt x="204" y="8"/>
                    <a:pt x="204" y="8"/>
                  </a:cubicBezTo>
                  <a:cubicBezTo>
                    <a:pt x="202" y="8"/>
                    <a:pt x="202" y="8"/>
                    <a:pt x="202" y="8"/>
                  </a:cubicBezTo>
                  <a:cubicBezTo>
                    <a:pt x="202" y="8"/>
                    <a:pt x="202" y="8"/>
                    <a:pt x="202" y="8"/>
                  </a:cubicBezTo>
                  <a:cubicBezTo>
                    <a:pt x="202" y="8"/>
                    <a:pt x="202" y="8"/>
                    <a:pt x="202" y="8"/>
                  </a:cubicBezTo>
                  <a:cubicBezTo>
                    <a:pt x="202" y="6"/>
                    <a:pt x="202" y="6"/>
                    <a:pt x="202" y="6"/>
                  </a:cubicBezTo>
                  <a:cubicBezTo>
                    <a:pt x="200" y="4"/>
                    <a:pt x="200" y="4"/>
                    <a:pt x="200" y="4"/>
                  </a:cubicBezTo>
                  <a:lnTo>
                    <a:pt x="198" y="4"/>
                  </a:ln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71" name="Freeform 31"/>
            <p:cNvSpPr/>
            <p:nvPr/>
          </p:nvSpPr>
          <p:spPr bwMode="auto">
            <a:xfrm>
              <a:off x="7233482" y="4140946"/>
              <a:ext cx="128588" cy="117475"/>
            </a:xfrm>
            <a:custGeom>
              <a:avLst/>
              <a:gdLst>
                <a:gd name="T0" fmla="*/ 31 w 34"/>
                <a:gd name="T1" fmla="*/ 17 h 31"/>
                <a:gd name="T2" fmla="*/ 34 w 34"/>
                <a:gd name="T3" fmla="*/ 13 h 31"/>
                <a:gd name="T4" fmla="*/ 34 w 34"/>
                <a:gd name="T5" fmla="*/ 13 h 31"/>
                <a:gd name="T6" fmla="*/ 34 w 34"/>
                <a:gd name="T7" fmla="*/ 13 h 31"/>
                <a:gd name="T8" fmla="*/ 34 w 34"/>
                <a:gd name="T9" fmla="*/ 13 h 31"/>
                <a:gd name="T10" fmla="*/ 24 w 34"/>
                <a:gd name="T11" fmla="*/ 5 h 31"/>
                <a:gd name="T12" fmla="*/ 11 w 34"/>
                <a:gd name="T13" fmla="*/ 1 h 31"/>
                <a:gd name="T14" fmla="*/ 7 w 34"/>
                <a:gd name="T15" fmla="*/ 2 h 31"/>
                <a:gd name="T16" fmla="*/ 7 w 34"/>
                <a:gd name="T17" fmla="*/ 11 h 31"/>
                <a:gd name="T18" fmla="*/ 2 w 34"/>
                <a:gd name="T19" fmla="*/ 19 h 31"/>
                <a:gd name="T20" fmla="*/ 0 w 34"/>
                <a:gd name="T21" fmla="*/ 21 h 31"/>
                <a:gd name="T22" fmla="*/ 4 w 34"/>
                <a:gd name="T23" fmla="*/ 25 h 31"/>
                <a:gd name="T24" fmla="*/ 5 w 34"/>
                <a:gd name="T25" fmla="*/ 25 h 31"/>
                <a:gd name="T26" fmla="*/ 6 w 34"/>
                <a:gd name="T27" fmla="*/ 29 h 31"/>
                <a:gd name="T28" fmla="*/ 11 w 34"/>
                <a:gd name="T29" fmla="*/ 31 h 31"/>
                <a:gd name="T30" fmla="*/ 17 w 34"/>
                <a:gd name="T31" fmla="*/ 28 h 31"/>
                <a:gd name="T32" fmla="*/ 26 w 34"/>
                <a:gd name="T33" fmla="*/ 30 h 31"/>
                <a:gd name="T34" fmla="*/ 26 w 34"/>
                <a:gd name="T35" fmla="*/ 27 h 31"/>
                <a:gd name="T36" fmla="*/ 31 w 34"/>
                <a:gd name="T37"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31">
                  <a:moveTo>
                    <a:pt x="31" y="17"/>
                  </a:moveTo>
                  <a:cubicBezTo>
                    <a:pt x="34" y="13"/>
                    <a:pt x="34" y="13"/>
                    <a:pt x="34" y="13"/>
                  </a:cubicBezTo>
                  <a:cubicBezTo>
                    <a:pt x="34" y="13"/>
                    <a:pt x="34" y="13"/>
                    <a:pt x="34" y="13"/>
                  </a:cubicBezTo>
                  <a:cubicBezTo>
                    <a:pt x="34" y="13"/>
                    <a:pt x="34" y="13"/>
                    <a:pt x="34" y="13"/>
                  </a:cubicBezTo>
                  <a:cubicBezTo>
                    <a:pt x="34" y="13"/>
                    <a:pt x="34" y="13"/>
                    <a:pt x="34" y="13"/>
                  </a:cubicBezTo>
                  <a:cubicBezTo>
                    <a:pt x="24" y="5"/>
                    <a:pt x="24" y="5"/>
                    <a:pt x="24" y="5"/>
                  </a:cubicBezTo>
                  <a:cubicBezTo>
                    <a:pt x="19" y="1"/>
                    <a:pt x="14" y="0"/>
                    <a:pt x="11" y="1"/>
                  </a:cubicBezTo>
                  <a:cubicBezTo>
                    <a:pt x="7" y="2"/>
                    <a:pt x="7" y="2"/>
                    <a:pt x="7" y="2"/>
                  </a:cubicBezTo>
                  <a:cubicBezTo>
                    <a:pt x="7" y="11"/>
                    <a:pt x="7" y="11"/>
                    <a:pt x="7" y="11"/>
                  </a:cubicBezTo>
                  <a:cubicBezTo>
                    <a:pt x="6" y="13"/>
                    <a:pt x="5" y="17"/>
                    <a:pt x="2" y="19"/>
                  </a:cubicBezTo>
                  <a:cubicBezTo>
                    <a:pt x="0" y="21"/>
                    <a:pt x="0" y="21"/>
                    <a:pt x="0" y="21"/>
                  </a:cubicBezTo>
                  <a:cubicBezTo>
                    <a:pt x="4" y="25"/>
                    <a:pt x="4" y="25"/>
                    <a:pt x="4" y="25"/>
                  </a:cubicBezTo>
                  <a:cubicBezTo>
                    <a:pt x="5" y="25"/>
                    <a:pt x="5" y="25"/>
                    <a:pt x="5" y="25"/>
                  </a:cubicBezTo>
                  <a:cubicBezTo>
                    <a:pt x="6" y="29"/>
                    <a:pt x="6" y="29"/>
                    <a:pt x="6" y="29"/>
                  </a:cubicBezTo>
                  <a:cubicBezTo>
                    <a:pt x="11" y="31"/>
                    <a:pt x="11" y="31"/>
                    <a:pt x="11" y="31"/>
                  </a:cubicBezTo>
                  <a:cubicBezTo>
                    <a:pt x="13" y="29"/>
                    <a:pt x="15" y="28"/>
                    <a:pt x="17" y="28"/>
                  </a:cubicBezTo>
                  <a:cubicBezTo>
                    <a:pt x="26" y="30"/>
                    <a:pt x="26" y="30"/>
                    <a:pt x="26" y="30"/>
                  </a:cubicBezTo>
                  <a:cubicBezTo>
                    <a:pt x="26" y="27"/>
                    <a:pt x="26" y="27"/>
                    <a:pt x="26" y="27"/>
                  </a:cubicBezTo>
                  <a:cubicBezTo>
                    <a:pt x="27" y="21"/>
                    <a:pt x="29" y="18"/>
                    <a:pt x="31" y="17"/>
                  </a:cubicBez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72" name="Freeform 32"/>
            <p:cNvSpPr/>
            <p:nvPr/>
          </p:nvSpPr>
          <p:spPr bwMode="auto">
            <a:xfrm>
              <a:off x="6636582" y="3712321"/>
              <a:ext cx="709613" cy="549275"/>
            </a:xfrm>
            <a:custGeom>
              <a:avLst/>
              <a:gdLst>
                <a:gd name="T0" fmla="*/ 120 w 189"/>
                <a:gd name="T1" fmla="*/ 23 h 146"/>
                <a:gd name="T2" fmla="*/ 85 w 189"/>
                <a:gd name="T3" fmla="*/ 9 h 146"/>
                <a:gd name="T4" fmla="*/ 85 w 189"/>
                <a:gd name="T5" fmla="*/ 1 h 146"/>
                <a:gd name="T6" fmla="*/ 82 w 189"/>
                <a:gd name="T7" fmla="*/ 0 h 146"/>
                <a:gd name="T8" fmla="*/ 66 w 189"/>
                <a:gd name="T9" fmla="*/ 16 h 146"/>
                <a:gd name="T10" fmla="*/ 58 w 189"/>
                <a:gd name="T11" fmla="*/ 24 h 146"/>
                <a:gd name="T12" fmla="*/ 48 w 189"/>
                <a:gd name="T13" fmla="*/ 19 h 146"/>
                <a:gd name="T14" fmla="*/ 31 w 189"/>
                <a:gd name="T15" fmla="*/ 25 h 146"/>
                <a:gd name="T16" fmla="*/ 10 w 189"/>
                <a:gd name="T17" fmla="*/ 11 h 146"/>
                <a:gd name="T18" fmla="*/ 2 w 189"/>
                <a:gd name="T19" fmla="*/ 17 h 146"/>
                <a:gd name="T20" fmla="*/ 2 w 189"/>
                <a:gd name="T21" fmla="*/ 18 h 146"/>
                <a:gd name="T22" fmla="*/ 0 w 189"/>
                <a:gd name="T23" fmla="*/ 20 h 146"/>
                <a:gd name="T24" fmla="*/ 4 w 189"/>
                <a:gd name="T25" fmla="*/ 21 h 146"/>
                <a:gd name="T26" fmla="*/ 5 w 189"/>
                <a:gd name="T27" fmla="*/ 21 h 146"/>
                <a:gd name="T28" fmla="*/ 34 w 189"/>
                <a:gd name="T29" fmla="*/ 43 h 146"/>
                <a:gd name="T30" fmla="*/ 62 w 189"/>
                <a:gd name="T31" fmla="*/ 75 h 146"/>
                <a:gd name="T32" fmla="*/ 90 w 189"/>
                <a:gd name="T33" fmla="*/ 72 h 146"/>
                <a:gd name="T34" fmla="*/ 91 w 189"/>
                <a:gd name="T35" fmla="*/ 71 h 146"/>
                <a:gd name="T36" fmla="*/ 99 w 189"/>
                <a:gd name="T37" fmla="*/ 73 h 146"/>
                <a:gd name="T38" fmla="*/ 100 w 189"/>
                <a:gd name="T39" fmla="*/ 75 h 146"/>
                <a:gd name="T40" fmla="*/ 93 w 189"/>
                <a:gd name="T41" fmla="*/ 93 h 146"/>
                <a:gd name="T42" fmla="*/ 84 w 189"/>
                <a:gd name="T43" fmla="*/ 93 h 146"/>
                <a:gd name="T44" fmla="*/ 74 w 189"/>
                <a:gd name="T45" fmla="*/ 117 h 146"/>
                <a:gd name="T46" fmla="*/ 89 w 189"/>
                <a:gd name="T47" fmla="*/ 127 h 146"/>
                <a:gd name="T48" fmla="*/ 93 w 189"/>
                <a:gd name="T49" fmla="*/ 133 h 146"/>
                <a:gd name="T50" fmla="*/ 100 w 189"/>
                <a:gd name="T51" fmla="*/ 133 h 146"/>
                <a:gd name="T52" fmla="*/ 115 w 189"/>
                <a:gd name="T53" fmla="*/ 139 h 146"/>
                <a:gd name="T54" fmla="*/ 118 w 189"/>
                <a:gd name="T55" fmla="*/ 143 h 146"/>
                <a:gd name="T56" fmla="*/ 132 w 189"/>
                <a:gd name="T57" fmla="*/ 144 h 146"/>
                <a:gd name="T58" fmla="*/ 152 w 189"/>
                <a:gd name="T59" fmla="*/ 143 h 146"/>
                <a:gd name="T60" fmla="*/ 159 w 189"/>
                <a:gd name="T61" fmla="*/ 139 h 146"/>
                <a:gd name="T62" fmla="*/ 158 w 189"/>
                <a:gd name="T63" fmla="*/ 131 h 146"/>
                <a:gd name="T64" fmla="*/ 162 w 189"/>
                <a:gd name="T65" fmla="*/ 119 h 146"/>
                <a:gd name="T66" fmla="*/ 170 w 189"/>
                <a:gd name="T67" fmla="*/ 111 h 146"/>
                <a:gd name="T68" fmla="*/ 186 w 189"/>
                <a:gd name="T69" fmla="*/ 111 h 146"/>
                <a:gd name="T70" fmla="*/ 181 w 189"/>
                <a:gd name="T71" fmla="*/ 98 h 146"/>
                <a:gd name="T72" fmla="*/ 174 w 189"/>
                <a:gd name="T73" fmla="*/ 97 h 146"/>
                <a:gd name="T74" fmla="*/ 174 w 189"/>
                <a:gd name="T75" fmla="*/ 97 h 146"/>
                <a:gd name="T76" fmla="*/ 156 w 189"/>
                <a:gd name="T77" fmla="*/ 86 h 146"/>
                <a:gd name="T78" fmla="*/ 147 w 189"/>
                <a:gd name="T79" fmla="*/ 83 h 146"/>
                <a:gd name="T80" fmla="*/ 132 w 189"/>
                <a:gd name="T81" fmla="*/ 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9" h="146">
                  <a:moveTo>
                    <a:pt x="132" y="43"/>
                  </a:moveTo>
                  <a:cubicBezTo>
                    <a:pt x="128" y="39"/>
                    <a:pt x="124" y="33"/>
                    <a:pt x="120" y="23"/>
                  </a:cubicBezTo>
                  <a:cubicBezTo>
                    <a:pt x="109" y="23"/>
                    <a:pt x="102" y="21"/>
                    <a:pt x="99" y="17"/>
                  </a:cubicBezTo>
                  <a:cubicBezTo>
                    <a:pt x="96" y="13"/>
                    <a:pt x="92" y="11"/>
                    <a:pt x="85" y="9"/>
                  </a:cubicBezTo>
                  <a:cubicBezTo>
                    <a:pt x="83" y="8"/>
                    <a:pt x="83" y="8"/>
                    <a:pt x="83" y="8"/>
                  </a:cubicBezTo>
                  <a:cubicBezTo>
                    <a:pt x="85" y="1"/>
                    <a:pt x="85" y="1"/>
                    <a:pt x="85" y="1"/>
                  </a:cubicBezTo>
                  <a:cubicBezTo>
                    <a:pt x="84" y="1"/>
                    <a:pt x="84" y="1"/>
                    <a:pt x="84" y="1"/>
                  </a:cubicBezTo>
                  <a:cubicBezTo>
                    <a:pt x="82" y="0"/>
                    <a:pt x="82" y="0"/>
                    <a:pt x="82" y="0"/>
                  </a:cubicBezTo>
                  <a:cubicBezTo>
                    <a:pt x="77" y="3"/>
                    <a:pt x="74" y="5"/>
                    <a:pt x="72" y="8"/>
                  </a:cubicBezTo>
                  <a:cubicBezTo>
                    <a:pt x="71" y="11"/>
                    <a:pt x="69" y="14"/>
                    <a:pt x="66" y="16"/>
                  </a:cubicBezTo>
                  <a:cubicBezTo>
                    <a:pt x="64" y="23"/>
                    <a:pt x="62" y="26"/>
                    <a:pt x="60" y="26"/>
                  </a:cubicBezTo>
                  <a:cubicBezTo>
                    <a:pt x="59" y="26"/>
                    <a:pt x="58" y="25"/>
                    <a:pt x="58" y="24"/>
                  </a:cubicBezTo>
                  <a:cubicBezTo>
                    <a:pt x="54" y="21"/>
                    <a:pt x="54" y="21"/>
                    <a:pt x="54" y="21"/>
                  </a:cubicBezTo>
                  <a:cubicBezTo>
                    <a:pt x="52" y="20"/>
                    <a:pt x="50" y="19"/>
                    <a:pt x="48" y="19"/>
                  </a:cubicBezTo>
                  <a:cubicBezTo>
                    <a:pt x="44" y="20"/>
                    <a:pt x="44" y="20"/>
                    <a:pt x="44" y="20"/>
                  </a:cubicBezTo>
                  <a:cubicBezTo>
                    <a:pt x="41" y="23"/>
                    <a:pt x="37" y="25"/>
                    <a:pt x="31" y="25"/>
                  </a:cubicBezTo>
                  <a:cubicBezTo>
                    <a:pt x="16" y="25"/>
                    <a:pt x="16" y="25"/>
                    <a:pt x="16" y="25"/>
                  </a:cubicBezTo>
                  <a:cubicBezTo>
                    <a:pt x="11" y="22"/>
                    <a:pt x="9" y="17"/>
                    <a:pt x="10" y="11"/>
                  </a:cubicBezTo>
                  <a:cubicBezTo>
                    <a:pt x="4" y="9"/>
                    <a:pt x="4" y="9"/>
                    <a:pt x="4" y="9"/>
                  </a:cubicBezTo>
                  <a:cubicBezTo>
                    <a:pt x="2" y="17"/>
                    <a:pt x="2" y="17"/>
                    <a:pt x="2" y="17"/>
                  </a:cubicBezTo>
                  <a:cubicBezTo>
                    <a:pt x="2" y="17"/>
                    <a:pt x="2" y="17"/>
                    <a:pt x="2" y="17"/>
                  </a:cubicBezTo>
                  <a:cubicBezTo>
                    <a:pt x="2" y="18"/>
                    <a:pt x="2" y="18"/>
                    <a:pt x="2" y="18"/>
                  </a:cubicBezTo>
                  <a:cubicBezTo>
                    <a:pt x="1" y="18"/>
                    <a:pt x="1" y="18"/>
                    <a:pt x="1" y="18"/>
                  </a:cubicBezTo>
                  <a:cubicBezTo>
                    <a:pt x="0" y="20"/>
                    <a:pt x="0" y="20"/>
                    <a:pt x="0" y="20"/>
                  </a:cubicBezTo>
                  <a:cubicBezTo>
                    <a:pt x="4" y="21"/>
                    <a:pt x="4" y="21"/>
                    <a:pt x="4" y="21"/>
                  </a:cubicBezTo>
                  <a:cubicBezTo>
                    <a:pt x="4" y="21"/>
                    <a:pt x="4" y="21"/>
                    <a:pt x="4" y="21"/>
                  </a:cubicBezTo>
                  <a:cubicBezTo>
                    <a:pt x="5" y="21"/>
                    <a:pt x="5" y="21"/>
                    <a:pt x="5" y="21"/>
                  </a:cubicBezTo>
                  <a:cubicBezTo>
                    <a:pt x="5" y="21"/>
                    <a:pt x="5" y="21"/>
                    <a:pt x="5" y="21"/>
                  </a:cubicBezTo>
                  <a:cubicBezTo>
                    <a:pt x="12" y="31"/>
                    <a:pt x="17" y="37"/>
                    <a:pt x="20" y="38"/>
                  </a:cubicBezTo>
                  <a:cubicBezTo>
                    <a:pt x="21" y="39"/>
                    <a:pt x="26" y="41"/>
                    <a:pt x="34" y="43"/>
                  </a:cubicBezTo>
                  <a:cubicBezTo>
                    <a:pt x="49" y="48"/>
                    <a:pt x="49" y="48"/>
                    <a:pt x="49" y="48"/>
                  </a:cubicBezTo>
                  <a:cubicBezTo>
                    <a:pt x="53" y="50"/>
                    <a:pt x="58" y="59"/>
                    <a:pt x="62" y="75"/>
                  </a:cubicBezTo>
                  <a:cubicBezTo>
                    <a:pt x="69" y="79"/>
                    <a:pt x="73" y="81"/>
                    <a:pt x="76" y="81"/>
                  </a:cubicBezTo>
                  <a:cubicBezTo>
                    <a:pt x="78" y="79"/>
                    <a:pt x="83" y="77"/>
                    <a:pt x="90" y="72"/>
                  </a:cubicBezTo>
                  <a:cubicBezTo>
                    <a:pt x="90" y="72"/>
                    <a:pt x="90" y="72"/>
                    <a:pt x="90" y="72"/>
                  </a:cubicBezTo>
                  <a:cubicBezTo>
                    <a:pt x="91" y="71"/>
                    <a:pt x="91" y="71"/>
                    <a:pt x="91" y="71"/>
                  </a:cubicBezTo>
                  <a:cubicBezTo>
                    <a:pt x="92" y="72"/>
                    <a:pt x="92" y="72"/>
                    <a:pt x="92" y="72"/>
                  </a:cubicBezTo>
                  <a:cubicBezTo>
                    <a:pt x="99" y="73"/>
                    <a:pt x="99" y="73"/>
                    <a:pt x="99" y="73"/>
                  </a:cubicBezTo>
                  <a:cubicBezTo>
                    <a:pt x="100" y="73"/>
                    <a:pt x="100" y="73"/>
                    <a:pt x="100" y="73"/>
                  </a:cubicBezTo>
                  <a:cubicBezTo>
                    <a:pt x="100" y="75"/>
                    <a:pt x="100" y="75"/>
                    <a:pt x="100" y="75"/>
                  </a:cubicBezTo>
                  <a:cubicBezTo>
                    <a:pt x="99" y="76"/>
                    <a:pt x="99" y="76"/>
                    <a:pt x="99" y="76"/>
                  </a:cubicBezTo>
                  <a:cubicBezTo>
                    <a:pt x="97" y="85"/>
                    <a:pt x="95" y="91"/>
                    <a:pt x="93" y="93"/>
                  </a:cubicBezTo>
                  <a:cubicBezTo>
                    <a:pt x="84" y="93"/>
                    <a:pt x="84" y="93"/>
                    <a:pt x="84" y="93"/>
                  </a:cubicBezTo>
                  <a:cubicBezTo>
                    <a:pt x="84" y="93"/>
                    <a:pt x="84" y="93"/>
                    <a:pt x="84" y="93"/>
                  </a:cubicBezTo>
                  <a:cubicBezTo>
                    <a:pt x="84" y="97"/>
                    <a:pt x="81" y="103"/>
                    <a:pt x="76" y="111"/>
                  </a:cubicBezTo>
                  <a:cubicBezTo>
                    <a:pt x="74" y="113"/>
                    <a:pt x="74" y="115"/>
                    <a:pt x="74" y="117"/>
                  </a:cubicBezTo>
                  <a:cubicBezTo>
                    <a:pt x="83" y="123"/>
                    <a:pt x="83" y="123"/>
                    <a:pt x="83" y="123"/>
                  </a:cubicBezTo>
                  <a:cubicBezTo>
                    <a:pt x="85" y="126"/>
                    <a:pt x="87" y="127"/>
                    <a:pt x="89" y="127"/>
                  </a:cubicBezTo>
                  <a:cubicBezTo>
                    <a:pt x="91" y="127"/>
                    <a:pt x="91" y="127"/>
                    <a:pt x="91" y="127"/>
                  </a:cubicBezTo>
                  <a:cubicBezTo>
                    <a:pt x="93" y="133"/>
                    <a:pt x="93" y="133"/>
                    <a:pt x="93" y="133"/>
                  </a:cubicBezTo>
                  <a:cubicBezTo>
                    <a:pt x="97" y="135"/>
                    <a:pt x="97" y="135"/>
                    <a:pt x="97" y="135"/>
                  </a:cubicBezTo>
                  <a:cubicBezTo>
                    <a:pt x="100" y="133"/>
                    <a:pt x="100" y="133"/>
                    <a:pt x="100" y="133"/>
                  </a:cubicBezTo>
                  <a:cubicBezTo>
                    <a:pt x="101" y="131"/>
                    <a:pt x="102" y="131"/>
                    <a:pt x="104" y="131"/>
                  </a:cubicBezTo>
                  <a:cubicBezTo>
                    <a:pt x="108" y="131"/>
                    <a:pt x="111" y="133"/>
                    <a:pt x="115" y="139"/>
                  </a:cubicBezTo>
                  <a:cubicBezTo>
                    <a:pt x="115" y="139"/>
                    <a:pt x="115" y="139"/>
                    <a:pt x="115" y="139"/>
                  </a:cubicBezTo>
                  <a:cubicBezTo>
                    <a:pt x="118" y="143"/>
                    <a:pt x="118" y="143"/>
                    <a:pt x="118" y="143"/>
                  </a:cubicBezTo>
                  <a:cubicBezTo>
                    <a:pt x="119" y="143"/>
                    <a:pt x="119" y="143"/>
                    <a:pt x="119" y="143"/>
                  </a:cubicBezTo>
                  <a:cubicBezTo>
                    <a:pt x="121" y="141"/>
                    <a:pt x="126" y="142"/>
                    <a:pt x="132" y="144"/>
                  </a:cubicBezTo>
                  <a:cubicBezTo>
                    <a:pt x="142" y="146"/>
                    <a:pt x="142" y="146"/>
                    <a:pt x="142" y="146"/>
                  </a:cubicBezTo>
                  <a:cubicBezTo>
                    <a:pt x="152" y="143"/>
                    <a:pt x="152" y="143"/>
                    <a:pt x="152" y="143"/>
                  </a:cubicBezTo>
                  <a:cubicBezTo>
                    <a:pt x="156" y="141"/>
                    <a:pt x="156" y="141"/>
                    <a:pt x="156" y="141"/>
                  </a:cubicBezTo>
                  <a:cubicBezTo>
                    <a:pt x="159" y="139"/>
                    <a:pt x="159" y="139"/>
                    <a:pt x="159" y="139"/>
                  </a:cubicBezTo>
                  <a:cubicBezTo>
                    <a:pt x="156" y="136"/>
                    <a:pt x="156" y="136"/>
                    <a:pt x="156" y="136"/>
                  </a:cubicBezTo>
                  <a:cubicBezTo>
                    <a:pt x="156" y="135"/>
                    <a:pt x="156" y="133"/>
                    <a:pt x="158" y="131"/>
                  </a:cubicBezTo>
                  <a:cubicBezTo>
                    <a:pt x="161" y="129"/>
                    <a:pt x="162" y="127"/>
                    <a:pt x="162" y="124"/>
                  </a:cubicBezTo>
                  <a:cubicBezTo>
                    <a:pt x="162" y="119"/>
                    <a:pt x="162" y="119"/>
                    <a:pt x="162" y="119"/>
                  </a:cubicBezTo>
                  <a:cubicBezTo>
                    <a:pt x="162" y="117"/>
                    <a:pt x="162" y="115"/>
                    <a:pt x="163" y="115"/>
                  </a:cubicBezTo>
                  <a:cubicBezTo>
                    <a:pt x="164" y="113"/>
                    <a:pt x="166" y="112"/>
                    <a:pt x="170" y="111"/>
                  </a:cubicBezTo>
                  <a:cubicBezTo>
                    <a:pt x="175" y="111"/>
                    <a:pt x="181" y="113"/>
                    <a:pt x="189" y="119"/>
                  </a:cubicBezTo>
                  <a:cubicBezTo>
                    <a:pt x="186" y="111"/>
                    <a:pt x="186" y="111"/>
                    <a:pt x="186" y="111"/>
                  </a:cubicBezTo>
                  <a:cubicBezTo>
                    <a:pt x="182" y="105"/>
                    <a:pt x="182" y="105"/>
                    <a:pt x="182" y="105"/>
                  </a:cubicBezTo>
                  <a:cubicBezTo>
                    <a:pt x="181" y="98"/>
                    <a:pt x="181" y="98"/>
                    <a:pt x="181" y="98"/>
                  </a:cubicBezTo>
                  <a:cubicBezTo>
                    <a:pt x="174" y="97"/>
                    <a:pt x="174" y="97"/>
                    <a:pt x="174" y="97"/>
                  </a:cubicBezTo>
                  <a:cubicBezTo>
                    <a:pt x="174" y="97"/>
                    <a:pt x="174" y="97"/>
                    <a:pt x="174" y="97"/>
                  </a:cubicBezTo>
                  <a:cubicBezTo>
                    <a:pt x="174" y="97"/>
                    <a:pt x="174" y="97"/>
                    <a:pt x="174" y="97"/>
                  </a:cubicBezTo>
                  <a:cubicBezTo>
                    <a:pt x="174" y="97"/>
                    <a:pt x="174" y="97"/>
                    <a:pt x="174" y="97"/>
                  </a:cubicBezTo>
                  <a:cubicBezTo>
                    <a:pt x="174" y="97"/>
                    <a:pt x="174" y="97"/>
                    <a:pt x="174" y="97"/>
                  </a:cubicBezTo>
                  <a:cubicBezTo>
                    <a:pt x="156" y="86"/>
                    <a:pt x="156" y="86"/>
                    <a:pt x="156" y="86"/>
                  </a:cubicBezTo>
                  <a:cubicBezTo>
                    <a:pt x="147" y="85"/>
                    <a:pt x="147" y="85"/>
                    <a:pt x="147" y="85"/>
                  </a:cubicBezTo>
                  <a:cubicBezTo>
                    <a:pt x="147" y="83"/>
                    <a:pt x="147" y="83"/>
                    <a:pt x="147" y="83"/>
                  </a:cubicBezTo>
                  <a:cubicBezTo>
                    <a:pt x="146" y="73"/>
                    <a:pt x="146" y="73"/>
                    <a:pt x="146" y="73"/>
                  </a:cubicBezTo>
                  <a:cubicBezTo>
                    <a:pt x="140" y="57"/>
                    <a:pt x="136" y="46"/>
                    <a:pt x="132" y="43"/>
                  </a:cubicBez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73" name="Freeform 33"/>
            <p:cNvSpPr/>
            <p:nvPr/>
          </p:nvSpPr>
          <p:spPr bwMode="auto">
            <a:xfrm>
              <a:off x="6265107" y="2664571"/>
              <a:ext cx="660400" cy="942975"/>
            </a:xfrm>
            <a:custGeom>
              <a:avLst/>
              <a:gdLst>
                <a:gd name="T0" fmla="*/ 158 w 176"/>
                <a:gd name="T1" fmla="*/ 74 h 251"/>
                <a:gd name="T2" fmla="*/ 140 w 176"/>
                <a:gd name="T3" fmla="*/ 69 h 251"/>
                <a:gd name="T4" fmla="*/ 139 w 176"/>
                <a:gd name="T5" fmla="*/ 52 h 251"/>
                <a:gd name="T6" fmla="*/ 134 w 176"/>
                <a:gd name="T7" fmla="*/ 46 h 251"/>
                <a:gd name="T8" fmla="*/ 117 w 176"/>
                <a:gd name="T9" fmla="*/ 38 h 251"/>
                <a:gd name="T10" fmla="*/ 117 w 176"/>
                <a:gd name="T11" fmla="*/ 24 h 251"/>
                <a:gd name="T12" fmla="*/ 113 w 176"/>
                <a:gd name="T13" fmla="*/ 20 h 251"/>
                <a:gd name="T14" fmla="*/ 105 w 176"/>
                <a:gd name="T15" fmla="*/ 15 h 251"/>
                <a:gd name="T16" fmla="*/ 100 w 176"/>
                <a:gd name="T17" fmla="*/ 0 h 251"/>
                <a:gd name="T18" fmla="*/ 89 w 176"/>
                <a:gd name="T19" fmla="*/ 8 h 251"/>
                <a:gd name="T20" fmla="*/ 78 w 176"/>
                <a:gd name="T21" fmla="*/ 24 h 251"/>
                <a:gd name="T22" fmla="*/ 71 w 176"/>
                <a:gd name="T23" fmla="*/ 33 h 251"/>
                <a:gd name="T24" fmla="*/ 59 w 176"/>
                <a:gd name="T25" fmla="*/ 39 h 251"/>
                <a:gd name="T26" fmla="*/ 45 w 176"/>
                <a:gd name="T27" fmla="*/ 39 h 251"/>
                <a:gd name="T28" fmla="*/ 32 w 176"/>
                <a:gd name="T29" fmla="*/ 50 h 251"/>
                <a:gd name="T30" fmla="*/ 24 w 176"/>
                <a:gd name="T31" fmla="*/ 45 h 251"/>
                <a:gd name="T32" fmla="*/ 17 w 176"/>
                <a:gd name="T33" fmla="*/ 32 h 251"/>
                <a:gd name="T34" fmla="*/ 8 w 176"/>
                <a:gd name="T35" fmla="*/ 48 h 251"/>
                <a:gd name="T36" fmla="*/ 7 w 176"/>
                <a:gd name="T37" fmla="*/ 48 h 251"/>
                <a:gd name="T38" fmla="*/ 15 w 176"/>
                <a:gd name="T39" fmla="*/ 84 h 251"/>
                <a:gd name="T40" fmla="*/ 18 w 176"/>
                <a:gd name="T41" fmla="*/ 94 h 251"/>
                <a:gd name="T42" fmla="*/ 6 w 176"/>
                <a:gd name="T43" fmla="*/ 100 h 251"/>
                <a:gd name="T44" fmla="*/ 24 w 176"/>
                <a:gd name="T45" fmla="*/ 120 h 251"/>
                <a:gd name="T46" fmla="*/ 24 w 176"/>
                <a:gd name="T47" fmla="*/ 120 h 251"/>
                <a:gd name="T48" fmla="*/ 19 w 176"/>
                <a:gd name="T49" fmla="*/ 140 h 251"/>
                <a:gd name="T50" fmla="*/ 8 w 176"/>
                <a:gd name="T51" fmla="*/ 147 h 251"/>
                <a:gd name="T52" fmla="*/ 18 w 176"/>
                <a:gd name="T53" fmla="*/ 179 h 251"/>
                <a:gd name="T54" fmla="*/ 24 w 176"/>
                <a:gd name="T55" fmla="*/ 189 h 251"/>
                <a:gd name="T56" fmla="*/ 16 w 176"/>
                <a:gd name="T57" fmla="*/ 208 h 251"/>
                <a:gd name="T58" fmla="*/ 10 w 176"/>
                <a:gd name="T59" fmla="*/ 225 h 251"/>
                <a:gd name="T60" fmla="*/ 11 w 176"/>
                <a:gd name="T61" fmla="*/ 238 h 251"/>
                <a:gd name="T62" fmla="*/ 13 w 176"/>
                <a:gd name="T63" fmla="*/ 241 h 251"/>
                <a:gd name="T64" fmla="*/ 14 w 176"/>
                <a:gd name="T65" fmla="*/ 244 h 251"/>
                <a:gd name="T66" fmla="*/ 14 w 176"/>
                <a:gd name="T67" fmla="*/ 244 h 251"/>
                <a:gd name="T68" fmla="*/ 47 w 176"/>
                <a:gd name="T69" fmla="*/ 248 h 251"/>
                <a:gd name="T70" fmla="*/ 56 w 176"/>
                <a:gd name="T71" fmla="*/ 232 h 251"/>
                <a:gd name="T72" fmla="*/ 104 w 176"/>
                <a:gd name="T73" fmla="*/ 176 h 251"/>
                <a:gd name="T74" fmla="*/ 125 w 176"/>
                <a:gd name="T75" fmla="*/ 164 h 251"/>
                <a:gd name="T76" fmla="*/ 117 w 176"/>
                <a:gd name="T77" fmla="*/ 156 h 251"/>
                <a:gd name="T78" fmla="*/ 115 w 176"/>
                <a:gd name="T79" fmla="*/ 147 h 251"/>
                <a:gd name="T80" fmla="*/ 87 w 176"/>
                <a:gd name="T81" fmla="*/ 119 h 251"/>
                <a:gd name="T82" fmla="*/ 61 w 176"/>
                <a:gd name="T83" fmla="*/ 114 h 251"/>
                <a:gd name="T84" fmla="*/ 51 w 176"/>
                <a:gd name="T85" fmla="*/ 100 h 251"/>
                <a:gd name="T86" fmla="*/ 67 w 176"/>
                <a:gd name="T87" fmla="*/ 74 h 251"/>
                <a:gd name="T88" fmla="*/ 71 w 176"/>
                <a:gd name="T89" fmla="*/ 61 h 251"/>
                <a:gd name="T90" fmla="*/ 104 w 176"/>
                <a:gd name="T91" fmla="*/ 67 h 251"/>
                <a:gd name="T92" fmla="*/ 101 w 176"/>
                <a:gd name="T93" fmla="*/ 80 h 251"/>
                <a:gd name="T94" fmla="*/ 120 w 176"/>
                <a:gd name="T95" fmla="*/ 95 h 251"/>
                <a:gd name="T96" fmla="*/ 150 w 176"/>
                <a:gd name="T97" fmla="*/ 122 h 251"/>
                <a:gd name="T98" fmla="*/ 166 w 176"/>
                <a:gd name="T99" fmla="*/ 102 h 251"/>
                <a:gd name="T100" fmla="*/ 168 w 176"/>
                <a:gd name="T101" fmla="*/ 92 h 251"/>
                <a:gd name="T102" fmla="*/ 175 w 176"/>
                <a:gd name="T103" fmla="*/ 87 h 251"/>
                <a:gd name="T104" fmla="*/ 163 w 176"/>
                <a:gd name="T105" fmla="*/ 7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251">
                  <a:moveTo>
                    <a:pt x="162" y="76"/>
                  </a:moveTo>
                  <a:cubicBezTo>
                    <a:pt x="159" y="74"/>
                    <a:pt x="159" y="74"/>
                    <a:pt x="159" y="74"/>
                  </a:cubicBezTo>
                  <a:cubicBezTo>
                    <a:pt x="159" y="74"/>
                    <a:pt x="159" y="74"/>
                    <a:pt x="159" y="74"/>
                  </a:cubicBezTo>
                  <a:cubicBezTo>
                    <a:pt x="158" y="74"/>
                    <a:pt x="158" y="74"/>
                    <a:pt x="158" y="74"/>
                  </a:cubicBezTo>
                  <a:cubicBezTo>
                    <a:pt x="156" y="72"/>
                    <a:pt x="156" y="72"/>
                    <a:pt x="156" y="72"/>
                  </a:cubicBezTo>
                  <a:cubicBezTo>
                    <a:pt x="145" y="68"/>
                    <a:pt x="145" y="68"/>
                    <a:pt x="145" y="68"/>
                  </a:cubicBezTo>
                  <a:cubicBezTo>
                    <a:pt x="142" y="68"/>
                    <a:pt x="142" y="68"/>
                    <a:pt x="142" y="68"/>
                  </a:cubicBezTo>
                  <a:cubicBezTo>
                    <a:pt x="140" y="69"/>
                    <a:pt x="140" y="69"/>
                    <a:pt x="140" y="69"/>
                  </a:cubicBezTo>
                  <a:cubicBezTo>
                    <a:pt x="135" y="61"/>
                    <a:pt x="135" y="61"/>
                    <a:pt x="135" y="61"/>
                  </a:cubicBezTo>
                  <a:cubicBezTo>
                    <a:pt x="136" y="60"/>
                    <a:pt x="136" y="60"/>
                    <a:pt x="136" y="60"/>
                  </a:cubicBezTo>
                  <a:cubicBezTo>
                    <a:pt x="139" y="56"/>
                    <a:pt x="139" y="56"/>
                    <a:pt x="139" y="56"/>
                  </a:cubicBezTo>
                  <a:cubicBezTo>
                    <a:pt x="139" y="52"/>
                    <a:pt x="139" y="52"/>
                    <a:pt x="139" y="52"/>
                  </a:cubicBezTo>
                  <a:cubicBezTo>
                    <a:pt x="139" y="51"/>
                    <a:pt x="139" y="51"/>
                    <a:pt x="139" y="51"/>
                  </a:cubicBezTo>
                  <a:cubicBezTo>
                    <a:pt x="141" y="48"/>
                    <a:pt x="141" y="48"/>
                    <a:pt x="141" y="48"/>
                  </a:cubicBezTo>
                  <a:cubicBezTo>
                    <a:pt x="140" y="47"/>
                    <a:pt x="140" y="47"/>
                    <a:pt x="140" y="47"/>
                  </a:cubicBezTo>
                  <a:cubicBezTo>
                    <a:pt x="134" y="46"/>
                    <a:pt x="134" y="46"/>
                    <a:pt x="134" y="46"/>
                  </a:cubicBezTo>
                  <a:cubicBezTo>
                    <a:pt x="134" y="46"/>
                    <a:pt x="134" y="46"/>
                    <a:pt x="134" y="46"/>
                  </a:cubicBezTo>
                  <a:cubicBezTo>
                    <a:pt x="123" y="44"/>
                    <a:pt x="123" y="44"/>
                    <a:pt x="123" y="44"/>
                  </a:cubicBezTo>
                  <a:cubicBezTo>
                    <a:pt x="123" y="44"/>
                    <a:pt x="123" y="44"/>
                    <a:pt x="123" y="44"/>
                  </a:cubicBezTo>
                  <a:cubicBezTo>
                    <a:pt x="117" y="38"/>
                    <a:pt x="117" y="38"/>
                    <a:pt x="117" y="38"/>
                  </a:cubicBezTo>
                  <a:cubicBezTo>
                    <a:pt x="117" y="38"/>
                    <a:pt x="117" y="38"/>
                    <a:pt x="117" y="38"/>
                  </a:cubicBezTo>
                  <a:cubicBezTo>
                    <a:pt x="115" y="34"/>
                    <a:pt x="115" y="34"/>
                    <a:pt x="115" y="34"/>
                  </a:cubicBezTo>
                  <a:cubicBezTo>
                    <a:pt x="114" y="32"/>
                    <a:pt x="114" y="32"/>
                    <a:pt x="114" y="32"/>
                  </a:cubicBezTo>
                  <a:cubicBezTo>
                    <a:pt x="117" y="24"/>
                    <a:pt x="117" y="24"/>
                    <a:pt x="117" y="24"/>
                  </a:cubicBezTo>
                  <a:cubicBezTo>
                    <a:pt x="117" y="18"/>
                    <a:pt x="117" y="18"/>
                    <a:pt x="117" y="18"/>
                  </a:cubicBezTo>
                  <a:cubicBezTo>
                    <a:pt x="117" y="16"/>
                    <a:pt x="117" y="16"/>
                    <a:pt x="117" y="16"/>
                  </a:cubicBezTo>
                  <a:cubicBezTo>
                    <a:pt x="114" y="20"/>
                    <a:pt x="114" y="20"/>
                    <a:pt x="114" y="20"/>
                  </a:cubicBezTo>
                  <a:cubicBezTo>
                    <a:pt x="113" y="20"/>
                    <a:pt x="113" y="20"/>
                    <a:pt x="113" y="20"/>
                  </a:cubicBezTo>
                  <a:cubicBezTo>
                    <a:pt x="113" y="21"/>
                    <a:pt x="113" y="21"/>
                    <a:pt x="113" y="21"/>
                  </a:cubicBezTo>
                  <a:cubicBezTo>
                    <a:pt x="112" y="20"/>
                    <a:pt x="112" y="20"/>
                    <a:pt x="112" y="20"/>
                  </a:cubicBezTo>
                  <a:cubicBezTo>
                    <a:pt x="111" y="20"/>
                    <a:pt x="111" y="20"/>
                    <a:pt x="111" y="20"/>
                  </a:cubicBezTo>
                  <a:cubicBezTo>
                    <a:pt x="105" y="15"/>
                    <a:pt x="105" y="15"/>
                    <a:pt x="105" y="15"/>
                  </a:cubicBezTo>
                  <a:cubicBezTo>
                    <a:pt x="104" y="14"/>
                    <a:pt x="104" y="14"/>
                    <a:pt x="104" y="14"/>
                  </a:cubicBezTo>
                  <a:cubicBezTo>
                    <a:pt x="104" y="13"/>
                    <a:pt x="104" y="13"/>
                    <a:pt x="104" y="13"/>
                  </a:cubicBezTo>
                  <a:cubicBezTo>
                    <a:pt x="103" y="4"/>
                    <a:pt x="103" y="4"/>
                    <a:pt x="103" y="4"/>
                  </a:cubicBezTo>
                  <a:cubicBezTo>
                    <a:pt x="100" y="0"/>
                    <a:pt x="100" y="0"/>
                    <a:pt x="100" y="0"/>
                  </a:cubicBezTo>
                  <a:cubicBezTo>
                    <a:pt x="94" y="0"/>
                    <a:pt x="94" y="0"/>
                    <a:pt x="94" y="0"/>
                  </a:cubicBezTo>
                  <a:cubicBezTo>
                    <a:pt x="90" y="7"/>
                    <a:pt x="90" y="7"/>
                    <a:pt x="90" y="7"/>
                  </a:cubicBezTo>
                  <a:cubicBezTo>
                    <a:pt x="90" y="8"/>
                    <a:pt x="90" y="8"/>
                    <a:pt x="90" y="8"/>
                  </a:cubicBezTo>
                  <a:cubicBezTo>
                    <a:pt x="89" y="8"/>
                    <a:pt x="89" y="8"/>
                    <a:pt x="89" y="8"/>
                  </a:cubicBezTo>
                  <a:cubicBezTo>
                    <a:pt x="80" y="6"/>
                    <a:pt x="80" y="6"/>
                    <a:pt x="80" y="6"/>
                  </a:cubicBezTo>
                  <a:cubicBezTo>
                    <a:pt x="78" y="15"/>
                    <a:pt x="78" y="15"/>
                    <a:pt x="78" y="15"/>
                  </a:cubicBezTo>
                  <a:cubicBezTo>
                    <a:pt x="78" y="24"/>
                    <a:pt x="78" y="24"/>
                    <a:pt x="78" y="24"/>
                  </a:cubicBezTo>
                  <a:cubicBezTo>
                    <a:pt x="78" y="24"/>
                    <a:pt x="78" y="24"/>
                    <a:pt x="78" y="24"/>
                  </a:cubicBezTo>
                  <a:cubicBezTo>
                    <a:pt x="73" y="32"/>
                    <a:pt x="73" y="32"/>
                    <a:pt x="73" y="32"/>
                  </a:cubicBezTo>
                  <a:cubicBezTo>
                    <a:pt x="73" y="33"/>
                    <a:pt x="73" y="33"/>
                    <a:pt x="73" y="33"/>
                  </a:cubicBezTo>
                  <a:cubicBezTo>
                    <a:pt x="72" y="33"/>
                    <a:pt x="72" y="33"/>
                    <a:pt x="72" y="33"/>
                  </a:cubicBezTo>
                  <a:cubicBezTo>
                    <a:pt x="71" y="33"/>
                    <a:pt x="71" y="33"/>
                    <a:pt x="71" y="33"/>
                  </a:cubicBezTo>
                  <a:cubicBezTo>
                    <a:pt x="65" y="34"/>
                    <a:pt x="65" y="34"/>
                    <a:pt x="65" y="34"/>
                  </a:cubicBezTo>
                  <a:cubicBezTo>
                    <a:pt x="59" y="38"/>
                    <a:pt x="59" y="38"/>
                    <a:pt x="59" y="38"/>
                  </a:cubicBezTo>
                  <a:cubicBezTo>
                    <a:pt x="59" y="39"/>
                    <a:pt x="59" y="39"/>
                    <a:pt x="59" y="39"/>
                  </a:cubicBezTo>
                  <a:cubicBezTo>
                    <a:pt x="59" y="39"/>
                    <a:pt x="59" y="39"/>
                    <a:pt x="59" y="39"/>
                  </a:cubicBezTo>
                  <a:cubicBezTo>
                    <a:pt x="58" y="39"/>
                    <a:pt x="58" y="39"/>
                    <a:pt x="58" y="39"/>
                  </a:cubicBezTo>
                  <a:cubicBezTo>
                    <a:pt x="57" y="39"/>
                    <a:pt x="57" y="39"/>
                    <a:pt x="57" y="39"/>
                  </a:cubicBezTo>
                  <a:cubicBezTo>
                    <a:pt x="46" y="35"/>
                    <a:pt x="46" y="35"/>
                    <a:pt x="46" y="35"/>
                  </a:cubicBezTo>
                  <a:cubicBezTo>
                    <a:pt x="45" y="39"/>
                    <a:pt x="45" y="39"/>
                    <a:pt x="45" y="39"/>
                  </a:cubicBezTo>
                  <a:cubicBezTo>
                    <a:pt x="45" y="40"/>
                    <a:pt x="45" y="40"/>
                    <a:pt x="45" y="40"/>
                  </a:cubicBezTo>
                  <a:cubicBezTo>
                    <a:pt x="40" y="48"/>
                    <a:pt x="40" y="48"/>
                    <a:pt x="40" y="48"/>
                  </a:cubicBezTo>
                  <a:cubicBezTo>
                    <a:pt x="39" y="49"/>
                    <a:pt x="38" y="50"/>
                    <a:pt x="37" y="50"/>
                  </a:cubicBezTo>
                  <a:cubicBezTo>
                    <a:pt x="32" y="50"/>
                    <a:pt x="32" y="50"/>
                    <a:pt x="32" y="50"/>
                  </a:cubicBezTo>
                  <a:cubicBezTo>
                    <a:pt x="25" y="47"/>
                    <a:pt x="25" y="47"/>
                    <a:pt x="25" y="47"/>
                  </a:cubicBezTo>
                  <a:cubicBezTo>
                    <a:pt x="24" y="46"/>
                    <a:pt x="24" y="46"/>
                    <a:pt x="24" y="46"/>
                  </a:cubicBezTo>
                  <a:cubicBezTo>
                    <a:pt x="24" y="46"/>
                    <a:pt x="24" y="46"/>
                    <a:pt x="24" y="46"/>
                  </a:cubicBezTo>
                  <a:cubicBezTo>
                    <a:pt x="24" y="45"/>
                    <a:pt x="24" y="45"/>
                    <a:pt x="24" y="45"/>
                  </a:cubicBezTo>
                  <a:cubicBezTo>
                    <a:pt x="23" y="36"/>
                    <a:pt x="23" y="36"/>
                    <a:pt x="23" y="36"/>
                  </a:cubicBezTo>
                  <a:cubicBezTo>
                    <a:pt x="21" y="28"/>
                    <a:pt x="21" y="28"/>
                    <a:pt x="21" y="28"/>
                  </a:cubicBezTo>
                  <a:cubicBezTo>
                    <a:pt x="19" y="26"/>
                    <a:pt x="19" y="26"/>
                    <a:pt x="19" y="26"/>
                  </a:cubicBezTo>
                  <a:cubicBezTo>
                    <a:pt x="17" y="32"/>
                    <a:pt x="17" y="32"/>
                    <a:pt x="17" y="32"/>
                  </a:cubicBezTo>
                  <a:cubicBezTo>
                    <a:pt x="17" y="32"/>
                    <a:pt x="17" y="32"/>
                    <a:pt x="17" y="32"/>
                  </a:cubicBezTo>
                  <a:cubicBezTo>
                    <a:pt x="17" y="32"/>
                    <a:pt x="17" y="32"/>
                    <a:pt x="17" y="32"/>
                  </a:cubicBezTo>
                  <a:cubicBezTo>
                    <a:pt x="12" y="38"/>
                    <a:pt x="12" y="38"/>
                    <a:pt x="12" y="38"/>
                  </a:cubicBezTo>
                  <a:cubicBezTo>
                    <a:pt x="8" y="48"/>
                    <a:pt x="8" y="48"/>
                    <a:pt x="8" y="48"/>
                  </a:cubicBezTo>
                  <a:cubicBezTo>
                    <a:pt x="8" y="48"/>
                    <a:pt x="8" y="48"/>
                    <a:pt x="8" y="48"/>
                  </a:cubicBezTo>
                  <a:cubicBezTo>
                    <a:pt x="8" y="48"/>
                    <a:pt x="8" y="48"/>
                    <a:pt x="8" y="48"/>
                  </a:cubicBezTo>
                  <a:cubicBezTo>
                    <a:pt x="8" y="48"/>
                    <a:pt x="8" y="48"/>
                    <a:pt x="8" y="48"/>
                  </a:cubicBezTo>
                  <a:cubicBezTo>
                    <a:pt x="7" y="48"/>
                    <a:pt x="7" y="48"/>
                    <a:pt x="7" y="48"/>
                  </a:cubicBezTo>
                  <a:cubicBezTo>
                    <a:pt x="4" y="54"/>
                    <a:pt x="4" y="54"/>
                    <a:pt x="4" y="54"/>
                  </a:cubicBezTo>
                  <a:cubicBezTo>
                    <a:pt x="4" y="55"/>
                    <a:pt x="3" y="58"/>
                    <a:pt x="0" y="61"/>
                  </a:cubicBezTo>
                  <a:cubicBezTo>
                    <a:pt x="3" y="70"/>
                    <a:pt x="3" y="70"/>
                    <a:pt x="3" y="70"/>
                  </a:cubicBezTo>
                  <a:cubicBezTo>
                    <a:pt x="15" y="84"/>
                    <a:pt x="15" y="84"/>
                    <a:pt x="15" y="84"/>
                  </a:cubicBezTo>
                  <a:cubicBezTo>
                    <a:pt x="15" y="84"/>
                    <a:pt x="15" y="84"/>
                    <a:pt x="15" y="84"/>
                  </a:cubicBezTo>
                  <a:cubicBezTo>
                    <a:pt x="19" y="92"/>
                    <a:pt x="19" y="92"/>
                    <a:pt x="19" y="92"/>
                  </a:cubicBezTo>
                  <a:cubicBezTo>
                    <a:pt x="19" y="93"/>
                    <a:pt x="19" y="93"/>
                    <a:pt x="19" y="93"/>
                  </a:cubicBezTo>
                  <a:cubicBezTo>
                    <a:pt x="18" y="94"/>
                    <a:pt x="18" y="94"/>
                    <a:pt x="18" y="94"/>
                  </a:cubicBezTo>
                  <a:cubicBezTo>
                    <a:pt x="18" y="94"/>
                    <a:pt x="18" y="94"/>
                    <a:pt x="18" y="94"/>
                  </a:cubicBezTo>
                  <a:cubicBezTo>
                    <a:pt x="15" y="98"/>
                    <a:pt x="15" y="98"/>
                    <a:pt x="15" y="98"/>
                  </a:cubicBezTo>
                  <a:cubicBezTo>
                    <a:pt x="14" y="98"/>
                    <a:pt x="14" y="98"/>
                    <a:pt x="14" y="98"/>
                  </a:cubicBezTo>
                  <a:cubicBezTo>
                    <a:pt x="6" y="100"/>
                    <a:pt x="6" y="100"/>
                    <a:pt x="6" y="100"/>
                  </a:cubicBezTo>
                  <a:cubicBezTo>
                    <a:pt x="7" y="106"/>
                    <a:pt x="7" y="106"/>
                    <a:pt x="7" y="106"/>
                  </a:cubicBezTo>
                  <a:cubicBezTo>
                    <a:pt x="13" y="110"/>
                    <a:pt x="13" y="110"/>
                    <a:pt x="13" y="110"/>
                  </a:cubicBezTo>
                  <a:cubicBezTo>
                    <a:pt x="21" y="112"/>
                    <a:pt x="21" y="112"/>
                    <a:pt x="21" y="112"/>
                  </a:cubicBezTo>
                  <a:cubicBezTo>
                    <a:pt x="24" y="120"/>
                    <a:pt x="24" y="120"/>
                    <a:pt x="24" y="120"/>
                  </a:cubicBezTo>
                  <a:cubicBezTo>
                    <a:pt x="24" y="120"/>
                    <a:pt x="24" y="120"/>
                    <a:pt x="24" y="120"/>
                  </a:cubicBezTo>
                  <a:cubicBezTo>
                    <a:pt x="24" y="120"/>
                    <a:pt x="24" y="120"/>
                    <a:pt x="24" y="120"/>
                  </a:cubicBezTo>
                  <a:cubicBezTo>
                    <a:pt x="24" y="120"/>
                    <a:pt x="24" y="120"/>
                    <a:pt x="24" y="120"/>
                  </a:cubicBezTo>
                  <a:cubicBezTo>
                    <a:pt x="24" y="120"/>
                    <a:pt x="24" y="120"/>
                    <a:pt x="24" y="120"/>
                  </a:cubicBezTo>
                  <a:cubicBezTo>
                    <a:pt x="22" y="134"/>
                    <a:pt x="22" y="134"/>
                    <a:pt x="22" y="134"/>
                  </a:cubicBezTo>
                  <a:cubicBezTo>
                    <a:pt x="22" y="134"/>
                    <a:pt x="22" y="134"/>
                    <a:pt x="22" y="134"/>
                  </a:cubicBezTo>
                  <a:cubicBezTo>
                    <a:pt x="22" y="134"/>
                    <a:pt x="22" y="134"/>
                    <a:pt x="22" y="134"/>
                  </a:cubicBezTo>
                  <a:cubicBezTo>
                    <a:pt x="19" y="140"/>
                    <a:pt x="19" y="140"/>
                    <a:pt x="19" y="140"/>
                  </a:cubicBezTo>
                  <a:cubicBezTo>
                    <a:pt x="19" y="142"/>
                    <a:pt x="19" y="142"/>
                    <a:pt x="19" y="142"/>
                  </a:cubicBezTo>
                  <a:cubicBezTo>
                    <a:pt x="18" y="142"/>
                    <a:pt x="18" y="142"/>
                    <a:pt x="18" y="142"/>
                  </a:cubicBezTo>
                  <a:cubicBezTo>
                    <a:pt x="8" y="143"/>
                    <a:pt x="8" y="143"/>
                    <a:pt x="8" y="143"/>
                  </a:cubicBezTo>
                  <a:cubicBezTo>
                    <a:pt x="8" y="147"/>
                    <a:pt x="8" y="147"/>
                    <a:pt x="8" y="147"/>
                  </a:cubicBezTo>
                  <a:cubicBezTo>
                    <a:pt x="5" y="156"/>
                    <a:pt x="5" y="156"/>
                    <a:pt x="5" y="156"/>
                  </a:cubicBezTo>
                  <a:cubicBezTo>
                    <a:pt x="4" y="166"/>
                    <a:pt x="4" y="166"/>
                    <a:pt x="4" y="166"/>
                  </a:cubicBezTo>
                  <a:cubicBezTo>
                    <a:pt x="6" y="172"/>
                    <a:pt x="6" y="172"/>
                    <a:pt x="6" y="172"/>
                  </a:cubicBezTo>
                  <a:cubicBezTo>
                    <a:pt x="18" y="179"/>
                    <a:pt x="18" y="179"/>
                    <a:pt x="18" y="179"/>
                  </a:cubicBezTo>
                  <a:cubicBezTo>
                    <a:pt x="19" y="180"/>
                    <a:pt x="19" y="180"/>
                    <a:pt x="19" y="180"/>
                  </a:cubicBezTo>
                  <a:cubicBezTo>
                    <a:pt x="24" y="188"/>
                    <a:pt x="24" y="188"/>
                    <a:pt x="24" y="188"/>
                  </a:cubicBezTo>
                  <a:cubicBezTo>
                    <a:pt x="24" y="189"/>
                    <a:pt x="24" y="189"/>
                    <a:pt x="24" y="189"/>
                  </a:cubicBezTo>
                  <a:cubicBezTo>
                    <a:pt x="24" y="189"/>
                    <a:pt x="24" y="189"/>
                    <a:pt x="24" y="189"/>
                  </a:cubicBezTo>
                  <a:cubicBezTo>
                    <a:pt x="24" y="190"/>
                    <a:pt x="24" y="190"/>
                    <a:pt x="24" y="190"/>
                  </a:cubicBezTo>
                  <a:cubicBezTo>
                    <a:pt x="17" y="204"/>
                    <a:pt x="17" y="204"/>
                    <a:pt x="17" y="204"/>
                  </a:cubicBezTo>
                  <a:cubicBezTo>
                    <a:pt x="16" y="208"/>
                    <a:pt x="16" y="208"/>
                    <a:pt x="16" y="208"/>
                  </a:cubicBezTo>
                  <a:cubicBezTo>
                    <a:pt x="16" y="208"/>
                    <a:pt x="16" y="208"/>
                    <a:pt x="16" y="208"/>
                  </a:cubicBezTo>
                  <a:cubicBezTo>
                    <a:pt x="12" y="217"/>
                    <a:pt x="12" y="217"/>
                    <a:pt x="12" y="217"/>
                  </a:cubicBezTo>
                  <a:cubicBezTo>
                    <a:pt x="10" y="224"/>
                    <a:pt x="10" y="224"/>
                    <a:pt x="10" y="224"/>
                  </a:cubicBezTo>
                  <a:cubicBezTo>
                    <a:pt x="10" y="225"/>
                    <a:pt x="10" y="225"/>
                    <a:pt x="10" y="225"/>
                  </a:cubicBezTo>
                  <a:cubicBezTo>
                    <a:pt x="10" y="225"/>
                    <a:pt x="10" y="225"/>
                    <a:pt x="10" y="225"/>
                  </a:cubicBezTo>
                  <a:cubicBezTo>
                    <a:pt x="8" y="227"/>
                    <a:pt x="7" y="228"/>
                    <a:pt x="6" y="231"/>
                  </a:cubicBezTo>
                  <a:cubicBezTo>
                    <a:pt x="5" y="232"/>
                    <a:pt x="5" y="232"/>
                    <a:pt x="6" y="233"/>
                  </a:cubicBezTo>
                  <a:cubicBezTo>
                    <a:pt x="7" y="234"/>
                    <a:pt x="7" y="234"/>
                    <a:pt x="7" y="234"/>
                  </a:cubicBezTo>
                  <a:cubicBezTo>
                    <a:pt x="11" y="238"/>
                    <a:pt x="11" y="238"/>
                    <a:pt x="11" y="238"/>
                  </a:cubicBezTo>
                  <a:cubicBezTo>
                    <a:pt x="11" y="238"/>
                    <a:pt x="11" y="238"/>
                    <a:pt x="11" y="238"/>
                  </a:cubicBezTo>
                  <a:cubicBezTo>
                    <a:pt x="11" y="238"/>
                    <a:pt x="11" y="238"/>
                    <a:pt x="11" y="238"/>
                  </a:cubicBezTo>
                  <a:cubicBezTo>
                    <a:pt x="13" y="241"/>
                    <a:pt x="13" y="241"/>
                    <a:pt x="13" y="241"/>
                  </a:cubicBezTo>
                  <a:cubicBezTo>
                    <a:pt x="13" y="241"/>
                    <a:pt x="13" y="241"/>
                    <a:pt x="13" y="241"/>
                  </a:cubicBezTo>
                  <a:cubicBezTo>
                    <a:pt x="13" y="241"/>
                    <a:pt x="13" y="241"/>
                    <a:pt x="13" y="241"/>
                  </a:cubicBezTo>
                  <a:cubicBezTo>
                    <a:pt x="14" y="242"/>
                    <a:pt x="14" y="242"/>
                    <a:pt x="14" y="242"/>
                  </a:cubicBezTo>
                  <a:cubicBezTo>
                    <a:pt x="14" y="242"/>
                    <a:pt x="14" y="242"/>
                    <a:pt x="14" y="242"/>
                  </a:cubicBezTo>
                  <a:cubicBezTo>
                    <a:pt x="14" y="244"/>
                    <a:pt x="14" y="244"/>
                    <a:pt x="14" y="244"/>
                  </a:cubicBezTo>
                  <a:cubicBezTo>
                    <a:pt x="14" y="244"/>
                    <a:pt x="14" y="244"/>
                    <a:pt x="14" y="244"/>
                  </a:cubicBezTo>
                  <a:cubicBezTo>
                    <a:pt x="14" y="244"/>
                    <a:pt x="14" y="244"/>
                    <a:pt x="14" y="244"/>
                  </a:cubicBezTo>
                  <a:cubicBezTo>
                    <a:pt x="14" y="244"/>
                    <a:pt x="14" y="244"/>
                    <a:pt x="14" y="244"/>
                  </a:cubicBezTo>
                  <a:cubicBezTo>
                    <a:pt x="14" y="244"/>
                    <a:pt x="14" y="244"/>
                    <a:pt x="14" y="244"/>
                  </a:cubicBezTo>
                  <a:cubicBezTo>
                    <a:pt x="15" y="246"/>
                    <a:pt x="15" y="246"/>
                    <a:pt x="15" y="246"/>
                  </a:cubicBezTo>
                  <a:cubicBezTo>
                    <a:pt x="18" y="248"/>
                    <a:pt x="18" y="248"/>
                    <a:pt x="18" y="248"/>
                  </a:cubicBezTo>
                  <a:cubicBezTo>
                    <a:pt x="33" y="251"/>
                    <a:pt x="33" y="251"/>
                    <a:pt x="33" y="251"/>
                  </a:cubicBezTo>
                  <a:cubicBezTo>
                    <a:pt x="37" y="251"/>
                    <a:pt x="42" y="250"/>
                    <a:pt x="47" y="248"/>
                  </a:cubicBezTo>
                  <a:cubicBezTo>
                    <a:pt x="51" y="246"/>
                    <a:pt x="56" y="245"/>
                    <a:pt x="61" y="246"/>
                  </a:cubicBezTo>
                  <a:cubicBezTo>
                    <a:pt x="61" y="243"/>
                    <a:pt x="61" y="243"/>
                    <a:pt x="61" y="243"/>
                  </a:cubicBezTo>
                  <a:cubicBezTo>
                    <a:pt x="57" y="232"/>
                    <a:pt x="57" y="232"/>
                    <a:pt x="57" y="232"/>
                  </a:cubicBezTo>
                  <a:cubicBezTo>
                    <a:pt x="56" y="232"/>
                    <a:pt x="56" y="232"/>
                    <a:pt x="56" y="232"/>
                  </a:cubicBezTo>
                  <a:cubicBezTo>
                    <a:pt x="57" y="232"/>
                    <a:pt x="57" y="232"/>
                    <a:pt x="57" y="232"/>
                  </a:cubicBezTo>
                  <a:cubicBezTo>
                    <a:pt x="79" y="200"/>
                    <a:pt x="79" y="200"/>
                    <a:pt x="79" y="200"/>
                  </a:cubicBezTo>
                  <a:cubicBezTo>
                    <a:pt x="104" y="176"/>
                    <a:pt x="104" y="176"/>
                    <a:pt x="104" y="176"/>
                  </a:cubicBezTo>
                  <a:cubicBezTo>
                    <a:pt x="104" y="176"/>
                    <a:pt x="104" y="176"/>
                    <a:pt x="104" y="176"/>
                  </a:cubicBezTo>
                  <a:cubicBezTo>
                    <a:pt x="112" y="174"/>
                    <a:pt x="112" y="174"/>
                    <a:pt x="112" y="174"/>
                  </a:cubicBezTo>
                  <a:cubicBezTo>
                    <a:pt x="116" y="169"/>
                    <a:pt x="116" y="169"/>
                    <a:pt x="116" y="169"/>
                  </a:cubicBezTo>
                  <a:cubicBezTo>
                    <a:pt x="116" y="169"/>
                    <a:pt x="116" y="169"/>
                    <a:pt x="116" y="169"/>
                  </a:cubicBezTo>
                  <a:cubicBezTo>
                    <a:pt x="119" y="166"/>
                    <a:pt x="122" y="165"/>
                    <a:pt x="125" y="164"/>
                  </a:cubicBezTo>
                  <a:cubicBezTo>
                    <a:pt x="123" y="162"/>
                    <a:pt x="123" y="162"/>
                    <a:pt x="123" y="162"/>
                  </a:cubicBezTo>
                  <a:cubicBezTo>
                    <a:pt x="117" y="156"/>
                    <a:pt x="117" y="156"/>
                    <a:pt x="117" y="156"/>
                  </a:cubicBezTo>
                  <a:cubicBezTo>
                    <a:pt x="117" y="156"/>
                    <a:pt x="117" y="156"/>
                    <a:pt x="117" y="156"/>
                  </a:cubicBezTo>
                  <a:cubicBezTo>
                    <a:pt x="117" y="156"/>
                    <a:pt x="117" y="156"/>
                    <a:pt x="117" y="156"/>
                  </a:cubicBezTo>
                  <a:cubicBezTo>
                    <a:pt x="113" y="151"/>
                    <a:pt x="113" y="151"/>
                    <a:pt x="113" y="151"/>
                  </a:cubicBezTo>
                  <a:cubicBezTo>
                    <a:pt x="113" y="150"/>
                    <a:pt x="113" y="150"/>
                    <a:pt x="113" y="150"/>
                  </a:cubicBezTo>
                  <a:cubicBezTo>
                    <a:pt x="113" y="150"/>
                    <a:pt x="113" y="150"/>
                    <a:pt x="113" y="150"/>
                  </a:cubicBezTo>
                  <a:cubicBezTo>
                    <a:pt x="115" y="147"/>
                    <a:pt x="115" y="147"/>
                    <a:pt x="115" y="147"/>
                  </a:cubicBezTo>
                  <a:cubicBezTo>
                    <a:pt x="109" y="148"/>
                    <a:pt x="109" y="148"/>
                    <a:pt x="109" y="148"/>
                  </a:cubicBezTo>
                  <a:cubicBezTo>
                    <a:pt x="98" y="146"/>
                    <a:pt x="98" y="146"/>
                    <a:pt x="98" y="146"/>
                  </a:cubicBezTo>
                  <a:cubicBezTo>
                    <a:pt x="94" y="144"/>
                    <a:pt x="91" y="141"/>
                    <a:pt x="90" y="138"/>
                  </a:cubicBezTo>
                  <a:cubicBezTo>
                    <a:pt x="88" y="131"/>
                    <a:pt x="87" y="125"/>
                    <a:pt x="87" y="119"/>
                  </a:cubicBezTo>
                  <a:cubicBezTo>
                    <a:pt x="86" y="121"/>
                    <a:pt x="84" y="122"/>
                    <a:pt x="82" y="122"/>
                  </a:cubicBezTo>
                  <a:cubicBezTo>
                    <a:pt x="73" y="120"/>
                    <a:pt x="73" y="120"/>
                    <a:pt x="73" y="120"/>
                  </a:cubicBezTo>
                  <a:cubicBezTo>
                    <a:pt x="68" y="116"/>
                    <a:pt x="68" y="116"/>
                    <a:pt x="68" y="116"/>
                  </a:cubicBezTo>
                  <a:cubicBezTo>
                    <a:pt x="61" y="114"/>
                    <a:pt x="61" y="114"/>
                    <a:pt x="61" y="114"/>
                  </a:cubicBezTo>
                  <a:cubicBezTo>
                    <a:pt x="58" y="114"/>
                    <a:pt x="58" y="114"/>
                    <a:pt x="58" y="114"/>
                  </a:cubicBezTo>
                  <a:cubicBezTo>
                    <a:pt x="56" y="114"/>
                    <a:pt x="53" y="113"/>
                    <a:pt x="52" y="112"/>
                  </a:cubicBezTo>
                  <a:cubicBezTo>
                    <a:pt x="49" y="110"/>
                    <a:pt x="48" y="108"/>
                    <a:pt x="48" y="107"/>
                  </a:cubicBezTo>
                  <a:cubicBezTo>
                    <a:pt x="47" y="104"/>
                    <a:pt x="48" y="102"/>
                    <a:pt x="51" y="100"/>
                  </a:cubicBezTo>
                  <a:cubicBezTo>
                    <a:pt x="53" y="98"/>
                    <a:pt x="57" y="94"/>
                    <a:pt x="59" y="90"/>
                  </a:cubicBezTo>
                  <a:cubicBezTo>
                    <a:pt x="57" y="87"/>
                    <a:pt x="55" y="83"/>
                    <a:pt x="57" y="80"/>
                  </a:cubicBezTo>
                  <a:cubicBezTo>
                    <a:pt x="57" y="79"/>
                    <a:pt x="57" y="79"/>
                    <a:pt x="57" y="79"/>
                  </a:cubicBezTo>
                  <a:cubicBezTo>
                    <a:pt x="57" y="77"/>
                    <a:pt x="61" y="76"/>
                    <a:pt x="67" y="74"/>
                  </a:cubicBezTo>
                  <a:cubicBezTo>
                    <a:pt x="67" y="72"/>
                    <a:pt x="68" y="70"/>
                    <a:pt x="69" y="70"/>
                  </a:cubicBezTo>
                  <a:cubicBezTo>
                    <a:pt x="75" y="70"/>
                    <a:pt x="75" y="70"/>
                    <a:pt x="75" y="70"/>
                  </a:cubicBezTo>
                  <a:cubicBezTo>
                    <a:pt x="74" y="70"/>
                    <a:pt x="74" y="70"/>
                    <a:pt x="74" y="70"/>
                  </a:cubicBezTo>
                  <a:cubicBezTo>
                    <a:pt x="70" y="67"/>
                    <a:pt x="69" y="64"/>
                    <a:pt x="71" y="61"/>
                  </a:cubicBezTo>
                  <a:cubicBezTo>
                    <a:pt x="74" y="59"/>
                    <a:pt x="74" y="59"/>
                    <a:pt x="74" y="59"/>
                  </a:cubicBezTo>
                  <a:cubicBezTo>
                    <a:pt x="77" y="58"/>
                    <a:pt x="82" y="58"/>
                    <a:pt x="86" y="60"/>
                  </a:cubicBezTo>
                  <a:cubicBezTo>
                    <a:pt x="95" y="67"/>
                    <a:pt x="95" y="67"/>
                    <a:pt x="95" y="67"/>
                  </a:cubicBezTo>
                  <a:cubicBezTo>
                    <a:pt x="104" y="67"/>
                    <a:pt x="104" y="67"/>
                    <a:pt x="104" y="67"/>
                  </a:cubicBezTo>
                  <a:cubicBezTo>
                    <a:pt x="107" y="69"/>
                    <a:pt x="107" y="69"/>
                    <a:pt x="107" y="69"/>
                  </a:cubicBezTo>
                  <a:cubicBezTo>
                    <a:pt x="107" y="72"/>
                    <a:pt x="107" y="72"/>
                    <a:pt x="107" y="72"/>
                  </a:cubicBezTo>
                  <a:cubicBezTo>
                    <a:pt x="107" y="74"/>
                    <a:pt x="106" y="76"/>
                    <a:pt x="105" y="76"/>
                  </a:cubicBezTo>
                  <a:cubicBezTo>
                    <a:pt x="103" y="76"/>
                    <a:pt x="102" y="78"/>
                    <a:pt x="101" y="80"/>
                  </a:cubicBezTo>
                  <a:cubicBezTo>
                    <a:pt x="105" y="90"/>
                    <a:pt x="105" y="90"/>
                    <a:pt x="105" y="90"/>
                  </a:cubicBezTo>
                  <a:cubicBezTo>
                    <a:pt x="108" y="86"/>
                    <a:pt x="110" y="84"/>
                    <a:pt x="113" y="84"/>
                  </a:cubicBezTo>
                  <a:cubicBezTo>
                    <a:pt x="114" y="84"/>
                    <a:pt x="115" y="84"/>
                    <a:pt x="117" y="86"/>
                  </a:cubicBezTo>
                  <a:cubicBezTo>
                    <a:pt x="118" y="88"/>
                    <a:pt x="119" y="92"/>
                    <a:pt x="120" y="95"/>
                  </a:cubicBezTo>
                  <a:cubicBezTo>
                    <a:pt x="120" y="100"/>
                    <a:pt x="121" y="103"/>
                    <a:pt x="123" y="105"/>
                  </a:cubicBezTo>
                  <a:cubicBezTo>
                    <a:pt x="126" y="110"/>
                    <a:pt x="126" y="110"/>
                    <a:pt x="126" y="110"/>
                  </a:cubicBezTo>
                  <a:cubicBezTo>
                    <a:pt x="131" y="116"/>
                    <a:pt x="133" y="120"/>
                    <a:pt x="134" y="124"/>
                  </a:cubicBezTo>
                  <a:cubicBezTo>
                    <a:pt x="150" y="122"/>
                    <a:pt x="150" y="122"/>
                    <a:pt x="150" y="122"/>
                  </a:cubicBezTo>
                  <a:cubicBezTo>
                    <a:pt x="157" y="118"/>
                    <a:pt x="157" y="118"/>
                    <a:pt x="157" y="118"/>
                  </a:cubicBezTo>
                  <a:cubicBezTo>
                    <a:pt x="163" y="110"/>
                    <a:pt x="163" y="110"/>
                    <a:pt x="163" y="110"/>
                  </a:cubicBezTo>
                  <a:cubicBezTo>
                    <a:pt x="166" y="102"/>
                    <a:pt x="166" y="102"/>
                    <a:pt x="166" y="102"/>
                  </a:cubicBezTo>
                  <a:cubicBezTo>
                    <a:pt x="166" y="102"/>
                    <a:pt x="166" y="102"/>
                    <a:pt x="166" y="102"/>
                  </a:cubicBezTo>
                  <a:cubicBezTo>
                    <a:pt x="166" y="102"/>
                    <a:pt x="166" y="102"/>
                    <a:pt x="166" y="102"/>
                  </a:cubicBezTo>
                  <a:cubicBezTo>
                    <a:pt x="168" y="94"/>
                    <a:pt x="168" y="94"/>
                    <a:pt x="168" y="94"/>
                  </a:cubicBezTo>
                  <a:cubicBezTo>
                    <a:pt x="168" y="93"/>
                    <a:pt x="168" y="93"/>
                    <a:pt x="168" y="93"/>
                  </a:cubicBezTo>
                  <a:cubicBezTo>
                    <a:pt x="168" y="92"/>
                    <a:pt x="168" y="92"/>
                    <a:pt x="168" y="92"/>
                  </a:cubicBezTo>
                  <a:cubicBezTo>
                    <a:pt x="169" y="92"/>
                    <a:pt x="169" y="92"/>
                    <a:pt x="169" y="92"/>
                  </a:cubicBezTo>
                  <a:cubicBezTo>
                    <a:pt x="175" y="88"/>
                    <a:pt x="175" y="88"/>
                    <a:pt x="175" y="88"/>
                  </a:cubicBezTo>
                  <a:cubicBezTo>
                    <a:pt x="176" y="88"/>
                    <a:pt x="176" y="88"/>
                    <a:pt x="176" y="88"/>
                  </a:cubicBezTo>
                  <a:cubicBezTo>
                    <a:pt x="175" y="87"/>
                    <a:pt x="175" y="87"/>
                    <a:pt x="175" y="87"/>
                  </a:cubicBezTo>
                  <a:cubicBezTo>
                    <a:pt x="165" y="84"/>
                    <a:pt x="165" y="84"/>
                    <a:pt x="165" y="84"/>
                  </a:cubicBezTo>
                  <a:cubicBezTo>
                    <a:pt x="165" y="84"/>
                    <a:pt x="165" y="84"/>
                    <a:pt x="165" y="84"/>
                  </a:cubicBezTo>
                  <a:cubicBezTo>
                    <a:pt x="165" y="84"/>
                    <a:pt x="165" y="84"/>
                    <a:pt x="165" y="84"/>
                  </a:cubicBezTo>
                  <a:cubicBezTo>
                    <a:pt x="163" y="78"/>
                    <a:pt x="163" y="78"/>
                    <a:pt x="163" y="78"/>
                  </a:cubicBezTo>
                  <a:lnTo>
                    <a:pt x="162" y="76"/>
                  </a:ln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74" name="Freeform 34"/>
            <p:cNvSpPr/>
            <p:nvPr/>
          </p:nvSpPr>
          <p:spPr bwMode="auto">
            <a:xfrm>
              <a:off x="5960307" y="3569446"/>
              <a:ext cx="698500" cy="688975"/>
            </a:xfrm>
            <a:custGeom>
              <a:avLst/>
              <a:gdLst>
                <a:gd name="T0" fmla="*/ 41 w 186"/>
                <a:gd name="T1" fmla="*/ 60 h 183"/>
                <a:gd name="T2" fmla="*/ 2 w 186"/>
                <a:gd name="T3" fmla="*/ 81 h 183"/>
                <a:gd name="T4" fmla="*/ 15 w 186"/>
                <a:gd name="T5" fmla="*/ 111 h 183"/>
                <a:gd name="T6" fmla="*/ 16 w 186"/>
                <a:gd name="T7" fmla="*/ 111 h 183"/>
                <a:gd name="T8" fmla="*/ 34 w 186"/>
                <a:gd name="T9" fmla="*/ 143 h 183"/>
                <a:gd name="T10" fmla="*/ 44 w 186"/>
                <a:gd name="T11" fmla="*/ 145 h 183"/>
                <a:gd name="T12" fmla="*/ 53 w 186"/>
                <a:gd name="T13" fmla="*/ 150 h 183"/>
                <a:gd name="T14" fmla="*/ 106 w 186"/>
                <a:gd name="T15" fmla="*/ 155 h 183"/>
                <a:gd name="T16" fmla="*/ 109 w 186"/>
                <a:gd name="T17" fmla="*/ 173 h 183"/>
                <a:gd name="T18" fmla="*/ 130 w 186"/>
                <a:gd name="T19" fmla="*/ 171 h 183"/>
                <a:gd name="T20" fmla="*/ 142 w 186"/>
                <a:gd name="T21" fmla="*/ 183 h 183"/>
                <a:gd name="T22" fmla="*/ 151 w 186"/>
                <a:gd name="T23" fmla="*/ 174 h 183"/>
                <a:gd name="T24" fmla="*/ 163 w 186"/>
                <a:gd name="T25" fmla="*/ 175 h 183"/>
                <a:gd name="T26" fmla="*/ 174 w 186"/>
                <a:gd name="T27" fmla="*/ 165 h 183"/>
                <a:gd name="T28" fmla="*/ 172 w 186"/>
                <a:gd name="T29" fmla="*/ 163 h 183"/>
                <a:gd name="T30" fmla="*/ 173 w 186"/>
                <a:gd name="T31" fmla="*/ 153 h 183"/>
                <a:gd name="T32" fmla="*/ 152 w 186"/>
                <a:gd name="T33" fmla="*/ 147 h 183"/>
                <a:gd name="T34" fmla="*/ 142 w 186"/>
                <a:gd name="T35" fmla="*/ 131 h 183"/>
                <a:gd name="T36" fmla="*/ 138 w 186"/>
                <a:gd name="T37" fmla="*/ 118 h 183"/>
                <a:gd name="T38" fmla="*/ 149 w 186"/>
                <a:gd name="T39" fmla="*/ 113 h 183"/>
                <a:gd name="T40" fmla="*/ 156 w 186"/>
                <a:gd name="T41" fmla="*/ 102 h 183"/>
                <a:gd name="T42" fmla="*/ 160 w 186"/>
                <a:gd name="T43" fmla="*/ 98 h 183"/>
                <a:gd name="T44" fmla="*/ 160 w 186"/>
                <a:gd name="T45" fmla="*/ 81 h 183"/>
                <a:gd name="T46" fmla="*/ 170 w 186"/>
                <a:gd name="T47" fmla="*/ 83 h 183"/>
                <a:gd name="T48" fmla="*/ 171 w 186"/>
                <a:gd name="T49" fmla="*/ 84 h 183"/>
                <a:gd name="T50" fmla="*/ 186 w 186"/>
                <a:gd name="T51" fmla="*/ 81 h 183"/>
                <a:gd name="T52" fmla="*/ 169 w 186"/>
                <a:gd name="T53" fmla="*/ 68 h 183"/>
                <a:gd name="T54" fmla="*/ 152 w 186"/>
                <a:gd name="T55" fmla="*/ 63 h 183"/>
                <a:gd name="T56" fmla="*/ 152 w 186"/>
                <a:gd name="T57" fmla="*/ 63 h 183"/>
                <a:gd name="T58" fmla="*/ 131 w 186"/>
                <a:gd name="T59" fmla="*/ 48 h 183"/>
                <a:gd name="T60" fmla="*/ 148 w 186"/>
                <a:gd name="T61" fmla="*/ 29 h 183"/>
                <a:gd name="T62" fmla="*/ 142 w 186"/>
                <a:gd name="T63" fmla="*/ 9 h 183"/>
                <a:gd name="T64" fmla="*/ 114 w 186"/>
                <a:gd name="T65" fmla="*/ 14 h 183"/>
                <a:gd name="T66" fmla="*/ 101 w 186"/>
                <a:gd name="T67" fmla="*/ 7 h 183"/>
                <a:gd name="T68" fmla="*/ 96 w 186"/>
                <a:gd name="T69" fmla="*/ 5 h 183"/>
                <a:gd name="T70" fmla="*/ 95 w 186"/>
                <a:gd name="T71" fmla="*/ 3 h 183"/>
                <a:gd name="T72" fmla="*/ 95 w 186"/>
                <a:gd name="T73" fmla="*/ 3 h 183"/>
                <a:gd name="T74" fmla="*/ 94 w 186"/>
                <a:gd name="T75" fmla="*/ 1 h 183"/>
                <a:gd name="T76" fmla="*/ 94 w 186"/>
                <a:gd name="T77" fmla="*/ 0 h 183"/>
                <a:gd name="T78" fmla="*/ 93 w 186"/>
                <a:gd name="T79" fmla="*/ 11 h 183"/>
                <a:gd name="T80" fmla="*/ 92 w 186"/>
                <a:gd name="T81" fmla="*/ 18 h 183"/>
                <a:gd name="T82" fmla="*/ 93 w 186"/>
                <a:gd name="T83" fmla="*/ 34 h 183"/>
                <a:gd name="T84" fmla="*/ 92 w 186"/>
                <a:gd name="T85" fmla="*/ 35 h 183"/>
                <a:gd name="T86" fmla="*/ 87 w 186"/>
                <a:gd name="T87" fmla="*/ 48 h 183"/>
                <a:gd name="T88" fmla="*/ 67 w 186"/>
                <a:gd name="T89" fmla="*/ 55 h 183"/>
                <a:gd name="T90" fmla="*/ 42 w 186"/>
                <a:gd name="T91" fmla="*/ 6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6" h="183">
                  <a:moveTo>
                    <a:pt x="42" y="60"/>
                  </a:moveTo>
                  <a:cubicBezTo>
                    <a:pt x="41" y="60"/>
                    <a:pt x="41" y="60"/>
                    <a:pt x="41" y="60"/>
                  </a:cubicBezTo>
                  <a:cubicBezTo>
                    <a:pt x="11" y="73"/>
                    <a:pt x="11" y="73"/>
                    <a:pt x="11" y="73"/>
                  </a:cubicBezTo>
                  <a:cubicBezTo>
                    <a:pt x="2" y="81"/>
                    <a:pt x="2" y="81"/>
                    <a:pt x="2" y="81"/>
                  </a:cubicBezTo>
                  <a:cubicBezTo>
                    <a:pt x="0" y="95"/>
                    <a:pt x="2" y="103"/>
                    <a:pt x="6" y="105"/>
                  </a:cubicBezTo>
                  <a:cubicBezTo>
                    <a:pt x="15" y="111"/>
                    <a:pt x="15" y="111"/>
                    <a:pt x="15" y="111"/>
                  </a:cubicBezTo>
                  <a:cubicBezTo>
                    <a:pt x="16" y="111"/>
                    <a:pt x="16" y="111"/>
                    <a:pt x="16" y="111"/>
                  </a:cubicBezTo>
                  <a:cubicBezTo>
                    <a:pt x="16" y="111"/>
                    <a:pt x="16" y="111"/>
                    <a:pt x="16" y="111"/>
                  </a:cubicBezTo>
                  <a:cubicBezTo>
                    <a:pt x="18" y="126"/>
                    <a:pt x="18" y="126"/>
                    <a:pt x="18" y="126"/>
                  </a:cubicBezTo>
                  <a:cubicBezTo>
                    <a:pt x="26" y="136"/>
                    <a:pt x="31" y="141"/>
                    <a:pt x="34" y="143"/>
                  </a:cubicBezTo>
                  <a:cubicBezTo>
                    <a:pt x="42" y="145"/>
                    <a:pt x="42" y="145"/>
                    <a:pt x="42" y="145"/>
                  </a:cubicBezTo>
                  <a:cubicBezTo>
                    <a:pt x="44" y="145"/>
                    <a:pt x="44" y="145"/>
                    <a:pt x="44" y="145"/>
                  </a:cubicBezTo>
                  <a:cubicBezTo>
                    <a:pt x="44" y="145"/>
                    <a:pt x="44" y="145"/>
                    <a:pt x="44" y="145"/>
                  </a:cubicBezTo>
                  <a:cubicBezTo>
                    <a:pt x="45" y="147"/>
                    <a:pt x="48" y="149"/>
                    <a:pt x="53" y="150"/>
                  </a:cubicBezTo>
                  <a:cubicBezTo>
                    <a:pt x="77" y="151"/>
                    <a:pt x="77" y="151"/>
                    <a:pt x="77" y="151"/>
                  </a:cubicBezTo>
                  <a:cubicBezTo>
                    <a:pt x="94" y="151"/>
                    <a:pt x="104" y="153"/>
                    <a:pt x="106" y="155"/>
                  </a:cubicBezTo>
                  <a:cubicBezTo>
                    <a:pt x="108" y="156"/>
                    <a:pt x="109" y="160"/>
                    <a:pt x="108" y="166"/>
                  </a:cubicBezTo>
                  <a:cubicBezTo>
                    <a:pt x="108" y="170"/>
                    <a:pt x="108" y="173"/>
                    <a:pt x="109" y="173"/>
                  </a:cubicBezTo>
                  <a:cubicBezTo>
                    <a:pt x="118" y="171"/>
                    <a:pt x="118" y="171"/>
                    <a:pt x="118" y="171"/>
                  </a:cubicBezTo>
                  <a:cubicBezTo>
                    <a:pt x="124" y="169"/>
                    <a:pt x="128" y="169"/>
                    <a:pt x="130" y="171"/>
                  </a:cubicBezTo>
                  <a:cubicBezTo>
                    <a:pt x="134" y="175"/>
                    <a:pt x="134" y="175"/>
                    <a:pt x="134" y="175"/>
                  </a:cubicBezTo>
                  <a:cubicBezTo>
                    <a:pt x="138" y="181"/>
                    <a:pt x="142" y="183"/>
                    <a:pt x="142" y="183"/>
                  </a:cubicBezTo>
                  <a:cubicBezTo>
                    <a:pt x="145" y="182"/>
                    <a:pt x="148" y="179"/>
                    <a:pt x="150" y="175"/>
                  </a:cubicBezTo>
                  <a:cubicBezTo>
                    <a:pt x="151" y="174"/>
                    <a:pt x="151" y="174"/>
                    <a:pt x="151" y="174"/>
                  </a:cubicBezTo>
                  <a:cubicBezTo>
                    <a:pt x="158" y="179"/>
                    <a:pt x="158" y="179"/>
                    <a:pt x="158" y="179"/>
                  </a:cubicBezTo>
                  <a:cubicBezTo>
                    <a:pt x="163" y="175"/>
                    <a:pt x="163" y="175"/>
                    <a:pt x="163" y="175"/>
                  </a:cubicBezTo>
                  <a:cubicBezTo>
                    <a:pt x="164" y="169"/>
                    <a:pt x="167" y="167"/>
                    <a:pt x="172" y="166"/>
                  </a:cubicBezTo>
                  <a:cubicBezTo>
                    <a:pt x="174" y="165"/>
                    <a:pt x="174" y="165"/>
                    <a:pt x="174" y="165"/>
                  </a:cubicBezTo>
                  <a:cubicBezTo>
                    <a:pt x="173" y="164"/>
                    <a:pt x="173" y="164"/>
                    <a:pt x="173" y="164"/>
                  </a:cubicBezTo>
                  <a:cubicBezTo>
                    <a:pt x="172" y="163"/>
                    <a:pt x="172" y="163"/>
                    <a:pt x="172" y="163"/>
                  </a:cubicBezTo>
                  <a:cubicBezTo>
                    <a:pt x="172" y="163"/>
                    <a:pt x="172" y="163"/>
                    <a:pt x="172" y="163"/>
                  </a:cubicBezTo>
                  <a:cubicBezTo>
                    <a:pt x="173" y="153"/>
                    <a:pt x="173" y="153"/>
                    <a:pt x="173" y="153"/>
                  </a:cubicBezTo>
                  <a:cubicBezTo>
                    <a:pt x="170" y="148"/>
                    <a:pt x="166" y="146"/>
                    <a:pt x="161" y="147"/>
                  </a:cubicBezTo>
                  <a:cubicBezTo>
                    <a:pt x="157" y="148"/>
                    <a:pt x="154" y="148"/>
                    <a:pt x="152" y="147"/>
                  </a:cubicBezTo>
                  <a:cubicBezTo>
                    <a:pt x="152" y="145"/>
                    <a:pt x="152" y="145"/>
                    <a:pt x="152" y="143"/>
                  </a:cubicBezTo>
                  <a:cubicBezTo>
                    <a:pt x="149" y="138"/>
                    <a:pt x="146" y="134"/>
                    <a:pt x="142" y="131"/>
                  </a:cubicBezTo>
                  <a:cubicBezTo>
                    <a:pt x="138" y="127"/>
                    <a:pt x="136" y="123"/>
                    <a:pt x="138" y="119"/>
                  </a:cubicBezTo>
                  <a:cubicBezTo>
                    <a:pt x="138" y="118"/>
                    <a:pt x="138" y="118"/>
                    <a:pt x="138" y="118"/>
                  </a:cubicBezTo>
                  <a:cubicBezTo>
                    <a:pt x="150" y="120"/>
                    <a:pt x="150" y="120"/>
                    <a:pt x="150" y="120"/>
                  </a:cubicBezTo>
                  <a:cubicBezTo>
                    <a:pt x="149" y="113"/>
                    <a:pt x="149" y="113"/>
                    <a:pt x="149" y="113"/>
                  </a:cubicBezTo>
                  <a:cubicBezTo>
                    <a:pt x="148" y="109"/>
                    <a:pt x="149" y="107"/>
                    <a:pt x="151" y="105"/>
                  </a:cubicBezTo>
                  <a:cubicBezTo>
                    <a:pt x="152" y="103"/>
                    <a:pt x="154" y="102"/>
                    <a:pt x="156" y="102"/>
                  </a:cubicBezTo>
                  <a:cubicBezTo>
                    <a:pt x="160" y="100"/>
                    <a:pt x="160" y="100"/>
                    <a:pt x="160" y="100"/>
                  </a:cubicBezTo>
                  <a:cubicBezTo>
                    <a:pt x="160" y="98"/>
                    <a:pt x="160" y="98"/>
                    <a:pt x="160" y="98"/>
                  </a:cubicBezTo>
                  <a:cubicBezTo>
                    <a:pt x="157" y="91"/>
                    <a:pt x="156" y="85"/>
                    <a:pt x="157" y="83"/>
                  </a:cubicBezTo>
                  <a:cubicBezTo>
                    <a:pt x="160" y="81"/>
                    <a:pt x="160" y="81"/>
                    <a:pt x="160" y="81"/>
                  </a:cubicBezTo>
                  <a:cubicBezTo>
                    <a:pt x="161" y="80"/>
                    <a:pt x="165" y="81"/>
                    <a:pt x="170" y="83"/>
                  </a:cubicBezTo>
                  <a:cubicBezTo>
                    <a:pt x="170" y="83"/>
                    <a:pt x="170" y="83"/>
                    <a:pt x="170" y="83"/>
                  </a:cubicBezTo>
                  <a:cubicBezTo>
                    <a:pt x="171" y="83"/>
                    <a:pt x="171" y="83"/>
                    <a:pt x="171" y="83"/>
                  </a:cubicBezTo>
                  <a:cubicBezTo>
                    <a:pt x="171" y="84"/>
                    <a:pt x="171" y="84"/>
                    <a:pt x="171" y="84"/>
                  </a:cubicBezTo>
                  <a:cubicBezTo>
                    <a:pt x="175" y="89"/>
                    <a:pt x="178" y="93"/>
                    <a:pt x="179" y="93"/>
                  </a:cubicBezTo>
                  <a:cubicBezTo>
                    <a:pt x="186" y="81"/>
                    <a:pt x="186" y="81"/>
                    <a:pt x="186" y="81"/>
                  </a:cubicBezTo>
                  <a:cubicBezTo>
                    <a:pt x="180" y="73"/>
                    <a:pt x="176" y="67"/>
                    <a:pt x="175" y="64"/>
                  </a:cubicBezTo>
                  <a:cubicBezTo>
                    <a:pt x="169" y="68"/>
                    <a:pt x="169" y="68"/>
                    <a:pt x="169" y="68"/>
                  </a:cubicBezTo>
                  <a:cubicBezTo>
                    <a:pt x="168" y="67"/>
                    <a:pt x="168" y="67"/>
                    <a:pt x="168" y="67"/>
                  </a:cubicBezTo>
                  <a:cubicBezTo>
                    <a:pt x="152" y="63"/>
                    <a:pt x="152" y="63"/>
                    <a:pt x="152" y="63"/>
                  </a:cubicBezTo>
                  <a:cubicBezTo>
                    <a:pt x="152" y="63"/>
                    <a:pt x="152" y="63"/>
                    <a:pt x="152" y="63"/>
                  </a:cubicBezTo>
                  <a:cubicBezTo>
                    <a:pt x="152" y="63"/>
                    <a:pt x="152" y="63"/>
                    <a:pt x="152" y="63"/>
                  </a:cubicBezTo>
                  <a:cubicBezTo>
                    <a:pt x="145" y="60"/>
                    <a:pt x="141" y="56"/>
                    <a:pt x="140" y="53"/>
                  </a:cubicBezTo>
                  <a:cubicBezTo>
                    <a:pt x="131" y="48"/>
                    <a:pt x="131" y="48"/>
                    <a:pt x="131" y="48"/>
                  </a:cubicBezTo>
                  <a:cubicBezTo>
                    <a:pt x="131" y="39"/>
                    <a:pt x="131" y="39"/>
                    <a:pt x="131" y="39"/>
                  </a:cubicBezTo>
                  <a:cubicBezTo>
                    <a:pt x="148" y="29"/>
                    <a:pt x="148" y="29"/>
                    <a:pt x="148" y="29"/>
                  </a:cubicBezTo>
                  <a:cubicBezTo>
                    <a:pt x="148" y="24"/>
                    <a:pt x="146" y="19"/>
                    <a:pt x="144" y="15"/>
                  </a:cubicBezTo>
                  <a:cubicBezTo>
                    <a:pt x="142" y="9"/>
                    <a:pt x="142" y="9"/>
                    <a:pt x="142" y="9"/>
                  </a:cubicBezTo>
                  <a:cubicBezTo>
                    <a:pt x="130" y="11"/>
                    <a:pt x="130" y="11"/>
                    <a:pt x="130" y="11"/>
                  </a:cubicBezTo>
                  <a:cubicBezTo>
                    <a:pt x="124" y="13"/>
                    <a:pt x="119" y="14"/>
                    <a:pt x="114" y="14"/>
                  </a:cubicBezTo>
                  <a:cubicBezTo>
                    <a:pt x="101" y="11"/>
                    <a:pt x="101" y="11"/>
                    <a:pt x="101" y="11"/>
                  </a:cubicBezTo>
                  <a:cubicBezTo>
                    <a:pt x="101" y="7"/>
                    <a:pt x="101" y="7"/>
                    <a:pt x="101" y="7"/>
                  </a:cubicBezTo>
                  <a:cubicBezTo>
                    <a:pt x="99" y="7"/>
                    <a:pt x="99" y="7"/>
                    <a:pt x="99" y="7"/>
                  </a:cubicBezTo>
                  <a:cubicBezTo>
                    <a:pt x="96" y="5"/>
                    <a:pt x="96" y="5"/>
                    <a:pt x="96" y="5"/>
                  </a:cubicBezTo>
                  <a:cubicBezTo>
                    <a:pt x="95" y="3"/>
                    <a:pt x="95" y="3"/>
                    <a:pt x="95" y="3"/>
                  </a:cubicBezTo>
                  <a:cubicBezTo>
                    <a:pt x="95" y="3"/>
                    <a:pt x="95" y="3"/>
                    <a:pt x="95" y="3"/>
                  </a:cubicBezTo>
                  <a:cubicBezTo>
                    <a:pt x="95" y="3"/>
                    <a:pt x="95" y="3"/>
                    <a:pt x="95" y="3"/>
                  </a:cubicBezTo>
                  <a:cubicBezTo>
                    <a:pt x="95" y="3"/>
                    <a:pt x="95" y="3"/>
                    <a:pt x="95" y="3"/>
                  </a:cubicBezTo>
                  <a:cubicBezTo>
                    <a:pt x="95" y="3"/>
                    <a:pt x="95" y="3"/>
                    <a:pt x="95" y="3"/>
                  </a:cubicBezTo>
                  <a:cubicBezTo>
                    <a:pt x="94" y="1"/>
                    <a:pt x="94" y="1"/>
                    <a:pt x="94" y="1"/>
                  </a:cubicBezTo>
                  <a:cubicBezTo>
                    <a:pt x="94" y="1"/>
                    <a:pt x="94" y="1"/>
                    <a:pt x="94" y="1"/>
                  </a:cubicBezTo>
                  <a:cubicBezTo>
                    <a:pt x="94" y="0"/>
                    <a:pt x="94" y="0"/>
                    <a:pt x="94" y="0"/>
                  </a:cubicBezTo>
                  <a:cubicBezTo>
                    <a:pt x="94" y="0"/>
                    <a:pt x="94" y="0"/>
                    <a:pt x="94" y="0"/>
                  </a:cubicBezTo>
                  <a:cubicBezTo>
                    <a:pt x="93" y="11"/>
                    <a:pt x="93" y="11"/>
                    <a:pt x="93" y="11"/>
                  </a:cubicBezTo>
                  <a:cubicBezTo>
                    <a:pt x="92" y="14"/>
                    <a:pt x="92" y="14"/>
                    <a:pt x="92" y="14"/>
                  </a:cubicBezTo>
                  <a:cubicBezTo>
                    <a:pt x="92" y="16"/>
                    <a:pt x="91" y="17"/>
                    <a:pt x="92" y="18"/>
                  </a:cubicBezTo>
                  <a:cubicBezTo>
                    <a:pt x="94" y="21"/>
                    <a:pt x="93" y="24"/>
                    <a:pt x="91" y="27"/>
                  </a:cubicBezTo>
                  <a:cubicBezTo>
                    <a:pt x="93" y="34"/>
                    <a:pt x="93" y="34"/>
                    <a:pt x="93" y="34"/>
                  </a:cubicBezTo>
                  <a:cubicBezTo>
                    <a:pt x="92" y="34"/>
                    <a:pt x="92" y="34"/>
                    <a:pt x="92" y="34"/>
                  </a:cubicBezTo>
                  <a:cubicBezTo>
                    <a:pt x="92" y="35"/>
                    <a:pt x="92" y="35"/>
                    <a:pt x="92" y="35"/>
                  </a:cubicBezTo>
                  <a:cubicBezTo>
                    <a:pt x="87" y="39"/>
                    <a:pt x="87" y="39"/>
                    <a:pt x="87" y="39"/>
                  </a:cubicBezTo>
                  <a:cubicBezTo>
                    <a:pt x="87" y="48"/>
                    <a:pt x="87" y="48"/>
                    <a:pt x="87" y="48"/>
                  </a:cubicBezTo>
                  <a:cubicBezTo>
                    <a:pt x="86" y="49"/>
                    <a:pt x="86" y="49"/>
                    <a:pt x="86" y="49"/>
                  </a:cubicBezTo>
                  <a:cubicBezTo>
                    <a:pt x="77" y="53"/>
                    <a:pt x="71" y="55"/>
                    <a:pt x="67" y="55"/>
                  </a:cubicBezTo>
                  <a:cubicBezTo>
                    <a:pt x="50" y="53"/>
                    <a:pt x="50" y="53"/>
                    <a:pt x="50" y="53"/>
                  </a:cubicBezTo>
                  <a:cubicBezTo>
                    <a:pt x="42" y="60"/>
                    <a:pt x="42" y="60"/>
                    <a:pt x="42" y="60"/>
                  </a:cubicBez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75" name="Freeform 35"/>
            <p:cNvSpPr/>
            <p:nvPr/>
          </p:nvSpPr>
          <p:spPr bwMode="auto">
            <a:xfrm>
              <a:off x="7271582" y="5039471"/>
              <a:ext cx="198438" cy="481013"/>
            </a:xfrm>
            <a:custGeom>
              <a:avLst/>
              <a:gdLst>
                <a:gd name="T0" fmla="*/ 40 w 53"/>
                <a:gd name="T1" fmla="*/ 0 h 128"/>
                <a:gd name="T2" fmla="*/ 12 w 53"/>
                <a:gd name="T3" fmla="*/ 35 h 128"/>
                <a:gd name="T4" fmla="*/ 0 w 53"/>
                <a:gd name="T5" fmla="*/ 54 h 128"/>
                <a:gd name="T6" fmla="*/ 3 w 53"/>
                <a:gd name="T7" fmla="*/ 76 h 128"/>
                <a:gd name="T8" fmla="*/ 3 w 53"/>
                <a:gd name="T9" fmla="*/ 77 h 128"/>
                <a:gd name="T10" fmla="*/ 3 w 53"/>
                <a:gd name="T11" fmla="*/ 77 h 128"/>
                <a:gd name="T12" fmla="*/ 1 w 53"/>
                <a:gd name="T13" fmla="*/ 92 h 128"/>
                <a:gd name="T14" fmla="*/ 2 w 53"/>
                <a:gd name="T15" fmla="*/ 101 h 128"/>
                <a:gd name="T16" fmla="*/ 18 w 53"/>
                <a:gd name="T17" fmla="*/ 112 h 128"/>
                <a:gd name="T18" fmla="*/ 18 w 53"/>
                <a:gd name="T19" fmla="*/ 112 h 128"/>
                <a:gd name="T20" fmla="*/ 19 w 53"/>
                <a:gd name="T21" fmla="*/ 112 h 128"/>
                <a:gd name="T22" fmla="*/ 19 w 53"/>
                <a:gd name="T23" fmla="*/ 113 h 128"/>
                <a:gd name="T24" fmla="*/ 19 w 53"/>
                <a:gd name="T25" fmla="*/ 113 h 128"/>
                <a:gd name="T26" fmla="*/ 25 w 53"/>
                <a:gd name="T27" fmla="*/ 124 h 128"/>
                <a:gd name="T28" fmla="*/ 31 w 53"/>
                <a:gd name="T29" fmla="*/ 128 h 128"/>
                <a:gd name="T30" fmla="*/ 33 w 53"/>
                <a:gd name="T31" fmla="*/ 102 h 128"/>
                <a:gd name="T32" fmla="*/ 33 w 53"/>
                <a:gd name="T33" fmla="*/ 101 h 128"/>
                <a:gd name="T34" fmla="*/ 45 w 53"/>
                <a:gd name="T35" fmla="*/ 73 h 128"/>
                <a:gd name="T36" fmla="*/ 49 w 53"/>
                <a:gd name="T37" fmla="*/ 40 h 128"/>
                <a:gd name="T38" fmla="*/ 49 w 53"/>
                <a:gd name="T39" fmla="*/ 39 h 128"/>
                <a:gd name="T40" fmla="*/ 49 w 53"/>
                <a:gd name="T41" fmla="*/ 39 h 128"/>
                <a:gd name="T42" fmla="*/ 53 w 53"/>
                <a:gd name="T43" fmla="*/ 30 h 128"/>
                <a:gd name="T44" fmla="*/ 50 w 53"/>
                <a:gd name="T45" fmla="*/ 22 h 128"/>
                <a:gd name="T46" fmla="*/ 50 w 53"/>
                <a:gd name="T47" fmla="*/ 22 h 128"/>
                <a:gd name="T48" fmla="*/ 49 w 53"/>
                <a:gd name="T49" fmla="*/ 22 h 128"/>
                <a:gd name="T50" fmla="*/ 49 w 53"/>
                <a:gd name="T51" fmla="*/ 12 h 128"/>
                <a:gd name="T52" fmla="*/ 49 w 53"/>
                <a:gd name="T53" fmla="*/ 11 h 128"/>
                <a:gd name="T54" fmla="*/ 49 w 53"/>
                <a:gd name="T55" fmla="*/ 11 h 128"/>
                <a:gd name="T56" fmla="*/ 51 w 53"/>
                <a:gd name="T57" fmla="*/ 8 h 128"/>
                <a:gd name="T58" fmla="*/ 53 w 53"/>
                <a:gd name="T59" fmla="*/ 6 h 128"/>
                <a:gd name="T60" fmla="*/ 40 w 53"/>
                <a:gd name="T61"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 h="128">
                  <a:moveTo>
                    <a:pt x="40" y="0"/>
                  </a:moveTo>
                  <a:cubicBezTo>
                    <a:pt x="27" y="9"/>
                    <a:pt x="18" y="21"/>
                    <a:pt x="12" y="35"/>
                  </a:cubicBezTo>
                  <a:cubicBezTo>
                    <a:pt x="7" y="47"/>
                    <a:pt x="3" y="53"/>
                    <a:pt x="0" y="54"/>
                  </a:cubicBezTo>
                  <a:cubicBezTo>
                    <a:pt x="3" y="76"/>
                    <a:pt x="3" y="76"/>
                    <a:pt x="3" y="76"/>
                  </a:cubicBezTo>
                  <a:cubicBezTo>
                    <a:pt x="3" y="77"/>
                    <a:pt x="3" y="77"/>
                    <a:pt x="3" y="77"/>
                  </a:cubicBezTo>
                  <a:cubicBezTo>
                    <a:pt x="3" y="77"/>
                    <a:pt x="3" y="77"/>
                    <a:pt x="3" y="77"/>
                  </a:cubicBezTo>
                  <a:cubicBezTo>
                    <a:pt x="1" y="92"/>
                    <a:pt x="1" y="92"/>
                    <a:pt x="1" y="92"/>
                  </a:cubicBezTo>
                  <a:cubicBezTo>
                    <a:pt x="0" y="97"/>
                    <a:pt x="1" y="100"/>
                    <a:pt x="2" y="101"/>
                  </a:cubicBezTo>
                  <a:cubicBezTo>
                    <a:pt x="18" y="112"/>
                    <a:pt x="18" y="112"/>
                    <a:pt x="18" y="112"/>
                  </a:cubicBezTo>
                  <a:cubicBezTo>
                    <a:pt x="18" y="112"/>
                    <a:pt x="18" y="112"/>
                    <a:pt x="18" y="112"/>
                  </a:cubicBezTo>
                  <a:cubicBezTo>
                    <a:pt x="19" y="112"/>
                    <a:pt x="19" y="112"/>
                    <a:pt x="19" y="112"/>
                  </a:cubicBezTo>
                  <a:cubicBezTo>
                    <a:pt x="19" y="113"/>
                    <a:pt x="19" y="113"/>
                    <a:pt x="19" y="113"/>
                  </a:cubicBezTo>
                  <a:cubicBezTo>
                    <a:pt x="19" y="113"/>
                    <a:pt x="19" y="113"/>
                    <a:pt x="19" y="113"/>
                  </a:cubicBezTo>
                  <a:cubicBezTo>
                    <a:pt x="20" y="116"/>
                    <a:pt x="22" y="120"/>
                    <a:pt x="25" y="124"/>
                  </a:cubicBezTo>
                  <a:cubicBezTo>
                    <a:pt x="27" y="126"/>
                    <a:pt x="29" y="127"/>
                    <a:pt x="31" y="128"/>
                  </a:cubicBezTo>
                  <a:cubicBezTo>
                    <a:pt x="33" y="102"/>
                    <a:pt x="33" y="102"/>
                    <a:pt x="33" y="102"/>
                  </a:cubicBezTo>
                  <a:cubicBezTo>
                    <a:pt x="33" y="101"/>
                    <a:pt x="33" y="101"/>
                    <a:pt x="33" y="101"/>
                  </a:cubicBezTo>
                  <a:cubicBezTo>
                    <a:pt x="45" y="73"/>
                    <a:pt x="45" y="73"/>
                    <a:pt x="45" y="73"/>
                  </a:cubicBezTo>
                  <a:cubicBezTo>
                    <a:pt x="49" y="40"/>
                    <a:pt x="49" y="40"/>
                    <a:pt x="49" y="40"/>
                  </a:cubicBezTo>
                  <a:cubicBezTo>
                    <a:pt x="49" y="39"/>
                    <a:pt x="49" y="39"/>
                    <a:pt x="49" y="39"/>
                  </a:cubicBezTo>
                  <a:cubicBezTo>
                    <a:pt x="49" y="39"/>
                    <a:pt x="49" y="39"/>
                    <a:pt x="49" y="39"/>
                  </a:cubicBezTo>
                  <a:cubicBezTo>
                    <a:pt x="53" y="30"/>
                    <a:pt x="53" y="30"/>
                    <a:pt x="53" y="30"/>
                  </a:cubicBezTo>
                  <a:cubicBezTo>
                    <a:pt x="50" y="22"/>
                    <a:pt x="50" y="22"/>
                    <a:pt x="50" y="22"/>
                  </a:cubicBezTo>
                  <a:cubicBezTo>
                    <a:pt x="50" y="22"/>
                    <a:pt x="50" y="22"/>
                    <a:pt x="50" y="22"/>
                  </a:cubicBezTo>
                  <a:cubicBezTo>
                    <a:pt x="49" y="22"/>
                    <a:pt x="49" y="22"/>
                    <a:pt x="49" y="22"/>
                  </a:cubicBezTo>
                  <a:cubicBezTo>
                    <a:pt x="49" y="12"/>
                    <a:pt x="49" y="12"/>
                    <a:pt x="49" y="12"/>
                  </a:cubicBezTo>
                  <a:cubicBezTo>
                    <a:pt x="49" y="11"/>
                    <a:pt x="49" y="11"/>
                    <a:pt x="49" y="11"/>
                  </a:cubicBezTo>
                  <a:cubicBezTo>
                    <a:pt x="49" y="11"/>
                    <a:pt x="49" y="11"/>
                    <a:pt x="49" y="11"/>
                  </a:cubicBezTo>
                  <a:cubicBezTo>
                    <a:pt x="51" y="8"/>
                    <a:pt x="51" y="8"/>
                    <a:pt x="51" y="8"/>
                  </a:cubicBezTo>
                  <a:cubicBezTo>
                    <a:pt x="53" y="6"/>
                    <a:pt x="53" y="6"/>
                    <a:pt x="53" y="6"/>
                  </a:cubicBezTo>
                  <a:lnTo>
                    <a:pt x="40" y="0"/>
                  </a:ln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76" name="Freeform 36"/>
            <p:cNvSpPr/>
            <p:nvPr/>
          </p:nvSpPr>
          <p:spPr bwMode="auto">
            <a:xfrm>
              <a:off x="5801557" y="5891959"/>
              <a:ext cx="309563" cy="263525"/>
            </a:xfrm>
            <a:custGeom>
              <a:avLst/>
              <a:gdLst>
                <a:gd name="T0" fmla="*/ 37 w 82"/>
                <a:gd name="T1" fmla="*/ 7 h 70"/>
                <a:gd name="T2" fmla="*/ 36 w 82"/>
                <a:gd name="T3" fmla="*/ 9 h 70"/>
                <a:gd name="T4" fmla="*/ 36 w 82"/>
                <a:gd name="T5" fmla="*/ 9 h 70"/>
                <a:gd name="T6" fmla="*/ 35 w 82"/>
                <a:gd name="T7" fmla="*/ 10 h 70"/>
                <a:gd name="T8" fmla="*/ 19 w 82"/>
                <a:gd name="T9" fmla="*/ 14 h 70"/>
                <a:gd name="T10" fmla="*/ 20 w 82"/>
                <a:gd name="T11" fmla="*/ 16 h 70"/>
                <a:gd name="T12" fmla="*/ 25 w 82"/>
                <a:gd name="T13" fmla="*/ 22 h 70"/>
                <a:gd name="T14" fmla="*/ 23 w 82"/>
                <a:gd name="T15" fmla="*/ 23 h 70"/>
                <a:gd name="T16" fmla="*/ 16 w 82"/>
                <a:gd name="T17" fmla="*/ 27 h 70"/>
                <a:gd name="T18" fmla="*/ 4 w 82"/>
                <a:gd name="T19" fmla="*/ 36 h 70"/>
                <a:gd name="T20" fmla="*/ 6 w 82"/>
                <a:gd name="T21" fmla="*/ 63 h 70"/>
                <a:gd name="T22" fmla="*/ 18 w 82"/>
                <a:gd name="T23" fmla="*/ 64 h 70"/>
                <a:gd name="T24" fmla="*/ 19 w 82"/>
                <a:gd name="T25" fmla="*/ 64 h 70"/>
                <a:gd name="T26" fmla="*/ 19 w 82"/>
                <a:gd name="T27" fmla="*/ 64 h 70"/>
                <a:gd name="T28" fmla="*/ 31 w 82"/>
                <a:gd name="T29" fmla="*/ 70 h 70"/>
                <a:gd name="T30" fmla="*/ 44 w 82"/>
                <a:gd name="T31" fmla="*/ 68 h 70"/>
                <a:gd name="T32" fmla="*/ 62 w 82"/>
                <a:gd name="T33" fmla="*/ 53 h 70"/>
                <a:gd name="T34" fmla="*/ 63 w 82"/>
                <a:gd name="T35" fmla="*/ 53 h 70"/>
                <a:gd name="T36" fmla="*/ 64 w 82"/>
                <a:gd name="T37" fmla="*/ 52 h 70"/>
                <a:gd name="T38" fmla="*/ 69 w 82"/>
                <a:gd name="T39" fmla="*/ 50 h 70"/>
                <a:gd name="T40" fmla="*/ 68 w 82"/>
                <a:gd name="T41" fmla="*/ 33 h 70"/>
                <a:gd name="T42" fmla="*/ 68 w 82"/>
                <a:gd name="T43" fmla="*/ 33 h 70"/>
                <a:gd name="T44" fmla="*/ 75 w 82"/>
                <a:gd name="T45" fmla="*/ 22 h 70"/>
                <a:gd name="T46" fmla="*/ 75 w 82"/>
                <a:gd name="T47" fmla="*/ 22 h 70"/>
                <a:gd name="T48" fmla="*/ 75 w 82"/>
                <a:gd name="T49" fmla="*/ 22 h 70"/>
                <a:gd name="T50" fmla="*/ 81 w 82"/>
                <a:gd name="T51" fmla="*/ 17 h 70"/>
                <a:gd name="T52" fmla="*/ 79 w 82"/>
                <a:gd name="T53" fmla="*/ 5 h 70"/>
                <a:gd name="T54" fmla="*/ 74 w 82"/>
                <a:gd name="T55" fmla="*/ 0 h 70"/>
                <a:gd name="T56" fmla="*/ 74 w 82"/>
                <a:gd name="T57" fmla="*/ 6 h 70"/>
                <a:gd name="T58" fmla="*/ 64 w 82"/>
                <a:gd name="T59" fmla="*/ 4 h 70"/>
                <a:gd name="T60" fmla="*/ 59 w 82"/>
                <a:gd name="T61" fmla="*/ 7 h 70"/>
                <a:gd name="T62" fmla="*/ 58 w 82"/>
                <a:gd name="T63" fmla="*/ 7 h 70"/>
                <a:gd name="T64" fmla="*/ 58 w 82"/>
                <a:gd name="T65" fmla="*/ 7 h 70"/>
                <a:gd name="T66" fmla="*/ 37 w 82"/>
                <a:gd name="T67" fmla="*/ 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70">
                  <a:moveTo>
                    <a:pt x="37" y="7"/>
                  </a:moveTo>
                  <a:cubicBezTo>
                    <a:pt x="36" y="9"/>
                    <a:pt x="36" y="9"/>
                    <a:pt x="36" y="9"/>
                  </a:cubicBezTo>
                  <a:cubicBezTo>
                    <a:pt x="36" y="9"/>
                    <a:pt x="36" y="9"/>
                    <a:pt x="36" y="9"/>
                  </a:cubicBezTo>
                  <a:cubicBezTo>
                    <a:pt x="35" y="10"/>
                    <a:pt x="35" y="10"/>
                    <a:pt x="35" y="10"/>
                  </a:cubicBezTo>
                  <a:cubicBezTo>
                    <a:pt x="19" y="14"/>
                    <a:pt x="19" y="14"/>
                    <a:pt x="19" y="14"/>
                  </a:cubicBezTo>
                  <a:cubicBezTo>
                    <a:pt x="20" y="16"/>
                    <a:pt x="20" y="16"/>
                    <a:pt x="20" y="16"/>
                  </a:cubicBezTo>
                  <a:cubicBezTo>
                    <a:pt x="25" y="22"/>
                    <a:pt x="25" y="22"/>
                    <a:pt x="25" y="22"/>
                  </a:cubicBezTo>
                  <a:cubicBezTo>
                    <a:pt x="24" y="22"/>
                    <a:pt x="24" y="23"/>
                    <a:pt x="23" y="23"/>
                  </a:cubicBezTo>
                  <a:cubicBezTo>
                    <a:pt x="16" y="27"/>
                    <a:pt x="16" y="27"/>
                    <a:pt x="16" y="27"/>
                  </a:cubicBezTo>
                  <a:cubicBezTo>
                    <a:pt x="4" y="36"/>
                    <a:pt x="4" y="36"/>
                    <a:pt x="4" y="36"/>
                  </a:cubicBezTo>
                  <a:cubicBezTo>
                    <a:pt x="0" y="41"/>
                    <a:pt x="0" y="49"/>
                    <a:pt x="6" y="63"/>
                  </a:cubicBezTo>
                  <a:cubicBezTo>
                    <a:pt x="18" y="64"/>
                    <a:pt x="18" y="64"/>
                    <a:pt x="18" y="64"/>
                  </a:cubicBezTo>
                  <a:cubicBezTo>
                    <a:pt x="19" y="64"/>
                    <a:pt x="19" y="64"/>
                    <a:pt x="19" y="64"/>
                  </a:cubicBezTo>
                  <a:cubicBezTo>
                    <a:pt x="19" y="64"/>
                    <a:pt x="19" y="64"/>
                    <a:pt x="19" y="64"/>
                  </a:cubicBezTo>
                  <a:cubicBezTo>
                    <a:pt x="31" y="70"/>
                    <a:pt x="31" y="70"/>
                    <a:pt x="31" y="70"/>
                  </a:cubicBezTo>
                  <a:cubicBezTo>
                    <a:pt x="44" y="68"/>
                    <a:pt x="44" y="68"/>
                    <a:pt x="44" y="68"/>
                  </a:cubicBezTo>
                  <a:cubicBezTo>
                    <a:pt x="49" y="67"/>
                    <a:pt x="55" y="62"/>
                    <a:pt x="62" y="53"/>
                  </a:cubicBezTo>
                  <a:cubicBezTo>
                    <a:pt x="63" y="53"/>
                    <a:pt x="63" y="53"/>
                    <a:pt x="63" y="53"/>
                  </a:cubicBezTo>
                  <a:cubicBezTo>
                    <a:pt x="64" y="52"/>
                    <a:pt x="64" y="52"/>
                    <a:pt x="64" y="52"/>
                  </a:cubicBezTo>
                  <a:cubicBezTo>
                    <a:pt x="69" y="50"/>
                    <a:pt x="69" y="50"/>
                    <a:pt x="69" y="50"/>
                  </a:cubicBezTo>
                  <a:cubicBezTo>
                    <a:pt x="68" y="33"/>
                    <a:pt x="68" y="33"/>
                    <a:pt x="68" y="33"/>
                  </a:cubicBezTo>
                  <a:cubicBezTo>
                    <a:pt x="68" y="33"/>
                    <a:pt x="68" y="33"/>
                    <a:pt x="68" y="33"/>
                  </a:cubicBezTo>
                  <a:cubicBezTo>
                    <a:pt x="75" y="22"/>
                    <a:pt x="75" y="22"/>
                    <a:pt x="75" y="22"/>
                  </a:cubicBezTo>
                  <a:cubicBezTo>
                    <a:pt x="75" y="22"/>
                    <a:pt x="75" y="22"/>
                    <a:pt x="75" y="22"/>
                  </a:cubicBezTo>
                  <a:cubicBezTo>
                    <a:pt x="75" y="22"/>
                    <a:pt x="75" y="22"/>
                    <a:pt x="75" y="22"/>
                  </a:cubicBezTo>
                  <a:cubicBezTo>
                    <a:pt x="81" y="17"/>
                    <a:pt x="81" y="17"/>
                    <a:pt x="81" y="17"/>
                  </a:cubicBezTo>
                  <a:cubicBezTo>
                    <a:pt x="82" y="13"/>
                    <a:pt x="81" y="8"/>
                    <a:pt x="79" y="5"/>
                  </a:cubicBezTo>
                  <a:cubicBezTo>
                    <a:pt x="78" y="1"/>
                    <a:pt x="76" y="0"/>
                    <a:pt x="74" y="0"/>
                  </a:cubicBezTo>
                  <a:cubicBezTo>
                    <a:pt x="74" y="6"/>
                    <a:pt x="74" y="6"/>
                    <a:pt x="74" y="6"/>
                  </a:cubicBezTo>
                  <a:cubicBezTo>
                    <a:pt x="64" y="4"/>
                    <a:pt x="64" y="4"/>
                    <a:pt x="64" y="4"/>
                  </a:cubicBezTo>
                  <a:cubicBezTo>
                    <a:pt x="59" y="7"/>
                    <a:pt x="59" y="7"/>
                    <a:pt x="59" y="7"/>
                  </a:cubicBezTo>
                  <a:cubicBezTo>
                    <a:pt x="58" y="7"/>
                    <a:pt x="58" y="7"/>
                    <a:pt x="58" y="7"/>
                  </a:cubicBezTo>
                  <a:cubicBezTo>
                    <a:pt x="58" y="7"/>
                    <a:pt x="58" y="7"/>
                    <a:pt x="58" y="7"/>
                  </a:cubicBezTo>
                  <a:lnTo>
                    <a:pt x="37" y="7"/>
                  </a:lnTo>
                  <a:close/>
                </a:path>
              </a:pathLst>
            </a:custGeom>
            <a:solidFill>
              <a:schemeClr val="bg1"/>
            </a:solidFill>
            <a:ln>
              <a:solidFill>
                <a:schemeClr val="accent6"/>
              </a:solidFill>
            </a:ln>
          </p:spPr>
          <p:txBody>
            <a:bodyPr vert="horz" wrap="square" lIns="91440" tIns="45720" rIns="91440" bIns="45720" numCol="1" anchor="t" anchorCtr="0" compatLnSpc="1"/>
            <a:lstStyle/>
            <a:p>
              <a:endParaRPr lang="zh-CN" altLang="en-US">
                <a:cs typeface="+mn-ea"/>
              </a:endParaRPr>
            </a:p>
          </p:txBody>
        </p:sp>
      </p:grpSp>
      <p:sp>
        <p:nvSpPr>
          <p:cNvPr id="77" name="文本框 76"/>
          <p:cNvSpPr txBox="1"/>
          <p:nvPr/>
        </p:nvSpPr>
        <p:spPr>
          <a:xfrm>
            <a:off x="695325" y="4999981"/>
            <a:ext cx="883910" cy="400110"/>
          </a:xfrm>
          <a:prstGeom prst="rect">
            <a:avLst/>
          </a:prstGeom>
          <a:noFill/>
        </p:spPr>
        <p:txBody>
          <a:bodyPr wrap="square" rtlCol="0">
            <a:spAutoFit/>
          </a:bodyPr>
          <a:lstStyle/>
          <a:p>
            <a:r>
              <a:rPr lang="zh-CN" altLang="en-US" sz="2000" b="1" dirty="0" smtClean="0">
                <a:solidFill>
                  <a:srgbClr val="70AD47"/>
                </a:solidFill>
                <a:latin typeface="+mn-ea"/>
                <a:cs typeface="+mn-ea"/>
              </a:rPr>
              <a:t>青海</a:t>
            </a:r>
            <a:endParaRPr lang="en-US" altLang="zh-CN" sz="2000" b="1" dirty="0" smtClean="0">
              <a:solidFill>
                <a:srgbClr val="70AD47"/>
              </a:solidFill>
              <a:latin typeface="+mn-ea"/>
              <a:cs typeface="+mn-ea"/>
            </a:endParaRPr>
          </a:p>
        </p:txBody>
      </p:sp>
      <p:sp>
        <p:nvSpPr>
          <p:cNvPr id="78" name="文本框 77"/>
          <p:cNvSpPr txBox="1"/>
          <p:nvPr/>
        </p:nvSpPr>
        <p:spPr>
          <a:xfrm>
            <a:off x="695324" y="5432339"/>
            <a:ext cx="3904495" cy="353943"/>
          </a:xfrm>
          <a:prstGeom prst="rect">
            <a:avLst/>
          </a:prstGeom>
          <a:noFill/>
        </p:spPr>
        <p:txBody>
          <a:bodyPr wrap="square" rtlCol="0">
            <a:spAutoFit/>
          </a:bodyPr>
          <a:lstStyle/>
          <a:p>
            <a:r>
              <a:rPr lang="zh-CN" altLang="en-US" sz="1700" dirty="0" smtClean="0">
                <a:latin typeface="+mn-ea"/>
                <a:cs typeface="+mn-ea"/>
              </a:rPr>
              <a:t>如果地图指示的省份不是你想的，</a:t>
            </a:r>
            <a:endParaRPr lang="zh-CN" altLang="en-US" sz="1700" dirty="0">
              <a:latin typeface="+mn-ea"/>
              <a:cs typeface="+mn-ea"/>
            </a:endParaRPr>
          </a:p>
        </p:txBody>
      </p:sp>
      <p:grpSp>
        <p:nvGrpSpPr>
          <p:cNvPr id="79" name="组合 78"/>
          <p:cNvGrpSpPr/>
          <p:nvPr/>
        </p:nvGrpSpPr>
        <p:grpSpPr>
          <a:xfrm>
            <a:off x="1432758" y="3871299"/>
            <a:ext cx="2996143" cy="1314224"/>
            <a:chOff x="3229776" y="4077189"/>
            <a:chExt cx="729109" cy="1114168"/>
          </a:xfrm>
        </p:grpSpPr>
        <p:cxnSp>
          <p:nvCxnSpPr>
            <p:cNvPr id="80" name="直接连接符 79"/>
            <p:cNvCxnSpPr/>
            <p:nvPr/>
          </p:nvCxnSpPr>
          <p:spPr>
            <a:xfrm flipH="1">
              <a:off x="3696532" y="4077189"/>
              <a:ext cx="262353" cy="1108333"/>
            </a:xfrm>
            <a:prstGeom prst="line">
              <a:avLst/>
            </a:prstGeom>
            <a:ln w="19050">
              <a:solidFill>
                <a:srgbClr val="70AD47"/>
              </a:solidFill>
              <a:prstDash val="sysDot"/>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flipH="1">
              <a:off x="3229776" y="5191357"/>
              <a:ext cx="466756" cy="0"/>
            </a:xfrm>
            <a:prstGeom prst="line">
              <a:avLst/>
            </a:prstGeom>
            <a:ln w="19050">
              <a:solidFill>
                <a:srgbClr val="70AD47"/>
              </a:solidFill>
              <a:prstDash val="sysDot"/>
            </a:ln>
          </p:spPr>
          <p:style>
            <a:lnRef idx="1">
              <a:schemeClr val="accent1"/>
            </a:lnRef>
            <a:fillRef idx="0">
              <a:schemeClr val="accent1"/>
            </a:fillRef>
            <a:effectRef idx="0">
              <a:schemeClr val="accent1"/>
            </a:effectRef>
            <a:fontRef idx="minor">
              <a:schemeClr val="tx1"/>
            </a:fontRef>
          </p:style>
        </p:cxnSp>
      </p:grpSp>
      <p:sp>
        <p:nvSpPr>
          <p:cNvPr id="82" name="Freeform 9"/>
          <p:cNvSpPr/>
          <p:nvPr/>
        </p:nvSpPr>
        <p:spPr bwMode="auto">
          <a:xfrm>
            <a:off x="3552369" y="3153821"/>
            <a:ext cx="1525588" cy="1093788"/>
          </a:xfrm>
          <a:custGeom>
            <a:avLst/>
            <a:gdLst>
              <a:gd name="T0" fmla="*/ 241 w 406"/>
              <a:gd name="T1" fmla="*/ 29 h 291"/>
              <a:gd name="T2" fmla="*/ 228 w 406"/>
              <a:gd name="T3" fmla="*/ 42 h 291"/>
              <a:gd name="T4" fmla="*/ 190 w 406"/>
              <a:gd name="T5" fmla="*/ 14 h 291"/>
              <a:gd name="T6" fmla="*/ 178 w 406"/>
              <a:gd name="T7" fmla="*/ 9 h 291"/>
              <a:gd name="T8" fmla="*/ 144 w 406"/>
              <a:gd name="T9" fmla="*/ 2 h 291"/>
              <a:gd name="T10" fmla="*/ 114 w 406"/>
              <a:gd name="T11" fmla="*/ 5 h 291"/>
              <a:gd name="T12" fmla="*/ 98 w 406"/>
              <a:gd name="T13" fmla="*/ 10 h 291"/>
              <a:gd name="T14" fmla="*/ 72 w 406"/>
              <a:gd name="T15" fmla="*/ 13 h 291"/>
              <a:gd name="T16" fmla="*/ 41 w 406"/>
              <a:gd name="T17" fmla="*/ 20 h 291"/>
              <a:gd name="T18" fmla="*/ 49 w 406"/>
              <a:gd name="T19" fmla="*/ 45 h 291"/>
              <a:gd name="T20" fmla="*/ 62 w 406"/>
              <a:gd name="T21" fmla="*/ 65 h 291"/>
              <a:gd name="T22" fmla="*/ 52 w 406"/>
              <a:gd name="T23" fmla="*/ 89 h 291"/>
              <a:gd name="T24" fmla="*/ 56 w 406"/>
              <a:gd name="T25" fmla="*/ 102 h 291"/>
              <a:gd name="T26" fmla="*/ 30 w 406"/>
              <a:gd name="T27" fmla="*/ 105 h 291"/>
              <a:gd name="T28" fmla="*/ 10 w 406"/>
              <a:gd name="T29" fmla="*/ 121 h 291"/>
              <a:gd name="T30" fmla="*/ 2 w 406"/>
              <a:gd name="T31" fmla="*/ 136 h 291"/>
              <a:gd name="T32" fmla="*/ 5 w 406"/>
              <a:gd name="T33" fmla="*/ 169 h 291"/>
              <a:gd name="T34" fmla="*/ 8 w 406"/>
              <a:gd name="T35" fmla="*/ 197 h 291"/>
              <a:gd name="T36" fmla="*/ 38 w 406"/>
              <a:gd name="T37" fmla="*/ 209 h 291"/>
              <a:gd name="T38" fmla="*/ 50 w 406"/>
              <a:gd name="T39" fmla="*/ 217 h 291"/>
              <a:gd name="T40" fmla="*/ 63 w 406"/>
              <a:gd name="T41" fmla="*/ 229 h 291"/>
              <a:gd name="T42" fmla="*/ 93 w 406"/>
              <a:gd name="T43" fmla="*/ 241 h 291"/>
              <a:gd name="T44" fmla="*/ 136 w 406"/>
              <a:gd name="T45" fmla="*/ 250 h 291"/>
              <a:gd name="T46" fmla="*/ 158 w 406"/>
              <a:gd name="T47" fmla="*/ 256 h 291"/>
              <a:gd name="T48" fmla="*/ 170 w 406"/>
              <a:gd name="T49" fmla="*/ 268 h 291"/>
              <a:gd name="T50" fmla="*/ 174 w 406"/>
              <a:gd name="T51" fmla="*/ 277 h 291"/>
              <a:gd name="T52" fmla="*/ 183 w 406"/>
              <a:gd name="T53" fmla="*/ 289 h 291"/>
              <a:gd name="T54" fmla="*/ 195 w 406"/>
              <a:gd name="T55" fmla="*/ 284 h 291"/>
              <a:gd name="T56" fmla="*/ 210 w 406"/>
              <a:gd name="T57" fmla="*/ 279 h 291"/>
              <a:gd name="T58" fmla="*/ 222 w 406"/>
              <a:gd name="T59" fmla="*/ 276 h 291"/>
              <a:gd name="T60" fmla="*/ 226 w 406"/>
              <a:gd name="T61" fmla="*/ 261 h 291"/>
              <a:gd name="T62" fmla="*/ 242 w 406"/>
              <a:gd name="T63" fmla="*/ 235 h 291"/>
              <a:gd name="T64" fmla="*/ 239 w 406"/>
              <a:gd name="T65" fmla="*/ 210 h 291"/>
              <a:gd name="T66" fmla="*/ 246 w 406"/>
              <a:gd name="T67" fmla="*/ 203 h 291"/>
              <a:gd name="T68" fmla="*/ 278 w 406"/>
              <a:gd name="T69" fmla="*/ 213 h 291"/>
              <a:gd name="T70" fmla="*/ 284 w 406"/>
              <a:gd name="T71" fmla="*/ 231 h 291"/>
              <a:gd name="T72" fmla="*/ 299 w 406"/>
              <a:gd name="T73" fmla="*/ 249 h 291"/>
              <a:gd name="T74" fmla="*/ 325 w 406"/>
              <a:gd name="T75" fmla="*/ 259 h 291"/>
              <a:gd name="T76" fmla="*/ 332 w 406"/>
              <a:gd name="T77" fmla="*/ 261 h 291"/>
              <a:gd name="T78" fmla="*/ 350 w 406"/>
              <a:gd name="T79" fmla="*/ 254 h 291"/>
              <a:gd name="T80" fmla="*/ 361 w 406"/>
              <a:gd name="T81" fmla="*/ 236 h 291"/>
              <a:gd name="T82" fmla="*/ 346 w 406"/>
              <a:gd name="T83" fmla="*/ 229 h 291"/>
              <a:gd name="T84" fmla="*/ 367 w 406"/>
              <a:gd name="T85" fmla="*/ 203 h 291"/>
              <a:gd name="T86" fmla="*/ 376 w 406"/>
              <a:gd name="T87" fmla="*/ 175 h 291"/>
              <a:gd name="T88" fmla="*/ 402 w 406"/>
              <a:gd name="T89" fmla="*/ 145 h 291"/>
              <a:gd name="T90" fmla="*/ 400 w 406"/>
              <a:gd name="T91" fmla="*/ 127 h 291"/>
              <a:gd name="T92" fmla="*/ 382 w 406"/>
              <a:gd name="T93" fmla="*/ 84 h 291"/>
              <a:gd name="T94" fmla="*/ 368 w 406"/>
              <a:gd name="T95" fmla="*/ 79 h 291"/>
              <a:gd name="T96" fmla="*/ 336 w 406"/>
              <a:gd name="T97" fmla="*/ 50 h 291"/>
              <a:gd name="T98" fmla="*/ 328 w 406"/>
              <a:gd name="T99" fmla="*/ 53 h 291"/>
              <a:gd name="T100" fmla="*/ 308 w 406"/>
              <a:gd name="T101" fmla="*/ 39 h 291"/>
              <a:gd name="T102" fmla="*/ 281 w 406"/>
              <a:gd name="T103" fmla="*/ 25 h 291"/>
              <a:gd name="T104" fmla="*/ 272 w 406"/>
              <a:gd name="T105" fmla="*/ 27 h 291"/>
              <a:gd name="T106" fmla="*/ 242 w 406"/>
              <a:gd name="T107" fmla="*/ 1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6" h="291">
                <a:moveTo>
                  <a:pt x="242" y="15"/>
                </a:moveTo>
                <a:cubicBezTo>
                  <a:pt x="238" y="18"/>
                  <a:pt x="238" y="18"/>
                  <a:pt x="238" y="18"/>
                </a:cubicBezTo>
                <a:cubicBezTo>
                  <a:pt x="238" y="19"/>
                  <a:pt x="239" y="23"/>
                  <a:pt x="240" y="28"/>
                </a:cubicBezTo>
                <a:cubicBezTo>
                  <a:pt x="240" y="29"/>
                  <a:pt x="240" y="29"/>
                  <a:pt x="240" y="29"/>
                </a:cubicBezTo>
                <a:cubicBezTo>
                  <a:pt x="241" y="29"/>
                  <a:pt x="241" y="29"/>
                  <a:pt x="241" y="29"/>
                </a:cubicBezTo>
                <a:cubicBezTo>
                  <a:pt x="240" y="29"/>
                  <a:pt x="240" y="29"/>
                  <a:pt x="240" y="29"/>
                </a:cubicBezTo>
                <a:cubicBezTo>
                  <a:pt x="236" y="39"/>
                  <a:pt x="236" y="39"/>
                  <a:pt x="236" y="39"/>
                </a:cubicBezTo>
                <a:cubicBezTo>
                  <a:pt x="230" y="41"/>
                  <a:pt x="230" y="41"/>
                  <a:pt x="230" y="41"/>
                </a:cubicBezTo>
                <a:cubicBezTo>
                  <a:pt x="229" y="42"/>
                  <a:pt x="229" y="42"/>
                  <a:pt x="229" y="42"/>
                </a:cubicBezTo>
                <a:cubicBezTo>
                  <a:pt x="228" y="42"/>
                  <a:pt x="228" y="42"/>
                  <a:pt x="228" y="42"/>
                </a:cubicBezTo>
                <a:cubicBezTo>
                  <a:pt x="218" y="37"/>
                  <a:pt x="218" y="37"/>
                  <a:pt x="218" y="37"/>
                </a:cubicBezTo>
                <a:cubicBezTo>
                  <a:pt x="218" y="37"/>
                  <a:pt x="218" y="37"/>
                  <a:pt x="218" y="37"/>
                </a:cubicBezTo>
                <a:cubicBezTo>
                  <a:pt x="218" y="37"/>
                  <a:pt x="218" y="37"/>
                  <a:pt x="218" y="37"/>
                </a:cubicBezTo>
                <a:cubicBezTo>
                  <a:pt x="198" y="19"/>
                  <a:pt x="198" y="19"/>
                  <a:pt x="198" y="19"/>
                </a:cubicBezTo>
                <a:cubicBezTo>
                  <a:pt x="190" y="14"/>
                  <a:pt x="190" y="14"/>
                  <a:pt x="190" y="14"/>
                </a:cubicBezTo>
                <a:cubicBezTo>
                  <a:pt x="178" y="10"/>
                  <a:pt x="178" y="10"/>
                  <a:pt x="178" y="10"/>
                </a:cubicBezTo>
                <a:cubicBezTo>
                  <a:pt x="178" y="9"/>
                  <a:pt x="178" y="9"/>
                  <a:pt x="178" y="9"/>
                </a:cubicBezTo>
                <a:cubicBezTo>
                  <a:pt x="178" y="9"/>
                  <a:pt x="178" y="9"/>
                  <a:pt x="178" y="9"/>
                </a:cubicBezTo>
                <a:cubicBezTo>
                  <a:pt x="178" y="9"/>
                  <a:pt x="178" y="9"/>
                  <a:pt x="178" y="9"/>
                </a:cubicBezTo>
                <a:cubicBezTo>
                  <a:pt x="178" y="9"/>
                  <a:pt x="178" y="9"/>
                  <a:pt x="178" y="9"/>
                </a:cubicBezTo>
                <a:cubicBezTo>
                  <a:pt x="172" y="5"/>
                  <a:pt x="172" y="5"/>
                  <a:pt x="172" y="5"/>
                </a:cubicBezTo>
                <a:cubicBezTo>
                  <a:pt x="162" y="2"/>
                  <a:pt x="162" y="2"/>
                  <a:pt x="162" y="2"/>
                </a:cubicBezTo>
                <a:cubicBezTo>
                  <a:pt x="157" y="3"/>
                  <a:pt x="157" y="3"/>
                  <a:pt x="157" y="3"/>
                </a:cubicBezTo>
                <a:cubicBezTo>
                  <a:pt x="156" y="3"/>
                  <a:pt x="156" y="3"/>
                  <a:pt x="156" y="3"/>
                </a:cubicBezTo>
                <a:cubicBezTo>
                  <a:pt x="144" y="2"/>
                  <a:pt x="144" y="2"/>
                  <a:pt x="144" y="2"/>
                </a:cubicBezTo>
                <a:cubicBezTo>
                  <a:pt x="143" y="2"/>
                  <a:pt x="143" y="2"/>
                  <a:pt x="143" y="2"/>
                </a:cubicBezTo>
                <a:cubicBezTo>
                  <a:pt x="134" y="0"/>
                  <a:pt x="134" y="0"/>
                  <a:pt x="134" y="0"/>
                </a:cubicBezTo>
                <a:cubicBezTo>
                  <a:pt x="128" y="0"/>
                  <a:pt x="128" y="0"/>
                  <a:pt x="128" y="0"/>
                </a:cubicBezTo>
                <a:cubicBezTo>
                  <a:pt x="124" y="3"/>
                  <a:pt x="124" y="3"/>
                  <a:pt x="124" y="3"/>
                </a:cubicBezTo>
                <a:cubicBezTo>
                  <a:pt x="122" y="4"/>
                  <a:pt x="118" y="5"/>
                  <a:pt x="114" y="5"/>
                </a:cubicBezTo>
                <a:cubicBezTo>
                  <a:pt x="106" y="7"/>
                  <a:pt x="106" y="7"/>
                  <a:pt x="106" y="7"/>
                </a:cubicBezTo>
                <a:cubicBezTo>
                  <a:pt x="99" y="9"/>
                  <a:pt x="99" y="9"/>
                  <a:pt x="99" y="9"/>
                </a:cubicBezTo>
                <a:cubicBezTo>
                  <a:pt x="98" y="10"/>
                  <a:pt x="98" y="10"/>
                  <a:pt x="98" y="10"/>
                </a:cubicBezTo>
                <a:cubicBezTo>
                  <a:pt x="98" y="10"/>
                  <a:pt x="98" y="10"/>
                  <a:pt x="98" y="10"/>
                </a:cubicBezTo>
                <a:cubicBezTo>
                  <a:pt x="98" y="10"/>
                  <a:pt x="98" y="10"/>
                  <a:pt x="98" y="10"/>
                </a:cubicBezTo>
                <a:cubicBezTo>
                  <a:pt x="90" y="11"/>
                  <a:pt x="90" y="11"/>
                  <a:pt x="90" y="11"/>
                </a:cubicBezTo>
                <a:cubicBezTo>
                  <a:pt x="80" y="14"/>
                  <a:pt x="80" y="14"/>
                  <a:pt x="80" y="14"/>
                </a:cubicBezTo>
                <a:cubicBezTo>
                  <a:pt x="80" y="14"/>
                  <a:pt x="80" y="14"/>
                  <a:pt x="80" y="14"/>
                </a:cubicBezTo>
                <a:cubicBezTo>
                  <a:pt x="79" y="14"/>
                  <a:pt x="79" y="14"/>
                  <a:pt x="79" y="14"/>
                </a:cubicBezTo>
                <a:cubicBezTo>
                  <a:pt x="72" y="13"/>
                  <a:pt x="72" y="13"/>
                  <a:pt x="72" y="13"/>
                </a:cubicBezTo>
                <a:cubicBezTo>
                  <a:pt x="60" y="15"/>
                  <a:pt x="60" y="15"/>
                  <a:pt x="60" y="15"/>
                </a:cubicBezTo>
                <a:cubicBezTo>
                  <a:pt x="50" y="15"/>
                  <a:pt x="50" y="15"/>
                  <a:pt x="50" y="15"/>
                </a:cubicBezTo>
                <a:cubicBezTo>
                  <a:pt x="46" y="19"/>
                  <a:pt x="46" y="19"/>
                  <a:pt x="46" y="19"/>
                </a:cubicBezTo>
                <a:cubicBezTo>
                  <a:pt x="46" y="19"/>
                  <a:pt x="46" y="19"/>
                  <a:pt x="46" y="19"/>
                </a:cubicBezTo>
                <a:cubicBezTo>
                  <a:pt x="41" y="20"/>
                  <a:pt x="41" y="20"/>
                  <a:pt x="41" y="20"/>
                </a:cubicBezTo>
                <a:cubicBezTo>
                  <a:pt x="43" y="25"/>
                  <a:pt x="43" y="25"/>
                  <a:pt x="43" y="25"/>
                </a:cubicBezTo>
                <a:cubicBezTo>
                  <a:pt x="43" y="33"/>
                  <a:pt x="43" y="33"/>
                  <a:pt x="43" y="33"/>
                </a:cubicBezTo>
                <a:cubicBezTo>
                  <a:pt x="42" y="39"/>
                  <a:pt x="42" y="39"/>
                  <a:pt x="42" y="39"/>
                </a:cubicBezTo>
                <a:cubicBezTo>
                  <a:pt x="49" y="45"/>
                  <a:pt x="49" y="45"/>
                  <a:pt x="49" y="45"/>
                </a:cubicBezTo>
                <a:cubicBezTo>
                  <a:pt x="49" y="45"/>
                  <a:pt x="49" y="45"/>
                  <a:pt x="49" y="45"/>
                </a:cubicBezTo>
                <a:cubicBezTo>
                  <a:pt x="49" y="45"/>
                  <a:pt x="49" y="45"/>
                  <a:pt x="49" y="45"/>
                </a:cubicBezTo>
                <a:cubicBezTo>
                  <a:pt x="49" y="45"/>
                  <a:pt x="49" y="45"/>
                  <a:pt x="49" y="45"/>
                </a:cubicBezTo>
                <a:cubicBezTo>
                  <a:pt x="55" y="51"/>
                  <a:pt x="55" y="51"/>
                  <a:pt x="55" y="51"/>
                </a:cubicBezTo>
                <a:cubicBezTo>
                  <a:pt x="58" y="54"/>
                  <a:pt x="60" y="56"/>
                  <a:pt x="60" y="59"/>
                </a:cubicBezTo>
                <a:cubicBezTo>
                  <a:pt x="62" y="65"/>
                  <a:pt x="62" y="65"/>
                  <a:pt x="62" y="65"/>
                </a:cubicBezTo>
                <a:cubicBezTo>
                  <a:pt x="65" y="71"/>
                  <a:pt x="65" y="71"/>
                  <a:pt x="65" y="71"/>
                </a:cubicBezTo>
                <a:cubicBezTo>
                  <a:pt x="64" y="71"/>
                  <a:pt x="64" y="71"/>
                  <a:pt x="64" y="71"/>
                </a:cubicBezTo>
                <a:cubicBezTo>
                  <a:pt x="56" y="77"/>
                  <a:pt x="56" y="77"/>
                  <a:pt x="56" y="77"/>
                </a:cubicBezTo>
                <a:cubicBezTo>
                  <a:pt x="51" y="83"/>
                  <a:pt x="51" y="83"/>
                  <a:pt x="51" y="83"/>
                </a:cubicBezTo>
                <a:cubicBezTo>
                  <a:pt x="52" y="89"/>
                  <a:pt x="52" y="89"/>
                  <a:pt x="52" y="89"/>
                </a:cubicBezTo>
                <a:cubicBezTo>
                  <a:pt x="56" y="98"/>
                  <a:pt x="56" y="98"/>
                  <a:pt x="56" y="98"/>
                </a:cubicBezTo>
                <a:cubicBezTo>
                  <a:pt x="56" y="99"/>
                  <a:pt x="56" y="99"/>
                  <a:pt x="56" y="99"/>
                </a:cubicBezTo>
                <a:cubicBezTo>
                  <a:pt x="56" y="99"/>
                  <a:pt x="56" y="99"/>
                  <a:pt x="56" y="99"/>
                </a:cubicBezTo>
                <a:cubicBezTo>
                  <a:pt x="56" y="99"/>
                  <a:pt x="56" y="99"/>
                  <a:pt x="56" y="99"/>
                </a:cubicBezTo>
                <a:cubicBezTo>
                  <a:pt x="56" y="102"/>
                  <a:pt x="56" y="102"/>
                  <a:pt x="56" y="102"/>
                </a:cubicBezTo>
                <a:cubicBezTo>
                  <a:pt x="55" y="104"/>
                  <a:pt x="54" y="106"/>
                  <a:pt x="53" y="107"/>
                </a:cubicBezTo>
                <a:cubicBezTo>
                  <a:pt x="50" y="109"/>
                  <a:pt x="46" y="109"/>
                  <a:pt x="40" y="107"/>
                </a:cubicBezTo>
                <a:cubicBezTo>
                  <a:pt x="30" y="105"/>
                  <a:pt x="30" y="105"/>
                  <a:pt x="30" y="105"/>
                </a:cubicBezTo>
                <a:cubicBezTo>
                  <a:pt x="30" y="105"/>
                  <a:pt x="30" y="105"/>
                  <a:pt x="30" y="105"/>
                </a:cubicBezTo>
                <a:cubicBezTo>
                  <a:pt x="30" y="105"/>
                  <a:pt x="30" y="105"/>
                  <a:pt x="30" y="105"/>
                </a:cubicBezTo>
                <a:cubicBezTo>
                  <a:pt x="29" y="105"/>
                  <a:pt x="29" y="105"/>
                  <a:pt x="29" y="105"/>
                </a:cubicBezTo>
                <a:cubicBezTo>
                  <a:pt x="22" y="101"/>
                  <a:pt x="22" y="101"/>
                  <a:pt x="22" y="101"/>
                </a:cubicBezTo>
                <a:cubicBezTo>
                  <a:pt x="10" y="101"/>
                  <a:pt x="10" y="101"/>
                  <a:pt x="10" y="101"/>
                </a:cubicBezTo>
                <a:cubicBezTo>
                  <a:pt x="11" y="101"/>
                  <a:pt x="11" y="101"/>
                  <a:pt x="11" y="101"/>
                </a:cubicBezTo>
                <a:cubicBezTo>
                  <a:pt x="10" y="121"/>
                  <a:pt x="10" y="121"/>
                  <a:pt x="10" y="121"/>
                </a:cubicBezTo>
                <a:cubicBezTo>
                  <a:pt x="9" y="124"/>
                  <a:pt x="7" y="125"/>
                  <a:pt x="4" y="125"/>
                </a:cubicBezTo>
                <a:cubicBezTo>
                  <a:pt x="3" y="126"/>
                  <a:pt x="2" y="127"/>
                  <a:pt x="3" y="131"/>
                </a:cubicBezTo>
                <a:cubicBezTo>
                  <a:pt x="3" y="131"/>
                  <a:pt x="3" y="131"/>
                  <a:pt x="3" y="131"/>
                </a:cubicBezTo>
                <a:cubicBezTo>
                  <a:pt x="2" y="131"/>
                  <a:pt x="2" y="131"/>
                  <a:pt x="2" y="131"/>
                </a:cubicBezTo>
                <a:cubicBezTo>
                  <a:pt x="2" y="136"/>
                  <a:pt x="2" y="136"/>
                  <a:pt x="2" y="136"/>
                </a:cubicBezTo>
                <a:cubicBezTo>
                  <a:pt x="4" y="139"/>
                  <a:pt x="6" y="141"/>
                  <a:pt x="7" y="142"/>
                </a:cubicBezTo>
                <a:cubicBezTo>
                  <a:pt x="9" y="152"/>
                  <a:pt x="9" y="152"/>
                  <a:pt x="9" y="152"/>
                </a:cubicBezTo>
                <a:cubicBezTo>
                  <a:pt x="9" y="155"/>
                  <a:pt x="9" y="155"/>
                  <a:pt x="9" y="155"/>
                </a:cubicBezTo>
                <a:cubicBezTo>
                  <a:pt x="9" y="157"/>
                  <a:pt x="8" y="159"/>
                  <a:pt x="8" y="161"/>
                </a:cubicBezTo>
                <a:cubicBezTo>
                  <a:pt x="5" y="169"/>
                  <a:pt x="5" y="169"/>
                  <a:pt x="5" y="169"/>
                </a:cubicBezTo>
                <a:cubicBezTo>
                  <a:pt x="0" y="179"/>
                  <a:pt x="0" y="179"/>
                  <a:pt x="0" y="179"/>
                </a:cubicBezTo>
                <a:cubicBezTo>
                  <a:pt x="0" y="181"/>
                  <a:pt x="0" y="181"/>
                  <a:pt x="0" y="181"/>
                </a:cubicBezTo>
                <a:cubicBezTo>
                  <a:pt x="0" y="185"/>
                  <a:pt x="0" y="185"/>
                  <a:pt x="0" y="185"/>
                </a:cubicBezTo>
                <a:cubicBezTo>
                  <a:pt x="6" y="192"/>
                  <a:pt x="6" y="192"/>
                  <a:pt x="6" y="192"/>
                </a:cubicBezTo>
                <a:cubicBezTo>
                  <a:pt x="7" y="194"/>
                  <a:pt x="8" y="195"/>
                  <a:pt x="8" y="197"/>
                </a:cubicBezTo>
                <a:cubicBezTo>
                  <a:pt x="13" y="203"/>
                  <a:pt x="13" y="203"/>
                  <a:pt x="13" y="203"/>
                </a:cubicBezTo>
                <a:cubicBezTo>
                  <a:pt x="20" y="211"/>
                  <a:pt x="20" y="211"/>
                  <a:pt x="20" y="211"/>
                </a:cubicBezTo>
                <a:cubicBezTo>
                  <a:pt x="23" y="214"/>
                  <a:pt x="25" y="215"/>
                  <a:pt x="26" y="215"/>
                </a:cubicBezTo>
                <a:cubicBezTo>
                  <a:pt x="34" y="211"/>
                  <a:pt x="34" y="211"/>
                  <a:pt x="34" y="211"/>
                </a:cubicBezTo>
                <a:cubicBezTo>
                  <a:pt x="35" y="209"/>
                  <a:pt x="36" y="209"/>
                  <a:pt x="38" y="209"/>
                </a:cubicBezTo>
                <a:cubicBezTo>
                  <a:pt x="40" y="209"/>
                  <a:pt x="42" y="210"/>
                  <a:pt x="46" y="212"/>
                </a:cubicBezTo>
                <a:cubicBezTo>
                  <a:pt x="46" y="212"/>
                  <a:pt x="46" y="212"/>
                  <a:pt x="46" y="212"/>
                </a:cubicBezTo>
                <a:cubicBezTo>
                  <a:pt x="46" y="212"/>
                  <a:pt x="46" y="212"/>
                  <a:pt x="46" y="212"/>
                </a:cubicBezTo>
                <a:cubicBezTo>
                  <a:pt x="46" y="213"/>
                  <a:pt x="46" y="213"/>
                  <a:pt x="46" y="213"/>
                </a:cubicBezTo>
                <a:cubicBezTo>
                  <a:pt x="50" y="217"/>
                  <a:pt x="50" y="217"/>
                  <a:pt x="50" y="217"/>
                </a:cubicBezTo>
                <a:cubicBezTo>
                  <a:pt x="52" y="222"/>
                  <a:pt x="52" y="222"/>
                  <a:pt x="52" y="222"/>
                </a:cubicBezTo>
                <a:cubicBezTo>
                  <a:pt x="54" y="224"/>
                  <a:pt x="54" y="224"/>
                  <a:pt x="54" y="224"/>
                </a:cubicBezTo>
                <a:cubicBezTo>
                  <a:pt x="55" y="225"/>
                  <a:pt x="55" y="225"/>
                  <a:pt x="55" y="225"/>
                </a:cubicBezTo>
                <a:cubicBezTo>
                  <a:pt x="60" y="229"/>
                  <a:pt x="60" y="229"/>
                  <a:pt x="60" y="229"/>
                </a:cubicBezTo>
                <a:cubicBezTo>
                  <a:pt x="63" y="229"/>
                  <a:pt x="63" y="229"/>
                  <a:pt x="63" y="229"/>
                </a:cubicBezTo>
                <a:cubicBezTo>
                  <a:pt x="65" y="229"/>
                  <a:pt x="66" y="231"/>
                  <a:pt x="68" y="232"/>
                </a:cubicBezTo>
                <a:cubicBezTo>
                  <a:pt x="68" y="233"/>
                  <a:pt x="73" y="235"/>
                  <a:pt x="80" y="237"/>
                </a:cubicBezTo>
                <a:cubicBezTo>
                  <a:pt x="81" y="237"/>
                  <a:pt x="81" y="237"/>
                  <a:pt x="81" y="237"/>
                </a:cubicBezTo>
                <a:cubicBezTo>
                  <a:pt x="93" y="241"/>
                  <a:pt x="93" y="241"/>
                  <a:pt x="93" y="241"/>
                </a:cubicBezTo>
                <a:cubicBezTo>
                  <a:pt x="93" y="241"/>
                  <a:pt x="93" y="241"/>
                  <a:pt x="93" y="241"/>
                </a:cubicBezTo>
                <a:cubicBezTo>
                  <a:pt x="94" y="241"/>
                  <a:pt x="94" y="241"/>
                  <a:pt x="94" y="241"/>
                </a:cubicBezTo>
                <a:cubicBezTo>
                  <a:pt x="102" y="245"/>
                  <a:pt x="102" y="245"/>
                  <a:pt x="102" y="245"/>
                </a:cubicBezTo>
                <a:cubicBezTo>
                  <a:pt x="116" y="249"/>
                  <a:pt x="116" y="249"/>
                  <a:pt x="116" y="249"/>
                </a:cubicBezTo>
                <a:cubicBezTo>
                  <a:pt x="117" y="249"/>
                  <a:pt x="117" y="249"/>
                  <a:pt x="117" y="249"/>
                </a:cubicBezTo>
                <a:cubicBezTo>
                  <a:pt x="136" y="250"/>
                  <a:pt x="136" y="250"/>
                  <a:pt x="136" y="250"/>
                </a:cubicBezTo>
                <a:cubicBezTo>
                  <a:pt x="144" y="247"/>
                  <a:pt x="144" y="247"/>
                  <a:pt x="144" y="247"/>
                </a:cubicBezTo>
                <a:cubicBezTo>
                  <a:pt x="152" y="247"/>
                  <a:pt x="152" y="247"/>
                  <a:pt x="152" y="247"/>
                </a:cubicBezTo>
                <a:cubicBezTo>
                  <a:pt x="152" y="247"/>
                  <a:pt x="152" y="247"/>
                  <a:pt x="152" y="247"/>
                </a:cubicBezTo>
                <a:cubicBezTo>
                  <a:pt x="152" y="248"/>
                  <a:pt x="152" y="248"/>
                  <a:pt x="152" y="248"/>
                </a:cubicBezTo>
                <a:cubicBezTo>
                  <a:pt x="158" y="256"/>
                  <a:pt x="158" y="256"/>
                  <a:pt x="158" y="256"/>
                </a:cubicBezTo>
                <a:cubicBezTo>
                  <a:pt x="158" y="256"/>
                  <a:pt x="158" y="256"/>
                  <a:pt x="158" y="256"/>
                </a:cubicBezTo>
                <a:cubicBezTo>
                  <a:pt x="158" y="256"/>
                  <a:pt x="158" y="256"/>
                  <a:pt x="158" y="256"/>
                </a:cubicBezTo>
                <a:cubicBezTo>
                  <a:pt x="162" y="263"/>
                  <a:pt x="162" y="263"/>
                  <a:pt x="162" y="263"/>
                </a:cubicBezTo>
                <a:cubicBezTo>
                  <a:pt x="166" y="266"/>
                  <a:pt x="166" y="266"/>
                  <a:pt x="166" y="266"/>
                </a:cubicBezTo>
                <a:cubicBezTo>
                  <a:pt x="170" y="268"/>
                  <a:pt x="170" y="268"/>
                  <a:pt x="170" y="268"/>
                </a:cubicBezTo>
                <a:cubicBezTo>
                  <a:pt x="170" y="269"/>
                  <a:pt x="170" y="269"/>
                  <a:pt x="170" y="269"/>
                </a:cubicBezTo>
                <a:cubicBezTo>
                  <a:pt x="170" y="269"/>
                  <a:pt x="170" y="269"/>
                  <a:pt x="170" y="269"/>
                </a:cubicBezTo>
                <a:cubicBezTo>
                  <a:pt x="171" y="269"/>
                  <a:pt x="171" y="269"/>
                  <a:pt x="171" y="269"/>
                </a:cubicBezTo>
                <a:cubicBezTo>
                  <a:pt x="174" y="277"/>
                  <a:pt x="174" y="277"/>
                  <a:pt x="174" y="277"/>
                </a:cubicBezTo>
                <a:cubicBezTo>
                  <a:pt x="174" y="277"/>
                  <a:pt x="174" y="277"/>
                  <a:pt x="174" y="277"/>
                </a:cubicBezTo>
                <a:cubicBezTo>
                  <a:pt x="175" y="277"/>
                  <a:pt x="175" y="277"/>
                  <a:pt x="175" y="277"/>
                </a:cubicBezTo>
                <a:cubicBezTo>
                  <a:pt x="175" y="278"/>
                  <a:pt x="175" y="278"/>
                  <a:pt x="175" y="278"/>
                </a:cubicBezTo>
                <a:cubicBezTo>
                  <a:pt x="177" y="287"/>
                  <a:pt x="177" y="287"/>
                  <a:pt x="177" y="287"/>
                </a:cubicBezTo>
                <a:cubicBezTo>
                  <a:pt x="182" y="289"/>
                  <a:pt x="182" y="289"/>
                  <a:pt x="182" y="289"/>
                </a:cubicBezTo>
                <a:cubicBezTo>
                  <a:pt x="183" y="289"/>
                  <a:pt x="183" y="289"/>
                  <a:pt x="183" y="289"/>
                </a:cubicBezTo>
                <a:cubicBezTo>
                  <a:pt x="183" y="289"/>
                  <a:pt x="183" y="289"/>
                  <a:pt x="183" y="289"/>
                </a:cubicBezTo>
                <a:cubicBezTo>
                  <a:pt x="183" y="289"/>
                  <a:pt x="183" y="289"/>
                  <a:pt x="183" y="289"/>
                </a:cubicBezTo>
                <a:cubicBezTo>
                  <a:pt x="188" y="291"/>
                  <a:pt x="188" y="291"/>
                  <a:pt x="188" y="291"/>
                </a:cubicBezTo>
                <a:cubicBezTo>
                  <a:pt x="194" y="290"/>
                  <a:pt x="194" y="290"/>
                  <a:pt x="194" y="290"/>
                </a:cubicBezTo>
                <a:cubicBezTo>
                  <a:pt x="195" y="284"/>
                  <a:pt x="195" y="284"/>
                  <a:pt x="195" y="284"/>
                </a:cubicBezTo>
                <a:cubicBezTo>
                  <a:pt x="195" y="284"/>
                  <a:pt x="195" y="284"/>
                  <a:pt x="195" y="284"/>
                </a:cubicBezTo>
                <a:cubicBezTo>
                  <a:pt x="196" y="283"/>
                  <a:pt x="196" y="283"/>
                  <a:pt x="196" y="283"/>
                </a:cubicBezTo>
                <a:cubicBezTo>
                  <a:pt x="202" y="277"/>
                  <a:pt x="202" y="277"/>
                  <a:pt x="202" y="277"/>
                </a:cubicBezTo>
                <a:cubicBezTo>
                  <a:pt x="210" y="279"/>
                  <a:pt x="210" y="279"/>
                  <a:pt x="210" y="279"/>
                </a:cubicBezTo>
                <a:cubicBezTo>
                  <a:pt x="210" y="279"/>
                  <a:pt x="210" y="279"/>
                  <a:pt x="210" y="279"/>
                </a:cubicBezTo>
                <a:cubicBezTo>
                  <a:pt x="214" y="287"/>
                  <a:pt x="214" y="287"/>
                  <a:pt x="214" y="287"/>
                </a:cubicBezTo>
                <a:cubicBezTo>
                  <a:pt x="221" y="285"/>
                  <a:pt x="221" y="285"/>
                  <a:pt x="221" y="285"/>
                </a:cubicBezTo>
                <a:cubicBezTo>
                  <a:pt x="222" y="277"/>
                  <a:pt x="222" y="277"/>
                  <a:pt x="222" y="277"/>
                </a:cubicBezTo>
                <a:cubicBezTo>
                  <a:pt x="222" y="277"/>
                  <a:pt x="222" y="277"/>
                  <a:pt x="222" y="277"/>
                </a:cubicBezTo>
                <a:cubicBezTo>
                  <a:pt x="222" y="276"/>
                  <a:pt x="222" y="276"/>
                  <a:pt x="222" y="276"/>
                </a:cubicBezTo>
                <a:cubicBezTo>
                  <a:pt x="222" y="276"/>
                  <a:pt x="222" y="276"/>
                  <a:pt x="222" y="276"/>
                </a:cubicBezTo>
                <a:cubicBezTo>
                  <a:pt x="228" y="273"/>
                  <a:pt x="228" y="273"/>
                  <a:pt x="228" y="273"/>
                </a:cubicBezTo>
                <a:cubicBezTo>
                  <a:pt x="226" y="262"/>
                  <a:pt x="226" y="262"/>
                  <a:pt x="226" y="262"/>
                </a:cubicBezTo>
                <a:cubicBezTo>
                  <a:pt x="226" y="261"/>
                  <a:pt x="226" y="261"/>
                  <a:pt x="226" y="261"/>
                </a:cubicBezTo>
                <a:cubicBezTo>
                  <a:pt x="226" y="261"/>
                  <a:pt x="226" y="261"/>
                  <a:pt x="226" y="261"/>
                </a:cubicBezTo>
                <a:cubicBezTo>
                  <a:pt x="226" y="261"/>
                  <a:pt x="226" y="261"/>
                  <a:pt x="226" y="261"/>
                </a:cubicBezTo>
                <a:cubicBezTo>
                  <a:pt x="232" y="248"/>
                  <a:pt x="232" y="248"/>
                  <a:pt x="232" y="248"/>
                </a:cubicBezTo>
                <a:cubicBezTo>
                  <a:pt x="238" y="246"/>
                  <a:pt x="238" y="246"/>
                  <a:pt x="238" y="246"/>
                </a:cubicBezTo>
                <a:cubicBezTo>
                  <a:pt x="236" y="235"/>
                  <a:pt x="236" y="235"/>
                  <a:pt x="236" y="235"/>
                </a:cubicBezTo>
                <a:cubicBezTo>
                  <a:pt x="242" y="235"/>
                  <a:pt x="242" y="235"/>
                  <a:pt x="242" y="235"/>
                </a:cubicBezTo>
                <a:cubicBezTo>
                  <a:pt x="242" y="229"/>
                  <a:pt x="242" y="229"/>
                  <a:pt x="242" y="229"/>
                </a:cubicBezTo>
                <a:cubicBezTo>
                  <a:pt x="238" y="219"/>
                  <a:pt x="238" y="219"/>
                  <a:pt x="238" y="219"/>
                </a:cubicBezTo>
                <a:cubicBezTo>
                  <a:pt x="238" y="219"/>
                  <a:pt x="238" y="219"/>
                  <a:pt x="238" y="219"/>
                </a:cubicBezTo>
                <a:cubicBezTo>
                  <a:pt x="238" y="218"/>
                  <a:pt x="238" y="218"/>
                  <a:pt x="238" y="218"/>
                </a:cubicBezTo>
                <a:cubicBezTo>
                  <a:pt x="239" y="210"/>
                  <a:pt x="239" y="210"/>
                  <a:pt x="239" y="210"/>
                </a:cubicBezTo>
                <a:cubicBezTo>
                  <a:pt x="239" y="209"/>
                  <a:pt x="239" y="209"/>
                  <a:pt x="239" y="209"/>
                </a:cubicBezTo>
                <a:cubicBezTo>
                  <a:pt x="240" y="209"/>
                  <a:pt x="240" y="209"/>
                  <a:pt x="240" y="209"/>
                </a:cubicBezTo>
                <a:cubicBezTo>
                  <a:pt x="244" y="203"/>
                  <a:pt x="244" y="203"/>
                  <a:pt x="244" y="203"/>
                </a:cubicBezTo>
                <a:cubicBezTo>
                  <a:pt x="245" y="203"/>
                  <a:pt x="245" y="203"/>
                  <a:pt x="245" y="203"/>
                </a:cubicBezTo>
                <a:cubicBezTo>
                  <a:pt x="246" y="203"/>
                  <a:pt x="246" y="203"/>
                  <a:pt x="246" y="203"/>
                </a:cubicBezTo>
                <a:cubicBezTo>
                  <a:pt x="257" y="205"/>
                  <a:pt x="257" y="205"/>
                  <a:pt x="257" y="205"/>
                </a:cubicBezTo>
                <a:cubicBezTo>
                  <a:pt x="257" y="205"/>
                  <a:pt x="257" y="205"/>
                  <a:pt x="257" y="205"/>
                </a:cubicBezTo>
                <a:cubicBezTo>
                  <a:pt x="266" y="207"/>
                  <a:pt x="266" y="207"/>
                  <a:pt x="266" y="207"/>
                </a:cubicBezTo>
                <a:cubicBezTo>
                  <a:pt x="274" y="205"/>
                  <a:pt x="274" y="205"/>
                  <a:pt x="274" y="205"/>
                </a:cubicBezTo>
                <a:cubicBezTo>
                  <a:pt x="278" y="213"/>
                  <a:pt x="278" y="213"/>
                  <a:pt x="278" y="213"/>
                </a:cubicBezTo>
                <a:cubicBezTo>
                  <a:pt x="278" y="214"/>
                  <a:pt x="278" y="214"/>
                  <a:pt x="278" y="214"/>
                </a:cubicBezTo>
                <a:cubicBezTo>
                  <a:pt x="278" y="220"/>
                  <a:pt x="278" y="220"/>
                  <a:pt x="278" y="220"/>
                </a:cubicBezTo>
                <a:cubicBezTo>
                  <a:pt x="280" y="226"/>
                  <a:pt x="280" y="226"/>
                  <a:pt x="280" y="226"/>
                </a:cubicBezTo>
                <a:cubicBezTo>
                  <a:pt x="280" y="229"/>
                  <a:pt x="282" y="230"/>
                  <a:pt x="284" y="231"/>
                </a:cubicBezTo>
                <a:cubicBezTo>
                  <a:pt x="284" y="231"/>
                  <a:pt x="284" y="231"/>
                  <a:pt x="284" y="231"/>
                </a:cubicBezTo>
                <a:cubicBezTo>
                  <a:pt x="288" y="231"/>
                  <a:pt x="290" y="233"/>
                  <a:pt x="290" y="235"/>
                </a:cubicBezTo>
                <a:cubicBezTo>
                  <a:pt x="291" y="237"/>
                  <a:pt x="292" y="240"/>
                  <a:pt x="295" y="243"/>
                </a:cubicBezTo>
                <a:cubicBezTo>
                  <a:pt x="299" y="249"/>
                  <a:pt x="299" y="249"/>
                  <a:pt x="299" y="249"/>
                </a:cubicBezTo>
                <a:cubicBezTo>
                  <a:pt x="299" y="249"/>
                  <a:pt x="299" y="249"/>
                  <a:pt x="299" y="249"/>
                </a:cubicBezTo>
                <a:cubicBezTo>
                  <a:pt x="299" y="249"/>
                  <a:pt x="299" y="249"/>
                  <a:pt x="299" y="249"/>
                </a:cubicBezTo>
                <a:cubicBezTo>
                  <a:pt x="301" y="253"/>
                  <a:pt x="301" y="253"/>
                  <a:pt x="301" y="253"/>
                </a:cubicBezTo>
                <a:cubicBezTo>
                  <a:pt x="305" y="253"/>
                  <a:pt x="305" y="253"/>
                  <a:pt x="305" y="253"/>
                </a:cubicBezTo>
                <a:cubicBezTo>
                  <a:pt x="312" y="247"/>
                  <a:pt x="312" y="247"/>
                  <a:pt x="312" y="247"/>
                </a:cubicBezTo>
                <a:cubicBezTo>
                  <a:pt x="316" y="256"/>
                  <a:pt x="316" y="256"/>
                  <a:pt x="316" y="256"/>
                </a:cubicBezTo>
                <a:cubicBezTo>
                  <a:pt x="325" y="259"/>
                  <a:pt x="325" y="259"/>
                  <a:pt x="325" y="259"/>
                </a:cubicBezTo>
                <a:cubicBezTo>
                  <a:pt x="325" y="259"/>
                  <a:pt x="325" y="259"/>
                  <a:pt x="325" y="259"/>
                </a:cubicBezTo>
                <a:cubicBezTo>
                  <a:pt x="326" y="259"/>
                  <a:pt x="326" y="259"/>
                  <a:pt x="326" y="259"/>
                </a:cubicBezTo>
                <a:cubicBezTo>
                  <a:pt x="330" y="267"/>
                  <a:pt x="330" y="267"/>
                  <a:pt x="330" y="267"/>
                </a:cubicBezTo>
                <a:cubicBezTo>
                  <a:pt x="332" y="269"/>
                  <a:pt x="332" y="269"/>
                  <a:pt x="332" y="269"/>
                </a:cubicBezTo>
                <a:cubicBezTo>
                  <a:pt x="332" y="261"/>
                  <a:pt x="332" y="261"/>
                  <a:pt x="332" y="261"/>
                </a:cubicBezTo>
                <a:cubicBezTo>
                  <a:pt x="332" y="261"/>
                  <a:pt x="332" y="261"/>
                  <a:pt x="332" y="261"/>
                </a:cubicBezTo>
                <a:cubicBezTo>
                  <a:pt x="332" y="259"/>
                  <a:pt x="332" y="259"/>
                  <a:pt x="332" y="259"/>
                </a:cubicBezTo>
                <a:cubicBezTo>
                  <a:pt x="350" y="259"/>
                  <a:pt x="350" y="259"/>
                  <a:pt x="350" y="259"/>
                </a:cubicBezTo>
                <a:cubicBezTo>
                  <a:pt x="350" y="257"/>
                  <a:pt x="350" y="257"/>
                  <a:pt x="350" y="257"/>
                </a:cubicBezTo>
                <a:cubicBezTo>
                  <a:pt x="351" y="257"/>
                  <a:pt x="351" y="255"/>
                  <a:pt x="350" y="254"/>
                </a:cubicBezTo>
                <a:cubicBezTo>
                  <a:pt x="349" y="251"/>
                  <a:pt x="348" y="249"/>
                  <a:pt x="348" y="247"/>
                </a:cubicBezTo>
                <a:cubicBezTo>
                  <a:pt x="348" y="243"/>
                  <a:pt x="348" y="241"/>
                  <a:pt x="349" y="240"/>
                </a:cubicBezTo>
                <a:cubicBezTo>
                  <a:pt x="350" y="239"/>
                  <a:pt x="351" y="239"/>
                  <a:pt x="353" y="239"/>
                </a:cubicBezTo>
                <a:cubicBezTo>
                  <a:pt x="360" y="241"/>
                  <a:pt x="360" y="241"/>
                  <a:pt x="360" y="241"/>
                </a:cubicBezTo>
                <a:cubicBezTo>
                  <a:pt x="361" y="236"/>
                  <a:pt x="361" y="236"/>
                  <a:pt x="361" y="236"/>
                </a:cubicBezTo>
                <a:cubicBezTo>
                  <a:pt x="348" y="230"/>
                  <a:pt x="348" y="230"/>
                  <a:pt x="348" y="230"/>
                </a:cubicBezTo>
                <a:cubicBezTo>
                  <a:pt x="347" y="230"/>
                  <a:pt x="347" y="230"/>
                  <a:pt x="347" y="230"/>
                </a:cubicBezTo>
                <a:cubicBezTo>
                  <a:pt x="346" y="229"/>
                  <a:pt x="346" y="229"/>
                  <a:pt x="346" y="229"/>
                </a:cubicBezTo>
                <a:cubicBezTo>
                  <a:pt x="346" y="229"/>
                  <a:pt x="346" y="229"/>
                  <a:pt x="346" y="229"/>
                </a:cubicBezTo>
                <a:cubicBezTo>
                  <a:pt x="346" y="229"/>
                  <a:pt x="346" y="229"/>
                  <a:pt x="346" y="229"/>
                </a:cubicBezTo>
                <a:cubicBezTo>
                  <a:pt x="344" y="213"/>
                  <a:pt x="344" y="213"/>
                  <a:pt x="344" y="213"/>
                </a:cubicBezTo>
                <a:cubicBezTo>
                  <a:pt x="345" y="203"/>
                  <a:pt x="345" y="203"/>
                  <a:pt x="345" y="203"/>
                </a:cubicBezTo>
                <a:cubicBezTo>
                  <a:pt x="345" y="201"/>
                  <a:pt x="345" y="201"/>
                  <a:pt x="345" y="201"/>
                </a:cubicBezTo>
                <a:cubicBezTo>
                  <a:pt x="345" y="201"/>
                  <a:pt x="345" y="201"/>
                  <a:pt x="345" y="201"/>
                </a:cubicBezTo>
                <a:cubicBezTo>
                  <a:pt x="367" y="203"/>
                  <a:pt x="367" y="203"/>
                  <a:pt x="367" y="203"/>
                </a:cubicBezTo>
                <a:cubicBezTo>
                  <a:pt x="372" y="198"/>
                  <a:pt x="372" y="198"/>
                  <a:pt x="372" y="198"/>
                </a:cubicBezTo>
                <a:cubicBezTo>
                  <a:pt x="374" y="196"/>
                  <a:pt x="373" y="195"/>
                  <a:pt x="372" y="194"/>
                </a:cubicBezTo>
                <a:cubicBezTo>
                  <a:pt x="367" y="192"/>
                  <a:pt x="364" y="190"/>
                  <a:pt x="364" y="187"/>
                </a:cubicBezTo>
                <a:cubicBezTo>
                  <a:pt x="364" y="186"/>
                  <a:pt x="364" y="185"/>
                  <a:pt x="366" y="184"/>
                </a:cubicBezTo>
                <a:cubicBezTo>
                  <a:pt x="376" y="175"/>
                  <a:pt x="376" y="175"/>
                  <a:pt x="376" y="175"/>
                </a:cubicBezTo>
                <a:cubicBezTo>
                  <a:pt x="386" y="174"/>
                  <a:pt x="386" y="174"/>
                  <a:pt x="386" y="174"/>
                </a:cubicBezTo>
                <a:cubicBezTo>
                  <a:pt x="391" y="165"/>
                  <a:pt x="391" y="165"/>
                  <a:pt x="391" y="165"/>
                </a:cubicBezTo>
                <a:cubicBezTo>
                  <a:pt x="391" y="157"/>
                  <a:pt x="391" y="157"/>
                  <a:pt x="391" y="157"/>
                </a:cubicBezTo>
                <a:cubicBezTo>
                  <a:pt x="398" y="155"/>
                  <a:pt x="398" y="155"/>
                  <a:pt x="398" y="155"/>
                </a:cubicBezTo>
                <a:cubicBezTo>
                  <a:pt x="400" y="149"/>
                  <a:pt x="402" y="146"/>
                  <a:pt x="402" y="145"/>
                </a:cubicBezTo>
                <a:cubicBezTo>
                  <a:pt x="406" y="138"/>
                  <a:pt x="406" y="138"/>
                  <a:pt x="406" y="138"/>
                </a:cubicBezTo>
                <a:cubicBezTo>
                  <a:pt x="400" y="128"/>
                  <a:pt x="400" y="128"/>
                  <a:pt x="400" y="128"/>
                </a:cubicBezTo>
                <a:cubicBezTo>
                  <a:pt x="400" y="128"/>
                  <a:pt x="400" y="128"/>
                  <a:pt x="400" y="128"/>
                </a:cubicBezTo>
                <a:cubicBezTo>
                  <a:pt x="400" y="128"/>
                  <a:pt x="400" y="128"/>
                  <a:pt x="400" y="128"/>
                </a:cubicBezTo>
                <a:cubicBezTo>
                  <a:pt x="400" y="127"/>
                  <a:pt x="400" y="127"/>
                  <a:pt x="400" y="127"/>
                </a:cubicBezTo>
                <a:cubicBezTo>
                  <a:pt x="396" y="114"/>
                  <a:pt x="396" y="114"/>
                  <a:pt x="396" y="114"/>
                </a:cubicBezTo>
                <a:cubicBezTo>
                  <a:pt x="396" y="113"/>
                  <a:pt x="396" y="113"/>
                  <a:pt x="396" y="113"/>
                </a:cubicBezTo>
                <a:cubicBezTo>
                  <a:pt x="394" y="99"/>
                  <a:pt x="394" y="99"/>
                  <a:pt x="394" y="99"/>
                </a:cubicBezTo>
                <a:cubicBezTo>
                  <a:pt x="389" y="91"/>
                  <a:pt x="389" y="91"/>
                  <a:pt x="389" y="91"/>
                </a:cubicBezTo>
                <a:cubicBezTo>
                  <a:pt x="382" y="84"/>
                  <a:pt x="382" y="84"/>
                  <a:pt x="382" y="84"/>
                </a:cubicBezTo>
                <a:cubicBezTo>
                  <a:pt x="382" y="84"/>
                  <a:pt x="382" y="84"/>
                  <a:pt x="382" y="84"/>
                </a:cubicBezTo>
                <a:cubicBezTo>
                  <a:pt x="382" y="83"/>
                  <a:pt x="382" y="83"/>
                  <a:pt x="382" y="83"/>
                </a:cubicBezTo>
                <a:cubicBezTo>
                  <a:pt x="382" y="83"/>
                  <a:pt x="382" y="83"/>
                  <a:pt x="382" y="83"/>
                </a:cubicBezTo>
                <a:cubicBezTo>
                  <a:pt x="381" y="75"/>
                  <a:pt x="381" y="75"/>
                  <a:pt x="381" y="75"/>
                </a:cubicBezTo>
                <a:cubicBezTo>
                  <a:pt x="368" y="79"/>
                  <a:pt x="368" y="79"/>
                  <a:pt x="368" y="79"/>
                </a:cubicBezTo>
                <a:cubicBezTo>
                  <a:pt x="368" y="79"/>
                  <a:pt x="368" y="79"/>
                  <a:pt x="368" y="79"/>
                </a:cubicBezTo>
                <a:cubicBezTo>
                  <a:pt x="362" y="72"/>
                  <a:pt x="362" y="72"/>
                  <a:pt x="362" y="72"/>
                </a:cubicBezTo>
                <a:cubicBezTo>
                  <a:pt x="344" y="59"/>
                  <a:pt x="344" y="59"/>
                  <a:pt x="344" y="59"/>
                </a:cubicBezTo>
                <a:cubicBezTo>
                  <a:pt x="343" y="59"/>
                  <a:pt x="343" y="59"/>
                  <a:pt x="343" y="59"/>
                </a:cubicBezTo>
                <a:cubicBezTo>
                  <a:pt x="336" y="50"/>
                  <a:pt x="336" y="50"/>
                  <a:pt x="336" y="50"/>
                </a:cubicBezTo>
                <a:cubicBezTo>
                  <a:pt x="332" y="47"/>
                  <a:pt x="332" y="47"/>
                  <a:pt x="332" y="47"/>
                </a:cubicBezTo>
                <a:cubicBezTo>
                  <a:pt x="329" y="51"/>
                  <a:pt x="329" y="51"/>
                  <a:pt x="329" y="51"/>
                </a:cubicBezTo>
                <a:cubicBezTo>
                  <a:pt x="329" y="52"/>
                  <a:pt x="329" y="52"/>
                  <a:pt x="329" y="52"/>
                </a:cubicBezTo>
                <a:cubicBezTo>
                  <a:pt x="329" y="53"/>
                  <a:pt x="329" y="53"/>
                  <a:pt x="329" y="53"/>
                </a:cubicBezTo>
                <a:cubicBezTo>
                  <a:pt x="328" y="53"/>
                  <a:pt x="328" y="53"/>
                  <a:pt x="328" y="53"/>
                </a:cubicBezTo>
                <a:cubicBezTo>
                  <a:pt x="328" y="53"/>
                  <a:pt x="328" y="53"/>
                  <a:pt x="328" y="53"/>
                </a:cubicBezTo>
                <a:cubicBezTo>
                  <a:pt x="322" y="53"/>
                  <a:pt x="322" y="53"/>
                  <a:pt x="322" y="53"/>
                </a:cubicBezTo>
                <a:cubicBezTo>
                  <a:pt x="321" y="53"/>
                  <a:pt x="321" y="53"/>
                  <a:pt x="321" y="53"/>
                </a:cubicBezTo>
                <a:cubicBezTo>
                  <a:pt x="321" y="53"/>
                  <a:pt x="321" y="53"/>
                  <a:pt x="321" y="53"/>
                </a:cubicBezTo>
                <a:cubicBezTo>
                  <a:pt x="308" y="39"/>
                  <a:pt x="308" y="39"/>
                  <a:pt x="308" y="39"/>
                </a:cubicBezTo>
                <a:cubicBezTo>
                  <a:pt x="305" y="38"/>
                  <a:pt x="302" y="35"/>
                  <a:pt x="298" y="31"/>
                </a:cubicBezTo>
                <a:cubicBezTo>
                  <a:pt x="292" y="27"/>
                  <a:pt x="292" y="27"/>
                  <a:pt x="292" y="27"/>
                </a:cubicBezTo>
                <a:cubicBezTo>
                  <a:pt x="292" y="26"/>
                  <a:pt x="292" y="26"/>
                  <a:pt x="292" y="26"/>
                </a:cubicBezTo>
                <a:cubicBezTo>
                  <a:pt x="285" y="22"/>
                  <a:pt x="285" y="22"/>
                  <a:pt x="285" y="22"/>
                </a:cubicBezTo>
                <a:cubicBezTo>
                  <a:pt x="281" y="25"/>
                  <a:pt x="281" y="25"/>
                  <a:pt x="281" y="25"/>
                </a:cubicBezTo>
                <a:cubicBezTo>
                  <a:pt x="280" y="26"/>
                  <a:pt x="280" y="26"/>
                  <a:pt x="280" y="26"/>
                </a:cubicBezTo>
                <a:cubicBezTo>
                  <a:pt x="280" y="26"/>
                  <a:pt x="280" y="26"/>
                  <a:pt x="280" y="26"/>
                </a:cubicBezTo>
                <a:cubicBezTo>
                  <a:pt x="280" y="26"/>
                  <a:pt x="280" y="26"/>
                  <a:pt x="280" y="26"/>
                </a:cubicBezTo>
                <a:cubicBezTo>
                  <a:pt x="276" y="25"/>
                  <a:pt x="276" y="25"/>
                  <a:pt x="276" y="25"/>
                </a:cubicBezTo>
                <a:cubicBezTo>
                  <a:pt x="272" y="27"/>
                  <a:pt x="272" y="27"/>
                  <a:pt x="272" y="27"/>
                </a:cubicBezTo>
                <a:cubicBezTo>
                  <a:pt x="272" y="27"/>
                  <a:pt x="272" y="27"/>
                  <a:pt x="272" y="27"/>
                </a:cubicBezTo>
                <a:cubicBezTo>
                  <a:pt x="271" y="28"/>
                  <a:pt x="271" y="28"/>
                  <a:pt x="271" y="28"/>
                </a:cubicBezTo>
                <a:cubicBezTo>
                  <a:pt x="271" y="28"/>
                  <a:pt x="271" y="28"/>
                  <a:pt x="271" y="28"/>
                </a:cubicBezTo>
                <a:cubicBezTo>
                  <a:pt x="265" y="29"/>
                  <a:pt x="265" y="29"/>
                  <a:pt x="265" y="29"/>
                </a:cubicBezTo>
                <a:cubicBezTo>
                  <a:pt x="258" y="24"/>
                  <a:pt x="250" y="20"/>
                  <a:pt x="242" y="15"/>
                </a:cubicBezTo>
                <a:close/>
              </a:path>
            </a:pathLst>
          </a:custGeom>
          <a:solidFill>
            <a:srgbClr val="70AD47"/>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83" name="Freeform 13"/>
          <p:cNvSpPr/>
          <p:nvPr/>
        </p:nvSpPr>
        <p:spPr bwMode="auto">
          <a:xfrm>
            <a:off x="5152569" y="4630196"/>
            <a:ext cx="722313" cy="623888"/>
          </a:xfrm>
          <a:custGeom>
            <a:avLst/>
            <a:gdLst>
              <a:gd name="T0" fmla="*/ 142 w 192"/>
              <a:gd name="T1" fmla="*/ 7 h 166"/>
              <a:gd name="T2" fmla="*/ 131 w 192"/>
              <a:gd name="T3" fmla="*/ 10 h 166"/>
              <a:gd name="T4" fmla="*/ 129 w 192"/>
              <a:gd name="T5" fmla="*/ 0 h 166"/>
              <a:gd name="T6" fmla="*/ 125 w 192"/>
              <a:gd name="T7" fmla="*/ 10 h 166"/>
              <a:gd name="T8" fmla="*/ 119 w 192"/>
              <a:gd name="T9" fmla="*/ 18 h 166"/>
              <a:gd name="T10" fmla="*/ 108 w 192"/>
              <a:gd name="T11" fmla="*/ 17 h 166"/>
              <a:gd name="T12" fmla="*/ 106 w 192"/>
              <a:gd name="T13" fmla="*/ 25 h 166"/>
              <a:gd name="T14" fmla="*/ 94 w 192"/>
              <a:gd name="T15" fmla="*/ 28 h 166"/>
              <a:gd name="T16" fmla="*/ 90 w 192"/>
              <a:gd name="T17" fmla="*/ 30 h 166"/>
              <a:gd name="T18" fmla="*/ 80 w 192"/>
              <a:gd name="T19" fmla="*/ 26 h 166"/>
              <a:gd name="T20" fmla="*/ 73 w 192"/>
              <a:gd name="T21" fmla="*/ 24 h 166"/>
              <a:gd name="T22" fmla="*/ 84 w 192"/>
              <a:gd name="T23" fmla="*/ 40 h 166"/>
              <a:gd name="T24" fmla="*/ 90 w 192"/>
              <a:gd name="T25" fmla="*/ 46 h 166"/>
              <a:gd name="T26" fmla="*/ 88 w 192"/>
              <a:gd name="T27" fmla="*/ 55 h 166"/>
              <a:gd name="T28" fmla="*/ 69 w 192"/>
              <a:gd name="T29" fmla="*/ 64 h 166"/>
              <a:gd name="T30" fmla="*/ 62 w 192"/>
              <a:gd name="T31" fmla="*/ 65 h 166"/>
              <a:gd name="T32" fmla="*/ 55 w 192"/>
              <a:gd name="T33" fmla="*/ 63 h 166"/>
              <a:gd name="T34" fmla="*/ 47 w 192"/>
              <a:gd name="T35" fmla="*/ 71 h 166"/>
              <a:gd name="T36" fmla="*/ 39 w 192"/>
              <a:gd name="T37" fmla="*/ 74 h 166"/>
              <a:gd name="T38" fmla="*/ 8 w 192"/>
              <a:gd name="T39" fmla="*/ 74 h 166"/>
              <a:gd name="T40" fmla="*/ 4 w 192"/>
              <a:gd name="T41" fmla="*/ 96 h 166"/>
              <a:gd name="T42" fmla="*/ 11 w 192"/>
              <a:gd name="T43" fmla="*/ 100 h 166"/>
              <a:gd name="T44" fmla="*/ 15 w 192"/>
              <a:gd name="T45" fmla="*/ 95 h 166"/>
              <a:gd name="T46" fmla="*/ 28 w 192"/>
              <a:gd name="T47" fmla="*/ 96 h 166"/>
              <a:gd name="T48" fmla="*/ 31 w 192"/>
              <a:gd name="T49" fmla="*/ 118 h 166"/>
              <a:gd name="T50" fmla="*/ 26 w 192"/>
              <a:gd name="T51" fmla="*/ 130 h 166"/>
              <a:gd name="T52" fmla="*/ 38 w 192"/>
              <a:gd name="T53" fmla="*/ 148 h 166"/>
              <a:gd name="T54" fmla="*/ 33 w 192"/>
              <a:gd name="T55" fmla="*/ 166 h 166"/>
              <a:gd name="T56" fmla="*/ 46 w 192"/>
              <a:gd name="T57" fmla="*/ 159 h 166"/>
              <a:gd name="T58" fmla="*/ 55 w 192"/>
              <a:gd name="T59" fmla="*/ 160 h 166"/>
              <a:gd name="T60" fmla="*/ 84 w 192"/>
              <a:gd name="T61" fmla="*/ 160 h 166"/>
              <a:gd name="T62" fmla="*/ 98 w 192"/>
              <a:gd name="T63" fmla="*/ 150 h 166"/>
              <a:gd name="T64" fmla="*/ 114 w 192"/>
              <a:gd name="T65" fmla="*/ 137 h 166"/>
              <a:gd name="T66" fmla="*/ 124 w 192"/>
              <a:gd name="T67" fmla="*/ 141 h 166"/>
              <a:gd name="T68" fmla="*/ 137 w 192"/>
              <a:gd name="T69" fmla="*/ 146 h 166"/>
              <a:gd name="T70" fmla="*/ 146 w 192"/>
              <a:gd name="T71" fmla="*/ 149 h 166"/>
              <a:gd name="T72" fmla="*/ 148 w 192"/>
              <a:gd name="T73" fmla="*/ 144 h 166"/>
              <a:gd name="T74" fmla="*/ 151 w 192"/>
              <a:gd name="T75" fmla="*/ 142 h 166"/>
              <a:gd name="T76" fmla="*/ 157 w 192"/>
              <a:gd name="T77" fmla="*/ 138 h 166"/>
              <a:gd name="T78" fmla="*/ 173 w 192"/>
              <a:gd name="T79" fmla="*/ 126 h 166"/>
              <a:gd name="T80" fmla="*/ 176 w 192"/>
              <a:gd name="T81" fmla="*/ 124 h 166"/>
              <a:gd name="T82" fmla="*/ 183 w 192"/>
              <a:gd name="T83" fmla="*/ 122 h 166"/>
              <a:gd name="T84" fmla="*/ 190 w 192"/>
              <a:gd name="T85" fmla="*/ 118 h 166"/>
              <a:gd name="T86" fmla="*/ 186 w 192"/>
              <a:gd name="T87" fmla="*/ 103 h 166"/>
              <a:gd name="T88" fmla="*/ 188 w 192"/>
              <a:gd name="T89" fmla="*/ 94 h 166"/>
              <a:gd name="T90" fmla="*/ 174 w 192"/>
              <a:gd name="T91" fmla="*/ 83 h 166"/>
              <a:gd name="T92" fmla="*/ 186 w 192"/>
              <a:gd name="T93" fmla="*/ 34 h 166"/>
              <a:gd name="T94" fmla="*/ 178 w 192"/>
              <a:gd name="T95" fmla="*/ 38 h 166"/>
              <a:gd name="T96" fmla="*/ 168 w 192"/>
              <a:gd name="T97" fmla="*/ 38 h 166"/>
              <a:gd name="T98" fmla="*/ 167 w 192"/>
              <a:gd name="T99" fmla="*/ 34 h 166"/>
              <a:gd name="T100" fmla="*/ 166 w 192"/>
              <a:gd name="T101" fmla="*/ 32 h 166"/>
              <a:gd name="T102" fmla="*/ 156 w 192"/>
              <a:gd name="T103"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2" h="166">
                <a:moveTo>
                  <a:pt x="150" y="3"/>
                </a:moveTo>
                <a:cubicBezTo>
                  <a:pt x="148" y="2"/>
                  <a:pt x="148" y="2"/>
                  <a:pt x="148" y="2"/>
                </a:cubicBezTo>
                <a:cubicBezTo>
                  <a:pt x="144" y="4"/>
                  <a:pt x="144" y="4"/>
                  <a:pt x="144" y="4"/>
                </a:cubicBezTo>
                <a:cubicBezTo>
                  <a:pt x="142" y="7"/>
                  <a:pt x="142" y="7"/>
                  <a:pt x="142" y="7"/>
                </a:cubicBezTo>
                <a:cubicBezTo>
                  <a:pt x="141" y="11"/>
                  <a:pt x="139" y="13"/>
                  <a:pt x="136" y="13"/>
                </a:cubicBezTo>
                <a:cubicBezTo>
                  <a:pt x="135" y="13"/>
                  <a:pt x="133" y="12"/>
                  <a:pt x="132" y="10"/>
                </a:cubicBezTo>
                <a:cubicBezTo>
                  <a:pt x="131" y="10"/>
                  <a:pt x="131" y="10"/>
                  <a:pt x="131" y="10"/>
                </a:cubicBezTo>
                <a:cubicBezTo>
                  <a:pt x="131" y="10"/>
                  <a:pt x="131" y="10"/>
                  <a:pt x="131" y="10"/>
                </a:cubicBezTo>
                <a:cubicBezTo>
                  <a:pt x="131" y="10"/>
                  <a:pt x="131" y="10"/>
                  <a:pt x="131" y="10"/>
                </a:cubicBezTo>
                <a:cubicBezTo>
                  <a:pt x="130" y="6"/>
                  <a:pt x="130" y="6"/>
                  <a:pt x="130" y="6"/>
                </a:cubicBezTo>
                <a:cubicBezTo>
                  <a:pt x="130" y="5"/>
                  <a:pt x="130" y="5"/>
                  <a:pt x="130" y="5"/>
                </a:cubicBezTo>
                <a:cubicBezTo>
                  <a:pt x="129" y="0"/>
                  <a:pt x="129" y="0"/>
                  <a:pt x="129" y="0"/>
                </a:cubicBezTo>
                <a:cubicBezTo>
                  <a:pt x="127" y="0"/>
                  <a:pt x="127" y="0"/>
                  <a:pt x="127" y="0"/>
                </a:cubicBezTo>
                <a:cubicBezTo>
                  <a:pt x="126" y="0"/>
                  <a:pt x="126" y="0"/>
                  <a:pt x="126" y="0"/>
                </a:cubicBezTo>
                <a:cubicBezTo>
                  <a:pt x="125" y="4"/>
                  <a:pt x="125" y="4"/>
                  <a:pt x="125" y="4"/>
                </a:cubicBezTo>
                <a:cubicBezTo>
                  <a:pt x="125" y="10"/>
                  <a:pt x="125" y="10"/>
                  <a:pt x="125" y="10"/>
                </a:cubicBezTo>
                <a:cubicBezTo>
                  <a:pt x="125" y="10"/>
                  <a:pt x="125" y="10"/>
                  <a:pt x="125" y="10"/>
                </a:cubicBezTo>
                <a:cubicBezTo>
                  <a:pt x="124" y="10"/>
                  <a:pt x="124" y="10"/>
                  <a:pt x="124" y="10"/>
                </a:cubicBezTo>
                <a:cubicBezTo>
                  <a:pt x="120" y="17"/>
                  <a:pt x="120" y="17"/>
                  <a:pt x="120" y="17"/>
                </a:cubicBezTo>
                <a:cubicBezTo>
                  <a:pt x="119" y="18"/>
                  <a:pt x="119" y="18"/>
                  <a:pt x="119" y="18"/>
                </a:cubicBezTo>
                <a:cubicBezTo>
                  <a:pt x="118" y="18"/>
                  <a:pt x="118" y="18"/>
                  <a:pt x="118" y="18"/>
                </a:cubicBezTo>
                <a:cubicBezTo>
                  <a:pt x="108" y="17"/>
                  <a:pt x="108" y="17"/>
                  <a:pt x="108" y="17"/>
                </a:cubicBezTo>
                <a:cubicBezTo>
                  <a:pt x="108" y="17"/>
                  <a:pt x="108" y="17"/>
                  <a:pt x="108" y="17"/>
                </a:cubicBezTo>
                <a:cubicBezTo>
                  <a:pt x="108" y="17"/>
                  <a:pt x="108" y="17"/>
                  <a:pt x="108" y="17"/>
                </a:cubicBezTo>
                <a:cubicBezTo>
                  <a:pt x="108" y="17"/>
                  <a:pt x="108" y="17"/>
                  <a:pt x="108" y="17"/>
                </a:cubicBezTo>
                <a:cubicBezTo>
                  <a:pt x="108" y="18"/>
                  <a:pt x="108" y="18"/>
                  <a:pt x="108" y="18"/>
                </a:cubicBezTo>
                <a:cubicBezTo>
                  <a:pt x="104" y="22"/>
                  <a:pt x="104" y="22"/>
                  <a:pt x="104" y="22"/>
                </a:cubicBezTo>
                <a:cubicBezTo>
                  <a:pt x="106" y="25"/>
                  <a:pt x="106" y="25"/>
                  <a:pt x="106" y="25"/>
                </a:cubicBezTo>
                <a:cubicBezTo>
                  <a:pt x="106" y="25"/>
                  <a:pt x="106" y="25"/>
                  <a:pt x="106" y="25"/>
                </a:cubicBezTo>
                <a:cubicBezTo>
                  <a:pt x="103" y="29"/>
                  <a:pt x="103" y="29"/>
                  <a:pt x="103" y="29"/>
                </a:cubicBezTo>
                <a:cubicBezTo>
                  <a:pt x="94" y="29"/>
                  <a:pt x="94" y="29"/>
                  <a:pt x="94" y="29"/>
                </a:cubicBezTo>
                <a:cubicBezTo>
                  <a:pt x="94" y="28"/>
                  <a:pt x="94" y="28"/>
                  <a:pt x="94" y="28"/>
                </a:cubicBezTo>
                <a:cubicBezTo>
                  <a:pt x="94" y="27"/>
                  <a:pt x="94" y="27"/>
                  <a:pt x="94" y="27"/>
                </a:cubicBezTo>
                <a:cubicBezTo>
                  <a:pt x="92" y="26"/>
                  <a:pt x="92" y="26"/>
                  <a:pt x="92" y="26"/>
                </a:cubicBezTo>
                <a:cubicBezTo>
                  <a:pt x="91" y="29"/>
                  <a:pt x="91" y="29"/>
                  <a:pt x="91" y="29"/>
                </a:cubicBezTo>
                <a:cubicBezTo>
                  <a:pt x="90" y="30"/>
                  <a:pt x="90" y="30"/>
                  <a:pt x="90" y="30"/>
                </a:cubicBezTo>
                <a:cubicBezTo>
                  <a:pt x="84" y="30"/>
                  <a:pt x="84" y="30"/>
                  <a:pt x="84" y="30"/>
                </a:cubicBezTo>
                <a:cubicBezTo>
                  <a:pt x="84" y="30"/>
                  <a:pt x="84" y="30"/>
                  <a:pt x="84" y="30"/>
                </a:cubicBezTo>
                <a:cubicBezTo>
                  <a:pt x="80" y="27"/>
                  <a:pt x="80" y="27"/>
                  <a:pt x="80" y="27"/>
                </a:cubicBezTo>
                <a:cubicBezTo>
                  <a:pt x="80" y="26"/>
                  <a:pt x="80" y="26"/>
                  <a:pt x="80" y="26"/>
                </a:cubicBezTo>
                <a:cubicBezTo>
                  <a:pt x="80" y="26"/>
                  <a:pt x="80" y="26"/>
                  <a:pt x="80" y="26"/>
                </a:cubicBezTo>
                <a:cubicBezTo>
                  <a:pt x="80" y="26"/>
                  <a:pt x="80" y="26"/>
                  <a:pt x="80" y="26"/>
                </a:cubicBezTo>
                <a:cubicBezTo>
                  <a:pt x="80" y="25"/>
                  <a:pt x="80" y="25"/>
                  <a:pt x="80" y="25"/>
                </a:cubicBezTo>
                <a:cubicBezTo>
                  <a:pt x="73" y="24"/>
                  <a:pt x="73" y="24"/>
                  <a:pt x="73" y="24"/>
                </a:cubicBezTo>
                <a:cubicBezTo>
                  <a:pt x="68" y="26"/>
                  <a:pt x="68" y="26"/>
                  <a:pt x="68" y="26"/>
                </a:cubicBezTo>
                <a:cubicBezTo>
                  <a:pt x="66" y="28"/>
                  <a:pt x="66" y="28"/>
                  <a:pt x="66" y="28"/>
                </a:cubicBezTo>
                <a:cubicBezTo>
                  <a:pt x="74" y="37"/>
                  <a:pt x="74" y="37"/>
                  <a:pt x="74" y="37"/>
                </a:cubicBezTo>
                <a:cubicBezTo>
                  <a:pt x="84" y="40"/>
                  <a:pt x="84" y="40"/>
                  <a:pt x="84" y="40"/>
                </a:cubicBezTo>
                <a:cubicBezTo>
                  <a:pt x="84" y="40"/>
                  <a:pt x="84" y="40"/>
                  <a:pt x="84" y="40"/>
                </a:cubicBezTo>
                <a:cubicBezTo>
                  <a:pt x="84" y="40"/>
                  <a:pt x="84" y="40"/>
                  <a:pt x="84" y="40"/>
                </a:cubicBezTo>
                <a:cubicBezTo>
                  <a:pt x="85" y="41"/>
                  <a:pt x="85" y="41"/>
                  <a:pt x="85" y="41"/>
                </a:cubicBezTo>
                <a:cubicBezTo>
                  <a:pt x="90" y="46"/>
                  <a:pt x="90" y="46"/>
                  <a:pt x="90" y="46"/>
                </a:cubicBezTo>
                <a:cubicBezTo>
                  <a:pt x="88" y="54"/>
                  <a:pt x="88" y="54"/>
                  <a:pt x="88" y="54"/>
                </a:cubicBezTo>
                <a:cubicBezTo>
                  <a:pt x="88" y="54"/>
                  <a:pt x="88" y="54"/>
                  <a:pt x="88" y="54"/>
                </a:cubicBezTo>
                <a:cubicBezTo>
                  <a:pt x="88" y="55"/>
                  <a:pt x="88" y="55"/>
                  <a:pt x="88" y="55"/>
                </a:cubicBezTo>
                <a:cubicBezTo>
                  <a:pt x="88" y="55"/>
                  <a:pt x="88" y="55"/>
                  <a:pt x="88" y="55"/>
                </a:cubicBezTo>
                <a:cubicBezTo>
                  <a:pt x="81" y="60"/>
                  <a:pt x="81" y="60"/>
                  <a:pt x="81" y="60"/>
                </a:cubicBezTo>
                <a:cubicBezTo>
                  <a:pt x="81" y="61"/>
                  <a:pt x="81" y="61"/>
                  <a:pt x="81" y="61"/>
                </a:cubicBezTo>
                <a:cubicBezTo>
                  <a:pt x="80" y="61"/>
                  <a:pt x="80" y="61"/>
                  <a:pt x="80" y="61"/>
                </a:cubicBezTo>
                <a:cubicBezTo>
                  <a:pt x="69" y="64"/>
                  <a:pt x="69" y="64"/>
                  <a:pt x="69" y="64"/>
                </a:cubicBezTo>
                <a:cubicBezTo>
                  <a:pt x="69" y="64"/>
                  <a:pt x="69" y="64"/>
                  <a:pt x="69" y="64"/>
                </a:cubicBezTo>
                <a:cubicBezTo>
                  <a:pt x="62" y="65"/>
                  <a:pt x="62" y="65"/>
                  <a:pt x="62" y="65"/>
                </a:cubicBezTo>
                <a:cubicBezTo>
                  <a:pt x="62" y="65"/>
                  <a:pt x="62" y="65"/>
                  <a:pt x="62" y="65"/>
                </a:cubicBezTo>
                <a:cubicBezTo>
                  <a:pt x="62" y="65"/>
                  <a:pt x="62" y="65"/>
                  <a:pt x="62" y="65"/>
                </a:cubicBezTo>
                <a:cubicBezTo>
                  <a:pt x="62" y="65"/>
                  <a:pt x="62" y="65"/>
                  <a:pt x="62" y="65"/>
                </a:cubicBezTo>
                <a:cubicBezTo>
                  <a:pt x="62" y="65"/>
                  <a:pt x="62" y="65"/>
                  <a:pt x="62" y="65"/>
                </a:cubicBezTo>
                <a:cubicBezTo>
                  <a:pt x="57" y="63"/>
                  <a:pt x="57" y="63"/>
                  <a:pt x="57" y="63"/>
                </a:cubicBezTo>
                <a:cubicBezTo>
                  <a:pt x="55" y="63"/>
                  <a:pt x="55" y="63"/>
                  <a:pt x="55" y="63"/>
                </a:cubicBezTo>
                <a:cubicBezTo>
                  <a:pt x="52" y="67"/>
                  <a:pt x="52" y="67"/>
                  <a:pt x="52" y="67"/>
                </a:cubicBezTo>
                <a:cubicBezTo>
                  <a:pt x="52" y="67"/>
                  <a:pt x="52" y="67"/>
                  <a:pt x="52" y="67"/>
                </a:cubicBezTo>
                <a:cubicBezTo>
                  <a:pt x="52" y="67"/>
                  <a:pt x="52" y="67"/>
                  <a:pt x="52" y="67"/>
                </a:cubicBezTo>
                <a:cubicBezTo>
                  <a:pt x="47" y="71"/>
                  <a:pt x="47" y="71"/>
                  <a:pt x="47" y="71"/>
                </a:cubicBezTo>
                <a:cubicBezTo>
                  <a:pt x="46" y="71"/>
                  <a:pt x="46" y="71"/>
                  <a:pt x="46" y="71"/>
                </a:cubicBezTo>
                <a:cubicBezTo>
                  <a:pt x="46" y="71"/>
                  <a:pt x="46" y="71"/>
                  <a:pt x="46" y="71"/>
                </a:cubicBezTo>
                <a:cubicBezTo>
                  <a:pt x="39" y="74"/>
                  <a:pt x="39" y="74"/>
                  <a:pt x="39" y="74"/>
                </a:cubicBezTo>
                <a:cubicBezTo>
                  <a:pt x="39" y="74"/>
                  <a:pt x="39" y="74"/>
                  <a:pt x="39" y="74"/>
                </a:cubicBezTo>
                <a:cubicBezTo>
                  <a:pt x="30" y="71"/>
                  <a:pt x="30" y="71"/>
                  <a:pt x="30" y="71"/>
                </a:cubicBezTo>
                <a:cubicBezTo>
                  <a:pt x="12" y="72"/>
                  <a:pt x="12" y="72"/>
                  <a:pt x="12" y="72"/>
                </a:cubicBezTo>
                <a:cubicBezTo>
                  <a:pt x="8" y="73"/>
                  <a:pt x="8" y="73"/>
                  <a:pt x="8" y="73"/>
                </a:cubicBezTo>
                <a:cubicBezTo>
                  <a:pt x="8" y="74"/>
                  <a:pt x="8" y="74"/>
                  <a:pt x="8" y="74"/>
                </a:cubicBezTo>
                <a:cubicBezTo>
                  <a:pt x="4" y="74"/>
                  <a:pt x="4" y="74"/>
                  <a:pt x="4" y="74"/>
                </a:cubicBezTo>
                <a:cubicBezTo>
                  <a:pt x="0" y="80"/>
                  <a:pt x="0" y="80"/>
                  <a:pt x="0" y="80"/>
                </a:cubicBezTo>
                <a:cubicBezTo>
                  <a:pt x="0" y="86"/>
                  <a:pt x="0" y="86"/>
                  <a:pt x="0" y="86"/>
                </a:cubicBezTo>
                <a:cubicBezTo>
                  <a:pt x="4" y="96"/>
                  <a:pt x="4" y="96"/>
                  <a:pt x="4" y="96"/>
                </a:cubicBezTo>
                <a:cubicBezTo>
                  <a:pt x="9" y="98"/>
                  <a:pt x="9" y="98"/>
                  <a:pt x="9" y="98"/>
                </a:cubicBezTo>
                <a:cubicBezTo>
                  <a:pt x="9" y="98"/>
                  <a:pt x="9" y="98"/>
                  <a:pt x="9" y="98"/>
                </a:cubicBezTo>
                <a:cubicBezTo>
                  <a:pt x="9" y="98"/>
                  <a:pt x="9" y="98"/>
                  <a:pt x="9" y="98"/>
                </a:cubicBezTo>
                <a:cubicBezTo>
                  <a:pt x="11" y="100"/>
                  <a:pt x="11" y="100"/>
                  <a:pt x="11" y="100"/>
                </a:cubicBezTo>
                <a:cubicBezTo>
                  <a:pt x="14" y="96"/>
                  <a:pt x="14" y="96"/>
                  <a:pt x="14" y="96"/>
                </a:cubicBezTo>
                <a:cubicBezTo>
                  <a:pt x="14" y="95"/>
                  <a:pt x="14" y="95"/>
                  <a:pt x="14" y="95"/>
                </a:cubicBezTo>
                <a:cubicBezTo>
                  <a:pt x="14" y="95"/>
                  <a:pt x="14" y="95"/>
                  <a:pt x="14" y="95"/>
                </a:cubicBezTo>
                <a:cubicBezTo>
                  <a:pt x="15" y="95"/>
                  <a:pt x="15" y="95"/>
                  <a:pt x="15" y="95"/>
                </a:cubicBezTo>
                <a:cubicBezTo>
                  <a:pt x="21" y="94"/>
                  <a:pt x="21" y="94"/>
                  <a:pt x="21" y="94"/>
                </a:cubicBezTo>
                <a:cubicBezTo>
                  <a:pt x="22" y="94"/>
                  <a:pt x="22" y="94"/>
                  <a:pt x="22" y="94"/>
                </a:cubicBezTo>
                <a:cubicBezTo>
                  <a:pt x="22" y="94"/>
                  <a:pt x="22" y="94"/>
                  <a:pt x="22" y="94"/>
                </a:cubicBezTo>
                <a:cubicBezTo>
                  <a:pt x="28" y="96"/>
                  <a:pt x="28" y="96"/>
                  <a:pt x="28" y="96"/>
                </a:cubicBezTo>
                <a:cubicBezTo>
                  <a:pt x="34" y="110"/>
                  <a:pt x="34" y="110"/>
                  <a:pt x="34" y="110"/>
                </a:cubicBezTo>
                <a:cubicBezTo>
                  <a:pt x="33" y="110"/>
                  <a:pt x="33" y="110"/>
                  <a:pt x="33" y="110"/>
                </a:cubicBezTo>
                <a:cubicBezTo>
                  <a:pt x="33" y="110"/>
                  <a:pt x="33" y="110"/>
                  <a:pt x="33" y="110"/>
                </a:cubicBezTo>
                <a:cubicBezTo>
                  <a:pt x="31" y="118"/>
                  <a:pt x="31" y="118"/>
                  <a:pt x="31" y="118"/>
                </a:cubicBezTo>
                <a:cubicBezTo>
                  <a:pt x="31" y="118"/>
                  <a:pt x="31" y="118"/>
                  <a:pt x="31" y="118"/>
                </a:cubicBezTo>
                <a:cubicBezTo>
                  <a:pt x="29" y="122"/>
                  <a:pt x="29" y="122"/>
                  <a:pt x="29" y="122"/>
                </a:cubicBezTo>
                <a:cubicBezTo>
                  <a:pt x="29" y="123"/>
                  <a:pt x="29" y="123"/>
                  <a:pt x="29" y="123"/>
                </a:cubicBezTo>
                <a:cubicBezTo>
                  <a:pt x="26" y="130"/>
                  <a:pt x="26" y="130"/>
                  <a:pt x="26" y="130"/>
                </a:cubicBezTo>
                <a:cubicBezTo>
                  <a:pt x="26" y="138"/>
                  <a:pt x="26" y="138"/>
                  <a:pt x="26" y="138"/>
                </a:cubicBezTo>
                <a:cubicBezTo>
                  <a:pt x="31" y="143"/>
                  <a:pt x="31" y="143"/>
                  <a:pt x="31" y="143"/>
                </a:cubicBezTo>
                <a:cubicBezTo>
                  <a:pt x="31" y="143"/>
                  <a:pt x="31" y="143"/>
                  <a:pt x="31" y="143"/>
                </a:cubicBezTo>
                <a:cubicBezTo>
                  <a:pt x="38" y="148"/>
                  <a:pt x="38" y="148"/>
                  <a:pt x="38" y="148"/>
                </a:cubicBezTo>
                <a:cubicBezTo>
                  <a:pt x="38" y="149"/>
                  <a:pt x="38" y="149"/>
                  <a:pt x="38" y="149"/>
                </a:cubicBezTo>
                <a:cubicBezTo>
                  <a:pt x="39" y="149"/>
                  <a:pt x="39" y="149"/>
                  <a:pt x="39" y="149"/>
                </a:cubicBezTo>
                <a:cubicBezTo>
                  <a:pt x="34" y="160"/>
                  <a:pt x="34" y="160"/>
                  <a:pt x="34" y="160"/>
                </a:cubicBezTo>
                <a:cubicBezTo>
                  <a:pt x="33" y="166"/>
                  <a:pt x="33" y="166"/>
                  <a:pt x="33" y="166"/>
                </a:cubicBezTo>
                <a:cubicBezTo>
                  <a:pt x="34" y="165"/>
                  <a:pt x="34" y="165"/>
                  <a:pt x="34" y="165"/>
                </a:cubicBezTo>
                <a:cubicBezTo>
                  <a:pt x="35" y="165"/>
                  <a:pt x="35" y="165"/>
                  <a:pt x="35" y="165"/>
                </a:cubicBezTo>
                <a:cubicBezTo>
                  <a:pt x="39" y="163"/>
                  <a:pt x="39" y="163"/>
                  <a:pt x="39" y="163"/>
                </a:cubicBezTo>
                <a:cubicBezTo>
                  <a:pt x="46" y="159"/>
                  <a:pt x="46" y="159"/>
                  <a:pt x="46" y="159"/>
                </a:cubicBezTo>
                <a:cubicBezTo>
                  <a:pt x="46" y="159"/>
                  <a:pt x="46" y="159"/>
                  <a:pt x="46" y="159"/>
                </a:cubicBezTo>
                <a:cubicBezTo>
                  <a:pt x="54" y="160"/>
                  <a:pt x="54" y="160"/>
                  <a:pt x="54" y="160"/>
                </a:cubicBezTo>
                <a:cubicBezTo>
                  <a:pt x="55" y="160"/>
                  <a:pt x="55" y="160"/>
                  <a:pt x="55" y="160"/>
                </a:cubicBezTo>
                <a:cubicBezTo>
                  <a:pt x="55" y="160"/>
                  <a:pt x="55" y="160"/>
                  <a:pt x="55" y="160"/>
                </a:cubicBezTo>
                <a:cubicBezTo>
                  <a:pt x="67" y="165"/>
                  <a:pt x="67" y="165"/>
                  <a:pt x="67" y="165"/>
                </a:cubicBezTo>
                <a:cubicBezTo>
                  <a:pt x="80" y="165"/>
                  <a:pt x="80" y="165"/>
                  <a:pt x="80" y="165"/>
                </a:cubicBezTo>
                <a:cubicBezTo>
                  <a:pt x="84" y="160"/>
                  <a:pt x="84" y="160"/>
                  <a:pt x="84" y="160"/>
                </a:cubicBezTo>
                <a:cubicBezTo>
                  <a:pt x="84" y="160"/>
                  <a:pt x="84" y="160"/>
                  <a:pt x="84" y="160"/>
                </a:cubicBezTo>
                <a:cubicBezTo>
                  <a:pt x="84" y="160"/>
                  <a:pt x="84" y="160"/>
                  <a:pt x="84" y="160"/>
                </a:cubicBezTo>
                <a:cubicBezTo>
                  <a:pt x="91" y="156"/>
                  <a:pt x="91" y="156"/>
                  <a:pt x="91" y="156"/>
                </a:cubicBezTo>
                <a:cubicBezTo>
                  <a:pt x="98" y="151"/>
                  <a:pt x="98" y="151"/>
                  <a:pt x="98" y="151"/>
                </a:cubicBezTo>
                <a:cubicBezTo>
                  <a:pt x="98" y="150"/>
                  <a:pt x="98" y="150"/>
                  <a:pt x="98" y="150"/>
                </a:cubicBezTo>
                <a:cubicBezTo>
                  <a:pt x="98" y="150"/>
                  <a:pt x="98" y="150"/>
                  <a:pt x="98" y="150"/>
                </a:cubicBezTo>
                <a:cubicBezTo>
                  <a:pt x="103" y="149"/>
                  <a:pt x="103" y="149"/>
                  <a:pt x="103" y="149"/>
                </a:cubicBezTo>
                <a:cubicBezTo>
                  <a:pt x="108" y="145"/>
                  <a:pt x="108" y="145"/>
                  <a:pt x="108" y="145"/>
                </a:cubicBezTo>
                <a:cubicBezTo>
                  <a:pt x="114" y="137"/>
                  <a:pt x="114" y="137"/>
                  <a:pt x="114" y="137"/>
                </a:cubicBezTo>
                <a:cubicBezTo>
                  <a:pt x="123" y="140"/>
                  <a:pt x="123" y="140"/>
                  <a:pt x="123" y="140"/>
                </a:cubicBezTo>
                <a:cubicBezTo>
                  <a:pt x="124" y="140"/>
                  <a:pt x="124" y="140"/>
                  <a:pt x="124" y="140"/>
                </a:cubicBezTo>
                <a:cubicBezTo>
                  <a:pt x="124" y="141"/>
                  <a:pt x="124" y="141"/>
                  <a:pt x="124" y="141"/>
                </a:cubicBezTo>
                <a:cubicBezTo>
                  <a:pt x="124" y="141"/>
                  <a:pt x="124" y="141"/>
                  <a:pt x="124" y="141"/>
                </a:cubicBezTo>
                <a:cubicBezTo>
                  <a:pt x="126" y="144"/>
                  <a:pt x="127" y="146"/>
                  <a:pt x="128" y="146"/>
                </a:cubicBezTo>
                <a:cubicBezTo>
                  <a:pt x="133" y="146"/>
                  <a:pt x="133" y="146"/>
                  <a:pt x="133" y="146"/>
                </a:cubicBezTo>
                <a:cubicBezTo>
                  <a:pt x="134" y="146"/>
                  <a:pt x="134" y="146"/>
                  <a:pt x="134" y="146"/>
                </a:cubicBezTo>
                <a:cubicBezTo>
                  <a:pt x="137" y="146"/>
                  <a:pt x="137" y="146"/>
                  <a:pt x="137" y="146"/>
                </a:cubicBezTo>
                <a:cubicBezTo>
                  <a:pt x="138" y="146"/>
                  <a:pt x="138" y="146"/>
                  <a:pt x="138" y="146"/>
                </a:cubicBezTo>
                <a:cubicBezTo>
                  <a:pt x="138" y="147"/>
                  <a:pt x="138" y="147"/>
                  <a:pt x="138" y="147"/>
                </a:cubicBezTo>
                <a:cubicBezTo>
                  <a:pt x="144" y="149"/>
                  <a:pt x="144" y="149"/>
                  <a:pt x="144" y="149"/>
                </a:cubicBezTo>
                <a:cubicBezTo>
                  <a:pt x="146" y="149"/>
                  <a:pt x="146" y="149"/>
                  <a:pt x="146" y="149"/>
                </a:cubicBezTo>
                <a:cubicBezTo>
                  <a:pt x="147" y="148"/>
                  <a:pt x="147" y="148"/>
                  <a:pt x="147" y="148"/>
                </a:cubicBezTo>
                <a:cubicBezTo>
                  <a:pt x="148" y="145"/>
                  <a:pt x="148" y="145"/>
                  <a:pt x="148" y="145"/>
                </a:cubicBezTo>
                <a:cubicBezTo>
                  <a:pt x="148" y="145"/>
                  <a:pt x="148" y="145"/>
                  <a:pt x="148" y="145"/>
                </a:cubicBezTo>
                <a:cubicBezTo>
                  <a:pt x="148" y="144"/>
                  <a:pt x="148" y="144"/>
                  <a:pt x="148" y="144"/>
                </a:cubicBezTo>
                <a:cubicBezTo>
                  <a:pt x="148" y="144"/>
                  <a:pt x="148" y="144"/>
                  <a:pt x="148" y="144"/>
                </a:cubicBezTo>
                <a:cubicBezTo>
                  <a:pt x="148" y="144"/>
                  <a:pt x="148" y="144"/>
                  <a:pt x="148" y="144"/>
                </a:cubicBezTo>
                <a:cubicBezTo>
                  <a:pt x="151" y="142"/>
                  <a:pt x="151" y="142"/>
                  <a:pt x="151" y="142"/>
                </a:cubicBezTo>
                <a:cubicBezTo>
                  <a:pt x="151" y="142"/>
                  <a:pt x="151" y="142"/>
                  <a:pt x="151" y="142"/>
                </a:cubicBezTo>
                <a:cubicBezTo>
                  <a:pt x="156" y="138"/>
                  <a:pt x="156" y="138"/>
                  <a:pt x="156" y="138"/>
                </a:cubicBezTo>
                <a:cubicBezTo>
                  <a:pt x="156" y="138"/>
                  <a:pt x="156" y="138"/>
                  <a:pt x="156" y="138"/>
                </a:cubicBezTo>
                <a:cubicBezTo>
                  <a:pt x="156" y="138"/>
                  <a:pt x="156" y="138"/>
                  <a:pt x="156" y="138"/>
                </a:cubicBezTo>
                <a:cubicBezTo>
                  <a:pt x="157" y="138"/>
                  <a:pt x="157" y="138"/>
                  <a:pt x="157" y="138"/>
                </a:cubicBezTo>
                <a:cubicBezTo>
                  <a:pt x="161" y="138"/>
                  <a:pt x="161" y="138"/>
                  <a:pt x="161" y="138"/>
                </a:cubicBezTo>
                <a:cubicBezTo>
                  <a:pt x="161" y="136"/>
                  <a:pt x="162" y="133"/>
                  <a:pt x="165" y="131"/>
                </a:cubicBezTo>
                <a:cubicBezTo>
                  <a:pt x="168" y="129"/>
                  <a:pt x="170" y="128"/>
                  <a:pt x="171" y="128"/>
                </a:cubicBezTo>
                <a:cubicBezTo>
                  <a:pt x="173" y="126"/>
                  <a:pt x="173" y="126"/>
                  <a:pt x="173" y="126"/>
                </a:cubicBezTo>
                <a:cubicBezTo>
                  <a:pt x="174" y="126"/>
                  <a:pt x="174" y="126"/>
                  <a:pt x="174" y="126"/>
                </a:cubicBezTo>
                <a:cubicBezTo>
                  <a:pt x="174" y="126"/>
                  <a:pt x="174" y="126"/>
                  <a:pt x="174" y="126"/>
                </a:cubicBezTo>
                <a:cubicBezTo>
                  <a:pt x="176" y="124"/>
                  <a:pt x="176" y="124"/>
                  <a:pt x="176" y="124"/>
                </a:cubicBezTo>
                <a:cubicBezTo>
                  <a:pt x="176" y="124"/>
                  <a:pt x="176" y="124"/>
                  <a:pt x="176" y="124"/>
                </a:cubicBezTo>
                <a:cubicBezTo>
                  <a:pt x="176" y="124"/>
                  <a:pt x="176" y="124"/>
                  <a:pt x="176" y="124"/>
                </a:cubicBezTo>
                <a:cubicBezTo>
                  <a:pt x="176" y="123"/>
                  <a:pt x="176" y="123"/>
                  <a:pt x="176" y="123"/>
                </a:cubicBezTo>
                <a:cubicBezTo>
                  <a:pt x="177" y="123"/>
                  <a:pt x="177" y="123"/>
                  <a:pt x="177" y="123"/>
                </a:cubicBezTo>
                <a:cubicBezTo>
                  <a:pt x="183" y="122"/>
                  <a:pt x="183" y="122"/>
                  <a:pt x="183" y="122"/>
                </a:cubicBezTo>
                <a:cubicBezTo>
                  <a:pt x="187" y="122"/>
                  <a:pt x="187" y="122"/>
                  <a:pt x="187" y="122"/>
                </a:cubicBezTo>
                <a:cubicBezTo>
                  <a:pt x="188" y="120"/>
                  <a:pt x="188" y="120"/>
                  <a:pt x="188" y="120"/>
                </a:cubicBezTo>
                <a:cubicBezTo>
                  <a:pt x="190" y="118"/>
                  <a:pt x="190" y="118"/>
                  <a:pt x="190" y="118"/>
                </a:cubicBezTo>
                <a:cubicBezTo>
                  <a:pt x="190" y="118"/>
                  <a:pt x="190" y="118"/>
                  <a:pt x="190" y="118"/>
                </a:cubicBezTo>
                <a:cubicBezTo>
                  <a:pt x="192" y="114"/>
                  <a:pt x="192" y="114"/>
                  <a:pt x="192" y="114"/>
                </a:cubicBezTo>
                <a:cubicBezTo>
                  <a:pt x="191" y="114"/>
                  <a:pt x="191" y="114"/>
                  <a:pt x="191" y="114"/>
                </a:cubicBezTo>
                <a:cubicBezTo>
                  <a:pt x="188" y="111"/>
                  <a:pt x="187" y="108"/>
                  <a:pt x="186" y="103"/>
                </a:cubicBezTo>
                <a:cubicBezTo>
                  <a:pt x="186" y="103"/>
                  <a:pt x="186" y="103"/>
                  <a:pt x="186" y="103"/>
                </a:cubicBezTo>
                <a:cubicBezTo>
                  <a:pt x="186" y="103"/>
                  <a:pt x="186" y="103"/>
                  <a:pt x="186" y="103"/>
                </a:cubicBezTo>
                <a:cubicBezTo>
                  <a:pt x="186" y="103"/>
                  <a:pt x="186" y="103"/>
                  <a:pt x="186" y="103"/>
                </a:cubicBezTo>
                <a:cubicBezTo>
                  <a:pt x="186" y="102"/>
                  <a:pt x="186" y="102"/>
                  <a:pt x="186" y="102"/>
                </a:cubicBezTo>
                <a:cubicBezTo>
                  <a:pt x="188" y="94"/>
                  <a:pt x="188" y="94"/>
                  <a:pt x="188" y="94"/>
                </a:cubicBezTo>
                <a:cubicBezTo>
                  <a:pt x="188" y="91"/>
                  <a:pt x="188" y="89"/>
                  <a:pt x="190" y="87"/>
                </a:cubicBezTo>
                <a:cubicBezTo>
                  <a:pt x="190" y="80"/>
                  <a:pt x="190" y="80"/>
                  <a:pt x="190" y="80"/>
                </a:cubicBezTo>
                <a:cubicBezTo>
                  <a:pt x="189" y="79"/>
                  <a:pt x="188" y="78"/>
                  <a:pt x="186" y="78"/>
                </a:cubicBezTo>
                <a:cubicBezTo>
                  <a:pt x="174" y="83"/>
                  <a:pt x="174" y="83"/>
                  <a:pt x="174" y="83"/>
                </a:cubicBezTo>
                <a:cubicBezTo>
                  <a:pt x="174" y="70"/>
                  <a:pt x="174" y="70"/>
                  <a:pt x="174" y="70"/>
                </a:cubicBezTo>
                <a:cubicBezTo>
                  <a:pt x="175" y="68"/>
                  <a:pt x="179" y="64"/>
                  <a:pt x="186" y="60"/>
                </a:cubicBezTo>
                <a:cubicBezTo>
                  <a:pt x="183" y="46"/>
                  <a:pt x="183" y="46"/>
                  <a:pt x="183" y="46"/>
                </a:cubicBezTo>
                <a:cubicBezTo>
                  <a:pt x="182" y="41"/>
                  <a:pt x="183" y="37"/>
                  <a:pt x="186" y="34"/>
                </a:cubicBezTo>
                <a:cubicBezTo>
                  <a:pt x="186" y="32"/>
                  <a:pt x="186" y="32"/>
                  <a:pt x="186" y="32"/>
                </a:cubicBezTo>
                <a:cubicBezTo>
                  <a:pt x="182" y="32"/>
                  <a:pt x="182" y="32"/>
                  <a:pt x="182" y="32"/>
                </a:cubicBezTo>
                <a:cubicBezTo>
                  <a:pt x="180" y="32"/>
                  <a:pt x="180" y="32"/>
                  <a:pt x="180" y="32"/>
                </a:cubicBezTo>
                <a:cubicBezTo>
                  <a:pt x="178" y="38"/>
                  <a:pt x="178" y="38"/>
                  <a:pt x="178" y="38"/>
                </a:cubicBezTo>
                <a:cubicBezTo>
                  <a:pt x="177" y="40"/>
                  <a:pt x="175" y="41"/>
                  <a:pt x="174" y="41"/>
                </a:cubicBezTo>
                <a:cubicBezTo>
                  <a:pt x="173" y="41"/>
                  <a:pt x="173" y="41"/>
                  <a:pt x="173" y="41"/>
                </a:cubicBezTo>
                <a:cubicBezTo>
                  <a:pt x="169" y="38"/>
                  <a:pt x="169" y="38"/>
                  <a:pt x="169" y="38"/>
                </a:cubicBezTo>
                <a:cubicBezTo>
                  <a:pt x="168" y="38"/>
                  <a:pt x="168" y="38"/>
                  <a:pt x="168" y="38"/>
                </a:cubicBezTo>
                <a:cubicBezTo>
                  <a:pt x="168" y="38"/>
                  <a:pt x="168" y="38"/>
                  <a:pt x="168" y="38"/>
                </a:cubicBezTo>
                <a:cubicBezTo>
                  <a:pt x="168" y="38"/>
                  <a:pt x="168" y="38"/>
                  <a:pt x="168" y="38"/>
                </a:cubicBezTo>
                <a:cubicBezTo>
                  <a:pt x="168" y="37"/>
                  <a:pt x="168" y="37"/>
                  <a:pt x="168" y="37"/>
                </a:cubicBezTo>
                <a:cubicBezTo>
                  <a:pt x="167" y="34"/>
                  <a:pt x="167" y="34"/>
                  <a:pt x="167" y="34"/>
                </a:cubicBezTo>
                <a:cubicBezTo>
                  <a:pt x="166" y="30"/>
                  <a:pt x="166" y="30"/>
                  <a:pt x="166" y="30"/>
                </a:cubicBezTo>
                <a:cubicBezTo>
                  <a:pt x="166" y="30"/>
                  <a:pt x="166" y="30"/>
                  <a:pt x="166" y="30"/>
                </a:cubicBezTo>
                <a:cubicBezTo>
                  <a:pt x="166" y="30"/>
                  <a:pt x="166" y="30"/>
                  <a:pt x="166" y="30"/>
                </a:cubicBezTo>
                <a:cubicBezTo>
                  <a:pt x="166" y="32"/>
                  <a:pt x="166" y="32"/>
                  <a:pt x="166" y="32"/>
                </a:cubicBezTo>
                <a:cubicBezTo>
                  <a:pt x="158" y="32"/>
                  <a:pt x="158" y="32"/>
                  <a:pt x="158" y="32"/>
                </a:cubicBezTo>
                <a:cubicBezTo>
                  <a:pt x="158" y="30"/>
                  <a:pt x="158" y="30"/>
                  <a:pt x="158" y="30"/>
                </a:cubicBezTo>
                <a:cubicBezTo>
                  <a:pt x="156" y="26"/>
                  <a:pt x="156" y="26"/>
                  <a:pt x="156" y="26"/>
                </a:cubicBezTo>
                <a:cubicBezTo>
                  <a:pt x="156" y="20"/>
                  <a:pt x="156" y="20"/>
                  <a:pt x="156" y="20"/>
                </a:cubicBezTo>
                <a:cubicBezTo>
                  <a:pt x="152" y="12"/>
                  <a:pt x="152" y="12"/>
                  <a:pt x="152" y="12"/>
                </a:cubicBezTo>
                <a:cubicBezTo>
                  <a:pt x="152" y="6"/>
                  <a:pt x="152" y="6"/>
                  <a:pt x="152" y="6"/>
                </a:cubicBezTo>
                <a:lnTo>
                  <a:pt x="150" y="3"/>
                </a:lnTo>
                <a:close/>
              </a:path>
            </a:pathLst>
          </a:custGeom>
          <a:solidFill>
            <a:srgbClr val="70AD47"/>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84" name="Freeform 16"/>
          <p:cNvSpPr/>
          <p:nvPr/>
        </p:nvSpPr>
        <p:spPr bwMode="auto">
          <a:xfrm>
            <a:off x="5400219" y="3172871"/>
            <a:ext cx="609600" cy="1085850"/>
          </a:xfrm>
          <a:custGeom>
            <a:avLst/>
            <a:gdLst>
              <a:gd name="T0" fmla="*/ 48 w 162"/>
              <a:gd name="T1" fmla="*/ 90 h 289"/>
              <a:gd name="T2" fmla="*/ 61 w 162"/>
              <a:gd name="T3" fmla="*/ 100 h 289"/>
              <a:gd name="T4" fmla="*/ 70 w 162"/>
              <a:gd name="T5" fmla="*/ 108 h 289"/>
              <a:gd name="T6" fmla="*/ 88 w 162"/>
              <a:gd name="T7" fmla="*/ 114 h 289"/>
              <a:gd name="T8" fmla="*/ 88 w 162"/>
              <a:gd name="T9" fmla="*/ 115 h 289"/>
              <a:gd name="T10" fmla="*/ 93 w 162"/>
              <a:gd name="T11" fmla="*/ 123 h 289"/>
              <a:gd name="T12" fmla="*/ 89 w 162"/>
              <a:gd name="T13" fmla="*/ 136 h 289"/>
              <a:gd name="T14" fmla="*/ 88 w 162"/>
              <a:gd name="T15" fmla="*/ 144 h 289"/>
              <a:gd name="T16" fmla="*/ 84 w 162"/>
              <a:gd name="T17" fmla="*/ 158 h 289"/>
              <a:gd name="T18" fmla="*/ 70 w 162"/>
              <a:gd name="T19" fmla="*/ 156 h 289"/>
              <a:gd name="T20" fmla="*/ 56 w 162"/>
              <a:gd name="T21" fmla="*/ 166 h 289"/>
              <a:gd name="T22" fmla="*/ 58 w 162"/>
              <a:gd name="T23" fmla="*/ 177 h 289"/>
              <a:gd name="T24" fmla="*/ 44 w 162"/>
              <a:gd name="T25" fmla="*/ 174 h 289"/>
              <a:gd name="T26" fmla="*/ 32 w 162"/>
              <a:gd name="T27" fmla="*/ 169 h 289"/>
              <a:gd name="T28" fmla="*/ 20 w 162"/>
              <a:gd name="T29" fmla="*/ 196 h 289"/>
              <a:gd name="T30" fmla="*/ 24 w 162"/>
              <a:gd name="T31" fmla="*/ 204 h 289"/>
              <a:gd name="T32" fmla="*/ 26 w 162"/>
              <a:gd name="T33" fmla="*/ 211 h 289"/>
              <a:gd name="T34" fmla="*/ 27 w 162"/>
              <a:gd name="T35" fmla="*/ 222 h 289"/>
              <a:gd name="T36" fmla="*/ 3 w 162"/>
              <a:gd name="T37" fmla="*/ 227 h 289"/>
              <a:gd name="T38" fmla="*/ 3 w 162"/>
              <a:gd name="T39" fmla="*/ 243 h 289"/>
              <a:gd name="T40" fmla="*/ 6 w 162"/>
              <a:gd name="T41" fmla="*/ 254 h 289"/>
              <a:gd name="T42" fmla="*/ 33 w 162"/>
              <a:gd name="T43" fmla="*/ 252 h 289"/>
              <a:gd name="T44" fmla="*/ 43 w 162"/>
              <a:gd name="T45" fmla="*/ 260 h 289"/>
              <a:gd name="T46" fmla="*/ 51 w 162"/>
              <a:gd name="T47" fmla="*/ 266 h 289"/>
              <a:gd name="T48" fmla="*/ 58 w 162"/>
              <a:gd name="T49" fmla="*/ 260 h 289"/>
              <a:gd name="T50" fmla="*/ 76 w 162"/>
              <a:gd name="T51" fmla="*/ 273 h 289"/>
              <a:gd name="T52" fmla="*/ 98 w 162"/>
              <a:gd name="T53" fmla="*/ 274 h 289"/>
              <a:gd name="T54" fmla="*/ 104 w 162"/>
              <a:gd name="T55" fmla="*/ 278 h 289"/>
              <a:gd name="T56" fmla="*/ 104 w 162"/>
              <a:gd name="T57" fmla="*/ 279 h 289"/>
              <a:gd name="T58" fmla="*/ 113 w 162"/>
              <a:gd name="T59" fmla="*/ 287 h 289"/>
              <a:gd name="T60" fmla="*/ 124 w 162"/>
              <a:gd name="T61" fmla="*/ 280 h 289"/>
              <a:gd name="T62" fmla="*/ 120 w 162"/>
              <a:gd name="T63" fmla="*/ 274 h 289"/>
              <a:gd name="T64" fmla="*/ 124 w 162"/>
              <a:gd name="T65" fmla="*/ 257 h 289"/>
              <a:gd name="T66" fmla="*/ 134 w 162"/>
              <a:gd name="T67" fmla="*/ 256 h 289"/>
              <a:gd name="T68" fmla="*/ 121 w 162"/>
              <a:gd name="T69" fmla="*/ 242 h 289"/>
              <a:gd name="T70" fmla="*/ 117 w 162"/>
              <a:gd name="T71" fmla="*/ 237 h 289"/>
              <a:gd name="T72" fmla="*/ 122 w 162"/>
              <a:gd name="T73" fmla="*/ 231 h 289"/>
              <a:gd name="T74" fmla="*/ 151 w 162"/>
              <a:gd name="T75" fmla="*/ 233 h 289"/>
              <a:gd name="T76" fmla="*/ 162 w 162"/>
              <a:gd name="T77" fmla="*/ 231 h 289"/>
              <a:gd name="T78" fmla="*/ 145 w 162"/>
              <a:gd name="T79" fmla="*/ 187 h 289"/>
              <a:gd name="T80" fmla="*/ 137 w 162"/>
              <a:gd name="T81" fmla="*/ 184 h 289"/>
              <a:gd name="T82" fmla="*/ 136 w 162"/>
              <a:gd name="T83" fmla="*/ 172 h 289"/>
              <a:gd name="T84" fmla="*/ 138 w 162"/>
              <a:gd name="T85" fmla="*/ 95 h 289"/>
              <a:gd name="T86" fmla="*/ 140 w 162"/>
              <a:gd name="T87" fmla="*/ 80 h 289"/>
              <a:gd name="T88" fmla="*/ 148 w 162"/>
              <a:gd name="T89" fmla="*/ 68 h 289"/>
              <a:gd name="T90" fmla="*/ 139 w 162"/>
              <a:gd name="T91" fmla="*/ 55 h 289"/>
              <a:gd name="T92" fmla="*/ 138 w 162"/>
              <a:gd name="T93" fmla="*/ 44 h 289"/>
              <a:gd name="T94" fmla="*/ 138 w 162"/>
              <a:gd name="T95" fmla="*/ 43 h 289"/>
              <a:gd name="T96" fmla="*/ 146 w 162"/>
              <a:gd name="T97" fmla="*/ 18 h 289"/>
              <a:gd name="T98" fmla="*/ 150 w 162"/>
              <a:gd name="T99" fmla="*/ 10 h 289"/>
              <a:gd name="T100" fmla="*/ 156 w 162"/>
              <a:gd name="T101" fmla="*/ 6 h 289"/>
              <a:gd name="T102" fmla="*/ 148 w 162"/>
              <a:gd name="T103" fmla="*/ 0 h 289"/>
              <a:gd name="T104" fmla="*/ 134 w 162"/>
              <a:gd name="T105" fmla="*/ 5 h 289"/>
              <a:gd name="T106" fmla="*/ 122 w 162"/>
              <a:gd name="T107" fmla="*/ 16 h 289"/>
              <a:gd name="T108" fmla="*/ 105 w 162"/>
              <a:gd name="T109" fmla="*/ 28 h 289"/>
              <a:gd name="T110" fmla="*/ 98 w 162"/>
              <a:gd name="T111" fmla="*/ 35 h 289"/>
              <a:gd name="T112" fmla="*/ 93 w 162"/>
              <a:gd name="T113" fmla="*/ 59 h 289"/>
              <a:gd name="T114" fmla="*/ 92 w 162"/>
              <a:gd name="T115" fmla="*/ 66 h 289"/>
              <a:gd name="T116" fmla="*/ 87 w 162"/>
              <a:gd name="T117" fmla="*/ 72 h 289"/>
              <a:gd name="T118" fmla="*/ 86 w 162"/>
              <a:gd name="T119" fmla="*/ 73 h 289"/>
              <a:gd name="T120" fmla="*/ 76 w 162"/>
              <a:gd name="T121" fmla="*/ 74 h 289"/>
              <a:gd name="T122" fmla="*/ 76 w 162"/>
              <a:gd name="T123" fmla="*/ 74 h 289"/>
              <a:gd name="T124" fmla="*/ 54 w 162"/>
              <a:gd name="T125" fmla="*/ 6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2" h="289">
                <a:moveTo>
                  <a:pt x="54" y="66"/>
                </a:moveTo>
                <a:cubicBezTo>
                  <a:pt x="52" y="65"/>
                  <a:pt x="52" y="65"/>
                  <a:pt x="52" y="65"/>
                </a:cubicBezTo>
                <a:cubicBezTo>
                  <a:pt x="48" y="90"/>
                  <a:pt x="48" y="90"/>
                  <a:pt x="48" y="90"/>
                </a:cubicBezTo>
                <a:cubicBezTo>
                  <a:pt x="54" y="98"/>
                  <a:pt x="54" y="98"/>
                  <a:pt x="54" y="98"/>
                </a:cubicBezTo>
                <a:cubicBezTo>
                  <a:pt x="61" y="100"/>
                  <a:pt x="61" y="100"/>
                  <a:pt x="61" y="100"/>
                </a:cubicBezTo>
                <a:cubicBezTo>
                  <a:pt x="61" y="100"/>
                  <a:pt x="61" y="100"/>
                  <a:pt x="61" y="100"/>
                </a:cubicBezTo>
                <a:cubicBezTo>
                  <a:pt x="61" y="100"/>
                  <a:pt x="61" y="100"/>
                  <a:pt x="61" y="100"/>
                </a:cubicBezTo>
                <a:cubicBezTo>
                  <a:pt x="62" y="101"/>
                  <a:pt x="62" y="101"/>
                  <a:pt x="62" y="101"/>
                </a:cubicBezTo>
                <a:cubicBezTo>
                  <a:pt x="70" y="108"/>
                  <a:pt x="70" y="108"/>
                  <a:pt x="70" y="108"/>
                </a:cubicBezTo>
                <a:cubicBezTo>
                  <a:pt x="82" y="110"/>
                  <a:pt x="82" y="110"/>
                  <a:pt x="82" y="110"/>
                </a:cubicBezTo>
                <a:cubicBezTo>
                  <a:pt x="82" y="110"/>
                  <a:pt x="82" y="110"/>
                  <a:pt x="82" y="110"/>
                </a:cubicBezTo>
                <a:cubicBezTo>
                  <a:pt x="88" y="114"/>
                  <a:pt x="88" y="114"/>
                  <a:pt x="88" y="114"/>
                </a:cubicBezTo>
                <a:cubicBezTo>
                  <a:pt x="88" y="114"/>
                  <a:pt x="88" y="114"/>
                  <a:pt x="88" y="114"/>
                </a:cubicBezTo>
                <a:cubicBezTo>
                  <a:pt x="88" y="114"/>
                  <a:pt x="88" y="114"/>
                  <a:pt x="88" y="114"/>
                </a:cubicBezTo>
                <a:cubicBezTo>
                  <a:pt x="88" y="115"/>
                  <a:pt x="88" y="115"/>
                  <a:pt x="88" y="115"/>
                </a:cubicBezTo>
                <a:cubicBezTo>
                  <a:pt x="93" y="122"/>
                  <a:pt x="93" y="122"/>
                  <a:pt x="93" y="122"/>
                </a:cubicBezTo>
                <a:cubicBezTo>
                  <a:pt x="94" y="122"/>
                  <a:pt x="94" y="122"/>
                  <a:pt x="94" y="122"/>
                </a:cubicBezTo>
                <a:cubicBezTo>
                  <a:pt x="93" y="123"/>
                  <a:pt x="93" y="123"/>
                  <a:pt x="93" y="123"/>
                </a:cubicBezTo>
                <a:cubicBezTo>
                  <a:pt x="89" y="130"/>
                  <a:pt x="89" y="130"/>
                  <a:pt x="89" y="130"/>
                </a:cubicBezTo>
                <a:cubicBezTo>
                  <a:pt x="88" y="130"/>
                  <a:pt x="88" y="132"/>
                  <a:pt x="88" y="136"/>
                </a:cubicBezTo>
                <a:cubicBezTo>
                  <a:pt x="89" y="136"/>
                  <a:pt x="89" y="136"/>
                  <a:pt x="89" y="136"/>
                </a:cubicBezTo>
                <a:cubicBezTo>
                  <a:pt x="89" y="143"/>
                  <a:pt x="89" y="143"/>
                  <a:pt x="89" y="143"/>
                </a:cubicBezTo>
                <a:cubicBezTo>
                  <a:pt x="88" y="144"/>
                  <a:pt x="88" y="144"/>
                  <a:pt x="88" y="144"/>
                </a:cubicBezTo>
                <a:cubicBezTo>
                  <a:pt x="88" y="144"/>
                  <a:pt x="88" y="144"/>
                  <a:pt x="88" y="144"/>
                </a:cubicBezTo>
                <a:cubicBezTo>
                  <a:pt x="85" y="156"/>
                  <a:pt x="85" y="156"/>
                  <a:pt x="85" y="156"/>
                </a:cubicBezTo>
                <a:cubicBezTo>
                  <a:pt x="84" y="158"/>
                  <a:pt x="84" y="158"/>
                  <a:pt x="84" y="158"/>
                </a:cubicBezTo>
                <a:cubicBezTo>
                  <a:pt x="84" y="158"/>
                  <a:pt x="84" y="158"/>
                  <a:pt x="84" y="158"/>
                </a:cubicBezTo>
                <a:cubicBezTo>
                  <a:pt x="82" y="157"/>
                  <a:pt x="82" y="157"/>
                  <a:pt x="82" y="157"/>
                </a:cubicBezTo>
                <a:cubicBezTo>
                  <a:pt x="77" y="156"/>
                  <a:pt x="77" y="156"/>
                  <a:pt x="77" y="156"/>
                </a:cubicBezTo>
                <a:cubicBezTo>
                  <a:pt x="70" y="156"/>
                  <a:pt x="70" y="156"/>
                  <a:pt x="70" y="156"/>
                </a:cubicBezTo>
                <a:cubicBezTo>
                  <a:pt x="64" y="158"/>
                  <a:pt x="64" y="158"/>
                  <a:pt x="64" y="158"/>
                </a:cubicBezTo>
                <a:cubicBezTo>
                  <a:pt x="58" y="164"/>
                  <a:pt x="58" y="164"/>
                  <a:pt x="58" y="164"/>
                </a:cubicBezTo>
                <a:cubicBezTo>
                  <a:pt x="56" y="166"/>
                  <a:pt x="56" y="166"/>
                  <a:pt x="56" y="166"/>
                </a:cubicBezTo>
                <a:cubicBezTo>
                  <a:pt x="65" y="170"/>
                  <a:pt x="65" y="170"/>
                  <a:pt x="65" y="170"/>
                </a:cubicBezTo>
                <a:cubicBezTo>
                  <a:pt x="64" y="172"/>
                  <a:pt x="64" y="172"/>
                  <a:pt x="64" y="172"/>
                </a:cubicBezTo>
                <a:cubicBezTo>
                  <a:pt x="64" y="174"/>
                  <a:pt x="62" y="176"/>
                  <a:pt x="58" y="177"/>
                </a:cubicBezTo>
                <a:cubicBezTo>
                  <a:pt x="53" y="177"/>
                  <a:pt x="53" y="177"/>
                  <a:pt x="53" y="177"/>
                </a:cubicBezTo>
                <a:cubicBezTo>
                  <a:pt x="44" y="174"/>
                  <a:pt x="44" y="174"/>
                  <a:pt x="44" y="174"/>
                </a:cubicBezTo>
                <a:cubicBezTo>
                  <a:pt x="44" y="174"/>
                  <a:pt x="44" y="174"/>
                  <a:pt x="44" y="174"/>
                </a:cubicBezTo>
                <a:cubicBezTo>
                  <a:pt x="44" y="174"/>
                  <a:pt x="44" y="174"/>
                  <a:pt x="44" y="174"/>
                </a:cubicBezTo>
                <a:cubicBezTo>
                  <a:pt x="35" y="169"/>
                  <a:pt x="35" y="169"/>
                  <a:pt x="35" y="169"/>
                </a:cubicBezTo>
                <a:cubicBezTo>
                  <a:pt x="32" y="169"/>
                  <a:pt x="32" y="169"/>
                  <a:pt x="32" y="169"/>
                </a:cubicBezTo>
                <a:cubicBezTo>
                  <a:pt x="22" y="183"/>
                  <a:pt x="22" y="183"/>
                  <a:pt x="22" y="183"/>
                </a:cubicBezTo>
                <a:cubicBezTo>
                  <a:pt x="20" y="188"/>
                  <a:pt x="20" y="188"/>
                  <a:pt x="20" y="188"/>
                </a:cubicBezTo>
                <a:cubicBezTo>
                  <a:pt x="20" y="196"/>
                  <a:pt x="20" y="196"/>
                  <a:pt x="20" y="196"/>
                </a:cubicBezTo>
                <a:cubicBezTo>
                  <a:pt x="24" y="203"/>
                  <a:pt x="24" y="203"/>
                  <a:pt x="24" y="203"/>
                </a:cubicBezTo>
                <a:cubicBezTo>
                  <a:pt x="24" y="204"/>
                  <a:pt x="24" y="204"/>
                  <a:pt x="24" y="204"/>
                </a:cubicBezTo>
                <a:cubicBezTo>
                  <a:pt x="24" y="204"/>
                  <a:pt x="24" y="204"/>
                  <a:pt x="24" y="204"/>
                </a:cubicBezTo>
                <a:cubicBezTo>
                  <a:pt x="24" y="204"/>
                  <a:pt x="24" y="204"/>
                  <a:pt x="24" y="204"/>
                </a:cubicBezTo>
                <a:cubicBezTo>
                  <a:pt x="26" y="210"/>
                  <a:pt x="26" y="210"/>
                  <a:pt x="26" y="210"/>
                </a:cubicBezTo>
                <a:cubicBezTo>
                  <a:pt x="26" y="211"/>
                  <a:pt x="26" y="211"/>
                  <a:pt x="26" y="211"/>
                </a:cubicBezTo>
                <a:cubicBezTo>
                  <a:pt x="26" y="220"/>
                  <a:pt x="26" y="220"/>
                  <a:pt x="26" y="220"/>
                </a:cubicBezTo>
                <a:cubicBezTo>
                  <a:pt x="26" y="221"/>
                  <a:pt x="26" y="221"/>
                  <a:pt x="26" y="221"/>
                </a:cubicBezTo>
                <a:cubicBezTo>
                  <a:pt x="27" y="222"/>
                  <a:pt x="27" y="222"/>
                  <a:pt x="27" y="222"/>
                </a:cubicBezTo>
                <a:cubicBezTo>
                  <a:pt x="20" y="223"/>
                  <a:pt x="20" y="223"/>
                  <a:pt x="20" y="223"/>
                </a:cubicBezTo>
                <a:cubicBezTo>
                  <a:pt x="8" y="223"/>
                  <a:pt x="8" y="223"/>
                  <a:pt x="8" y="223"/>
                </a:cubicBezTo>
                <a:cubicBezTo>
                  <a:pt x="3" y="227"/>
                  <a:pt x="3" y="227"/>
                  <a:pt x="3" y="227"/>
                </a:cubicBezTo>
                <a:cubicBezTo>
                  <a:pt x="0" y="231"/>
                  <a:pt x="0" y="231"/>
                  <a:pt x="0" y="231"/>
                </a:cubicBezTo>
                <a:cubicBezTo>
                  <a:pt x="1" y="231"/>
                  <a:pt x="1" y="231"/>
                  <a:pt x="1" y="231"/>
                </a:cubicBezTo>
                <a:cubicBezTo>
                  <a:pt x="3" y="243"/>
                  <a:pt x="3" y="243"/>
                  <a:pt x="3" y="243"/>
                </a:cubicBezTo>
                <a:cubicBezTo>
                  <a:pt x="4" y="243"/>
                  <a:pt x="4" y="243"/>
                  <a:pt x="4" y="243"/>
                </a:cubicBezTo>
                <a:cubicBezTo>
                  <a:pt x="4" y="248"/>
                  <a:pt x="4" y="248"/>
                  <a:pt x="4" y="248"/>
                </a:cubicBezTo>
                <a:cubicBezTo>
                  <a:pt x="6" y="254"/>
                  <a:pt x="6" y="254"/>
                  <a:pt x="6" y="254"/>
                </a:cubicBezTo>
                <a:cubicBezTo>
                  <a:pt x="15" y="259"/>
                  <a:pt x="15" y="259"/>
                  <a:pt x="15" y="259"/>
                </a:cubicBezTo>
                <a:cubicBezTo>
                  <a:pt x="27" y="256"/>
                  <a:pt x="27" y="256"/>
                  <a:pt x="27" y="256"/>
                </a:cubicBezTo>
                <a:cubicBezTo>
                  <a:pt x="33" y="252"/>
                  <a:pt x="33" y="252"/>
                  <a:pt x="33" y="252"/>
                </a:cubicBezTo>
                <a:cubicBezTo>
                  <a:pt x="34" y="252"/>
                  <a:pt x="34" y="252"/>
                  <a:pt x="34" y="252"/>
                </a:cubicBezTo>
                <a:cubicBezTo>
                  <a:pt x="40" y="252"/>
                  <a:pt x="40" y="252"/>
                  <a:pt x="40" y="252"/>
                </a:cubicBezTo>
                <a:cubicBezTo>
                  <a:pt x="43" y="260"/>
                  <a:pt x="43" y="260"/>
                  <a:pt x="43" y="260"/>
                </a:cubicBezTo>
                <a:cubicBezTo>
                  <a:pt x="45" y="262"/>
                  <a:pt x="46" y="264"/>
                  <a:pt x="47" y="266"/>
                </a:cubicBezTo>
                <a:cubicBezTo>
                  <a:pt x="50" y="266"/>
                  <a:pt x="50" y="266"/>
                  <a:pt x="50" y="266"/>
                </a:cubicBezTo>
                <a:cubicBezTo>
                  <a:pt x="51" y="266"/>
                  <a:pt x="51" y="266"/>
                  <a:pt x="51" y="266"/>
                </a:cubicBezTo>
                <a:cubicBezTo>
                  <a:pt x="52" y="266"/>
                  <a:pt x="52" y="266"/>
                  <a:pt x="52" y="266"/>
                </a:cubicBezTo>
                <a:cubicBezTo>
                  <a:pt x="52" y="265"/>
                  <a:pt x="52" y="265"/>
                  <a:pt x="52" y="265"/>
                </a:cubicBezTo>
                <a:cubicBezTo>
                  <a:pt x="58" y="260"/>
                  <a:pt x="58" y="260"/>
                  <a:pt x="58" y="260"/>
                </a:cubicBezTo>
                <a:cubicBezTo>
                  <a:pt x="63" y="270"/>
                  <a:pt x="63" y="270"/>
                  <a:pt x="63" y="270"/>
                </a:cubicBezTo>
                <a:cubicBezTo>
                  <a:pt x="68" y="273"/>
                  <a:pt x="68" y="273"/>
                  <a:pt x="68" y="273"/>
                </a:cubicBezTo>
                <a:cubicBezTo>
                  <a:pt x="76" y="273"/>
                  <a:pt x="76" y="273"/>
                  <a:pt x="76" y="273"/>
                </a:cubicBezTo>
                <a:cubicBezTo>
                  <a:pt x="82" y="272"/>
                  <a:pt x="82" y="272"/>
                  <a:pt x="82" y="272"/>
                </a:cubicBezTo>
                <a:cubicBezTo>
                  <a:pt x="84" y="272"/>
                  <a:pt x="84" y="272"/>
                  <a:pt x="84" y="272"/>
                </a:cubicBezTo>
                <a:cubicBezTo>
                  <a:pt x="98" y="274"/>
                  <a:pt x="98" y="274"/>
                  <a:pt x="98" y="274"/>
                </a:cubicBezTo>
                <a:cubicBezTo>
                  <a:pt x="98" y="274"/>
                  <a:pt x="98" y="274"/>
                  <a:pt x="98" y="274"/>
                </a:cubicBezTo>
                <a:cubicBezTo>
                  <a:pt x="98" y="275"/>
                  <a:pt x="98" y="275"/>
                  <a:pt x="98" y="275"/>
                </a:cubicBezTo>
                <a:cubicBezTo>
                  <a:pt x="104" y="278"/>
                  <a:pt x="104" y="278"/>
                  <a:pt x="104" y="278"/>
                </a:cubicBezTo>
                <a:cubicBezTo>
                  <a:pt x="104" y="278"/>
                  <a:pt x="104" y="278"/>
                  <a:pt x="104" y="278"/>
                </a:cubicBezTo>
                <a:cubicBezTo>
                  <a:pt x="104" y="278"/>
                  <a:pt x="104" y="278"/>
                  <a:pt x="104" y="278"/>
                </a:cubicBezTo>
                <a:cubicBezTo>
                  <a:pt x="104" y="279"/>
                  <a:pt x="104" y="279"/>
                  <a:pt x="104" y="279"/>
                </a:cubicBezTo>
                <a:cubicBezTo>
                  <a:pt x="110" y="283"/>
                  <a:pt x="110" y="283"/>
                  <a:pt x="110" y="283"/>
                </a:cubicBezTo>
                <a:cubicBezTo>
                  <a:pt x="110" y="283"/>
                  <a:pt x="110" y="283"/>
                  <a:pt x="110" y="283"/>
                </a:cubicBezTo>
                <a:cubicBezTo>
                  <a:pt x="113" y="287"/>
                  <a:pt x="113" y="287"/>
                  <a:pt x="113" y="287"/>
                </a:cubicBezTo>
                <a:cubicBezTo>
                  <a:pt x="117" y="289"/>
                  <a:pt x="117" y="289"/>
                  <a:pt x="117" y="289"/>
                </a:cubicBezTo>
                <a:cubicBezTo>
                  <a:pt x="124" y="288"/>
                  <a:pt x="124" y="288"/>
                  <a:pt x="124" y="288"/>
                </a:cubicBezTo>
                <a:cubicBezTo>
                  <a:pt x="124" y="280"/>
                  <a:pt x="124" y="280"/>
                  <a:pt x="124" y="280"/>
                </a:cubicBezTo>
                <a:cubicBezTo>
                  <a:pt x="120" y="274"/>
                  <a:pt x="120" y="274"/>
                  <a:pt x="120" y="274"/>
                </a:cubicBezTo>
                <a:cubicBezTo>
                  <a:pt x="120" y="274"/>
                  <a:pt x="120" y="274"/>
                  <a:pt x="120" y="274"/>
                </a:cubicBezTo>
                <a:cubicBezTo>
                  <a:pt x="120" y="274"/>
                  <a:pt x="120" y="274"/>
                  <a:pt x="120" y="274"/>
                </a:cubicBezTo>
                <a:cubicBezTo>
                  <a:pt x="118" y="263"/>
                  <a:pt x="118" y="263"/>
                  <a:pt x="118" y="263"/>
                </a:cubicBezTo>
                <a:cubicBezTo>
                  <a:pt x="123" y="258"/>
                  <a:pt x="123" y="258"/>
                  <a:pt x="123" y="258"/>
                </a:cubicBezTo>
                <a:cubicBezTo>
                  <a:pt x="124" y="257"/>
                  <a:pt x="124" y="257"/>
                  <a:pt x="124" y="257"/>
                </a:cubicBezTo>
                <a:cubicBezTo>
                  <a:pt x="124" y="257"/>
                  <a:pt x="124" y="257"/>
                  <a:pt x="124" y="257"/>
                </a:cubicBezTo>
                <a:cubicBezTo>
                  <a:pt x="129" y="256"/>
                  <a:pt x="129" y="256"/>
                  <a:pt x="129" y="256"/>
                </a:cubicBezTo>
                <a:cubicBezTo>
                  <a:pt x="134" y="256"/>
                  <a:pt x="134" y="256"/>
                  <a:pt x="134" y="256"/>
                </a:cubicBezTo>
                <a:cubicBezTo>
                  <a:pt x="136" y="254"/>
                  <a:pt x="136" y="254"/>
                  <a:pt x="136" y="254"/>
                </a:cubicBezTo>
                <a:cubicBezTo>
                  <a:pt x="132" y="250"/>
                  <a:pt x="132" y="250"/>
                  <a:pt x="132" y="250"/>
                </a:cubicBezTo>
                <a:cubicBezTo>
                  <a:pt x="121" y="242"/>
                  <a:pt x="121" y="242"/>
                  <a:pt x="121" y="242"/>
                </a:cubicBezTo>
                <a:cubicBezTo>
                  <a:pt x="118" y="238"/>
                  <a:pt x="118" y="238"/>
                  <a:pt x="118" y="238"/>
                </a:cubicBezTo>
                <a:cubicBezTo>
                  <a:pt x="118" y="238"/>
                  <a:pt x="118" y="238"/>
                  <a:pt x="118" y="238"/>
                </a:cubicBezTo>
                <a:cubicBezTo>
                  <a:pt x="117" y="237"/>
                  <a:pt x="117" y="237"/>
                  <a:pt x="117" y="237"/>
                </a:cubicBezTo>
                <a:cubicBezTo>
                  <a:pt x="118" y="236"/>
                  <a:pt x="118" y="236"/>
                  <a:pt x="118" y="236"/>
                </a:cubicBezTo>
                <a:cubicBezTo>
                  <a:pt x="121" y="230"/>
                  <a:pt x="121" y="230"/>
                  <a:pt x="121" y="230"/>
                </a:cubicBezTo>
                <a:cubicBezTo>
                  <a:pt x="122" y="231"/>
                  <a:pt x="122" y="231"/>
                  <a:pt x="122" y="231"/>
                </a:cubicBezTo>
                <a:cubicBezTo>
                  <a:pt x="130" y="233"/>
                  <a:pt x="130" y="233"/>
                  <a:pt x="130" y="233"/>
                </a:cubicBezTo>
                <a:cubicBezTo>
                  <a:pt x="151" y="232"/>
                  <a:pt x="151" y="232"/>
                  <a:pt x="151" y="232"/>
                </a:cubicBezTo>
                <a:cubicBezTo>
                  <a:pt x="151" y="233"/>
                  <a:pt x="151" y="233"/>
                  <a:pt x="151" y="233"/>
                </a:cubicBezTo>
                <a:cubicBezTo>
                  <a:pt x="152" y="233"/>
                  <a:pt x="152" y="233"/>
                  <a:pt x="152" y="233"/>
                </a:cubicBezTo>
                <a:cubicBezTo>
                  <a:pt x="158" y="235"/>
                  <a:pt x="158" y="235"/>
                  <a:pt x="158" y="235"/>
                </a:cubicBezTo>
                <a:cubicBezTo>
                  <a:pt x="162" y="231"/>
                  <a:pt x="162" y="231"/>
                  <a:pt x="162" y="231"/>
                </a:cubicBezTo>
                <a:cubicBezTo>
                  <a:pt x="160" y="219"/>
                  <a:pt x="160" y="219"/>
                  <a:pt x="160" y="219"/>
                </a:cubicBezTo>
                <a:cubicBezTo>
                  <a:pt x="152" y="214"/>
                  <a:pt x="152" y="214"/>
                  <a:pt x="152" y="214"/>
                </a:cubicBezTo>
                <a:cubicBezTo>
                  <a:pt x="146" y="210"/>
                  <a:pt x="144" y="202"/>
                  <a:pt x="145" y="187"/>
                </a:cubicBezTo>
                <a:cubicBezTo>
                  <a:pt x="138" y="184"/>
                  <a:pt x="138" y="184"/>
                  <a:pt x="138" y="184"/>
                </a:cubicBezTo>
                <a:cubicBezTo>
                  <a:pt x="138" y="184"/>
                  <a:pt x="138" y="184"/>
                  <a:pt x="138" y="184"/>
                </a:cubicBezTo>
                <a:cubicBezTo>
                  <a:pt x="137" y="184"/>
                  <a:pt x="137" y="184"/>
                  <a:pt x="137" y="184"/>
                </a:cubicBezTo>
                <a:cubicBezTo>
                  <a:pt x="137" y="183"/>
                  <a:pt x="137" y="183"/>
                  <a:pt x="137" y="183"/>
                </a:cubicBezTo>
                <a:cubicBezTo>
                  <a:pt x="137" y="182"/>
                  <a:pt x="137" y="182"/>
                  <a:pt x="137" y="182"/>
                </a:cubicBezTo>
                <a:cubicBezTo>
                  <a:pt x="136" y="172"/>
                  <a:pt x="136" y="172"/>
                  <a:pt x="136" y="172"/>
                </a:cubicBezTo>
                <a:cubicBezTo>
                  <a:pt x="144" y="131"/>
                  <a:pt x="144" y="131"/>
                  <a:pt x="144" y="131"/>
                </a:cubicBezTo>
                <a:cubicBezTo>
                  <a:pt x="141" y="119"/>
                  <a:pt x="139" y="111"/>
                  <a:pt x="139" y="107"/>
                </a:cubicBezTo>
                <a:cubicBezTo>
                  <a:pt x="138" y="95"/>
                  <a:pt x="138" y="95"/>
                  <a:pt x="138" y="95"/>
                </a:cubicBezTo>
                <a:cubicBezTo>
                  <a:pt x="139" y="82"/>
                  <a:pt x="139" y="82"/>
                  <a:pt x="139" y="82"/>
                </a:cubicBezTo>
                <a:cubicBezTo>
                  <a:pt x="139" y="81"/>
                  <a:pt x="139" y="81"/>
                  <a:pt x="139" y="81"/>
                </a:cubicBezTo>
                <a:cubicBezTo>
                  <a:pt x="140" y="80"/>
                  <a:pt x="140" y="80"/>
                  <a:pt x="140" y="80"/>
                </a:cubicBezTo>
                <a:cubicBezTo>
                  <a:pt x="140" y="80"/>
                  <a:pt x="140" y="80"/>
                  <a:pt x="140" y="80"/>
                </a:cubicBezTo>
                <a:cubicBezTo>
                  <a:pt x="148" y="74"/>
                  <a:pt x="148" y="74"/>
                  <a:pt x="148" y="74"/>
                </a:cubicBezTo>
                <a:cubicBezTo>
                  <a:pt x="148" y="68"/>
                  <a:pt x="148" y="68"/>
                  <a:pt x="148" y="68"/>
                </a:cubicBezTo>
                <a:cubicBezTo>
                  <a:pt x="148" y="66"/>
                  <a:pt x="147" y="64"/>
                  <a:pt x="145" y="61"/>
                </a:cubicBezTo>
                <a:cubicBezTo>
                  <a:pt x="140" y="55"/>
                  <a:pt x="140" y="55"/>
                  <a:pt x="140" y="55"/>
                </a:cubicBezTo>
                <a:cubicBezTo>
                  <a:pt x="139" y="55"/>
                  <a:pt x="139" y="55"/>
                  <a:pt x="139" y="55"/>
                </a:cubicBezTo>
                <a:cubicBezTo>
                  <a:pt x="139" y="54"/>
                  <a:pt x="139" y="54"/>
                  <a:pt x="139" y="54"/>
                </a:cubicBezTo>
                <a:cubicBezTo>
                  <a:pt x="138" y="44"/>
                  <a:pt x="138" y="44"/>
                  <a:pt x="138" y="44"/>
                </a:cubicBezTo>
                <a:cubicBezTo>
                  <a:pt x="138" y="44"/>
                  <a:pt x="138" y="44"/>
                  <a:pt x="138" y="44"/>
                </a:cubicBezTo>
                <a:cubicBezTo>
                  <a:pt x="138" y="44"/>
                  <a:pt x="138" y="44"/>
                  <a:pt x="138" y="44"/>
                </a:cubicBezTo>
                <a:cubicBezTo>
                  <a:pt x="138" y="43"/>
                  <a:pt x="138" y="43"/>
                  <a:pt x="138" y="43"/>
                </a:cubicBezTo>
                <a:cubicBezTo>
                  <a:pt x="138" y="43"/>
                  <a:pt x="138" y="43"/>
                  <a:pt x="138" y="43"/>
                </a:cubicBezTo>
                <a:cubicBezTo>
                  <a:pt x="149" y="30"/>
                  <a:pt x="149" y="30"/>
                  <a:pt x="149" y="30"/>
                </a:cubicBezTo>
                <a:cubicBezTo>
                  <a:pt x="149" y="24"/>
                  <a:pt x="149" y="24"/>
                  <a:pt x="149" y="24"/>
                </a:cubicBezTo>
                <a:cubicBezTo>
                  <a:pt x="146" y="18"/>
                  <a:pt x="146" y="18"/>
                  <a:pt x="146" y="18"/>
                </a:cubicBezTo>
                <a:cubicBezTo>
                  <a:pt x="146" y="18"/>
                  <a:pt x="146" y="18"/>
                  <a:pt x="146" y="18"/>
                </a:cubicBezTo>
                <a:cubicBezTo>
                  <a:pt x="145" y="17"/>
                  <a:pt x="145" y="17"/>
                  <a:pt x="145" y="17"/>
                </a:cubicBezTo>
                <a:cubicBezTo>
                  <a:pt x="150" y="10"/>
                  <a:pt x="150" y="10"/>
                  <a:pt x="150" y="10"/>
                </a:cubicBezTo>
                <a:cubicBezTo>
                  <a:pt x="150" y="10"/>
                  <a:pt x="150" y="10"/>
                  <a:pt x="150" y="10"/>
                </a:cubicBezTo>
                <a:cubicBezTo>
                  <a:pt x="151" y="10"/>
                  <a:pt x="151" y="10"/>
                  <a:pt x="151" y="10"/>
                </a:cubicBezTo>
                <a:cubicBezTo>
                  <a:pt x="156" y="6"/>
                  <a:pt x="156" y="6"/>
                  <a:pt x="156" y="6"/>
                </a:cubicBezTo>
                <a:cubicBezTo>
                  <a:pt x="156" y="0"/>
                  <a:pt x="156" y="0"/>
                  <a:pt x="156" y="0"/>
                </a:cubicBezTo>
                <a:cubicBezTo>
                  <a:pt x="153" y="0"/>
                  <a:pt x="153" y="0"/>
                  <a:pt x="153" y="0"/>
                </a:cubicBezTo>
                <a:cubicBezTo>
                  <a:pt x="148" y="0"/>
                  <a:pt x="148" y="0"/>
                  <a:pt x="148" y="0"/>
                </a:cubicBezTo>
                <a:cubicBezTo>
                  <a:pt x="146" y="9"/>
                  <a:pt x="146" y="9"/>
                  <a:pt x="146" y="9"/>
                </a:cubicBezTo>
                <a:cubicBezTo>
                  <a:pt x="145" y="9"/>
                  <a:pt x="145" y="9"/>
                  <a:pt x="145" y="9"/>
                </a:cubicBezTo>
                <a:cubicBezTo>
                  <a:pt x="134" y="5"/>
                  <a:pt x="134" y="5"/>
                  <a:pt x="134" y="5"/>
                </a:cubicBezTo>
                <a:cubicBezTo>
                  <a:pt x="128" y="4"/>
                  <a:pt x="128" y="4"/>
                  <a:pt x="128" y="4"/>
                </a:cubicBezTo>
                <a:cubicBezTo>
                  <a:pt x="130" y="14"/>
                  <a:pt x="130" y="14"/>
                  <a:pt x="130" y="14"/>
                </a:cubicBezTo>
                <a:cubicBezTo>
                  <a:pt x="122" y="16"/>
                  <a:pt x="122" y="16"/>
                  <a:pt x="122" y="16"/>
                </a:cubicBezTo>
                <a:cubicBezTo>
                  <a:pt x="109" y="23"/>
                  <a:pt x="109" y="23"/>
                  <a:pt x="109" y="23"/>
                </a:cubicBezTo>
                <a:cubicBezTo>
                  <a:pt x="105" y="28"/>
                  <a:pt x="105" y="28"/>
                  <a:pt x="105" y="28"/>
                </a:cubicBezTo>
                <a:cubicBezTo>
                  <a:pt x="105" y="28"/>
                  <a:pt x="105" y="28"/>
                  <a:pt x="105" y="28"/>
                </a:cubicBezTo>
                <a:cubicBezTo>
                  <a:pt x="105" y="29"/>
                  <a:pt x="105" y="29"/>
                  <a:pt x="105" y="29"/>
                </a:cubicBezTo>
                <a:cubicBezTo>
                  <a:pt x="104" y="29"/>
                  <a:pt x="104" y="29"/>
                  <a:pt x="104" y="29"/>
                </a:cubicBezTo>
                <a:cubicBezTo>
                  <a:pt x="98" y="35"/>
                  <a:pt x="98" y="35"/>
                  <a:pt x="98" y="35"/>
                </a:cubicBezTo>
                <a:cubicBezTo>
                  <a:pt x="96" y="44"/>
                  <a:pt x="96" y="44"/>
                  <a:pt x="96" y="44"/>
                </a:cubicBezTo>
                <a:cubicBezTo>
                  <a:pt x="96" y="45"/>
                  <a:pt x="96" y="45"/>
                  <a:pt x="96" y="45"/>
                </a:cubicBezTo>
                <a:cubicBezTo>
                  <a:pt x="93" y="59"/>
                  <a:pt x="93" y="59"/>
                  <a:pt x="93" y="59"/>
                </a:cubicBezTo>
                <a:cubicBezTo>
                  <a:pt x="93" y="59"/>
                  <a:pt x="93" y="59"/>
                  <a:pt x="93" y="59"/>
                </a:cubicBezTo>
                <a:cubicBezTo>
                  <a:pt x="92" y="65"/>
                  <a:pt x="92" y="65"/>
                  <a:pt x="92" y="65"/>
                </a:cubicBezTo>
                <a:cubicBezTo>
                  <a:pt x="92" y="66"/>
                  <a:pt x="92" y="66"/>
                  <a:pt x="92" y="66"/>
                </a:cubicBezTo>
                <a:cubicBezTo>
                  <a:pt x="92" y="66"/>
                  <a:pt x="92" y="66"/>
                  <a:pt x="92" y="66"/>
                </a:cubicBezTo>
                <a:cubicBezTo>
                  <a:pt x="91" y="66"/>
                  <a:pt x="91" y="66"/>
                  <a:pt x="91" y="66"/>
                </a:cubicBezTo>
                <a:cubicBezTo>
                  <a:pt x="87" y="72"/>
                  <a:pt x="87" y="72"/>
                  <a:pt x="87" y="72"/>
                </a:cubicBezTo>
                <a:cubicBezTo>
                  <a:pt x="86" y="72"/>
                  <a:pt x="86" y="72"/>
                  <a:pt x="86" y="72"/>
                </a:cubicBezTo>
                <a:cubicBezTo>
                  <a:pt x="86" y="72"/>
                  <a:pt x="86" y="72"/>
                  <a:pt x="86" y="72"/>
                </a:cubicBezTo>
                <a:cubicBezTo>
                  <a:pt x="86" y="73"/>
                  <a:pt x="86" y="73"/>
                  <a:pt x="86" y="73"/>
                </a:cubicBezTo>
                <a:cubicBezTo>
                  <a:pt x="86" y="73"/>
                  <a:pt x="86" y="73"/>
                  <a:pt x="86" y="73"/>
                </a:cubicBezTo>
                <a:cubicBezTo>
                  <a:pt x="76" y="74"/>
                  <a:pt x="76" y="74"/>
                  <a:pt x="76" y="74"/>
                </a:cubicBezTo>
                <a:cubicBezTo>
                  <a:pt x="76" y="74"/>
                  <a:pt x="76" y="74"/>
                  <a:pt x="76" y="74"/>
                </a:cubicBezTo>
                <a:cubicBezTo>
                  <a:pt x="76" y="74"/>
                  <a:pt x="76" y="74"/>
                  <a:pt x="76" y="74"/>
                </a:cubicBezTo>
                <a:cubicBezTo>
                  <a:pt x="76" y="74"/>
                  <a:pt x="76" y="74"/>
                  <a:pt x="76" y="74"/>
                </a:cubicBezTo>
                <a:cubicBezTo>
                  <a:pt x="76" y="74"/>
                  <a:pt x="76" y="74"/>
                  <a:pt x="76" y="74"/>
                </a:cubicBezTo>
                <a:cubicBezTo>
                  <a:pt x="61" y="69"/>
                  <a:pt x="61" y="69"/>
                  <a:pt x="61" y="69"/>
                </a:cubicBezTo>
                <a:cubicBezTo>
                  <a:pt x="61" y="69"/>
                  <a:pt x="61" y="69"/>
                  <a:pt x="61" y="69"/>
                </a:cubicBezTo>
                <a:lnTo>
                  <a:pt x="54" y="66"/>
                </a:lnTo>
                <a:close/>
              </a:path>
            </a:pathLst>
          </a:custGeom>
          <a:solidFill>
            <a:srgbClr val="70AD47"/>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85" name="Freeform 21"/>
          <p:cNvSpPr/>
          <p:nvPr/>
        </p:nvSpPr>
        <p:spPr bwMode="auto">
          <a:xfrm>
            <a:off x="6400344" y="4457159"/>
            <a:ext cx="571500" cy="777875"/>
          </a:xfrm>
          <a:custGeom>
            <a:avLst/>
            <a:gdLst>
              <a:gd name="T0" fmla="*/ 119 w 152"/>
              <a:gd name="T1" fmla="*/ 8 h 207"/>
              <a:gd name="T2" fmla="*/ 106 w 152"/>
              <a:gd name="T3" fmla="*/ 3 h 207"/>
              <a:gd name="T4" fmla="*/ 88 w 152"/>
              <a:gd name="T5" fmla="*/ 16 h 207"/>
              <a:gd name="T6" fmla="*/ 76 w 152"/>
              <a:gd name="T7" fmla="*/ 11 h 207"/>
              <a:gd name="T8" fmla="*/ 76 w 152"/>
              <a:gd name="T9" fmla="*/ 12 h 207"/>
              <a:gd name="T10" fmla="*/ 54 w 152"/>
              <a:gd name="T11" fmla="*/ 17 h 207"/>
              <a:gd name="T12" fmla="*/ 42 w 152"/>
              <a:gd name="T13" fmla="*/ 18 h 207"/>
              <a:gd name="T14" fmla="*/ 34 w 152"/>
              <a:gd name="T15" fmla="*/ 27 h 207"/>
              <a:gd name="T16" fmla="*/ 20 w 152"/>
              <a:gd name="T17" fmla="*/ 28 h 207"/>
              <a:gd name="T18" fmla="*/ 10 w 152"/>
              <a:gd name="T19" fmla="*/ 44 h 207"/>
              <a:gd name="T20" fmla="*/ 11 w 152"/>
              <a:gd name="T21" fmla="*/ 46 h 207"/>
              <a:gd name="T22" fmla="*/ 17 w 152"/>
              <a:gd name="T23" fmla="*/ 69 h 207"/>
              <a:gd name="T24" fmla="*/ 17 w 152"/>
              <a:gd name="T25" fmla="*/ 72 h 207"/>
              <a:gd name="T26" fmla="*/ 16 w 152"/>
              <a:gd name="T27" fmla="*/ 72 h 207"/>
              <a:gd name="T28" fmla="*/ 0 w 152"/>
              <a:gd name="T29" fmla="*/ 94 h 207"/>
              <a:gd name="T30" fmla="*/ 6 w 152"/>
              <a:gd name="T31" fmla="*/ 98 h 207"/>
              <a:gd name="T32" fmla="*/ 12 w 152"/>
              <a:gd name="T33" fmla="*/ 131 h 207"/>
              <a:gd name="T34" fmla="*/ 20 w 152"/>
              <a:gd name="T35" fmla="*/ 143 h 207"/>
              <a:gd name="T36" fmla="*/ 21 w 152"/>
              <a:gd name="T37" fmla="*/ 152 h 207"/>
              <a:gd name="T38" fmla="*/ 22 w 152"/>
              <a:gd name="T39" fmla="*/ 181 h 207"/>
              <a:gd name="T40" fmla="*/ 26 w 152"/>
              <a:gd name="T41" fmla="*/ 181 h 207"/>
              <a:gd name="T42" fmla="*/ 43 w 152"/>
              <a:gd name="T43" fmla="*/ 181 h 207"/>
              <a:gd name="T44" fmla="*/ 28 w 152"/>
              <a:gd name="T45" fmla="*/ 203 h 207"/>
              <a:gd name="T46" fmla="*/ 40 w 152"/>
              <a:gd name="T47" fmla="*/ 203 h 207"/>
              <a:gd name="T48" fmla="*/ 75 w 152"/>
              <a:gd name="T49" fmla="*/ 201 h 207"/>
              <a:gd name="T50" fmla="*/ 77 w 152"/>
              <a:gd name="T51" fmla="*/ 195 h 207"/>
              <a:gd name="T52" fmla="*/ 77 w 152"/>
              <a:gd name="T53" fmla="*/ 190 h 207"/>
              <a:gd name="T54" fmla="*/ 75 w 152"/>
              <a:gd name="T55" fmla="*/ 179 h 207"/>
              <a:gd name="T56" fmla="*/ 83 w 152"/>
              <a:gd name="T57" fmla="*/ 173 h 207"/>
              <a:gd name="T58" fmla="*/ 81 w 152"/>
              <a:gd name="T59" fmla="*/ 168 h 207"/>
              <a:gd name="T60" fmla="*/ 81 w 152"/>
              <a:gd name="T61" fmla="*/ 167 h 207"/>
              <a:gd name="T62" fmla="*/ 85 w 152"/>
              <a:gd name="T63" fmla="*/ 154 h 207"/>
              <a:gd name="T64" fmla="*/ 89 w 152"/>
              <a:gd name="T65" fmla="*/ 149 h 207"/>
              <a:gd name="T66" fmla="*/ 93 w 152"/>
              <a:gd name="T67" fmla="*/ 146 h 207"/>
              <a:gd name="T68" fmla="*/ 100 w 152"/>
              <a:gd name="T69" fmla="*/ 130 h 207"/>
              <a:gd name="T70" fmla="*/ 103 w 152"/>
              <a:gd name="T71" fmla="*/ 128 h 207"/>
              <a:gd name="T72" fmla="*/ 99 w 152"/>
              <a:gd name="T73" fmla="*/ 111 h 207"/>
              <a:gd name="T74" fmla="*/ 112 w 152"/>
              <a:gd name="T75" fmla="*/ 100 h 207"/>
              <a:gd name="T76" fmla="*/ 110 w 152"/>
              <a:gd name="T77" fmla="*/ 85 h 207"/>
              <a:gd name="T78" fmla="*/ 125 w 152"/>
              <a:gd name="T79" fmla="*/ 68 h 207"/>
              <a:gd name="T80" fmla="*/ 131 w 152"/>
              <a:gd name="T81" fmla="*/ 70 h 207"/>
              <a:gd name="T82" fmla="*/ 142 w 152"/>
              <a:gd name="T83" fmla="*/ 64 h 207"/>
              <a:gd name="T84" fmla="*/ 142 w 152"/>
              <a:gd name="T85" fmla="*/ 64 h 207"/>
              <a:gd name="T86" fmla="*/ 148 w 152"/>
              <a:gd name="T87" fmla="*/ 60 h 207"/>
              <a:gd name="T88" fmla="*/ 148 w 152"/>
              <a:gd name="T89" fmla="*/ 53 h 207"/>
              <a:gd name="T90" fmla="*/ 150 w 152"/>
              <a:gd name="T91" fmla="*/ 51 h 207"/>
              <a:gd name="T92" fmla="*/ 152 w 152"/>
              <a:gd name="T93" fmla="*/ 48 h 207"/>
              <a:gd name="T94" fmla="*/ 138 w 152"/>
              <a:gd name="T95" fmla="*/ 26 h 207"/>
              <a:gd name="T96" fmla="*/ 132 w 152"/>
              <a:gd name="T97" fmla="*/ 1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 h="207">
                <a:moveTo>
                  <a:pt x="120" y="8"/>
                </a:moveTo>
                <a:cubicBezTo>
                  <a:pt x="119" y="8"/>
                  <a:pt x="119" y="8"/>
                  <a:pt x="119" y="8"/>
                </a:cubicBezTo>
                <a:cubicBezTo>
                  <a:pt x="110" y="0"/>
                  <a:pt x="110" y="0"/>
                  <a:pt x="110" y="0"/>
                </a:cubicBezTo>
                <a:cubicBezTo>
                  <a:pt x="106" y="3"/>
                  <a:pt x="106" y="3"/>
                  <a:pt x="106" y="3"/>
                </a:cubicBezTo>
                <a:cubicBezTo>
                  <a:pt x="102" y="10"/>
                  <a:pt x="98" y="14"/>
                  <a:pt x="92" y="16"/>
                </a:cubicBezTo>
                <a:cubicBezTo>
                  <a:pt x="91" y="17"/>
                  <a:pt x="89" y="17"/>
                  <a:pt x="88" y="16"/>
                </a:cubicBezTo>
                <a:cubicBezTo>
                  <a:pt x="86" y="14"/>
                  <a:pt x="87" y="9"/>
                  <a:pt x="90" y="2"/>
                </a:cubicBezTo>
                <a:cubicBezTo>
                  <a:pt x="76" y="11"/>
                  <a:pt x="76" y="11"/>
                  <a:pt x="76" y="11"/>
                </a:cubicBezTo>
                <a:cubicBezTo>
                  <a:pt x="76" y="12"/>
                  <a:pt x="76" y="12"/>
                  <a:pt x="76" y="12"/>
                </a:cubicBezTo>
                <a:cubicBezTo>
                  <a:pt x="76" y="12"/>
                  <a:pt x="76" y="12"/>
                  <a:pt x="76" y="12"/>
                </a:cubicBezTo>
                <a:cubicBezTo>
                  <a:pt x="64" y="12"/>
                  <a:pt x="64" y="12"/>
                  <a:pt x="64" y="12"/>
                </a:cubicBezTo>
                <a:cubicBezTo>
                  <a:pt x="54" y="17"/>
                  <a:pt x="54" y="17"/>
                  <a:pt x="54" y="17"/>
                </a:cubicBezTo>
                <a:cubicBezTo>
                  <a:pt x="54" y="18"/>
                  <a:pt x="54" y="18"/>
                  <a:pt x="54" y="18"/>
                </a:cubicBezTo>
                <a:cubicBezTo>
                  <a:pt x="42" y="18"/>
                  <a:pt x="42" y="18"/>
                  <a:pt x="42" y="18"/>
                </a:cubicBezTo>
                <a:cubicBezTo>
                  <a:pt x="36" y="21"/>
                  <a:pt x="36" y="21"/>
                  <a:pt x="36" y="21"/>
                </a:cubicBezTo>
                <a:cubicBezTo>
                  <a:pt x="34" y="27"/>
                  <a:pt x="34" y="27"/>
                  <a:pt x="34" y="27"/>
                </a:cubicBezTo>
                <a:cubicBezTo>
                  <a:pt x="33" y="28"/>
                  <a:pt x="33" y="28"/>
                  <a:pt x="33" y="28"/>
                </a:cubicBezTo>
                <a:cubicBezTo>
                  <a:pt x="20" y="28"/>
                  <a:pt x="20" y="28"/>
                  <a:pt x="20" y="28"/>
                </a:cubicBezTo>
                <a:cubicBezTo>
                  <a:pt x="17" y="28"/>
                  <a:pt x="12" y="32"/>
                  <a:pt x="4" y="40"/>
                </a:cubicBezTo>
                <a:cubicBezTo>
                  <a:pt x="8" y="42"/>
                  <a:pt x="10" y="43"/>
                  <a:pt x="10" y="44"/>
                </a:cubicBezTo>
                <a:cubicBezTo>
                  <a:pt x="11" y="47"/>
                  <a:pt x="11" y="47"/>
                  <a:pt x="11" y="47"/>
                </a:cubicBezTo>
                <a:cubicBezTo>
                  <a:pt x="11" y="46"/>
                  <a:pt x="11" y="46"/>
                  <a:pt x="11" y="46"/>
                </a:cubicBezTo>
                <a:cubicBezTo>
                  <a:pt x="17" y="69"/>
                  <a:pt x="17" y="69"/>
                  <a:pt x="17" y="69"/>
                </a:cubicBezTo>
                <a:cubicBezTo>
                  <a:pt x="17" y="69"/>
                  <a:pt x="17" y="69"/>
                  <a:pt x="17" y="69"/>
                </a:cubicBezTo>
                <a:cubicBezTo>
                  <a:pt x="17" y="70"/>
                  <a:pt x="17" y="70"/>
                  <a:pt x="17" y="70"/>
                </a:cubicBezTo>
                <a:cubicBezTo>
                  <a:pt x="17" y="72"/>
                  <a:pt x="17" y="72"/>
                  <a:pt x="17" y="72"/>
                </a:cubicBezTo>
                <a:cubicBezTo>
                  <a:pt x="17" y="72"/>
                  <a:pt x="17" y="72"/>
                  <a:pt x="17" y="72"/>
                </a:cubicBezTo>
                <a:cubicBezTo>
                  <a:pt x="16" y="72"/>
                  <a:pt x="16" y="72"/>
                  <a:pt x="16" y="72"/>
                </a:cubicBezTo>
                <a:cubicBezTo>
                  <a:pt x="16" y="72"/>
                  <a:pt x="16" y="72"/>
                  <a:pt x="16" y="72"/>
                </a:cubicBezTo>
                <a:cubicBezTo>
                  <a:pt x="0" y="94"/>
                  <a:pt x="0" y="94"/>
                  <a:pt x="0" y="94"/>
                </a:cubicBezTo>
                <a:cubicBezTo>
                  <a:pt x="0" y="100"/>
                  <a:pt x="0" y="100"/>
                  <a:pt x="0" y="100"/>
                </a:cubicBezTo>
                <a:cubicBezTo>
                  <a:pt x="3" y="98"/>
                  <a:pt x="5" y="97"/>
                  <a:pt x="6" y="98"/>
                </a:cubicBezTo>
                <a:cubicBezTo>
                  <a:pt x="8" y="99"/>
                  <a:pt x="9" y="102"/>
                  <a:pt x="8" y="107"/>
                </a:cubicBezTo>
                <a:cubicBezTo>
                  <a:pt x="8" y="114"/>
                  <a:pt x="9" y="123"/>
                  <a:pt x="12" y="131"/>
                </a:cubicBezTo>
                <a:cubicBezTo>
                  <a:pt x="18" y="137"/>
                  <a:pt x="18" y="137"/>
                  <a:pt x="18" y="137"/>
                </a:cubicBezTo>
                <a:cubicBezTo>
                  <a:pt x="20" y="139"/>
                  <a:pt x="21" y="141"/>
                  <a:pt x="20" y="143"/>
                </a:cubicBezTo>
                <a:cubicBezTo>
                  <a:pt x="18" y="147"/>
                  <a:pt x="18" y="147"/>
                  <a:pt x="18" y="147"/>
                </a:cubicBezTo>
                <a:cubicBezTo>
                  <a:pt x="21" y="152"/>
                  <a:pt x="21" y="152"/>
                  <a:pt x="21" y="152"/>
                </a:cubicBezTo>
                <a:cubicBezTo>
                  <a:pt x="23" y="156"/>
                  <a:pt x="22" y="162"/>
                  <a:pt x="17" y="172"/>
                </a:cubicBezTo>
                <a:cubicBezTo>
                  <a:pt x="22" y="181"/>
                  <a:pt x="22" y="181"/>
                  <a:pt x="22" y="181"/>
                </a:cubicBezTo>
                <a:cubicBezTo>
                  <a:pt x="23" y="183"/>
                  <a:pt x="23" y="183"/>
                  <a:pt x="23" y="183"/>
                </a:cubicBezTo>
                <a:cubicBezTo>
                  <a:pt x="26" y="181"/>
                  <a:pt x="26" y="181"/>
                  <a:pt x="26" y="181"/>
                </a:cubicBezTo>
                <a:cubicBezTo>
                  <a:pt x="31" y="176"/>
                  <a:pt x="36" y="175"/>
                  <a:pt x="39" y="176"/>
                </a:cubicBezTo>
                <a:cubicBezTo>
                  <a:pt x="42" y="177"/>
                  <a:pt x="43" y="179"/>
                  <a:pt x="43" y="181"/>
                </a:cubicBezTo>
                <a:cubicBezTo>
                  <a:pt x="44" y="184"/>
                  <a:pt x="40" y="188"/>
                  <a:pt x="33" y="196"/>
                </a:cubicBezTo>
                <a:cubicBezTo>
                  <a:pt x="28" y="203"/>
                  <a:pt x="28" y="203"/>
                  <a:pt x="28" y="203"/>
                </a:cubicBezTo>
                <a:cubicBezTo>
                  <a:pt x="30" y="207"/>
                  <a:pt x="30" y="207"/>
                  <a:pt x="30" y="207"/>
                </a:cubicBezTo>
                <a:cubicBezTo>
                  <a:pt x="34" y="204"/>
                  <a:pt x="38" y="202"/>
                  <a:pt x="40" y="203"/>
                </a:cubicBezTo>
                <a:cubicBezTo>
                  <a:pt x="42" y="203"/>
                  <a:pt x="49" y="201"/>
                  <a:pt x="60" y="195"/>
                </a:cubicBezTo>
                <a:cubicBezTo>
                  <a:pt x="64" y="193"/>
                  <a:pt x="69" y="195"/>
                  <a:pt x="75" y="201"/>
                </a:cubicBezTo>
                <a:cubicBezTo>
                  <a:pt x="77" y="200"/>
                  <a:pt x="77" y="200"/>
                  <a:pt x="77" y="200"/>
                </a:cubicBezTo>
                <a:cubicBezTo>
                  <a:pt x="77" y="195"/>
                  <a:pt x="77" y="195"/>
                  <a:pt x="77" y="195"/>
                </a:cubicBezTo>
                <a:cubicBezTo>
                  <a:pt x="76" y="194"/>
                  <a:pt x="76" y="194"/>
                  <a:pt x="76" y="194"/>
                </a:cubicBezTo>
                <a:cubicBezTo>
                  <a:pt x="75" y="193"/>
                  <a:pt x="76" y="192"/>
                  <a:pt x="77" y="190"/>
                </a:cubicBezTo>
                <a:cubicBezTo>
                  <a:pt x="75" y="183"/>
                  <a:pt x="75" y="183"/>
                  <a:pt x="75" y="183"/>
                </a:cubicBezTo>
                <a:cubicBezTo>
                  <a:pt x="74" y="182"/>
                  <a:pt x="74" y="180"/>
                  <a:pt x="75" y="179"/>
                </a:cubicBezTo>
                <a:cubicBezTo>
                  <a:pt x="76" y="178"/>
                  <a:pt x="78" y="177"/>
                  <a:pt x="79" y="176"/>
                </a:cubicBezTo>
                <a:cubicBezTo>
                  <a:pt x="83" y="173"/>
                  <a:pt x="83" y="173"/>
                  <a:pt x="83" y="173"/>
                </a:cubicBezTo>
                <a:cubicBezTo>
                  <a:pt x="81" y="168"/>
                  <a:pt x="81" y="168"/>
                  <a:pt x="81" y="168"/>
                </a:cubicBezTo>
                <a:cubicBezTo>
                  <a:pt x="81" y="168"/>
                  <a:pt x="81" y="168"/>
                  <a:pt x="81" y="168"/>
                </a:cubicBezTo>
                <a:cubicBezTo>
                  <a:pt x="81" y="168"/>
                  <a:pt x="81" y="168"/>
                  <a:pt x="81" y="168"/>
                </a:cubicBezTo>
                <a:cubicBezTo>
                  <a:pt x="81" y="167"/>
                  <a:pt x="81" y="167"/>
                  <a:pt x="81" y="167"/>
                </a:cubicBezTo>
                <a:cubicBezTo>
                  <a:pt x="83" y="165"/>
                  <a:pt x="83" y="163"/>
                  <a:pt x="82" y="162"/>
                </a:cubicBezTo>
                <a:cubicBezTo>
                  <a:pt x="81" y="159"/>
                  <a:pt x="82" y="157"/>
                  <a:pt x="85" y="154"/>
                </a:cubicBezTo>
                <a:cubicBezTo>
                  <a:pt x="90" y="150"/>
                  <a:pt x="90" y="150"/>
                  <a:pt x="90" y="150"/>
                </a:cubicBezTo>
                <a:cubicBezTo>
                  <a:pt x="89" y="149"/>
                  <a:pt x="89" y="149"/>
                  <a:pt x="89" y="149"/>
                </a:cubicBezTo>
                <a:cubicBezTo>
                  <a:pt x="88" y="148"/>
                  <a:pt x="88" y="148"/>
                  <a:pt x="88" y="148"/>
                </a:cubicBezTo>
                <a:cubicBezTo>
                  <a:pt x="93" y="146"/>
                  <a:pt x="93" y="146"/>
                  <a:pt x="93" y="146"/>
                </a:cubicBezTo>
                <a:cubicBezTo>
                  <a:pt x="93" y="139"/>
                  <a:pt x="93" y="139"/>
                  <a:pt x="93" y="139"/>
                </a:cubicBezTo>
                <a:cubicBezTo>
                  <a:pt x="93" y="137"/>
                  <a:pt x="95" y="134"/>
                  <a:pt x="100" y="130"/>
                </a:cubicBezTo>
                <a:cubicBezTo>
                  <a:pt x="103" y="128"/>
                  <a:pt x="103" y="128"/>
                  <a:pt x="103" y="128"/>
                </a:cubicBezTo>
                <a:cubicBezTo>
                  <a:pt x="103" y="128"/>
                  <a:pt x="103" y="128"/>
                  <a:pt x="103" y="128"/>
                </a:cubicBezTo>
                <a:cubicBezTo>
                  <a:pt x="97" y="121"/>
                  <a:pt x="97" y="121"/>
                  <a:pt x="97" y="121"/>
                </a:cubicBezTo>
                <a:cubicBezTo>
                  <a:pt x="95" y="118"/>
                  <a:pt x="96" y="114"/>
                  <a:pt x="99" y="111"/>
                </a:cubicBezTo>
                <a:cubicBezTo>
                  <a:pt x="99" y="110"/>
                  <a:pt x="99" y="110"/>
                  <a:pt x="99" y="110"/>
                </a:cubicBezTo>
                <a:cubicBezTo>
                  <a:pt x="112" y="100"/>
                  <a:pt x="112" y="100"/>
                  <a:pt x="112" y="100"/>
                </a:cubicBezTo>
                <a:cubicBezTo>
                  <a:pt x="112" y="97"/>
                  <a:pt x="112" y="97"/>
                  <a:pt x="112" y="97"/>
                </a:cubicBezTo>
                <a:cubicBezTo>
                  <a:pt x="110" y="96"/>
                  <a:pt x="109" y="92"/>
                  <a:pt x="110" y="85"/>
                </a:cubicBezTo>
                <a:cubicBezTo>
                  <a:pt x="112" y="74"/>
                  <a:pt x="116" y="69"/>
                  <a:pt x="125" y="68"/>
                </a:cubicBezTo>
                <a:cubicBezTo>
                  <a:pt x="125" y="68"/>
                  <a:pt x="125" y="68"/>
                  <a:pt x="125" y="68"/>
                </a:cubicBezTo>
                <a:cubicBezTo>
                  <a:pt x="126" y="68"/>
                  <a:pt x="126" y="68"/>
                  <a:pt x="126" y="68"/>
                </a:cubicBezTo>
                <a:cubicBezTo>
                  <a:pt x="131" y="70"/>
                  <a:pt x="131" y="70"/>
                  <a:pt x="131" y="70"/>
                </a:cubicBezTo>
                <a:cubicBezTo>
                  <a:pt x="136" y="70"/>
                  <a:pt x="136" y="70"/>
                  <a:pt x="136" y="70"/>
                </a:cubicBezTo>
                <a:cubicBezTo>
                  <a:pt x="142" y="64"/>
                  <a:pt x="142" y="64"/>
                  <a:pt x="142" y="64"/>
                </a:cubicBezTo>
                <a:cubicBezTo>
                  <a:pt x="142" y="64"/>
                  <a:pt x="142" y="64"/>
                  <a:pt x="142" y="64"/>
                </a:cubicBezTo>
                <a:cubicBezTo>
                  <a:pt x="142" y="64"/>
                  <a:pt x="142" y="64"/>
                  <a:pt x="142" y="64"/>
                </a:cubicBezTo>
                <a:cubicBezTo>
                  <a:pt x="142" y="64"/>
                  <a:pt x="142" y="64"/>
                  <a:pt x="142" y="64"/>
                </a:cubicBezTo>
                <a:cubicBezTo>
                  <a:pt x="148" y="60"/>
                  <a:pt x="148" y="60"/>
                  <a:pt x="148" y="60"/>
                </a:cubicBezTo>
                <a:cubicBezTo>
                  <a:pt x="148" y="54"/>
                  <a:pt x="148" y="54"/>
                  <a:pt x="148" y="54"/>
                </a:cubicBezTo>
                <a:cubicBezTo>
                  <a:pt x="148" y="53"/>
                  <a:pt x="148" y="53"/>
                  <a:pt x="148" y="53"/>
                </a:cubicBezTo>
                <a:cubicBezTo>
                  <a:pt x="148" y="52"/>
                  <a:pt x="148" y="52"/>
                  <a:pt x="148" y="52"/>
                </a:cubicBezTo>
                <a:cubicBezTo>
                  <a:pt x="150" y="51"/>
                  <a:pt x="150" y="51"/>
                  <a:pt x="150" y="51"/>
                </a:cubicBezTo>
                <a:cubicBezTo>
                  <a:pt x="152" y="49"/>
                  <a:pt x="152" y="49"/>
                  <a:pt x="152" y="49"/>
                </a:cubicBezTo>
                <a:cubicBezTo>
                  <a:pt x="152" y="48"/>
                  <a:pt x="152" y="48"/>
                  <a:pt x="152" y="48"/>
                </a:cubicBezTo>
                <a:cubicBezTo>
                  <a:pt x="148" y="42"/>
                  <a:pt x="148" y="42"/>
                  <a:pt x="148" y="42"/>
                </a:cubicBezTo>
                <a:cubicBezTo>
                  <a:pt x="144" y="36"/>
                  <a:pt x="141" y="32"/>
                  <a:pt x="138" y="26"/>
                </a:cubicBezTo>
                <a:cubicBezTo>
                  <a:pt x="136" y="22"/>
                  <a:pt x="137" y="18"/>
                  <a:pt x="140" y="14"/>
                </a:cubicBezTo>
                <a:cubicBezTo>
                  <a:pt x="132" y="10"/>
                  <a:pt x="132" y="10"/>
                  <a:pt x="132" y="10"/>
                </a:cubicBezTo>
                <a:lnTo>
                  <a:pt x="120" y="8"/>
                </a:lnTo>
                <a:close/>
              </a:path>
            </a:pathLst>
          </a:custGeom>
          <a:solidFill>
            <a:srgbClr val="70AD47"/>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86" name="Freeform 29"/>
          <p:cNvSpPr/>
          <p:nvPr/>
        </p:nvSpPr>
        <p:spPr bwMode="auto">
          <a:xfrm>
            <a:off x="6735307" y="1086896"/>
            <a:ext cx="1352550" cy="1233488"/>
          </a:xfrm>
          <a:custGeom>
            <a:avLst/>
            <a:gdLst>
              <a:gd name="T0" fmla="*/ 353 w 360"/>
              <a:gd name="T1" fmla="*/ 153 h 328"/>
              <a:gd name="T2" fmla="*/ 346 w 360"/>
              <a:gd name="T3" fmla="*/ 119 h 328"/>
              <a:gd name="T4" fmla="*/ 314 w 360"/>
              <a:gd name="T5" fmla="*/ 153 h 328"/>
              <a:gd name="T6" fmla="*/ 309 w 360"/>
              <a:gd name="T7" fmla="*/ 162 h 328"/>
              <a:gd name="T8" fmla="*/ 268 w 360"/>
              <a:gd name="T9" fmla="*/ 169 h 328"/>
              <a:gd name="T10" fmla="*/ 259 w 360"/>
              <a:gd name="T11" fmla="*/ 153 h 328"/>
              <a:gd name="T12" fmla="*/ 248 w 360"/>
              <a:gd name="T13" fmla="*/ 142 h 328"/>
              <a:gd name="T14" fmla="*/ 235 w 360"/>
              <a:gd name="T15" fmla="*/ 131 h 328"/>
              <a:gd name="T16" fmla="*/ 168 w 360"/>
              <a:gd name="T17" fmla="*/ 119 h 328"/>
              <a:gd name="T18" fmla="*/ 129 w 360"/>
              <a:gd name="T19" fmla="*/ 57 h 328"/>
              <a:gd name="T20" fmla="*/ 54 w 360"/>
              <a:gd name="T21" fmla="*/ 8 h 328"/>
              <a:gd name="T22" fmla="*/ 4 w 360"/>
              <a:gd name="T23" fmla="*/ 14 h 328"/>
              <a:gd name="T24" fmla="*/ 4 w 360"/>
              <a:gd name="T25" fmla="*/ 21 h 328"/>
              <a:gd name="T26" fmla="*/ 1 w 360"/>
              <a:gd name="T27" fmla="*/ 28 h 328"/>
              <a:gd name="T28" fmla="*/ 5 w 360"/>
              <a:gd name="T29" fmla="*/ 45 h 328"/>
              <a:gd name="T30" fmla="*/ 21 w 360"/>
              <a:gd name="T31" fmla="*/ 37 h 328"/>
              <a:gd name="T32" fmla="*/ 37 w 360"/>
              <a:gd name="T33" fmla="*/ 49 h 328"/>
              <a:gd name="T34" fmla="*/ 60 w 360"/>
              <a:gd name="T35" fmla="*/ 77 h 328"/>
              <a:gd name="T36" fmla="*/ 74 w 360"/>
              <a:gd name="T37" fmla="*/ 66 h 328"/>
              <a:gd name="T38" fmla="*/ 97 w 360"/>
              <a:gd name="T39" fmla="*/ 52 h 328"/>
              <a:gd name="T40" fmla="*/ 115 w 360"/>
              <a:gd name="T41" fmla="*/ 71 h 328"/>
              <a:gd name="T42" fmla="*/ 119 w 360"/>
              <a:gd name="T43" fmla="*/ 100 h 328"/>
              <a:gd name="T44" fmla="*/ 121 w 360"/>
              <a:gd name="T45" fmla="*/ 131 h 328"/>
              <a:gd name="T46" fmla="*/ 116 w 360"/>
              <a:gd name="T47" fmla="*/ 144 h 328"/>
              <a:gd name="T48" fmla="*/ 112 w 360"/>
              <a:gd name="T49" fmla="*/ 149 h 328"/>
              <a:gd name="T50" fmla="*/ 114 w 360"/>
              <a:gd name="T51" fmla="*/ 168 h 328"/>
              <a:gd name="T52" fmla="*/ 109 w 360"/>
              <a:gd name="T53" fmla="*/ 184 h 328"/>
              <a:gd name="T54" fmla="*/ 95 w 360"/>
              <a:gd name="T55" fmla="*/ 181 h 328"/>
              <a:gd name="T56" fmla="*/ 84 w 360"/>
              <a:gd name="T57" fmla="*/ 204 h 328"/>
              <a:gd name="T58" fmla="*/ 68 w 360"/>
              <a:gd name="T59" fmla="*/ 219 h 328"/>
              <a:gd name="T60" fmla="*/ 80 w 360"/>
              <a:gd name="T61" fmla="*/ 236 h 328"/>
              <a:gd name="T62" fmla="*/ 90 w 360"/>
              <a:gd name="T63" fmla="*/ 249 h 328"/>
              <a:gd name="T64" fmla="*/ 109 w 360"/>
              <a:gd name="T65" fmla="*/ 253 h 328"/>
              <a:gd name="T66" fmla="*/ 118 w 360"/>
              <a:gd name="T67" fmla="*/ 272 h 328"/>
              <a:gd name="T68" fmla="*/ 133 w 360"/>
              <a:gd name="T69" fmla="*/ 284 h 328"/>
              <a:gd name="T70" fmla="*/ 154 w 360"/>
              <a:gd name="T71" fmla="*/ 278 h 328"/>
              <a:gd name="T72" fmla="*/ 167 w 360"/>
              <a:gd name="T73" fmla="*/ 275 h 328"/>
              <a:gd name="T74" fmla="*/ 177 w 360"/>
              <a:gd name="T75" fmla="*/ 289 h 328"/>
              <a:gd name="T76" fmla="*/ 180 w 360"/>
              <a:gd name="T77" fmla="*/ 289 h 328"/>
              <a:gd name="T78" fmla="*/ 200 w 360"/>
              <a:gd name="T79" fmla="*/ 283 h 328"/>
              <a:gd name="T80" fmla="*/ 206 w 360"/>
              <a:gd name="T81" fmla="*/ 292 h 328"/>
              <a:gd name="T82" fmla="*/ 211 w 360"/>
              <a:gd name="T83" fmla="*/ 297 h 328"/>
              <a:gd name="T84" fmla="*/ 229 w 360"/>
              <a:gd name="T85" fmla="*/ 308 h 328"/>
              <a:gd name="T86" fmla="*/ 235 w 360"/>
              <a:gd name="T87" fmla="*/ 303 h 328"/>
              <a:gd name="T88" fmla="*/ 243 w 360"/>
              <a:gd name="T89" fmla="*/ 297 h 328"/>
              <a:gd name="T90" fmla="*/ 255 w 360"/>
              <a:gd name="T91" fmla="*/ 315 h 328"/>
              <a:gd name="T92" fmla="*/ 269 w 360"/>
              <a:gd name="T93" fmla="*/ 328 h 328"/>
              <a:gd name="T94" fmla="*/ 278 w 360"/>
              <a:gd name="T95" fmla="*/ 311 h 328"/>
              <a:gd name="T96" fmla="*/ 296 w 360"/>
              <a:gd name="T97" fmla="*/ 301 h 328"/>
              <a:gd name="T98" fmla="*/ 306 w 360"/>
              <a:gd name="T99" fmla="*/ 305 h 328"/>
              <a:gd name="T100" fmla="*/ 315 w 360"/>
              <a:gd name="T101" fmla="*/ 315 h 328"/>
              <a:gd name="T102" fmla="*/ 318 w 360"/>
              <a:gd name="T103" fmla="*/ 288 h 328"/>
              <a:gd name="T104" fmla="*/ 325 w 360"/>
              <a:gd name="T105" fmla="*/ 243 h 328"/>
              <a:gd name="T106" fmla="*/ 336 w 360"/>
              <a:gd name="T107" fmla="*/ 24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0" h="328">
                <a:moveTo>
                  <a:pt x="358" y="193"/>
                </a:moveTo>
                <a:cubicBezTo>
                  <a:pt x="352" y="153"/>
                  <a:pt x="352" y="153"/>
                  <a:pt x="352" y="153"/>
                </a:cubicBezTo>
                <a:cubicBezTo>
                  <a:pt x="353" y="153"/>
                  <a:pt x="353" y="153"/>
                  <a:pt x="353" y="153"/>
                </a:cubicBezTo>
                <a:cubicBezTo>
                  <a:pt x="353" y="153"/>
                  <a:pt x="353" y="153"/>
                  <a:pt x="353" y="153"/>
                </a:cubicBezTo>
                <a:cubicBezTo>
                  <a:pt x="356" y="148"/>
                  <a:pt x="357" y="145"/>
                  <a:pt x="357" y="142"/>
                </a:cubicBezTo>
                <a:cubicBezTo>
                  <a:pt x="355" y="139"/>
                  <a:pt x="355" y="139"/>
                  <a:pt x="355" y="139"/>
                </a:cubicBezTo>
                <a:cubicBezTo>
                  <a:pt x="351" y="137"/>
                  <a:pt x="349" y="130"/>
                  <a:pt x="350" y="119"/>
                </a:cubicBezTo>
                <a:cubicBezTo>
                  <a:pt x="346" y="119"/>
                  <a:pt x="346" y="119"/>
                  <a:pt x="346" y="119"/>
                </a:cubicBezTo>
                <a:cubicBezTo>
                  <a:pt x="343" y="119"/>
                  <a:pt x="340" y="120"/>
                  <a:pt x="337" y="122"/>
                </a:cubicBezTo>
                <a:cubicBezTo>
                  <a:pt x="334" y="125"/>
                  <a:pt x="332" y="127"/>
                  <a:pt x="331" y="129"/>
                </a:cubicBezTo>
                <a:cubicBezTo>
                  <a:pt x="330" y="134"/>
                  <a:pt x="325" y="137"/>
                  <a:pt x="316" y="140"/>
                </a:cubicBezTo>
                <a:cubicBezTo>
                  <a:pt x="314" y="153"/>
                  <a:pt x="314" y="153"/>
                  <a:pt x="314" y="153"/>
                </a:cubicBezTo>
                <a:cubicBezTo>
                  <a:pt x="314" y="153"/>
                  <a:pt x="314" y="153"/>
                  <a:pt x="314" y="153"/>
                </a:cubicBezTo>
                <a:cubicBezTo>
                  <a:pt x="313" y="153"/>
                  <a:pt x="313" y="153"/>
                  <a:pt x="313" y="153"/>
                </a:cubicBezTo>
                <a:cubicBezTo>
                  <a:pt x="309" y="161"/>
                  <a:pt x="309" y="161"/>
                  <a:pt x="309" y="161"/>
                </a:cubicBezTo>
                <a:cubicBezTo>
                  <a:pt x="309" y="162"/>
                  <a:pt x="309" y="162"/>
                  <a:pt x="309" y="162"/>
                </a:cubicBezTo>
                <a:cubicBezTo>
                  <a:pt x="308" y="162"/>
                  <a:pt x="308" y="162"/>
                  <a:pt x="308" y="162"/>
                </a:cubicBezTo>
                <a:cubicBezTo>
                  <a:pt x="308" y="162"/>
                  <a:pt x="308" y="162"/>
                  <a:pt x="308" y="162"/>
                </a:cubicBezTo>
                <a:cubicBezTo>
                  <a:pt x="268" y="169"/>
                  <a:pt x="268" y="169"/>
                  <a:pt x="268" y="169"/>
                </a:cubicBezTo>
                <a:cubicBezTo>
                  <a:pt x="268" y="169"/>
                  <a:pt x="268" y="169"/>
                  <a:pt x="268" y="169"/>
                </a:cubicBezTo>
                <a:cubicBezTo>
                  <a:pt x="267" y="169"/>
                  <a:pt x="267" y="169"/>
                  <a:pt x="267" y="169"/>
                </a:cubicBezTo>
                <a:cubicBezTo>
                  <a:pt x="267" y="169"/>
                  <a:pt x="267" y="169"/>
                  <a:pt x="267" y="169"/>
                </a:cubicBezTo>
                <a:cubicBezTo>
                  <a:pt x="255" y="156"/>
                  <a:pt x="255" y="156"/>
                  <a:pt x="255" y="156"/>
                </a:cubicBezTo>
                <a:cubicBezTo>
                  <a:pt x="259" y="153"/>
                  <a:pt x="259" y="153"/>
                  <a:pt x="259" y="153"/>
                </a:cubicBezTo>
                <a:cubicBezTo>
                  <a:pt x="254" y="147"/>
                  <a:pt x="254" y="147"/>
                  <a:pt x="254" y="147"/>
                </a:cubicBezTo>
                <a:cubicBezTo>
                  <a:pt x="249" y="143"/>
                  <a:pt x="249" y="143"/>
                  <a:pt x="249" y="143"/>
                </a:cubicBezTo>
                <a:cubicBezTo>
                  <a:pt x="248" y="142"/>
                  <a:pt x="248" y="142"/>
                  <a:pt x="248" y="142"/>
                </a:cubicBezTo>
                <a:cubicBezTo>
                  <a:pt x="248" y="142"/>
                  <a:pt x="248" y="142"/>
                  <a:pt x="248" y="142"/>
                </a:cubicBezTo>
                <a:cubicBezTo>
                  <a:pt x="248" y="142"/>
                  <a:pt x="248" y="142"/>
                  <a:pt x="248" y="142"/>
                </a:cubicBezTo>
                <a:cubicBezTo>
                  <a:pt x="248" y="141"/>
                  <a:pt x="248" y="141"/>
                  <a:pt x="248" y="141"/>
                </a:cubicBezTo>
                <a:cubicBezTo>
                  <a:pt x="246" y="131"/>
                  <a:pt x="246" y="131"/>
                  <a:pt x="246" y="131"/>
                </a:cubicBezTo>
                <a:cubicBezTo>
                  <a:pt x="235" y="131"/>
                  <a:pt x="235" y="131"/>
                  <a:pt x="235" y="131"/>
                </a:cubicBezTo>
                <a:cubicBezTo>
                  <a:pt x="235" y="131"/>
                  <a:pt x="235" y="131"/>
                  <a:pt x="235" y="131"/>
                </a:cubicBezTo>
                <a:cubicBezTo>
                  <a:pt x="226" y="125"/>
                  <a:pt x="226" y="125"/>
                  <a:pt x="226" y="125"/>
                </a:cubicBezTo>
                <a:cubicBezTo>
                  <a:pt x="194" y="120"/>
                  <a:pt x="194" y="120"/>
                  <a:pt x="194" y="120"/>
                </a:cubicBezTo>
                <a:cubicBezTo>
                  <a:pt x="168" y="119"/>
                  <a:pt x="168" y="119"/>
                  <a:pt x="168" y="119"/>
                </a:cubicBezTo>
                <a:cubicBezTo>
                  <a:pt x="167" y="119"/>
                  <a:pt x="167" y="119"/>
                  <a:pt x="167" y="119"/>
                </a:cubicBezTo>
                <a:cubicBezTo>
                  <a:pt x="166" y="119"/>
                  <a:pt x="165" y="119"/>
                  <a:pt x="165" y="118"/>
                </a:cubicBezTo>
                <a:cubicBezTo>
                  <a:pt x="149" y="84"/>
                  <a:pt x="149" y="84"/>
                  <a:pt x="149" y="84"/>
                </a:cubicBezTo>
                <a:cubicBezTo>
                  <a:pt x="148" y="81"/>
                  <a:pt x="141" y="72"/>
                  <a:pt x="129" y="57"/>
                </a:cubicBezTo>
                <a:cubicBezTo>
                  <a:pt x="117" y="42"/>
                  <a:pt x="110" y="34"/>
                  <a:pt x="108" y="33"/>
                </a:cubicBezTo>
                <a:cubicBezTo>
                  <a:pt x="85" y="11"/>
                  <a:pt x="85" y="11"/>
                  <a:pt x="85" y="11"/>
                </a:cubicBezTo>
                <a:cubicBezTo>
                  <a:pt x="82" y="9"/>
                  <a:pt x="82" y="9"/>
                  <a:pt x="82" y="9"/>
                </a:cubicBezTo>
                <a:cubicBezTo>
                  <a:pt x="54" y="8"/>
                  <a:pt x="54" y="8"/>
                  <a:pt x="54" y="8"/>
                </a:cubicBezTo>
                <a:cubicBezTo>
                  <a:pt x="53" y="8"/>
                  <a:pt x="53" y="8"/>
                  <a:pt x="53" y="8"/>
                </a:cubicBezTo>
                <a:cubicBezTo>
                  <a:pt x="53" y="7"/>
                  <a:pt x="53" y="7"/>
                  <a:pt x="53" y="7"/>
                </a:cubicBezTo>
                <a:cubicBezTo>
                  <a:pt x="50" y="5"/>
                  <a:pt x="46" y="3"/>
                  <a:pt x="40" y="2"/>
                </a:cubicBezTo>
                <a:cubicBezTo>
                  <a:pt x="35" y="0"/>
                  <a:pt x="23" y="4"/>
                  <a:pt x="4" y="14"/>
                </a:cubicBezTo>
                <a:cubicBezTo>
                  <a:pt x="3" y="15"/>
                  <a:pt x="3" y="15"/>
                  <a:pt x="3" y="15"/>
                </a:cubicBezTo>
                <a:cubicBezTo>
                  <a:pt x="4" y="20"/>
                  <a:pt x="4" y="20"/>
                  <a:pt x="4" y="20"/>
                </a:cubicBezTo>
                <a:cubicBezTo>
                  <a:pt x="4" y="20"/>
                  <a:pt x="4" y="20"/>
                  <a:pt x="4" y="20"/>
                </a:cubicBezTo>
                <a:cubicBezTo>
                  <a:pt x="4" y="21"/>
                  <a:pt x="4" y="21"/>
                  <a:pt x="4" y="21"/>
                </a:cubicBezTo>
                <a:cubicBezTo>
                  <a:pt x="4" y="21"/>
                  <a:pt x="4" y="21"/>
                  <a:pt x="4" y="21"/>
                </a:cubicBezTo>
                <a:cubicBezTo>
                  <a:pt x="4" y="21"/>
                  <a:pt x="4" y="21"/>
                  <a:pt x="4" y="21"/>
                </a:cubicBezTo>
                <a:cubicBezTo>
                  <a:pt x="1" y="28"/>
                  <a:pt x="1" y="28"/>
                  <a:pt x="1" y="28"/>
                </a:cubicBezTo>
                <a:cubicBezTo>
                  <a:pt x="1" y="28"/>
                  <a:pt x="1" y="28"/>
                  <a:pt x="1" y="28"/>
                </a:cubicBezTo>
                <a:cubicBezTo>
                  <a:pt x="0" y="28"/>
                  <a:pt x="0" y="28"/>
                  <a:pt x="0" y="28"/>
                </a:cubicBezTo>
                <a:cubicBezTo>
                  <a:pt x="0" y="33"/>
                  <a:pt x="0" y="33"/>
                  <a:pt x="0" y="33"/>
                </a:cubicBezTo>
                <a:cubicBezTo>
                  <a:pt x="0" y="36"/>
                  <a:pt x="1" y="40"/>
                  <a:pt x="2" y="43"/>
                </a:cubicBezTo>
                <a:cubicBezTo>
                  <a:pt x="5" y="45"/>
                  <a:pt x="5" y="45"/>
                  <a:pt x="5" y="45"/>
                </a:cubicBezTo>
                <a:cubicBezTo>
                  <a:pt x="11" y="45"/>
                  <a:pt x="11" y="45"/>
                  <a:pt x="11" y="45"/>
                </a:cubicBezTo>
                <a:cubicBezTo>
                  <a:pt x="16" y="46"/>
                  <a:pt x="16" y="46"/>
                  <a:pt x="16" y="46"/>
                </a:cubicBezTo>
                <a:cubicBezTo>
                  <a:pt x="18" y="45"/>
                  <a:pt x="18" y="45"/>
                  <a:pt x="18" y="45"/>
                </a:cubicBezTo>
                <a:cubicBezTo>
                  <a:pt x="18" y="41"/>
                  <a:pt x="19" y="38"/>
                  <a:pt x="21" y="37"/>
                </a:cubicBezTo>
                <a:cubicBezTo>
                  <a:pt x="25" y="37"/>
                  <a:pt x="25" y="37"/>
                  <a:pt x="25" y="37"/>
                </a:cubicBezTo>
                <a:cubicBezTo>
                  <a:pt x="39" y="41"/>
                  <a:pt x="39" y="41"/>
                  <a:pt x="39" y="41"/>
                </a:cubicBezTo>
                <a:cubicBezTo>
                  <a:pt x="42" y="42"/>
                  <a:pt x="42" y="42"/>
                  <a:pt x="42" y="42"/>
                </a:cubicBezTo>
                <a:cubicBezTo>
                  <a:pt x="37" y="49"/>
                  <a:pt x="37" y="49"/>
                  <a:pt x="37" y="49"/>
                </a:cubicBezTo>
                <a:cubicBezTo>
                  <a:pt x="37" y="59"/>
                  <a:pt x="37" y="59"/>
                  <a:pt x="37" y="59"/>
                </a:cubicBezTo>
                <a:cubicBezTo>
                  <a:pt x="37" y="61"/>
                  <a:pt x="41" y="65"/>
                  <a:pt x="48" y="72"/>
                </a:cubicBezTo>
                <a:cubicBezTo>
                  <a:pt x="53" y="75"/>
                  <a:pt x="55" y="77"/>
                  <a:pt x="58" y="77"/>
                </a:cubicBezTo>
                <a:cubicBezTo>
                  <a:pt x="60" y="77"/>
                  <a:pt x="60" y="77"/>
                  <a:pt x="60" y="77"/>
                </a:cubicBezTo>
                <a:cubicBezTo>
                  <a:pt x="62" y="76"/>
                  <a:pt x="62" y="76"/>
                  <a:pt x="62" y="76"/>
                </a:cubicBezTo>
                <a:cubicBezTo>
                  <a:pt x="69" y="69"/>
                  <a:pt x="69" y="69"/>
                  <a:pt x="69" y="69"/>
                </a:cubicBezTo>
                <a:cubicBezTo>
                  <a:pt x="74" y="66"/>
                  <a:pt x="74" y="66"/>
                  <a:pt x="74" y="66"/>
                </a:cubicBezTo>
                <a:cubicBezTo>
                  <a:pt x="74" y="66"/>
                  <a:pt x="74" y="66"/>
                  <a:pt x="74" y="66"/>
                </a:cubicBezTo>
                <a:cubicBezTo>
                  <a:pt x="74" y="66"/>
                  <a:pt x="74" y="66"/>
                  <a:pt x="74" y="66"/>
                </a:cubicBezTo>
                <a:cubicBezTo>
                  <a:pt x="85" y="64"/>
                  <a:pt x="85" y="64"/>
                  <a:pt x="85" y="64"/>
                </a:cubicBezTo>
                <a:cubicBezTo>
                  <a:pt x="88" y="57"/>
                  <a:pt x="88" y="57"/>
                  <a:pt x="88" y="57"/>
                </a:cubicBezTo>
                <a:cubicBezTo>
                  <a:pt x="97" y="52"/>
                  <a:pt x="97" y="52"/>
                  <a:pt x="97" y="52"/>
                </a:cubicBezTo>
                <a:cubicBezTo>
                  <a:pt x="106" y="57"/>
                  <a:pt x="106" y="57"/>
                  <a:pt x="106" y="57"/>
                </a:cubicBezTo>
                <a:cubicBezTo>
                  <a:pt x="106" y="57"/>
                  <a:pt x="106" y="57"/>
                  <a:pt x="106" y="57"/>
                </a:cubicBezTo>
                <a:cubicBezTo>
                  <a:pt x="107" y="57"/>
                  <a:pt x="107" y="57"/>
                  <a:pt x="107" y="57"/>
                </a:cubicBezTo>
                <a:cubicBezTo>
                  <a:pt x="115" y="71"/>
                  <a:pt x="115" y="71"/>
                  <a:pt x="115" y="71"/>
                </a:cubicBezTo>
                <a:cubicBezTo>
                  <a:pt x="118" y="80"/>
                  <a:pt x="118" y="80"/>
                  <a:pt x="118" y="80"/>
                </a:cubicBezTo>
                <a:cubicBezTo>
                  <a:pt x="118" y="81"/>
                  <a:pt x="118" y="81"/>
                  <a:pt x="118" y="81"/>
                </a:cubicBezTo>
                <a:cubicBezTo>
                  <a:pt x="116" y="93"/>
                  <a:pt x="116" y="93"/>
                  <a:pt x="116" y="93"/>
                </a:cubicBezTo>
                <a:cubicBezTo>
                  <a:pt x="119" y="100"/>
                  <a:pt x="119" y="100"/>
                  <a:pt x="119" y="100"/>
                </a:cubicBezTo>
                <a:cubicBezTo>
                  <a:pt x="119" y="101"/>
                  <a:pt x="119" y="101"/>
                  <a:pt x="119" y="101"/>
                </a:cubicBezTo>
                <a:cubicBezTo>
                  <a:pt x="117" y="110"/>
                  <a:pt x="117" y="110"/>
                  <a:pt x="117" y="110"/>
                </a:cubicBezTo>
                <a:cubicBezTo>
                  <a:pt x="117" y="118"/>
                  <a:pt x="117" y="118"/>
                  <a:pt x="117" y="118"/>
                </a:cubicBezTo>
                <a:cubicBezTo>
                  <a:pt x="119" y="125"/>
                  <a:pt x="121" y="130"/>
                  <a:pt x="121" y="131"/>
                </a:cubicBezTo>
                <a:cubicBezTo>
                  <a:pt x="120" y="138"/>
                  <a:pt x="120" y="138"/>
                  <a:pt x="120" y="138"/>
                </a:cubicBezTo>
                <a:cubicBezTo>
                  <a:pt x="120" y="138"/>
                  <a:pt x="120" y="138"/>
                  <a:pt x="120" y="138"/>
                </a:cubicBezTo>
                <a:cubicBezTo>
                  <a:pt x="120" y="139"/>
                  <a:pt x="120" y="139"/>
                  <a:pt x="120" y="139"/>
                </a:cubicBezTo>
                <a:cubicBezTo>
                  <a:pt x="116" y="144"/>
                  <a:pt x="116" y="144"/>
                  <a:pt x="116" y="144"/>
                </a:cubicBezTo>
                <a:cubicBezTo>
                  <a:pt x="116" y="145"/>
                  <a:pt x="116" y="145"/>
                  <a:pt x="116" y="145"/>
                </a:cubicBezTo>
                <a:cubicBezTo>
                  <a:pt x="116" y="145"/>
                  <a:pt x="116" y="145"/>
                  <a:pt x="116" y="145"/>
                </a:cubicBezTo>
                <a:cubicBezTo>
                  <a:pt x="116" y="145"/>
                  <a:pt x="116" y="145"/>
                  <a:pt x="116" y="145"/>
                </a:cubicBezTo>
                <a:cubicBezTo>
                  <a:pt x="112" y="149"/>
                  <a:pt x="112" y="149"/>
                  <a:pt x="112" y="149"/>
                </a:cubicBezTo>
                <a:cubicBezTo>
                  <a:pt x="111" y="158"/>
                  <a:pt x="111" y="158"/>
                  <a:pt x="111" y="158"/>
                </a:cubicBezTo>
                <a:cubicBezTo>
                  <a:pt x="114" y="167"/>
                  <a:pt x="114" y="167"/>
                  <a:pt x="114" y="167"/>
                </a:cubicBezTo>
                <a:cubicBezTo>
                  <a:pt x="114" y="167"/>
                  <a:pt x="114" y="167"/>
                  <a:pt x="114" y="167"/>
                </a:cubicBezTo>
                <a:cubicBezTo>
                  <a:pt x="114" y="168"/>
                  <a:pt x="114" y="168"/>
                  <a:pt x="114" y="168"/>
                </a:cubicBezTo>
                <a:cubicBezTo>
                  <a:pt x="114" y="168"/>
                  <a:pt x="114" y="168"/>
                  <a:pt x="114" y="168"/>
                </a:cubicBezTo>
                <a:cubicBezTo>
                  <a:pt x="114" y="168"/>
                  <a:pt x="114" y="168"/>
                  <a:pt x="114" y="168"/>
                </a:cubicBezTo>
                <a:cubicBezTo>
                  <a:pt x="111" y="182"/>
                  <a:pt x="111" y="182"/>
                  <a:pt x="111" y="182"/>
                </a:cubicBezTo>
                <a:cubicBezTo>
                  <a:pt x="109" y="184"/>
                  <a:pt x="109" y="184"/>
                  <a:pt x="109" y="184"/>
                </a:cubicBezTo>
                <a:cubicBezTo>
                  <a:pt x="108" y="185"/>
                  <a:pt x="106" y="185"/>
                  <a:pt x="103" y="184"/>
                </a:cubicBezTo>
                <a:cubicBezTo>
                  <a:pt x="103" y="184"/>
                  <a:pt x="103" y="184"/>
                  <a:pt x="103" y="184"/>
                </a:cubicBezTo>
                <a:cubicBezTo>
                  <a:pt x="99" y="180"/>
                  <a:pt x="99" y="180"/>
                  <a:pt x="99" y="180"/>
                </a:cubicBezTo>
                <a:cubicBezTo>
                  <a:pt x="95" y="181"/>
                  <a:pt x="95" y="181"/>
                  <a:pt x="95" y="181"/>
                </a:cubicBezTo>
                <a:cubicBezTo>
                  <a:pt x="90" y="187"/>
                  <a:pt x="90" y="187"/>
                  <a:pt x="90" y="187"/>
                </a:cubicBezTo>
                <a:cubicBezTo>
                  <a:pt x="84" y="203"/>
                  <a:pt x="84" y="203"/>
                  <a:pt x="84" y="203"/>
                </a:cubicBezTo>
                <a:cubicBezTo>
                  <a:pt x="84" y="204"/>
                  <a:pt x="84" y="204"/>
                  <a:pt x="84" y="204"/>
                </a:cubicBezTo>
                <a:cubicBezTo>
                  <a:pt x="84" y="204"/>
                  <a:pt x="84" y="204"/>
                  <a:pt x="84" y="204"/>
                </a:cubicBezTo>
                <a:cubicBezTo>
                  <a:pt x="78" y="209"/>
                  <a:pt x="78" y="209"/>
                  <a:pt x="78" y="209"/>
                </a:cubicBezTo>
                <a:cubicBezTo>
                  <a:pt x="77" y="209"/>
                  <a:pt x="77" y="209"/>
                  <a:pt x="77" y="209"/>
                </a:cubicBezTo>
                <a:cubicBezTo>
                  <a:pt x="74" y="209"/>
                  <a:pt x="74" y="209"/>
                  <a:pt x="74" y="209"/>
                </a:cubicBezTo>
                <a:cubicBezTo>
                  <a:pt x="68" y="219"/>
                  <a:pt x="68" y="219"/>
                  <a:pt x="68" y="219"/>
                </a:cubicBezTo>
                <a:cubicBezTo>
                  <a:pt x="71" y="225"/>
                  <a:pt x="71" y="225"/>
                  <a:pt x="71" y="225"/>
                </a:cubicBezTo>
                <a:cubicBezTo>
                  <a:pt x="72" y="225"/>
                  <a:pt x="72" y="225"/>
                  <a:pt x="72" y="225"/>
                </a:cubicBezTo>
                <a:cubicBezTo>
                  <a:pt x="80" y="235"/>
                  <a:pt x="80" y="235"/>
                  <a:pt x="80" y="235"/>
                </a:cubicBezTo>
                <a:cubicBezTo>
                  <a:pt x="80" y="236"/>
                  <a:pt x="80" y="236"/>
                  <a:pt x="80" y="236"/>
                </a:cubicBezTo>
                <a:cubicBezTo>
                  <a:pt x="80" y="239"/>
                  <a:pt x="80" y="239"/>
                  <a:pt x="80" y="239"/>
                </a:cubicBezTo>
                <a:cubicBezTo>
                  <a:pt x="89" y="240"/>
                  <a:pt x="89" y="240"/>
                  <a:pt x="89" y="240"/>
                </a:cubicBezTo>
                <a:cubicBezTo>
                  <a:pt x="90" y="248"/>
                  <a:pt x="90" y="248"/>
                  <a:pt x="90" y="248"/>
                </a:cubicBezTo>
                <a:cubicBezTo>
                  <a:pt x="90" y="249"/>
                  <a:pt x="90" y="249"/>
                  <a:pt x="90" y="249"/>
                </a:cubicBezTo>
                <a:cubicBezTo>
                  <a:pt x="91" y="258"/>
                  <a:pt x="91" y="258"/>
                  <a:pt x="91" y="258"/>
                </a:cubicBezTo>
                <a:cubicBezTo>
                  <a:pt x="94" y="260"/>
                  <a:pt x="94" y="260"/>
                  <a:pt x="94" y="260"/>
                </a:cubicBezTo>
                <a:cubicBezTo>
                  <a:pt x="102" y="258"/>
                  <a:pt x="102" y="258"/>
                  <a:pt x="102" y="258"/>
                </a:cubicBezTo>
                <a:cubicBezTo>
                  <a:pt x="109" y="253"/>
                  <a:pt x="109" y="253"/>
                  <a:pt x="109" y="253"/>
                </a:cubicBezTo>
                <a:cubicBezTo>
                  <a:pt x="111" y="253"/>
                  <a:pt x="111" y="253"/>
                  <a:pt x="111" y="253"/>
                </a:cubicBezTo>
                <a:cubicBezTo>
                  <a:pt x="113" y="266"/>
                  <a:pt x="113" y="266"/>
                  <a:pt x="113" y="266"/>
                </a:cubicBezTo>
                <a:cubicBezTo>
                  <a:pt x="117" y="271"/>
                  <a:pt x="117" y="271"/>
                  <a:pt x="117" y="271"/>
                </a:cubicBezTo>
                <a:cubicBezTo>
                  <a:pt x="118" y="272"/>
                  <a:pt x="118" y="272"/>
                  <a:pt x="118" y="272"/>
                </a:cubicBezTo>
                <a:cubicBezTo>
                  <a:pt x="121" y="277"/>
                  <a:pt x="121" y="277"/>
                  <a:pt x="121" y="277"/>
                </a:cubicBezTo>
                <a:cubicBezTo>
                  <a:pt x="127" y="282"/>
                  <a:pt x="127" y="282"/>
                  <a:pt x="127" y="282"/>
                </a:cubicBezTo>
                <a:cubicBezTo>
                  <a:pt x="127" y="283"/>
                  <a:pt x="129" y="283"/>
                  <a:pt x="131" y="283"/>
                </a:cubicBezTo>
                <a:cubicBezTo>
                  <a:pt x="133" y="284"/>
                  <a:pt x="133" y="284"/>
                  <a:pt x="133" y="284"/>
                </a:cubicBezTo>
                <a:cubicBezTo>
                  <a:pt x="137" y="282"/>
                  <a:pt x="137" y="282"/>
                  <a:pt x="137" y="282"/>
                </a:cubicBezTo>
                <a:cubicBezTo>
                  <a:pt x="140" y="281"/>
                  <a:pt x="143" y="280"/>
                  <a:pt x="146" y="279"/>
                </a:cubicBezTo>
                <a:cubicBezTo>
                  <a:pt x="148" y="278"/>
                  <a:pt x="148" y="278"/>
                  <a:pt x="148" y="278"/>
                </a:cubicBezTo>
                <a:cubicBezTo>
                  <a:pt x="154" y="278"/>
                  <a:pt x="154" y="278"/>
                  <a:pt x="154" y="278"/>
                </a:cubicBezTo>
                <a:cubicBezTo>
                  <a:pt x="156" y="278"/>
                  <a:pt x="157" y="278"/>
                  <a:pt x="158" y="279"/>
                </a:cubicBezTo>
                <a:cubicBezTo>
                  <a:pt x="166" y="274"/>
                  <a:pt x="166" y="274"/>
                  <a:pt x="166" y="274"/>
                </a:cubicBezTo>
                <a:cubicBezTo>
                  <a:pt x="167" y="274"/>
                  <a:pt x="167" y="274"/>
                  <a:pt x="167" y="274"/>
                </a:cubicBezTo>
                <a:cubicBezTo>
                  <a:pt x="167" y="275"/>
                  <a:pt x="167" y="275"/>
                  <a:pt x="167" y="275"/>
                </a:cubicBezTo>
                <a:cubicBezTo>
                  <a:pt x="168" y="274"/>
                  <a:pt x="168" y="274"/>
                  <a:pt x="168" y="274"/>
                </a:cubicBezTo>
                <a:cubicBezTo>
                  <a:pt x="169" y="275"/>
                  <a:pt x="169" y="275"/>
                  <a:pt x="169" y="275"/>
                </a:cubicBezTo>
                <a:cubicBezTo>
                  <a:pt x="172" y="279"/>
                  <a:pt x="173" y="282"/>
                  <a:pt x="173" y="283"/>
                </a:cubicBezTo>
                <a:cubicBezTo>
                  <a:pt x="177" y="289"/>
                  <a:pt x="177" y="289"/>
                  <a:pt x="177" y="289"/>
                </a:cubicBezTo>
                <a:cubicBezTo>
                  <a:pt x="180" y="290"/>
                  <a:pt x="180" y="290"/>
                  <a:pt x="180" y="290"/>
                </a:cubicBezTo>
                <a:cubicBezTo>
                  <a:pt x="180" y="290"/>
                  <a:pt x="180" y="290"/>
                  <a:pt x="180" y="290"/>
                </a:cubicBezTo>
                <a:cubicBezTo>
                  <a:pt x="181" y="290"/>
                  <a:pt x="181" y="290"/>
                  <a:pt x="181" y="290"/>
                </a:cubicBezTo>
                <a:cubicBezTo>
                  <a:pt x="180" y="289"/>
                  <a:pt x="180" y="289"/>
                  <a:pt x="180" y="289"/>
                </a:cubicBezTo>
                <a:cubicBezTo>
                  <a:pt x="179" y="287"/>
                  <a:pt x="179" y="286"/>
                  <a:pt x="180" y="285"/>
                </a:cubicBezTo>
                <a:cubicBezTo>
                  <a:pt x="181" y="284"/>
                  <a:pt x="182" y="283"/>
                  <a:pt x="185" y="283"/>
                </a:cubicBezTo>
                <a:cubicBezTo>
                  <a:pt x="199" y="283"/>
                  <a:pt x="199" y="283"/>
                  <a:pt x="199" y="283"/>
                </a:cubicBezTo>
                <a:cubicBezTo>
                  <a:pt x="200" y="283"/>
                  <a:pt x="200" y="283"/>
                  <a:pt x="200" y="283"/>
                </a:cubicBezTo>
                <a:cubicBezTo>
                  <a:pt x="201" y="283"/>
                  <a:pt x="201" y="283"/>
                  <a:pt x="201" y="283"/>
                </a:cubicBezTo>
                <a:cubicBezTo>
                  <a:pt x="201" y="283"/>
                  <a:pt x="201" y="283"/>
                  <a:pt x="201" y="283"/>
                </a:cubicBezTo>
                <a:cubicBezTo>
                  <a:pt x="201" y="283"/>
                  <a:pt x="201" y="283"/>
                  <a:pt x="201" y="283"/>
                </a:cubicBezTo>
                <a:cubicBezTo>
                  <a:pt x="206" y="292"/>
                  <a:pt x="206" y="292"/>
                  <a:pt x="206" y="292"/>
                </a:cubicBezTo>
                <a:cubicBezTo>
                  <a:pt x="205" y="296"/>
                  <a:pt x="205" y="296"/>
                  <a:pt x="205" y="296"/>
                </a:cubicBezTo>
                <a:cubicBezTo>
                  <a:pt x="205" y="296"/>
                  <a:pt x="205" y="296"/>
                  <a:pt x="205" y="296"/>
                </a:cubicBezTo>
                <a:cubicBezTo>
                  <a:pt x="211" y="297"/>
                  <a:pt x="211" y="297"/>
                  <a:pt x="211" y="297"/>
                </a:cubicBezTo>
                <a:cubicBezTo>
                  <a:pt x="211" y="297"/>
                  <a:pt x="211" y="297"/>
                  <a:pt x="211" y="297"/>
                </a:cubicBezTo>
                <a:cubicBezTo>
                  <a:pt x="211" y="296"/>
                  <a:pt x="211" y="295"/>
                  <a:pt x="211" y="295"/>
                </a:cubicBezTo>
                <a:cubicBezTo>
                  <a:pt x="213" y="294"/>
                  <a:pt x="213" y="294"/>
                  <a:pt x="213" y="294"/>
                </a:cubicBezTo>
                <a:cubicBezTo>
                  <a:pt x="227" y="303"/>
                  <a:pt x="227" y="303"/>
                  <a:pt x="227" y="303"/>
                </a:cubicBezTo>
                <a:cubicBezTo>
                  <a:pt x="228" y="305"/>
                  <a:pt x="229" y="306"/>
                  <a:pt x="229" y="308"/>
                </a:cubicBezTo>
                <a:cubicBezTo>
                  <a:pt x="229" y="314"/>
                  <a:pt x="229" y="314"/>
                  <a:pt x="229" y="314"/>
                </a:cubicBezTo>
                <a:cubicBezTo>
                  <a:pt x="234" y="315"/>
                  <a:pt x="234" y="315"/>
                  <a:pt x="234" y="315"/>
                </a:cubicBezTo>
                <a:cubicBezTo>
                  <a:pt x="237" y="310"/>
                  <a:pt x="237" y="310"/>
                  <a:pt x="237" y="310"/>
                </a:cubicBezTo>
                <a:cubicBezTo>
                  <a:pt x="235" y="307"/>
                  <a:pt x="235" y="305"/>
                  <a:pt x="235" y="303"/>
                </a:cubicBezTo>
                <a:cubicBezTo>
                  <a:pt x="235" y="302"/>
                  <a:pt x="236" y="301"/>
                  <a:pt x="237" y="300"/>
                </a:cubicBezTo>
                <a:cubicBezTo>
                  <a:pt x="239" y="299"/>
                  <a:pt x="239" y="299"/>
                  <a:pt x="239" y="299"/>
                </a:cubicBezTo>
                <a:cubicBezTo>
                  <a:pt x="239" y="298"/>
                  <a:pt x="239" y="297"/>
                  <a:pt x="240" y="297"/>
                </a:cubicBezTo>
                <a:cubicBezTo>
                  <a:pt x="243" y="297"/>
                  <a:pt x="243" y="297"/>
                  <a:pt x="243" y="297"/>
                </a:cubicBezTo>
                <a:cubicBezTo>
                  <a:pt x="245" y="299"/>
                  <a:pt x="247" y="303"/>
                  <a:pt x="248" y="309"/>
                </a:cubicBezTo>
                <a:cubicBezTo>
                  <a:pt x="248" y="310"/>
                  <a:pt x="248" y="310"/>
                  <a:pt x="248" y="310"/>
                </a:cubicBezTo>
                <a:cubicBezTo>
                  <a:pt x="249" y="311"/>
                  <a:pt x="249" y="311"/>
                  <a:pt x="249" y="311"/>
                </a:cubicBezTo>
                <a:cubicBezTo>
                  <a:pt x="249" y="312"/>
                  <a:pt x="251" y="313"/>
                  <a:pt x="255" y="315"/>
                </a:cubicBezTo>
                <a:cubicBezTo>
                  <a:pt x="255" y="315"/>
                  <a:pt x="255" y="315"/>
                  <a:pt x="255" y="315"/>
                </a:cubicBezTo>
                <a:cubicBezTo>
                  <a:pt x="256" y="315"/>
                  <a:pt x="256" y="315"/>
                  <a:pt x="256" y="315"/>
                </a:cubicBezTo>
                <a:cubicBezTo>
                  <a:pt x="269" y="328"/>
                  <a:pt x="269" y="328"/>
                  <a:pt x="269" y="328"/>
                </a:cubicBezTo>
                <a:cubicBezTo>
                  <a:pt x="269" y="328"/>
                  <a:pt x="269" y="328"/>
                  <a:pt x="269" y="328"/>
                </a:cubicBezTo>
                <a:cubicBezTo>
                  <a:pt x="275" y="326"/>
                  <a:pt x="275" y="326"/>
                  <a:pt x="275" y="326"/>
                </a:cubicBezTo>
                <a:cubicBezTo>
                  <a:pt x="274" y="324"/>
                  <a:pt x="274" y="324"/>
                  <a:pt x="274" y="324"/>
                </a:cubicBezTo>
                <a:cubicBezTo>
                  <a:pt x="272" y="322"/>
                  <a:pt x="272" y="320"/>
                  <a:pt x="272" y="319"/>
                </a:cubicBezTo>
                <a:cubicBezTo>
                  <a:pt x="272" y="316"/>
                  <a:pt x="274" y="313"/>
                  <a:pt x="278" y="311"/>
                </a:cubicBezTo>
                <a:cubicBezTo>
                  <a:pt x="285" y="305"/>
                  <a:pt x="285" y="305"/>
                  <a:pt x="285" y="305"/>
                </a:cubicBezTo>
                <a:cubicBezTo>
                  <a:pt x="293" y="310"/>
                  <a:pt x="293" y="310"/>
                  <a:pt x="293" y="310"/>
                </a:cubicBezTo>
                <a:cubicBezTo>
                  <a:pt x="294" y="310"/>
                  <a:pt x="294" y="310"/>
                  <a:pt x="294" y="310"/>
                </a:cubicBezTo>
                <a:cubicBezTo>
                  <a:pt x="296" y="301"/>
                  <a:pt x="296" y="301"/>
                  <a:pt x="296" y="301"/>
                </a:cubicBezTo>
                <a:cubicBezTo>
                  <a:pt x="296" y="300"/>
                  <a:pt x="296" y="300"/>
                  <a:pt x="296" y="300"/>
                </a:cubicBezTo>
                <a:cubicBezTo>
                  <a:pt x="297" y="299"/>
                  <a:pt x="297" y="299"/>
                  <a:pt x="297" y="299"/>
                </a:cubicBezTo>
                <a:cubicBezTo>
                  <a:pt x="304" y="300"/>
                  <a:pt x="304" y="300"/>
                  <a:pt x="304" y="300"/>
                </a:cubicBezTo>
                <a:cubicBezTo>
                  <a:pt x="305" y="301"/>
                  <a:pt x="306" y="303"/>
                  <a:pt x="306" y="305"/>
                </a:cubicBezTo>
                <a:cubicBezTo>
                  <a:pt x="306" y="306"/>
                  <a:pt x="305" y="308"/>
                  <a:pt x="303" y="310"/>
                </a:cubicBezTo>
                <a:cubicBezTo>
                  <a:pt x="305" y="311"/>
                  <a:pt x="305" y="311"/>
                  <a:pt x="305" y="311"/>
                </a:cubicBezTo>
                <a:cubicBezTo>
                  <a:pt x="309" y="313"/>
                  <a:pt x="312" y="314"/>
                  <a:pt x="314" y="315"/>
                </a:cubicBezTo>
                <a:cubicBezTo>
                  <a:pt x="315" y="315"/>
                  <a:pt x="315" y="315"/>
                  <a:pt x="315" y="315"/>
                </a:cubicBezTo>
                <a:cubicBezTo>
                  <a:pt x="315" y="315"/>
                  <a:pt x="315" y="315"/>
                  <a:pt x="315" y="315"/>
                </a:cubicBezTo>
                <a:cubicBezTo>
                  <a:pt x="320" y="317"/>
                  <a:pt x="320" y="317"/>
                  <a:pt x="320" y="317"/>
                </a:cubicBezTo>
                <a:cubicBezTo>
                  <a:pt x="324" y="317"/>
                  <a:pt x="324" y="317"/>
                  <a:pt x="324" y="317"/>
                </a:cubicBezTo>
                <a:cubicBezTo>
                  <a:pt x="318" y="288"/>
                  <a:pt x="318" y="288"/>
                  <a:pt x="318" y="288"/>
                </a:cubicBezTo>
                <a:cubicBezTo>
                  <a:pt x="314" y="285"/>
                  <a:pt x="310" y="281"/>
                  <a:pt x="307" y="275"/>
                </a:cubicBezTo>
                <a:cubicBezTo>
                  <a:pt x="304" y="270"/>
                  <a:pt x="305" y="263"/>
                  <a:pt x="312" y="255"/>
                </a:cubicBezTo>
                <a:cubicBezTo>
                  <a:pt x="315" y="251"/>
                  <a:pt x="320" y="247"/>
                  <a:pt x="325" y="243"/>
                </a:cubicBezTo>
                <a:cubicBezTo>
                  <a:pt x="325" y="243"/>
                  <a:pt x="325" y="243"/>
                  <a:pt x="325" y="243"/>
                </a:cubicBezTo>
                <a:cubicBezTo>
                  <a:pt x="325" y="243"/>
                  <a:pt x="325" y="243"/>
                  <a:pt x="325" y="243"/>
                </a:cubicBezTo>
                <a:cubicBezTo>
                  <a:pt x="331" y="243"/>
                  <a:pt x="331" y="243"/>
                  <a:pt x="331" y="243"/>
                </a:cubicBezTo>
                <a:cubicBezTo>
                  <a:pt x="331" y="243"/>
                  <a:pt x="331" y="243"/>
                  <a:pt x="331" y="243"/>
                </a:cubicBezTo>
                <a:cubicBezTo>
                  <a:pt x="336" y="245"/>
                  <a:pt x="336" y="245"/>
                  <a:pt x="336" y="245"/>
                </a:cubicBezTo>
                <a:cubicBezTo>
                  <a:pt x="346" y="245"/>
                  <a:pt x="346" y="245"/>
                  <a:pt x="346" y="245"/>
                </a:cubicBezTo>
                <a:cubicBezTo>
                  <a:pt x="350" y="243"/>
                  <a:pt x="353" y="237"/>
                  <a:pt x="357" y="228"/>
                </a:cubicBezTo>
                <a:cubicBezTo>
                  <a:pt x="360" y="222"/>
                  <a:pt x="360" y="211"/>
                  <a:pt x="358" y="193"/>
                </a:cubicBezTo>
                <a:close/>
              </a:path>
            </a:pathLst>
          </a:custGeom>
          <a:solidFill>
            <a:srgbClr val="70AD47"/>
          </a:solidFill>
          <a:ln>
            <a:solidFill>
              <a:schemeClr val="accent6"/>
            </a:solidFill>
          </a:ln>
        </p:spPr>
        <p:txBody>
          <a:bodyPr vert="horz" wrap="square" lIns="91440" tIns="45720" rIns="91440" bIns="45720" numCol="1" anchor="t" anchorCtr="0" compatLnSpc="1"/>
          <a:lstStyle/>
          <a:p>
            <a:endParaRPr lang="zh-CN" altLang="en-US">
              <a:cs typeface="+mn-ea"/>
            </a:endParaRPr>
          </a:p>
        </p:txBody>
      </p:sp>
      <p:sp>
        <p:nvSpPr>
          <p:cNvPr id="87" name="Freeform 33"/>
          <p:cNvSpPr/>
          <p:nvPr/>
        </p:nvSpPr>
        <p:spPr bwMode="auto">
          <a:xfrm>
            <a:off x="6262232" y="2661696"/>
            <a:ext cx="660400" cy="942975"/>
          </a:xfrm>
          <a:custGeom>
            <a:avLst/>
            <a:gdLst>
              <a:gd name="T0" fmla="*/ 158 w 176"/>
              <a:gd name="T1" fmla="*/ 74 h 251"/>
              <a:gd name="T2" fmla="*/ 140 w 176"/>
              <a:gd name="T3" fmla="*/ 69 h 251"/>
              <a:gd name="T4" fmla="*/ 139 w 176"/>
              <a:gd name="T5" fmla="*/ 52 h 251"/>
              <a:gd name="T6" fmla="*/ 134 w 176"/>
              <a:gd name="T7" fmla="*/ 46 h 251"/>
              <a:gd name="T8" fmla="*/ 117 w 176"/>
              <a:gd name="T9" fmla="*/ 38 h 251"/>
              <a:gd name="T10" fmla="*/ 117 w 176"/>
              <a:gd name="T11" fmla="*/ 24 h 251"/>
              <a:gd name="T12" fmla="*/ 113 w 176"/>
              <a:gd name="T13" fmla="*/ 20 h 251"/>
              <a:gd name="T14" fmla="*/ 105 w 176"/>
              <a:gd name="T15" fmla="*/ 15 h 251"/>
              <a:gd name="T16" fmla="*/ 100 w 176"/>
              <a:gd name="T17" fmla="*/ 0 h 251"/>
              <a:gd name="T18" fmla="*/ 89 w 176"/>
              <a:gd name="T19" fmla="*/ 8 h 251"/>
              <a:gd name="T20" fmla="*/ 78 w 176"/>
              <a:gd name="T21" fmla="*/ 24 h 251"/>
              <a:gd name="T22" fmla="*/ 71 w 176"/>
              <a:gd name="T23" fmla="*/ 33 h 251"/>
              <a:gd name="T24" fmla="*/ 59 w 176"/>
              <a:gd name="T25" fmla="*/ 39 h 251"/>
              <a:gd name="T26" fmla="*/ 45 w 176"/>
              <a:gd name="T27" fmla="*/ 39 h 251"/>
              <a:gd name="T28" fmla="*/ 32 w 176"/>
              <a:gd name="T29" fmla="*/ 50 h 251"/>
              <a:gd name="T30" fmla="*/ 24 w 176"/>
              <a:gd name="T31" fmla="*/ 45 h 251"/>
              <a:gd name="T32" fmla="*/ 17 w 176"/>
              <a:gd name="T33" fmla="*/ 32 h 251"/>
              <a:gd name="T34" fmla="*/ 8 w 176"/>
              <a:gd name="T35" fmla="*/ 48 h 251"/>
              <a:gd name="T36" fmla="*/ 7 w 176"/>
              <a:gd name="T37" fmla="*/ 48 h 251"/>
              <a:gd name="T38" fmla="*/ 15 w 176"/>
              <a:gd name="T39" fmla="*/ 84 h 251"/>
              <a:gd name="T40" fmla="*/ 18 w 176"/>
              <a:gd name="T41" fmla="*/ 94 h 251"/>
              <a:gd name="T42" fmla="*/ 6 w 176"/>
              <a:gd name="T43" fmla="*/ 100 h 251"/>
              <a:gd name="T44" fmla="*/ 24 w 176"/>
              <a:gd name="T45" fmla="*/ 120 h 251"/>
              <a:gd name="T46" fmla="*/ 24 w 176"/>
              <a:gd name="T47" fmla="*/ 120 h 251"/>
              <a:gd name="T48" fmla="*/ 19 w 176"/>
              <a:gd name="T49" fmla="*/ 140 h 251"/>
              <a:gd name="T50" fmla="*/ 8 w 176"/>
              <a:gd name="T51" fmla="*/ 147 h 251"/>
              <a:gd name="T52" fmla="*/ 18 w 176"/>
              <a:gd name="T53" fmla="*/ 179 h 251"/>
              <a:gd name="T54" fmla="*/ 24 w 176"/>
              <a:gd name="T55" fmla="*/ 189 h 251"/>
              <a:gd name="T56" fmla="*/ 16 w 176"/>
              <a:gd name="T57" fmla="*/ 208 h 251"/>
              <a:gd name="T58" fmla="*/ 10 w 176"/>
              <a:gd name="T59" fmla="*/ 225 h 251"/>
              <a:gd name="T60" fmla="*/ 11 w 176"/>
              <a:gd name="T61" fmla="*/ 238 h 251"/>
              <a:gd name="T62" fmla="*/ 13 w 176"/>
              <a:gd name="T63" fmla="*/ 241 h 251"/>
              <a:gd name="T64" fmla="*/ 14 w 176"/>
              <a:gd name="T65" fmla="*/ 244 h 251"/>
              <a:gd name="T66" fmla="*/ 14 w 176"/>
              <a:gd name="T67" fmla="*/ 244 h 251"/>
              <a:gd name="T68" fmla="*/ 47 w 176"/>
              <a:gd name="T69" fmla="*/ 248 h 251"/>
              <a:gd name="T70" fmla="*/ 56 w 176"/>
              <a:gd name="T71" fmla="*/ 232 h 251"/>
              <a:gd name="T72" fmla="*/ 104 w 176"/>
              <a:gd name="T73" fmla="*/ 176 h 251"/>
              <a:gd name="T74" fmla="*/ 125 w 176"/>
              <a:gd name="T75" fmla="*/ 164 h 251"/>
              <a:gd name="T76" fmla="*/ 117 w 176"/>
              <a:gd name="T77" fmla="*/ 156 h 251"/>
              <a:gd name="T78" fmla="*/ 115 w 176"/>
              <a:gd name="T79" fmla="*/ 147 h 251"/>
              <a:gd name="T80" fmla="*/ 87 w 176"/>
              <a:gd name="T81" fmla="*/ 119 h 251"/>
              <a:gd name="T82" fmla="*/ 61 w 176"/>
              <a:gd name="T83" fmla="*/ 114 h 251"/>
              <a:gd name="T84" fmla="*/ 51 w 176"/>
              <a:gd name="T85" fmla="*/ 100 h 251"/>
              <a:gd name="T86" fmla="*/ 67 w 176"/>
              <a:gd name="T87" fmla="*/ 74 h 251"/>
              <a:gd name="T88" fmla="*/ 71 w 176"/>
              <a:gd name="T89" fmla="*/ 61 h 251"/>
              <a:gd name="T90" fmla="*/ 104 w 176"/>
              <a:gd name="T91" fmla="*/ 67 h 251"/>
              <a:gd name="T92" fmla="*/ 101 w 176"/>
              <a:gd name="T93" fmla="*/ 80 h 251"/>
              <a:gd name="T94" fmla="*/ 120 w 176"/>
              <a:gd name="T95" fmla="*/ 95 h 251"/>
              <a:gd name="T96" fmla="*/ 150 w 176"/>
              <a:gd name="T97" fmla="*/ 122 h 251"/>
              <a:gd name="T98" fmla="*/ 166 w 176"/>
              <a:gd name="T99" fmla="*/ 102 h 251"/>
              <a:gd name="T100" fmla="*/ 168 w 176"/>
              <a:gd name="T101" fmla="*/ 92 h 251"/>
              <a:gd name="T102" fmla="*/ 175 w 176"/>
              <a:gd name="T103" fmla="*/ 87 h 251"/>
              <a:gd name="T104" fmla="*/ 163 w 176"/>
              <a:gd name="T105" fmla="*/ 7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251">
                <a:moveTo>
                  <a:pt x="162" y="76"/>
                </a:moveTo>
                <a:cubicBezTo>
                  <a:pt x="159" y="74"/>
                  <a:pt x="159" y="74"/>
                  <a:pt x="159" y="74"/>
                </a:cubicBezTo>
                <a:cubicBezTo>
                  <a:pt x="159" y="74"/>
                  <a:pt x="159" y="74"/>
                  <a:pt x="159" y="74"/>
                </a:cubicBezTo>
                <a:cubicBezTo>
                  <a:pt x="158" y="74"/>
                  <a:pt x="158" y="74"/>
                  <a:pt x="158" y="74"/>
                </a:cubicBezTo>
                <a:cubicBezTo>
                  <a:pt x="156" y="72"/>
                  <a:pt x="156" y="72"/>
                  <a:pt x="156" y="72"/>
                </a:cubicBezTo>
                <a:cubicBezTo>
                  <a:pt x="145" y="68"/>
                  <a:pt x="145" y="68"/>
                  <a:pt x="145" y="68"/>
                </a:cubicBezTo>
                <a:cubicBezTo>
                  <a:pt x="142" y="68"/>
                  <a:pt x="142" y="68"/>
                  <a:pt x="142" y="68"/>
                </a:cubicBezTo>
                <a:cubicBezTo>
                  <a:pt x="140" y="69"/>
                  <a:pt x="140" y="69"/>
                  <a:pt x="140" y="69"/>
                </a:cubicBezTo>
                <a:cubicBezTo>
                  <a:pt x="135" y="61"/>
                  <a:pt x="135" y="61"/>
                  <a:pt x="135" y="61"/>
                </a:cubicBezTo>
                <a:cubicBezTo>
                  <a:pt x="136" y="60"/>
                  <a:pt x="136" y="60"/>
                  <a:pt x="136" y="60"/>
                </a:cubicBezTo>
                <a:cubicBezTo>
                  <a:pt x="139" y="56"/>
                  <a:pt x="139" y="56"/>
                  <a:pt x="139" y="56"/>
                </a:cubicBezTo>
                <a:cubicBezTo>
                  <a:pt x="139" y="52"/>
                  <a:pt x="139" y="52"/>
                  <a:pt x="139" y="52"/>
                </a:cubicBezTo>
                <a:cubicBezTo>
                  <a:pt x="139" y="51"/>
                  <a:pt x="139" y="51"/>
                  <a:pt x="139" y="51"/>
                </a:cubicBezTo>
                <a:cubicBezTo>
                  <a:pt x="141" y="48"/>
                  <a:pt x="141" y="48"/>
                  <a:pt x="141" y="48"/>
                </a:cubicBezTo>
                <a:cubicBezTo>
                  <a:pt x="140" y="47"/>
                  <a:pt x="140" y="47"/>
                  <a:pt x="140" y="47"/>
                </a:cubicBezTo>
                <a:cubicBezTo>
                  <a:pt x="134" y="46"/>
                  <a:pt x="134" y="46"/>
                  <a:pt x="134" y="46"/>
                </a:cubicBezTo>
                <a:cubicBezTo>
                  <a:pt x="134" y="46"/>
                  <a:pt x="134" y="46"/>
                  <a:pt x="134" y="46"/>
                </a:cubicBezTo>
                <a:cubicBezTo>
                  <a:pt x="123" y="44"/>
                  <a:pt x="123" y="44"/>
                  <a:pt x="123" y="44"/>
                </a:cubicBezTo>
                <a:cubicBezTo>
                  <a:pt x="123" y="44"/>
                  <a:pt x="123" y="44"/>
                  <a:pt x="123" y="44"/>
                </a:cubicBezTo>
                <a:cubicBezTo>
                  <a:pt x="117" y="38"/>
                  <a:pt x="117" y="38"/>
                  <a:pt x="117" y="38"/>
                </a:cubicBezTo>
                <a:cubicBezTo>
                  <a:pt x="117" y="38"/>
                  <a:pt x="117" y="38"/>
                  <a:pt x="117" y="38"/>
                </a:cubicBezTo>
                <a:cubicBezTo>
                  <a:pt x="115" y="34"/>
                  <a:pt x="115" y="34"/>
                  <a:pt x="115" y="34"/>
                </a:cubicBezTo>
                <a:cubicBezTo>
                  <a:pt x="114" y="32"/>
                  <a:pt x="114" y="32"/>
                  <a:pt x="114" y="32"/>
                </a:cubicBezTo>
                <a:cubicBezTo>
                  <a:pt x="117" y="24"/>
                  <a:pt x="117" y="24"/>
                  <a:pt x="117" y="24"/>
                </a:cubicBezTo>
                <a:cubicBezTo>
                  <a:pt x="117" y="18"/>
                  <a:pt x="117" y="18"/>
                  <a:pt x="117" y="18"/>
                </a:cubicBezTo>
                <a:cubicBezTo>
                  <a:pt x="117" y="16"/>
                  <a:pt x="117" y="16"/>
                  <a:pt x="117" y="16"/>
                </a:cubicBezTo>
                <a:cubicBezTo>
                  <a:pt x="114" y="20"/>
                  <a:pt x="114" y="20"/>
                  <a:pt x="114" y="20"/>
                </a:cubicBezTo>
                <a:cubicBezTo>
                  <a:pt x="113" y="20"/>
                  <a:pt x="113" y="20"/>
                  <a:pt x="113" y="20"/>
                </a:cubicBezTo>
                <a:cubicBezTo>
                  <a:pt x="113" y="21"/>
                  <a:pt x="113" y="21"/>
                  <a:pt x="113" y="21"/>
                </a:cubicBezTo>
                <a:cubicBezTo>
                  <a:pt x="112" y="20"/>
                  <a:pt x="112" y="20"/>
                  <a:pt x="112" y="20"/>
                </a:cubicBezTo>
                <a:cubicBezTo>
                  <a:pt x="111" y="20"/>
                  <a:pt x="111" y="20"/>
                  <a:pt x="111" y="20"/>
                </a:cubicBezTo>
                <a:cubicBezTo>
                  <a:pt x="105" y="15"/>
                  <a:pt x="105" y="15"/>
                  <a:pt x="105" y="15"/>
                </a:cubicBezTo>
                <a:cubicBezTo>
                  <a:pt x="104" y="14"/>
                  <a:pt x="104" y="14"/>
                  <a:pt x="104" y="14"/>
                </a:cubicBezTo>
                <a:cubicBezTo>
                  <a:pt x="104" y="13"/>
                  <a:pt x="104" y="13"/>
                  <a:pt x="104" y="13"/>
                </a:cubicBezTo>
                <a:cubicBezTo>
                  <a:pt x="103" y="4"/>
                  <a:pt x="103" y="4"/>
                  <a:pt x="103" y="4"/>
                </a:cubicBezTo>
                <a:cubicBezTo>
                  <a:pt x="100" y="0"/>
                  <a:pt x="100" y="0"/>
                  <a:pt x="100" y="0"/>
                </a:cubicBezTo>
                <a:cubicBezTo>
                  <a:pt x="94" y="0"/>
                  <a:pt x="94" y="0"/>
                  <a:pt x="94" y="0"/>
                </a:cubicBezTo>
                <a:cubicBezTo>
                  <a:pt x="90" y="7"/>
                  <a:pt x="90" y="7"/>
                  <a:pt x="90" y="7"/>
                </a:cubicBezTo>
                <a:cubicBezTo>
                  <a:pt x="90" y="8"/>
                  <a:pt x="90" y="8"/>
                  <a:pt x="90" y="8"/>
                </a:cubicBezTo>
                <a:cubicBezTo>
                  <a:pt x="89" y="8"/>
                  <a:pt x="89" y="8"/>
                  <a:pt x="89" y="8"/>
                </a:cubicBezTo>
                <a:cubicBezTo>
                  <a:pt x="80" y="6"/>
                  <a:pt x="80" y="6"/>
                  <a:pt x="80" y="6"/>
                </a:cubicBezTo>
                <a:cubicBezTo>
                  <a:pt x="78" y="15"/>
                  <a:pt x="78" y="15"/>
                  <a:pt x="78" y="15"/>
                </a:cubicBezTo>
                <a:cubicBezTo>
                  <a:pt x="78" y="24"/>
                  <a:pt x="78" y="24"/>
                  <a:pt x="78" y="24"/>
                </a:cubicBezTo>
                <a:cubicBezTo>
                  <a:pt x="78" y="24"/>
                  <a:pt x="78" y="24"/>
                  <a:pt x="78" y="24"/>
                </a:cubicBezTo>
                <a:cubicBezTo>
                  <a:pt x="73" y="32"/>
                  <a:pt x="73" y="32"/>
                  <a:pt x="73" y="32"/>
                </a:cubicBezTo>
                <a:cubicBezTo>
                  <a:pt x="73" y="33"/>
                  <a:pt x="73" y="33"/>
                  <a:pt x="73" y="33"/>
                </a:cubicBezTo>
                <a:cubicBezTo>
                  <a:pt x="72" y="33"/>
                  <a:pt x="72" y="33"/>
                  <a:pt x="72" y="33"/>
                </a:cubicBezTo>
                <a:cubicBezTo>
                  <a:pt x="71" y="33"/>
                  <a:pt x="71" y="33"/>
                  <a:pt x="71" y="33"/>
                </a:cubicBezTo>
                <a:cubicBezTo>
                  <a:pt x="65" y="34"/>
                  <a:pt x="65" y="34"/>
                  <a:pt x="65" y="34"/>
                </a:cubicBezTo>
                <a:cubicBezTo>
                  <a:pt x="59" y="38"/>
                  <a:pt x="59" y="38"/>
                  <a:pt x="59" y="38"/>
                </a:cubicBezTo>
                <a:cubicBezTo>
                  <a:pt x="59" y="39"/>
                  <a:pt x="59" y="39"/>
                  <a:pt x="59" y="39"/>
                </a:cubicBezTo>
                <a:cubicBezTo>
                  <a:pt x="59" y="39"/>
                  <a:pt x="59" y="39"/>
                  <a:pt x="59" y="39"/>
                </a:cubicBezTo>
                <a:cubicBezTo>
                  <a:pt x="58" y="39"/>
                  <a:pt x="58" y="39"/>
                  <a:pt x="58" y="39"/>
                </a:cubicBezTo>
                <a:cubicBezTo>
                  <a:pt x="57" y="39"/>
                  <a:pt x="57" y="39"/>
                  <a:pt x="57" y="39"/>
                </a:cubicBezTo>
                <a:cubicBezTo>
                  <a:pt x="46" y="35"/>
                  <a:pt x="46" y="35"/>
                  <a:pt x="46" y="35"/>
                </a:cubicBezTo>
                <a:cubicBezTo>
                  <a:pt x="45" y="39"/>
                  <a:pt x="45" y="39"/>
                  <a:pt x="45" y="39"/>
                </a:cubicBezTo>
                <a:cubicBezTo>
                  <a:pt x="45" y="40"/>
                  <a:pt x="45" y="40"/>
                  <a:pt x="45" y="40"/>
                </a:cubicBezTo>
                <a:cubicBezTo>
                  <a:pt x="40" y="48"/>
                  <a:pt x="40" y="48"/>
                  <a:pt x="40" y="48"/>
                </a:cubicBezTo>
                <a:cubicBezTo>
                  <a:pt x="39" y="49"/>
                  <a:pt x="38" y="50"/>
                  <a:pt x="37" y="50"/>
                </a:cubicBezTo>
                <a:cubicBezTo>
                  <a:pt x="32" y="50"/>
                  <a:pt x="32" y="50"/>
                  <a:pt x="32" y="50"/>
                </a:cubicBezTo>
                <a:cubicBezTo>
                  <a:pt x="25" y="47"/>
                  <a:pt x="25" y="47"/>
                  <a:pt x="25" y="47"/>
                </a:cubicBezTo>
                <a:cubicBezTo>
                  <a:pt x="24" y="46"/>
                  <a:pt x="24" y="46"/>
                  <a:pt x="24" y="46"/>
                </a:cubicBezTo>
                <a:cubicBezTo>
                  <a:pt x="24" y="46"/>
                  <a:pt x="24" y="46"/>
                  <a:pt x="24" y="46"/>
                </a:cubicBezTo>
                <a:cubicBezTo>
                  <a:pt x="24" y="45"/>
                  <a:pt x="24" y="45"/>
                  <a:pt x="24" y="45"/>
                </a:cubicBezTo>
                <a:cubicBezTo>
                  <a:pt x="23" y="36"/>
                  <a:pt x="23" y="36"/>
                  <a:pt x="23" y="36"/>
                </a:cubicBezTo>
                <a:cubicBezTo>
                  <a:pt x="21" y="28"/>
                  <a:pt x="21" y="28"/>
                  <a:pt x="21" y="28"/>
                </a:cubicBezTo>
                <a:cubicBezTo>
                  <a:pt x="19" y="26"/>
                  <a:pt x="19" y="26"/>
                  <a:pt x="19" y="26"/>
                </a:cubicBezTo>
                <a:cubicBezTo>
                  <a:pt x="17" y="32"/>
                  <a:pt x="17" y="32"/>
                  <a:pt x="17" y="32"/>
                </a:cubicBezTo>
                <a:cubicBezTo>
                  <a:pt x="17" y="32"/>
                  <a:pt x="17" y="32"/>
                  <a:pt x="17" y="32"/>
                </a:cubicBezTo>
                <a:cubicBezTo>
                  <a:pt x="17" y="32"/>
                  <a:pt x="17" y="32"/>
                  <a:pt x="17" y="32"/>
                </a:cubicBezTo>
                <a:cubicBezTo>
                  <a:pt x="12" y="38"/>
                  <a:pt x="12" y="38"/>
                  <a:pt x="12" y="38"/>
                </a:cubicBezTo>
                <a:cubicBezTo>
                  <a:pt x="8" y="48"/>
                  <a:pt x="8" y="48"/>
                  <a:pt x="8" y="48"/>
                </a:cubicBezTo>
                <a:cubicBezTo>
                  <a:pt x="8" y="48"/>
                  <a:pt x="8" y="48"/>
                  <a:pt x="8" y="48"/>
                </a:cubicBezTo>
                <a:cubicBezTo>
                  <a:pt x="8" y="48"/>
                  <a:pt x="8" y="48"/>
                  <a:pt x="8" y="48"/>
                </a:cubicBezTo>
                <a:cubicBezTo>
                  <a:pt x="8" y="48"/>
                  <a:pt x="8" y="48"/>
                  <a:pt x="8" y="48"/>
                </a:cubicBezTo>
                <a:cubicBezTo>
                  <a:pt x="7" y="48"/>
                  <a:pt x="7" y="48"/>
                  <a:pt x="7" y="48"/>
                </a:cubicBezTo>
                <a:cubicBezTo>
                  <a:pt x="4" y="54"/>
                  <a:pt x="4" y="54"/>
                  <a:pt x="4" y="54"/>
                </a:cubicBezTo>
                <a:cubicBezTo>
                  <a:pt x="4" y="55"/>
                  <a:pt x="3" y="58"/>
                  <a:pt x="0" y="61"/>
                </a:cubicBezTo>
                <a:cubicBezTo>
                  <a:pt x="3" y="70"/>
                  <a:pt x="3" y="70"/>
                  <a:pt x="3" y="70"/>
                </a:cubicBezTo>
                <a:cubicBezTo>
                  <a:pt x="15" y="84"/>
                  <a:pt x="15" y="84"/>
                  <a:pt x="15" y="84"/>
                </a:cubicBezTo>
                <a:cubicBezTo>
                  <a:pt x="15" y="84"/>
                  <a:pt x="15" y="84"/>
                  <a:pt x="15" y="84"/>
                </a:cubicBezTo>
                <a:cubicBezTo>
                  <a:pt x="19" y="92"/>
                  <a:pt x="19" y="92"/>
                  <a:pt x="19" y="92"/>
                </a:cubicBezTo>
                <a:cubicBezTo>
                  <a:pt x="19" y="93"/>
                  <a:pt x="19" y="93"/>
                  <a:pt x="19" y="93"/>
                </a:cubicBezTo>
                <a:cubicBezTo>
                  <a:pt x="18" y="94"/>
                  <a:pt x="18" y="94"/>
                  <a:pt x="18" y="94"/>
                </a:cubicBezTo>
                <a:cubicBezTo>
                  <a:pt x="18" y="94"/>
                  <a:pt x="18" y="94"/>
                  <a:pt x="18" y="94"/>
                </a:cubicBezTo>
                <a:cubicBezTo>
                  <a:pt x="15" y="98"/>
                  <a:pt x="15" y="98"/>
                  <a:pt x="15" y="98"/>
                </a:cubicBezTo>
                <a:cubicBezTo>
                  <a:pt x="14" y="98"/>
                  <a:pt x="14" y="98"/>
                  <a:pt x="14" y="98"/>
                </a:cubicBezTo>
                <a:cubicBezTo>
                  <a:pt x="6" y="100"/>
                  <a:pt x="6" y="100"/>
                  <a:pt x="6" y="100"/>
                </a:cubicBezTo>
                <a:cubicBezTo>
                  <a:pt x="7" y="106"/>
                  <a:pt x="7" y="106"/>
                  <a:pt x="7" y="106"/>
                </a:cubicBezTo>
                <a:cubicBezTo>
                  <a:pt x="13" y="110"/>
                  <a:pt x="13" y="110"/>
                  <a:pt x="13" y="110"/>
                </a:cubicBezTo>
                <a:cubicBezTo>
                  <a:pt x="21" y="112"/>
                  <a:pt x="21" y="112"/>
                  <a:pt x="21" y="112"/>
                </a:cubicBezTo>
                <a:cubicBezTo>
                  <a:pt x="24" y="120"/>
                  <a:pt x="24" y="120"/>
                  <a:pt x="24" y="120"/>
                </a:cubicBezTo>
                <a:cubicBezTo>
                  <a:pt x="24" y="120"/>
                  <a:pt x="24" y="120"/>
                  <a:pt x="24" y="120"/>
                </a:cubicBezTo>
                <a:cubicBezTo>
                  <a:pt x="24" y="120"/>
                  <a:pt x="24" y="120"/>
                  <a:pt x="24" y="120"/>
                </a:cubicBezTo>
                <a:cubicBezTo>
                  <a:pt x="24" y="120"/>
                  <a:pt x="24" y="120"/>
                  <a:pt x="24" y="120"/>
                </a:cubicBezTo>
                <a:cubicBezTo>
                  <a:pt x="24" y="120"/>
                  <a:pt x="24" y="120"/>
                  <a:pt x="24" y="120"/>
                </a:cubicBezTo>
                <a:cubicBezTo>
                  <a:pt x="22" y="134"/>
                  <a:pt x="22" y="134"/>
                  <a:pt x="22" y="134"/>
                </a:cubicBezTo>
                <a:cubicBezTo>
                  <a:pt x="22" y="134"/>
                  <a:pt x="22" y="134"/>
                  <a:pt x="22" y="134"/>
                </a:cubicBezTo>
                <a:cubicBezTo>
                  <a:pt x="22" y="134"/>
                  <a:pt x="22" y="134"/>
                  <a:pt x="22" y="134"/>
                </a:cubicBezTo>
                <a:cubicBezTo>
                  <a:pt x="19" y="140"/>
                  <a:pt x="19" y="140"/>
                  <a:pt x="19" y="140"/>
                </a:cubicBezTo>
                <a:cubicBezTo>
                  <a:pt x="19" y="142"/>
                  <a:pt x="19" y="142"/>
                  <a:pt x="19" y="142"/>
                </a:cubicBezTo>
                <a:cubicBezTo>
                  <a:pt x="18" y="142"/>
                  <a:pt x="18" y="142"/>
                  <a:pt x="18" y="142"/>
                </a:cubicBezTo>
                <a:cubicBezTo>
                  <a:pt x="8" y="143"/>
                  <a:pt x="8" y="143"/>
                  <a:pt x="8" y="143"/>
                </a:cubicBezTo>
                <a:cubicBezTo>
                  <a:pt x="8" y="147"/>
                  <a:pt x="8" y="147"/>
                  <a:pt x="8" y="147"/>
                </a:cubicBezTo>
                <a:cubicBezTo>
                  <a:pt x="5" y="156"/>
                  <a:pt x="5" y="156"/>
                  <a:pt x="5" y="156"/>
                </a:cubicBezTo>
                <a:cubicBezTo>
                  <a:pt x="4" y="166"/>
                  <a:pt x="4" y="166"/>
                  <a:pt x="4" y="166"/>
                </a:cubicBezTo>
                <a:cubicBezTo>
                  <a:pt x="6" y="172"/>
                  <a:pt x="6" y="172"/>
                  <a:pt x="6" y="172"/>
                </a:cubicBezTo>
                <a:cubicBezTo>
                  <a:pt x="18" y="179"/>
                  <a:pt x="18" y="179"/>
                  <a:pt x="18" y="179"/>
                </a:cubicBezTo>
                <a:cubicBezTo>
                  <a:pt x="19" y="180"/>
                  <a:pt x="19" y="180"/>
                  <a:pt x="19" y="180"/>
                </a:cubicBezTo>
                <a:cubicBezTo>
                  <a:pt x="24" y="188"/>
                  <a:pt x="24" y="188"/>
                  <a:pt x="24" y="188"/>
                </a:cubicBezTo>
                <a:cubicBezTo>
                  <a:pt x="24" y="189"/>
                  <a:pt x="24" y="189"/>
                  <a:pt x="24" y="189"/>
                </a:cubicBezTo>
                <a:cubicBezTo>
                  <a:pt x="24" y="189"/>
                  <a:pt x="24" y="189"/>
                  <a:pt x="24" y="189"/>
                </a:cubicBezTo>
                <a:cubicBezTo>
                  <a:pt x="24" y="190"/>
                  <a:pt x="24" y="190"/>
                  <a:pt x="24" y="190"/>
                </a:cubicBezTo>
                <a:cubicBezTo>
                  <a:pt x="17" y="204"/>
                  <a:pt x="17" y="204"/>
                  <a:pt x="17" y="204"/>
                </a:cubicBezTo>
                <a:cubicBezTo>
                  <a:pt x="16" y="208"/>
                  <a:pt x="16" y="208"/>
                  <a:pt x="16" y="208"/>
                </a:cubicBezTo>
                <a:cubicBezTo>
                  <a:pt x="16" y="208"/>
                  <a:pt x="16" y="208"/>
                  <a:pt x="16" y="208"/>
                </a:cubicBezTo>
                <a:cubicBezTo>
                  <a:pt x="12" y="217"/>
                  <a:pt x="12" y="217"/>
                  <a:pt x="12" y="217"/>
                </a:cubicBezTo>
                <a:cubicBezTo>
                  <a:pt x="10" y="224"/>
                  <a:pt x="10" y="224"/>
                  <a:pt x="10" y="224"/>
                </a:cubicBezTo>
                <a:cubicBezTo>
                  <a:pt x="10" y="225"/>
                  <a:pt x="10" y="225"/>
                  <a:pt x="10" y="225"/>
                </a:cubicBezTo>
                <a:cubicBezTo>
                  <a:pt x="10" y="225"/>
                  <a:pt x="10" y="225"/>
                  <a:pt x="10" y="225"/>
                </a:cubicBezTo>
                <a:cubicBezTo>
                  <a:pt x="8" y="227"/>
                  <a:pt x="7" y="228"/>
                  <a:pt x="6" y="231"/>
                </a:cubicBezTo>
                <a:cubicBezTo>
                  <a:pt x="5" y="232"/>
                  <a:pt x="5" y="232"/>
                  <a:pt x="6" y="233"/>
                </a:cubicBezTo>
                <a:cubicBezTo>
                  <a:pt x="7" y="234"/>
                  <a:pt x="7" y="234"/>
                  <a:pt x="7" y="234"/>
                </a:cubicBezTo>
                <a:cubicBezTo>
                  <a:pt x="11" y="238"/>
                  <a:pt x="11" y="238"/>
                  <a:pt x="11" y="238"/>
                </a:cubicBezTo>
                <a:cubicBezTo>
                  <a:pt x="11" y="238"/>
                  <a:pt x="11" y="238"/>
                  <a:pt x="11" y="238"/>
                </a:cubicBezTo>
                <a:cubicBezTo>
                  <a:pt x="11" y="238"/>
                  <a:pt x="11" y="238"/>
                  <a:pt x="11" y="238"/>
                </a:cubicBezTo>
                <a:cubicBezTo>
                  <a:pt x="13" y="241"/>
                  <a:pt x="13" y="241"/>
                  <a:pt x="13" y="241"/>
                </a:cubicBezTo>
                <a:cubicBezTo>
                  <a:pt x="13" y="241"/>
                  <a:pt x="13" y="241"/>
                  <a:pt x="13" y="241"/>
                </a:cubicBezTo>
                <a:cubicBezTo>
                  <a:pt x="13" y="241"/>
                  <a:pt x="13" y="241"/>
                  <a:pt x="13" y="241"/>
                </a:cubicBezTo>
                <a:cubicBezTo>
                  <a:pt x="14" y="242"/>
                  <a:pt x="14" y="242"/>
                  <a:pt x="14" y="242"/>
                </a:cubicBezTo>
                <a:cubicBezTo>
                  <a:pt x="14" y="242"/>
                  <a:pt x="14" y="242"/>
                  <a:pt x="14" y="242"/>
                </a:cubicBezTo>
                <a:cubicBezTo>
                  <a:pt x="14" y="244"/>
                  <a:pt x="14" y="244"/>
                  <a:pt x="14" y="244"/>
                </a:cubicBezTo>
                <a:cubicBezTo>
                  <a:pt x="14" y="244"/>
                  <a:pt x="14" y="244"/>
                  <a:pt x="14" y="244"/>
                </a:cubicBezTo>
                <a:cubicBezTo>
                  <a:pt x="14" y="244"/>
                  <a:pt x="14" y="244"/>
                  <a:pt x="14" y="244"/>
                </a:cubicBezTo>
                <a:cubicBezTo>
                  <a:pt x="14" y="244"/>
                  <a:pt x="14" y="244"/>
                  <a:pt x="14" y="244"/>
                </a:cubicBezTo>
                <a:cubicBezTo>
                  <a:pt x="14" y="244"/>
                  <a:pt x="14" y="244"/>
                  <a:pt x="14" y="244"/>
                </a:cubicBezTo>
                <a:cubicBezTo>
                  <a:pt x="15" y="246"/>
                  <a:pt x="15" y="246"/>
                  <a:pt x="15" y="246"/>
                </a:cubicBezTo>
                <a:cubicBezTo>
                  <a:pt x="18" y="248"/>
                  <a:pt x="18" y="248"/>
                  <a:pt x="18" y="248"/>
                </a:cubicBezTo>
                <a:cubicBezTo>
                  <a:pt x="33" y="251"/>
                  <a:pt x="33" y="251"/>
                  <a:pt x="33" y="251"/>
                </a:cubicBezTo>
                <a:cubicBezTo>
                  <a:pt x="37" y="251"/>
                  <a:pt x="42" y="250"/>
                  <a:pt x="47" y="248"/>
                </a:cubicBezTo>
                <a:cubicBezTo>
                  <a:pt x="51" y="246"/>
                  <a:pt x="56" y="245"/>
                  <a:pt x="61" y="246"/>
                </a:cubicBezTo>
                <a:cubicBezTo>
                  <a:pt x="61" y="243"/>
                  <a:pt x="61" y="243"/>
                  <a:pt x="61" y="243"/>
                </a:cubicBezTo>
                <a:cubicBezTo>
                  <a:pt x="57" y="232"/>
                  <a:pt x="57" y="232"/>
                  <a:pt x="57" y="232"/>
                </a:cubicBezTo>
                <a:cubicBezTo>
                  <a:pt x="56" y="232"/>
                  <a:pt x="56" y="232"/>
                  <a:pt x="56" y="232"/>
                </a:cubicBezTo>
                <a:cubicBezTo>
                  <a:pt x="57" y="232"/>
                  <a:pt x="57" y="232"/>
                  <a:pt x="57" y="232"/>
                </a:cubicBezTo>
                <a:cubicBezTo>
                  <a:pt x="79" y="200"/>
                  <a:pt x="79" y="200"/>
                  <a:pt x="79" y="200"/>
                </a:cubicBezTo>
                <a:cubicBezTo>
                  <a:pt x="104" y="176"/>
                  <a:pt x="104" y="176"/>
                  <a:pt x="104" y="176"/>
                </a:cubicBezTo>
                <a:cubicBezTo>
                  <a:pt x="104" y="176"/>
                  <a:pt x="104" y="176"/>
                  <a:pt x="104" y="176"/>
                </a:cubicBezTo>
                <a:cubicBezTo>
                  <a:pt x="112" y="174"/>
                  <a:pt x="112" y="174"/>
                  <a:pt x="112" y="174"/>
                </a:cubicBezTo>
                <a:cubicBezTo>
                  <a:pt x="116" y="169"/>
                  <a:pt x="116" y="169"/>
                  <a:pt x="116" y="169"/>
                </a:cubicBezTo>
                <a:cubicBezTo>
                  <a:pt x="116" y="169"/>
                  <a:pt x="116" y="169"/>
                  <a:pt x="116" y="169"/>
                </a:cubicBezTo>
                <a:cubicBezTo>
                  <a:pt x="119" y="166"/>
                  <a:pt x="122" y="165"/>
                  <a:pt x="125" y="164"/>
                </a:cubicBezTo>
                <a:cubicBezTo>
                  <a:pt x="123" y="162"/>
                  <a:pt x="123" y="162"/>
                  <a:pt x="123" y="162"/>
                </a:cubicBezTo>
                <a:cubicBezTo>
                  <a:pt x="117" y="156"/>
                  <a:pt x="117" y="156"/>
                  <a:pt x="117" y="156"/>
                </a:cubicBezTo>
                <a:cubicBezTo>
                  <a:pt x="117" y="156"/>
                  <a:pt x="117" y="156"/>
                  <a:pt x="117" y="156"/>
                </a:cubicBezTo>
                <a:cubicBezTo>
                  <a:pt x="117" y="156"/>
                  <a:pt x="117" y="156"/>
                  <a:pt x="117" y="156"/>
                </a:cubicBezTo>
                <a:cubicBezTo>
                  <a:pt x="113" y="151"/>
                  <a:pt x="113" y="151"/>
                  <a:pt x="113" y="151"/>
                </a:cubicBezTo>
                <a:cubicBezTo>
                  <a:pt x="113" y="150"/>
                  <a:pt x="113" y="150"/>
                  <a:pt x="113" y="150"/>
                </a:cubicBezTo>
                <a:cubicBezTo>
                  <a:pt x="113" y="150"/>
                  <a:pt x="113" y="150"/>
                  <a:pt x="113" y="150"/>
                </a:cubicBezTo>
                <a:cubicBezTo>
                  <a:pt x="115" y="147"/>
                  <a:pt x="115" y="147"/>
                  <a:pt x="115" y="147"/>
                </a:cubicBezTo>
                <a:cubicBezTo>
                  <a:pt x="109" y="148"/>
                  <a:pt x="109" y="148"/>
                  <a:pt x="109" y="148"/>
                </a:cubicBezTo>
                <a:cubicBezTo>
                  <a:pt x="98" y="146"/>
                  <a:pt x="98" y="146"/>
                  <a:pt x="98" y="146"/>
                </a:cubicBezTo>
                <a:cubicBezTo>
                  <a:pt x="94" y="144"/>
                  <a:pt x="91" y="141"/>
                  <a:pt x="90" y="138"/>
                </a:cubicBezTo>
                <a:cubicBezTo>
                  <a:pt x="88" y="131"/>
                  <a:pt x="87" y="125"/>
                  <a:pt x="87" y="119"/>
                </a:cubicBezTo>
                <a:cubicBezTo>
                  <a:pt x="86" y="121"/>
                  <a:pt x="84" y="122"/>
                  <a:pt x="82" y="122"/>
                </a:cubicBezTo>
                <a:cubicBezTo>
                  <a:pt x="73" y="120"/>
                  <a:pt x="73" y="120"/>
                  <a:pt x="73" y="120"/>
                </a:cubicBezTo>
                <a:cubicBezTo>
                  <a:pt x="68" y="116"/>
                  <a:pt x="68" y="116"/>
                  <a:pt x="68" y="116"/>
                </a:cubicBezTo>
                <a:cubicBezTo>
                  <a:pt x="61" y="114"/>
                  <a:pt x="61" y="114"/>
                  <a:pt x="61" y="114"/>
                </a:cubicBezTo>
                <a:cubicBezTo>
                  <a:pt x="58" y="114"/>
                  <a:pt x="58" y="114"/>
                  <a:pt x="58" y="114"/>
                </a:cubicBezTo>
                <a:cubicBezTo>
                  <a:pt x="56" y="114"/>
                  <a:pt x="53" y="113"/>
                  <a:pt x="52" y="112"/>
                </a:cubicBezTo>
                <a:cubicBezTo>
                  <a:pt x="49" y="110"/>
                  <a:pt x="48" y="108"/>
                  <a:pt x="48" y="107"/>
                </a:cubicBezTo>
                <a:cubicBezTo>
                  <a:pt x="47" y="104"/>
                  <a:pt x="48" y="102"/>
                  <a:pt x="51" y="100"/>
                </a:cubicBezTo>
                <a:cubicBezTo>
                  <a:pt x="53" y="98"/>
                  <a:pt x="57" y="94"/>
                  <a:pt x="59" y="90"/>
                </a:cubicBezTo>
                <a:cubicBezTo>
                  <a:pt x="57" y="87"/>
                  <a:pt x="55" y="83"/>
                  <a:pt x="57" y="80"/>
                </a:cubicBezTo>
                <a:cubicBezTo>
                  <a:pt x="57" y="79"/>
                  <a:pt x="57" y="79"/>
                  <a:pt x="57" y="79"/>
                </a:cubicBezTo>
                <a:cubicBezTo>
                  <a:pt x="57" y="77"/>
                  <a:pt x="61" y="76"/>
                  <a:pt x="67" y="74"/>
                </a:cubicBezTo>
                <a:cubicBezTo>
                  <a:pt x="67" y="72"/>
                  <a:pt x="68" y="70"/>
                  <a:pt x="69" y="70"/>
                </a:cubicBezTo>
                <a:cubicBezTo>
                  <a:pt x="75" y="70"/>
                  <a:pt x="75" y="70"/>
                  <a:pt x="75" y="70"/>
                </a:cubicBezTo>
                <a:cubicBezTo>
                  <a:pt x="74" y="70"/>
                  <a:pt x="74" y="70"/>
                  <a:pt x="74" y="70"/>
                </a:cubicBezTo>
                <a:cubicBezTo>
                  <a:pt x="70" y="67"/>
                  <a:pt x="69" y="64"/>
                  <a:pt x="71" y="61"/>
                </a:cubicBezTo>
                <a:cubicBezTo>
                  <a:pt x="74" y="59"/>
                  <a:pt x="74" y="59"/>
                  <a:pt x="74" y="59"/>
                </a:cubicBezTo>
                <a:cubicBezTo>
                  <a:pt x="77" y="58"/>
                  <a:pt x="82" y="58"/>
                  <a:pt x="86" y="60"/>
                </a:cubicBezTo>
                <a:cubicBezTo>
                  <a:pt x="95" y="67"/>
                  <a:pt x="95" y="67"/>
                  <a:pt x="95" y="67"/>
                </a:cubicBezTo>
                <a:cubicBezTo>
                  <a:pt x="104" y="67"/>
                  <a:pt x="104" y="67"/>
                  <a:pt x="104" y="67"/>
                </a:cubicBezTo>
                <a:cubicBezTo>
                  <a:pt x="107" y="69"/>
                  <a:pt x="107" y="69"/>
                  <a:pt x="107" y="69"/>
                </a:cubicBezTo>
                <a:cubicBezTo>
                  <a:pt x="107" y="72"/>
                  <a:pt x="107" y="72"/>
                  <a:pt x="107" y="72"/>
                </a:cubicBezTo>
                <a:cubicBezTo>
                  <a:pt x="107" y="74"/>
                  <a:pt x="106" y="76"/>
                  <a:pt x="105" y="76"/>
                </a:cubicBezTo>
                <a:cubicBezTo>
                  <a:pt x="103" y="76"/>
                  <a:pt x="102" y="78"/>
                  <a:pt x="101" y="80"/>
                </a:cubicBezTo>
                <a:cubicBezTo>
                  <a:pt x="105" y="90"/>
                  <a:pt x="105" y="90"/>
                  <a:pt x="105" y="90"/>
                </a:cubicBezTo>
                <a:cubicBezTo>
                  <a:pt x="108" y="86"/>
                  <a:pt x="110" y="84"/>
                  <a:pt x="113" y="84"/>
                </a:cubicBezTo>
                <a:cubicBezTo>
                  <a:pt x="114" y="84"/>
                  <a:pt x="115" y="84"/>
                  <a:pt x="117" y="86"/>
                </a:cubicBezTo>
                <a:cubicBezTo>
                  <a:pt x="118" y="88"/>
                  <a:pt x="119" y="92"/>
                  <a:pt x="120" y="95"/>
                </a:cubicBezTo>
                <a:cubicBezTo>
                  <a:pt x="120" y="100"/>
                  <a:pt x="121" y="103"/>
                  <a:pt x="123" y="105"/>
                </a:cubicBezTo>
                <a:cubicBezTo>
                  <a:pt x="126" y="110"/>
                  <a:pt x="126" y="110"/>
                  <a:pt x="126" y="110"/>
                </a:cubicBezTo>
                <a:cubicBezTo>
                  <a:pt x="131" y="116"/>
                  <a:pt x="133" y="120"/>
                  <a:pt x="134" y="124"/>
                </a:cubicBezTo>
                <a:cubicBezTo>
                  <a:pt x="150" y="122"/>
                  <a:pt x="150" y="122"/>
                  <a:pt x="150" y="122"/>
                </a:cubicBezTo>
                <a:cubicBezTo>
                  <a:pt x="157" y="118"/>
                  <a:pt x="157" y="118"/>
                  <a:pt x="157" y="118"/>
                </a:cubicBezTo>
                <a:cubicBezTo>
                  <a:pt x="163" y="110"/>
                  <a:pt x="163" y="110"/>
                  <a:pt x="163" y="110"/>
                </a:cubicBezTo>
                <a:cubicBezTo>
                  <a:pt x="166" y="102"/>
                  <a:pt x="166" y="102"/>
                  <a:pt x="166" y="102"/>
                </a:cubicBezTo>
                <a:cubicBezTo>
                  <a:pt x="166" y="102"/>
                  <a:pt x="166" y="102"/>
                  <a:pt x="166" y="102"/>
                </a:cubicBezTo>
                <a:cubicBezTo>
                  <a:pt x="166" y="102"/>
                  <a:pt x="166" y="102"/>
                  <a:pt x="166" y="102"/>
                </a:cubicBezTo>
                <a:cubicBezTo>
                  <a:pt x="168" y="94"/>
                  <a:pt x="168" y="94"/>
                  <a:pt x="168" y="94"/>
                </a:cubicBezTo>
                <a:cubicBezTo>
                  <a:pt x="168" y="93"/>
                  <a:pt x="168" y="93"/>
                  <a:pt x="168" y="93"/>
                </a:cubicBezTo>
                <a:cubicBezTo>
                  <a:pt x="168" y="92"/>
                  <a:pt x="168" y="92"/>
                  <a:pt x="168" y="92"/>
                </a:cubicBezTo>
                <a:cubicBezTo>
                  <a:pt x="169" y="92"/>
                  <a:pt x="169" y="92"/>
                  <a:pt x="169" y="92"/>
                </a:cubicBezTo>
                <a:cubicBezTo>
                  <a:pt x="175" y="88"/>
                  <a:pt x="175" y="88"/>
                  <a:pt x="175" y="88"/>
                </a:cubicBezTo>
                <a:cubicBezTo>
                  <a:pt x="176" y="88"/>
                  <a:pt x="176" y="88"/>
                  <a:pt x="176" y="88"/>
                </a:cubicBezTo>
                <a:cubicBezTo>
                  <a:pt x="175" y="87"/>
                  <a:pt x="175" y="87"/>
                  <a:pt x="175" y="87"/>
                </a:cubicBezTo>
                <a:cubicBezTo>
                  <a:pt x="165" y="84"/>
                  <a:pt x="165" y="84"/>
                  <a:pt x="165" y="84"/>
                </a:cubicBezTo>
                <a:cubicBezTo>
                  <a:pt x="165" y="84"/>
                  <a:pt x="165" y="84"/>
                  <a:pt x="165" y="84"/>
                </a:cubicBezTo>
                <a:cubicBezTo>
                  <a:pt x="165" y="84"/>
                  <a:pt x="165" y="84"/>
                  <a:pt x="165" y="84"/>
                </a:cubicBezTo>
                <a:cubicBezTo>
                  <a:pt x="163" y="78"/>
                  <a:pt x="163" y="78"/>
                  <a:pt x="163" y="78"/>
                </a:cubicBezTo>
                <a:lnTo>
                  <a:pt x="162" y="76"/>
                </a:lnTo>
                <a:close/>
              </a:path>
            </a:pathLst>
          </a:custGeom>
          <a:solidFill>
            <a:srgbClr val="70AD47"/>
          </a:solidFill>
          <a:ln>
            <a:solidFill>
              <a:schemeClr val="accent6"/>
            </a:solidFill>
          </a:ln>
        </p:spPr>
        <p:txBody>
          <a:bodyPr vert="horz" wrap="square" lIns="91440" tIns="45720" rIns="91440" bIns="45720" numCol="1" anchor="t" anchorCtr="0" compatLnSpc="1"/>
          <a:lstStyle/>
          <a:p>
            <a:endParaRPr lang="zh-CN" altLang="en-US">
              <a:cs typeface="+mn-ea"/>
            </a:endParaRPr>
          </a:p>
        </p:txBody>
      </p:sp>
      <p:grpSp>
        <p:nvGrpSpPr>
          <p:cNvPr id="41" name="组合 40"/>
          <p:cNvGrpSpPr/>
          <p:nvPr/>
        </p:nvGrpSpPr>
        <p:grpSpPr>
          <a:xfrm>
            <a:off x="6786570" y="4746156"/>
            <a:ext cx="1925923" cy="139053"/>
            <a:chOff x="6786575" y="4746156"/>
            <a:chExt cx="1277857" cy="139053"/>
          </a:xfrm>
        </p:grpSpPr>
        <p:cxnSp>
          <p:nvCxnSpPr>
            <p:cNvPr id="42" name="直接连接符 41"/>
            <p:cNvCxnSpPr>
              <a:stCxn id="62" idx="7"/>
            </p:cNvCxnSpPr>
            <p:nvPr/>
          </p:nvCxnSpPr>
          <p:spPr>
            <a:xfrm flipV="1">
              <a:off x="6786575" y="4746156"/>
              <a:ext cx="575497" cy="139053"/>
            </a:xfrm>
            <a:prstGeom prst="line">
              <a:avLst/>
            </a:prstGeom>
            <a:ln w="19050">
              <a:solidFill>
                <a:srgbClr val="70AD47"/>
              </a:solidFill>
              <a:prstDash val="sysDot"/>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7362070" y="4746156"/>
              <a:ext cx="702362" cy="0"/>
            </a:xfrm>
            <a:prstGeom prst="line">
              <a:avLst/>
            </a:prstGeom>
            <a:ln w="19050">
              <a:solidFill>
                <a:srgbClr val="70AD47"/>
              </a:solidFill>
              <a:prstDash val="sysDot"/>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13"/>
                                        </p:tgtEl>
                                        <p:attrNameLst>
                                          <p:attrName>style.visibility</p:attrName>
                                        </p:attrNameLst>
                                      </p:cBhvr>
                                      <p:to>
                                        <p:strVal val="visible"/>
                                      </p:to>
                                    </p:set>
                                    <p:anim calcmode="lin" valueType="num">
                                      <p:cBhvr>
                                        <p:cTn id="7" dur="3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13"/>
                                        </p:tgtEl>
                                        <p:attrNameLst>
                                          <p:attrName>ppt_y</p:attrName>
                                        </p:attrNameLst>
                                      </p:cBhvr>
                                      <p:tavLst>
                                        <p:tav tm="0">
                                          <p:val>
                                            <p:strVal val="#ppt_y"/>
                                          </p:val>
                                        </p:tav>
                                        <p:tav tm="100000">
                                          <p:val>
                                            <p:strVal val="#ppt_y"/>
                                          </p:val>
                                        </p:tav>
                                      </p:tavLst>
                                    </p:anim>
                                    <p:anim calcmode="lin" valueType="num">
                                      <p:cBhvr>
                                        <p:cTn id="9" dur="3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fade">
                                      <p:cBhvr>
                                        <p:cTn id="14" dur="500"/>
                                        <p:tgtEl>
                                          <p:spTgt spid="86"/>
                                        </p:tgtEl>
                                      </p:cBhvr>
                                    </p:animEffect>
                                  </p:childTnLst>
                                </p:cTn>
                              </p:par>
                              <p:par>
                                <p:cTn id="15" presetID="22" presetClass="entr" presetSubtype="8" fill="hold" nodeType="withEffect">
                                  <p:stCondLst>
                                    <p:cond delay="40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300"/>
                                        <p:tgtEl>
                                          <p:spTgt spid="19"/>
                                        </p:tgtEl>
                                      </p:cBhvr>
                                    </p:animEffect>
                                  </p:childTnLst>
                                </p:cTn>
                              </p:par>
                              <p:par>
                                <p:cTn id="18" presetID="41" presetClass="entr" presetSubtype="0" fill="hold" grpId="0" nodeType="withEffect">
                                  <p:stCondLst>
                                    <p:cond delay="600"/>
                                  </p:stCondLst>
                                  <p:iterate type="lt">
                                    <p:tmPct val="10000"/>
                                  </p:iterate>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8"/>
                                        </p:tgtEl>
                                        <p:attrNameLst>
                                          <p:attrName>ppt_y</p:attrName>
                                        </p:attrNameLst>
                                      </p:cBhvr>
                                      <p:tavLst>
                                        <p:tav tm="0">
                                          <p:val>
                                            <p:strVal val="#ppt_y"/>
                                          </p:val>
                                        </p:tav>
                                        <p:tav tm="100000">
                                          <p:val>
                                            <p:strVal val="#ppt_y"/>
                                          </p:val>
                                        </p:tav>
                                      </p:tavLst>
                                    </p:anim>
                                    <p:anim calcmode="lin" valueType="num">
                                      <p:cBhvr>
                                        <p:cTn id="2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8"/>
                                        </p:tgtEl>
                                      </p:cBhvr>
                                    </p:animEffect>
                                  </p:childTnLst>
                                </p:cTn>
                              </p:par>
                              <p:par>
                                <p:cTn id="25" presetID="22" presetClass="entr" presetSubtype="8" fill="hold" grpId="0" nodeType="withEffect">
                                  <p:stCondLst>
                                    <p:cond delay="100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87"/>
                                        </p:tgtEl>
                                        <p:attrNameLst>
                                          <p:attrName>style.visibility</p:attrName>
                                        </p:attrNameLst>
                                      </p:cBhvr>
                                      <p:to>
                                        <p:strVal val="visible"/>
                                      </p:to>
                                    </p:set>
                                    <p:animEffect transition="in" filter="fade">
                                      <p:cBhvr>
                                        <p:cTn id="30" dur="500"/>
                                        <p:tgtEl>
                                          <p:spTgt spid="87"/>
                                        </p:tgtEl>
                                      </p:cBhvr>
                                    </p:animEffect>
                                  </p:childTnLst>
                                </p:cTn>
                              </p:par>
                              <p:par>
                                <p:cTn id="31" presetID="22" presetClass="entr" presetSubtype="8" fill="hold" nodeType="withEffect">
                                  <p:stCondLst>
                                    <p:cond delay="190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300"/>
                                        <p:tgtEl>
                                          <p:spTgt spid="23"/>
                                        </p:tgtEl>
                                      </p:cBhvr>
                                    </p:animEffect>
                                  </p:childTnLst>
                                </p:cTn>
                              </p:par>
                              <p:par>
                                <p:cTn id="34" presetID="41" presetClass="entr" presetSubtype="0" fill="hold" grpId="0" nodeType="withEffect">
                                  <p:stCondLst>
                                    <p:cond delay="2100"/>
                                  </p:stCondLst>
                                  <p:iterate type="lt">
                                    <p:tmPct val="10000"/>
                                  </p:iterate>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6"/>
                                        </p:tgtEl>
                                        <p:attrNameLst>
                                          <p:attrName>ppt_y</p:attrName>
                                        </p:attrNameLst>
                                      </p:cBhvr>
                                      <p:tavLst>
                                        <p:tav tm="0">
                                          <p:val>
                                            <p:strVal val="#ppt_y"/>
                                          </p:val>
                                        </p:tav>
                                        <p:tav tm="100000">
                                          <p:val>
                                            <p:strVal val="#ppt_y"/>
                                          </p:val>
                                        </p:tav>
                                      </p:tavLst>
                                    </p:anim>
                                    <p:anim calcmode="lin" valueType="num">
                                      <p:cBhvr>
                                        <p:cTn id="38"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26"/>
                                        </p:tgtEl>
                                      </p:cBhvr>
                                    </p:animEffect>
                                  </p:childTnLst>
                                </p:cTn>
                              </p:par>
                              <p:par>
                                <p:cTn id="41" presetID="22" presetClass="entr" presetSubtype="8" fill="hold" grpId="0" nodeType="withEffect">
                                  <p:stCondLst>
                                    <p:cond delay="250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par>
                                <p:cTn id="44" presetID="10" presetClass="entr" presetSubtype="0" fill="hold" grpId="0" nodeType="withEffect">
                                  <p:stCondLst>
                                    <p:cond delay="2900"/>
                                  </p:stCondLst>
                                  <p:childTnLst>
                                    <p:set>
                                      <p:cBhvr>
                                        <p:cTn id="45" dur="1" fill="hold">
                                          <p:stCondLst>
                                            <p:cond delay="0"/>
                                          </p:stCondLst>
                                        </p:cTn>
                                        <p:tgtEl>
                                          <p:spTgt spid="84"/>
                                        </p:tgtEl>
                                        <p:attrNameLst>
                                          <p:attrName>style.visibility</p:attrName>
                                        </p:attrNameLst>
                                      </p:cBhvr>
                                      <p:to>
                                        <p:strVal val="visible"/>
                                      </p:to>
                                    </p:set>
                                    <p:animEffect transition="in" filter="fade">
                                      <p:cBhvr>
                                        <p:cTn id="46" dur="500"/>
                                        <p:tgtEl>
                                          <p:spTgt spid="84"/>
                                        </p:tgtEl>
                                      </p:cBhvr>
                                    </p:animEffect>
                                  </p:childTnLst>
                                </p:cTn>
                              </p:par>
                              <p:par>
                                <p:cTn id="47" presetID="10" presetClass="entr" presetSubtype="0" fill="hold" grpId="0" nodeType="withEffect">
                                  <p:stCondLst>
                                    <p:cond delay="3000"/>
                                  </p:stCondLst>
                                  <p:childTnLst>
                                    <p:set>
                                      <p:cBhvr>
                                        <p:cTn id="48" dur="1" fill="hold">
                                          <p:stCondLst>
                                            <p:cond delay="0"/>
                                          </p:stCondLst>
                                        </p:cTn>
                                        <p:tgtEl>
                                          <p:spTgt spid="85"/>
                                        </p:tgtEl>
                                        <p:attrNameLst>
                                          <p:attrName>style.visibility</p:attrName>
                                        </p:attrNameLst>
                                      </p:cBhvr>
                                      <p:to>
                                        <p:strVal val="visible"/>
                                      </p:to>
                                    </p:set>
                                    <p:animEffect transition="in" filter="fade">
                                      <p:cBhvr>
                                        <p:cTn id="49" dur="500"/>
                                        <p:tgtEl>
                                          <p:spTgt spid="85"/>
                                        </p:tgtEl>
                                      </p:cBhvr>
                                    </p:animEffect>
                                  </p:childTnLst>
                                </p:cTn>
                              </p:par>
                              <p:par>
                                <p:cTn id="50" presetID="10" presetClass="entr" presetSubtype="0" fill="hold" grpId="0" nodeType="withEffect">
                                  <p:stCondLst>
                                    <p:cond delay="3100"/>
                                  </p:stCondLst>
                                  <p:childTnLst>
                                    <p:set>
                                      <p:cBhvr>
                                        <p:cTn id="51" dur="1" fill="hold">
                                          <p:stCondLst>
                                            <p:cond delay="0"/>
                                          </p:stCondLst>
                                        </p:cTn>
                                        <p:tgtEl>
                                          <p:spTgt spid="83"/>
                                        </p:tgtEl>
                                        <p:attrNameLst>
                                          <p:attrName>style.visibility</p:attrName>
                                        </p:attrNameLst>
                                      </p:cBhvr>
                                      <p:to>
                                        <p:strVal val="visible"/>
                                      </p:to>
                                    </p:set>
                                    <p:animEffect transition="in" filter="fade">
                                      <p:cBhvr>
                                        <p:cTn id="52" dur="500"/>
                                        <p:tgtEl>
                                          <p:spTgt spid="83"/>
                                        </p:tgtEl>
                                      </p:cBhvr>
                                    </p:animEffect>
                                  </p:childTnLst>
                                </p:cTn>
                              </p:par>
                              <p:par>
                                <p:cTn id="53" presetID="10" presetClass="entr" presetSubtype="0" fill="hold" grpId="0" nodeType="withEffect">
                                  <p:stCondLst>
                                    <p:cond delay="3000"/>
                                  </p:stCondLst>
                                  <p:childTnLst>
                                    <p:set>
                                      <p:cBhvr>
                                        <p:cTn id="54" dur="1" fill="hold">
                                          <p:stCondLst>
                                            <p:cond delay="0"/>
                                          </p:stCondLst>
                                        </p:cTn>
                                        <p:tgtEl>
                                          <p:spTgt spid="82"/>
                                        </p:tgtEl>
                                        <p:attrNameLst>
                                          <p:attrName>style.visibility</p:attrName>
                                        </p:attrNameLst>
                                      </p:cBhvr>
                                      <p:to>
                                        <p:strVal val="visible"/>
                                      </p:to>
                                    </p:set>
                                    <p:animEffect transition="in" filter="fade">
                                      <p:cBhvr>
                                        <p:cTn id="55" dur="500"/>
                                        <p:tgtEl>
                                          <p:spTgt spid="82"/>
                                        </p:tgtEl>
                                      </p:cBhvr>
                                    </p:animEffect>
                                  </p:childTnLst>
                                </p:cTn>
                              </p:par>
                              <p:par>
                                <p:cTn id="56" presetID="22" presetClass="entr" presetSubtype="8" fill="hold" nodeType="withEffect">
                                  <p:stCondLst>
                                    <p:cond delay="3600"/>
                                  </p:stCondLst>
                                  <p:childTnLst>
                                    <p:set>
                                      <p:cBhvr>
                                        <p:cTn id="57" dur="1" fill="hold">
                                          <p:stCondLst>
                                            <p:cond delay="0"/>
                                          </p:stCondLst>
                                        </p:cTn>
                                        <p:tgtEl>
                                          <p:spTgt spid="41"/>
                                        </p:tgtEl>
                                        <p:attrNameLst>
                                          <p:attrName>style.visibility</p:attrName>
                                        </p:attrNameLst>
                                      </p:cBhvr>
                                      <p:to>
                                        <p:strVal val="visible"/>
                                      </p:to>
                                    </p:set>
                                    <p:animEffect transition="in" filter="wipe(left)">
                                      <p:cBhvr>
                                        <p:cTn id="58" dur="300"/>
                                        <p:tgtEl>
                                          <p:spTgt spid="41"/>
                                        </p:tgtEl>
                                      </p:cBhvr>
                                    </p:animEffect>
                                  </p:childTnLst>
                                </p:cTn>
                              </p:par>
                              <p:par>
                                <p:cTn id="59" presetID="41" presetClass="entr" presetSubtype="0" fill="hold" grpId="0" nodeType="withEffect">
                                  <p:stCondLst>
                                    <p:cond delay="3800"/>
                                  </p:stCondLst>
                                  <p:iterate type="lt">
                                    <p:tmPct val="10000"/>
                                  </p:iterate>
                                  <p:childTnLst>
                                    <p:set>
                                      <p:cBhvr>
                                        <p:cTn id="60" dur="1" fill="hold">
                                          <p:stCondLst>
                                            <p:cond delay="0"/>
                                          </p:stCondLst>
                                        </p:cTn>
                                        <p:tgtEl>
                                          <p:spTgt spid="37"/>
                                        </p:tgtEl>
                                        <p:attrNameLst>
                                          <p:attrName>style.visibility</p:attrName>
                                        </p:attrNameLst>
                                      </p:cBhvr>
                                      <p:to>
                                        <p:strVal val="visible"/>
                                      </p:to>
                                    </p:set>
                                    <p:anim calcmode="lin" valueType="num">
                                      <p:cBhvr>
                                        <p:cTn id="61"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37"/>
                                        </p:tgtEl>
                                        <p:attrNameLst>
                                          <p:attrName>ppt_y</p:attrName>
                                        </p:attrNameLst>
                                      </p:cBhvr>
                                      <p:tavLst>
                                        <p:tav tm="0">
                                          <p:val>
                                            <p:strVal val="#ppt_y"/>
                                          </p:val>
                                        </p:tav>
                                        <p:tav tm="100000">
                                          <p:val>
                                            <p:strVal val="#ppt_y"/>
                                          </p:val>
                                        </p:tav>
                                      </p:tavLst>
                                    </p:anim>
                                    <p:anim calcmode="lin" valueType="num">
                                      <p:cBhvr>
                                        <p:cTn id="63"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37"/>
                                        </p:tgtEl>
                                      </p:cBhvr>
                                    </p:animEffect>
                                  </p:childTnLst>
                                </p:cTn>
                              </p:par>
                              <p:par>
                                <p:cTn id="66" presetID="22" presetClass="entr" presetSubtype="2" fill="hold" nodeType="withEffect">
                                  <p:stCondLst>
                                    <p:cond delay="3700"/>
                                  </p:stCondLst>
                                  <p:childTnLst>
                                    <p:set>
                                      <p:cBhvr>
                                        <p:cTn id="67" dur="1" fill="hold">
                                          <p:stCondLst>
                                            <p:cond delay="0"/>
                                          </p:stCondLst>
                                        </p:cTn>
                                        <p:tgtEl>
                                          <p:spTgt spid="79"/>
                                        </p:tgtEl>
                                        <p:attrNameLst>
                                          <p:attrName>style.visibility</p:attrName>
                                        </p:attrNameLst>
                                      </p:cBhvr>
                                      <p:to>
                                        <p:strVal val="visible"/>
                                      </p:to>
                                    </p:set>
                                    <p:animEffect transition="in" filter="wipe(right)">
                                      <p:cBhvr>
                                        <p:cTn id="68" dur="300"/>
                                        <p:tgtEl>
                                          <p:spTgt spid="79"/>
                                        </p:tgtEl>
                                      </p:cBhvr>
                                    </p:animEffect>
                                  </p:childTnLst>
                                </p:cTn>
                              </p:par>
                              <p:par>
                                <p:cTn id="69" presetID="10" presetClass="entr" presetSubtype="0" fill="hold" grpId="0" nodeType="withEffect">
                                  <p:stCondLst>
                                    <p:cond delay="3900"/>
                                  </p:stCondLst>
                                  <p:childTnLst>
                                    <p:set>
                                      <p:cBhvr>
                                        <p:cTn id="70" dur="1" fill="hold">
                                          <p:stCondLst>
                                            <p:cond delay="0"/>
                                          </p:stCondLst>
                                        </p:cTn>
                                        <p:tgtEl>
                                          <p:spTgt spid="77"/>
                                        </p:tgtEl>
                                        <p:attrNameLst>
                                          <p:attrName>style.visibility</p:attrName>
                                        </p:attrNameLst>
                                      </p:cBhvr>
                                      <p:to>
                                        <p:strVal val="visible"/>
                                      </p:to>
                                    </p:set>
                                    <p:animEffect transition="in" filter="fade">
                                      <p:cBhvr>
                                        <p:cTn id="71" dur="500"/>
                                        <p:tgtEl>
                                          <p:spTgt spid="77"/>
                                        </p:tgtEl>
                                      </p:cBhvr>
                                    </p:animEffect>
                                  </p:childTnLst>
                                </p:cTn>
                              </p:par>
                              <p:par>
                                <p:cTn id="72" presetID="22" presetClass="entr" presetSubtype="8" fill="hold" grpId="0" nodeType="withEffect">
                                  <p:stCondLst>
                                    <p:cond delay="4200"/>
                                  </p:stCondLst>
                                  <p:childTnLst>
                                    <p:set>
                                      <p:cBhvr>
                                        <p:cTn id="73" dur="1" fill="hold">
                                          <p:stCondLst>
                                            <p:cond delay="0"/>
                                          </p:stCondLst>
                                        </p:cTn>
                                        <p:tgtEl>
                                          <p:spTgt spid="40"/>
                                        </p:tgtEl>
                                        <p:attrNameLst>
                                          <p:attrName>style.visibility</p:attrName>
                                        </p:attrNameLst>
                                      </p:cBhvr>
                                      <p:to>
                                        <p:strVal val="visible"/>
                                      </p:to>
                                    </p:set>
                                    <p:animEffect transition="in" filter="wipe(left)">
                                      <p:cBhvr>
                                        <p:cTn id="74" dur="500"/>
                                        <p:tgtEl>
                                          <p:spTgt spid="40"/>
                                        </p:tgtEl>
                                      </p:cBhvr>
                                    </p:animEffect>
                                  </p:childTnLst>
                                </p:cTn>
                              </p:par>
                              <p:par>
                                <p:cTn id="75" presetID="22" presetClass="entr" presetSubtype="2" fill="hold" grpId="0" nodeType="withEffect">
                                  <p:stCondLst>
                                    <p:cond delay="4200"/>
                                  </p:stCondLst>
                                  <p:childTnLst>
                                    <p:set>
                                      <p:cBhvr>
                                        <p:cTn id="76" dur="1" fill="hold">
                                          <p:stCondLst>
                                            <p:cond delay="0"/>
                                          </p:stCondLst>
                                        </p:cTn>
                                        <p:tgtEl>
                                          <p:spTgt spid="78"/>
                                        </p:tgtEl>
                                        <p:attrNameLst>
                                          <p:attrName>style.visibility</p:attrName>
                                        </p:attrNameLst>
                                      </p:cBhvr>
                                      <p:to>
                                        <p:strVal val="visible"/>
                                      </p:to>
                                    </p:set>
                                    <p:animEffect transition="in" filter="wipe(right)">
                                      <p:cBhvr>
                                        <p:cTn id="77" dur="500"/>
                                        <p:tgtEl>
                                          <p:spTgt spid="78"/>
                                        </p:tgtEl>
                                      </p:cBhvr>
                                    </p:animEffect>
                                  </p:childTnLst>
                                </p:cTn>
                              </p:par>
                              <p:par>
                                <p:cTn id="78" presetID="10" presetClass="entr" presetSubtype="0" fill="hold" nodeType="with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fade">
                                      <p:cBhvr>
                                        <p:cTn id="8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2" grpId="0"/>
      <p:bldP spid="26" grpId="0"/>
      <p:bldP spid="35" grpId="0"/>
      <p:bldP spid="37" grpId="0"/>
      <p:bldP spid="40" grpId="0"/>
      <p:bldP spid="77" grpId="0"/>
      <p:bldP spid="78" grpId="0"/>
      <p:bldP spid="82" grpId="0" animBg="1"/>
      <p:bldP spid="83" grpId="0" animBg="1"/>
      <p:bldP spid="84" grpId="0" animBg="1"/>
      <p:bldP spid="85" grpId="0" animBg="1"/>
      <p:bldP spid="86" grpId="0" animBg="1"/>
      <p:bldP spid="8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5" name="内蒙古"/>
          <p:cNvSpPr>
            <a:spLocks noChangeArrowheads="1"/>
          </p:cNvSpPr>
          <p:nvPr/>
        </p:nvSpPr>
        <p:spPr bwMode="auto">
          <a:xfrm>
            <a:off x="2857500" y="1292225"/>
            <a:ext cx="2619375" cy="2232025"/>
          </a:xfrm>
          <a:custGeom>
            <a:avLst/>
            <a:gdLst>
              <a:gd name="T0" fmla="*/ 1322 w 1428"/>
              <a:gd name="T1" fmla="*/ 106 h 1218"/>
              <a:gd name="T2" fmla="*/ 1262 w 1428"/>
              <a:gd name="T3" fmla="*/ 116 h 1218"/>
              <a:gd name="T4" fmla="*/ 1216 w 1428"/>
              <a:gd name="T5" fmla="*/ 60 h 1218"/>
              <a:gd name="T6" fmla="*/ 1168 w 1428"/>
              <a:gd name="T7" fmla="*/ 58 h 1218"/>
              <a:gd name="T8" fmla="*/ 1136 w 1428"/>
              <a:gd name="T9" fmla="*/ 8 h 1218"/>
              <a:gd name="T10" fmla="*/ 1142 w 1428"/>
              <a:gd name="T11" fmla="*/ 48 h 1218"/>
              <a:gd name="T12" fmla="*/ 1114 w 1428"/>
              <a:gd name="T13" fmla="*/ 192 h 1218"/>
              <a:gd name="T14" fmla="*/ 1088 w 1428"/>
              <a:gd name="T15" fmla="*/ 262 h 1218"/>
              <a:gd name="T16" fmla="*/ 982 w 1428"/>
              <a:gd name="T17" fmla="*/ 276 h 1218"/>
              <a:gd name="T18" fmla="*/ 994 w 1428"/>
              <a:gd name="T19" fmla="*/ 420 h 1218"/>
              <a:gd name="T20" fmla="*/ 1136 w 1428"/>
              <a:gd name="T21" fmla="*/ 428 h 1218"/>
              <a:gd name="T22" fmla="*/ 1174 w 1428"/>
              <a:gd name="T23" fmla="*/ 498 h 1218"/>
              <a:gd name="T24" fmla="*/ 1018 w 1428"/>
              <a:gd name="T25" fmla="*/ 540 h 1218"/>
              <a:gd name="T26" fmla="*/ 946 w 1428"/>
              <a:gd name="T27" fmla="*/ 626 h 1218"/>
              <a:gd name="T28" fmla="*/ 820 w 1428"/>
              <a:gd name="T29" fmla="*/ 664 h 1218"/>
              <a:gd name="T30" fmla="*/ 778 w 1428"/>
              <a:gd name="T31" fmla="*/ 722 h 1218"/>
              <a:gd name="T32" fmla="*/ 776 w 1428"/>
              <a:gd name="T33" fmla="*/ 774 h 1218"/>
              <a:gd name="T34" fmla="*/ 688 w 1428"/>
              <a:gd name="T35" fmla="*/ 860 h 1218"/>
              <a:gd name="T36" fmla="*/ 510 w 1428"/>
              <a:gd name="T37" fmla="*/ 882 h 1218"/>
              <a:gd name="T38" fmla="*/ 398 w 1428"/>
              <a:gd name="T39" fmla="*/ 934 h 1218"/>
              <a:gd name="T40" fmla="*/ 246 w 1428"/>
              <a:gd name="T41" fmla="*/ 872 h 1218"/>
              <a:gd name="T42" fmla="*/ 68 w 1428"/>
              <a:gd name="T43" fmla="*/ 854 h 1218"/>
              <a:gd name="T44" fmla="*/ 24 w 1428"/>
              <a:gd name="T45" fmla="*/ 906 h 1218"/>
              <a:gd name="T46" fmla="*/ 46 w 1428"/>
              <a:gd name="T47" fmla="*/ 980 h 1218"/>
              <a:gd name="T48" fmla="*/ 138 w 1428"/>
              <a:gd name="T49" fmla="*/ 966 h 1218"/>
              <a:gd name="T50" fmla="*/ 156 w 1428"/>
              <a:gd name="T51" fmla="*/ 1060 h 1218"/>
              <a:gd name="T52" fmla="*/ 196 w 1428"/>
              <a:gd name="T53" fmla="*/ 1112 h 1218"/>
              <a:gd name="T54" fmla="*/ 240 w 1428"/>
              <a:gd name="T55" fmla="*/ 1114 h 1218"/>
              <a:gd name="T56" fmla="*/ 342 w 1428"/>
              <a:gd name="T57" fmla="*/ 1074 h 1218"/>
              <a:gd name="T58" fmla="*/ 386 w 1428"/>
              <a:gd name="T59" fmla="*/ 1108 h 1218"/>
              <a:gd name="T60" fmla="*/ 340 w 1428"/>
              <a:gd name="T61" fmla="*/ 1208 h 1218"/>
              <a:gd name="T62" fmla="*/ 450 w 1428"/>
              <a:gd name="T63" fmla="*/ 1204 h 1218"/>
              <a:gd name="T64" fmla="*/ 522 w 1428"/>
              <a:gd name="T65" fmla="*/ 1092 h 1218"/>
              <a:gd name="T66" fmla="*/ 538 w 1428"/>
              <a:gd name="T67" fmla="*/ 1180 h 1218"/>
              <a:gd name="T68" fmla="*/ 614 w 1428"/>
              <a:gd name="T69" fmla="*/ 1216 h 1218"/>
              <a:gd name="T70" fmla="*/ 690 w 1428"/>
              <a:gd name="T71" fmla="*/ 1108 h 1218"/>
              <a:gd name="T72" fmla="*/ 752 w 1428"/>
              <a:gd name="T73" fmla="*/ 1064 h 1218"/>
              <a:gd name="T74" fmla="*/ 806 w 1428"/>
              <a:gd name="T75" fmla="*/ 1052 h 1218"/>
              <a:gd name="T76" fmla="*/ 860 w 1428"/>
              <a:gd name="T77" fmla="*/ 992 h 1218"/>
              <a:gd name="T78" fmla="*/ 914 w 1428"/>
              <a:gd name="T79" fmla="*/ 940 h 1218"/>
              <a:gd name="T80" fmla="*/ 958 w 1428"/>
              <a:gd name="T81" fmla="*/ 840 h 1218"/>
              <a:gd name="T82" fmla="*/ 992 w 1428"/>
              <a:gd name="T83" fmla="*/ 896 h 1218"/>
              <a:gd name="T84" fmla="*/ 1068 w 1428"/>
              <a:gd name="T85" fmla="*/ 848 h 1218"/>
              <a:gd name="T86" fmla="*/ 1122 w 1428"/>
              <a:gd name="T87" fmla="*/ 796 h 1218"/>
              <a:gd name="T88" fmla="*/ 1158 w 1428"/>
              <a:gd name="T89" fmla="*/ 828 h 1218"/>
              <a:gd name="T90" fmla="*/ 1206 w 1428"/>
              <a:gd name="T91" fmla="*/ 890 h 1218"/>
              <a:gd name="T92" fmla="*/ 1266 w 1428"/>
              <a:gd name="T93" fmla="*/ 832 h 1218"/>
              <a:gd name="T94" fmla="*/ 1356 w 1428"/>
              <a:gd name="T95" fmla="*/ 756 h 1218"/>
              <a:gd name="T96" fmla="*/ 1412 w 1428"/>
              <a:gd name="T97" fmla="*/ 712 h 1218"/>
              <a:gd name="T98" fmla="*/ 1386 w 1428"/>
              <a:gd name="T99" fmla="*/ 642 h 1218"/>
              <a:gd name="T100" fmla="*/ 1328 w 1428"/>
              <a:gd name="T101" fmla="*/ 630 h 1218"/>
              <a:gd name="T102" fmla="*/ 1276 w 1428"/>
              <a:gd name="T103" fmla="*/ 524 h 1218"/>
              <a:gd name="T104" fmla="*/ 1338 w 1428"/>
              <a:gd name="T105" fmla="*/ 512 h 1218"/>
              <a:gd name="T106" fmla="*/ 1298 w 1428"/>
              <a:gd name="T107" fmla="*/ 406 h 1218"/>
              <a:gd name="T108" fmla="*/ 1334 w 1428"/>
              <a:gd name="T109" fmla="*/ 368 h 1218"/>
              <a:gd name="T110" fmla="*/ 1386 w 1428"/>
              <a:gd name="T111" fmla="*/ 284 h 1218"/>
              <a:gd name="T112" fmla="*/ 1398 w 1428"/>
              <a:gd name="T113" fmla="*/ 186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28" h="1218">
                <a:moveTo>
                  <a:pt x="1398" y="128"/>
                </a:moveTo>
                <a:lnTo>
                  <a:pt x="1394" y="112"/>
                </a:lnTo>
                <a:lnTo>
                  <a:pt x="1378" y="86"/>
                </a:lnTo>
                <a:lnTo>
                  <a:pt x="1366" y="80"/>
                </a:lnTo>
                <a:lnTo>
                  <a:pt x="1354" y="86"/>
                </a:lnTo>
                <a:lnTo>
                  <a:pt x="1348" y="100"/>
                </a:lnTo>
                <a:lnTo>
                  <a:pt x="1346" y="102"/>
                </a:lnTo>
                <a:lnTo>
                  <a:pt x="1344" y="102"/>
                </a:lnTo>
                <a:lnTo>
                  <a:pt x="1322" y="106"/>
                </a:lnTo>
                <a:lnTo>
                  <a:pt x="1318" y="108"/>
                </a:lnTo>
                <a:lnTo>
                  <a:pt x="1316" y="112"/>
                </a:lnTo>
                <a:lnTo>
                  <a:pt x="1310" y="116"/>
                </a:lnTo>
                <a:lnTo>
                  <a:pt x="1298" y="126"/>
                </a:lnTo>
                <a:lnTo>
                  <a:pt x="1296" y="128"/>
                </a:lnTo>
                <a:lnTo>
                  <a:pt x="1286" y="130"/>
                </a:lnTo>
                <a:lnTo>
                  <a:pt x="1276" y="126"/>
                </a:lnTo>
                <a:lnTo>
                  <a:pt x="1264" y="118"/>
                </a:lnTo>
                <a:lnTo>
                  <a:pt x="1262" y="116"/>
                </a:lnTo>
                <a:lnTo>
                  <a:pt x="1244" y="96"/>
                </a:lnTo>
                <a:lnTo>
                  <a:pt x="1240" y="90"/>
                </a:lnTo>
                <a:lnTo>
                  <a:pt x="1238" y="84"/>
                </a:lnTo>
                <a:lnTo>
                  <a:pt x="1238" y="62"/>
                </a:lnTo>
                <a:lnTo>
                  <a:pt x="1238" y="60"/>
                </a:lnTo>
                <a:lnTo>
                  <a:pt x="1242" y="56"/>
                </a:lnTo>
                <a:lnTo>
                  <a:pt x="1218" y="48"/>
                </a:lnTo>
                <a:lnTo>
                  <a:pt x="1218" y="56"/>
                </a:lnTo>
                <a:lnTo>
                  <a:pt x="1216" y="60"/>
                </a:lnTo>
                <a:lnTo>
                  <a:pt x="1210" y="64"/>
                </a:lnTo>
                <a:lnTo>
                  <a:pt x="1202" y="68"/>
                </a:lnTo>
                <a:lnTo>
                  <a:pt x="1200" y="68"/>
                </a:lnTo>
                <a:lnTo>
                  <a:pt x="1200" y="66"/>
                </a:lnTo>
                <a:lnTo>
                  <a:pt x="1188" y="64"/>
                </a:lnTo>
                <a:lnTo>
                  <a:pt x="1190" y="72"/>
                </a:lnTo>
                <a:lnTo>
                  <a:pt x="1170" y="60"/>
                </a:lnTo>
                <a:lnTo>
                  <a:pt x="1168" y="60"/>
                </a:lnTo>
                <a:lnTo>
                  <a:pt x="1168" y="58"/>
                </a:lnTo>
                <a:lnTo>
                  <a:pt x="1164" y="46"/>
                </a:lnTo>
                <a:lnTo>
                  <a:pt x="1162" y="32"/>
                </a:lnTo>
                <a:lnTo>
                  <a:pt x="1164" y="22"/>
                </a:lnTo>
                <a:lnTo>
                  <a:pt x="1166" y="16"/>
                </a:lnTo>
                <a:lnTo>
                  <a:pt x="1172" y="6"/>
                </a:lnTo>
                <a:lnTo>
                  <a:pt x="1170" y="0"/>
                </a:lnTo>
                <a:lnTo>
                  <a:pt x="1150" y="2"/>
                </a:lnTo>
                <a:lnTo>
                  <a:pt x="1142" y="4"/>
                </a:lnTo>
                <a:lnTo>
                  <a:pt x="1136" y="8"/>
                </a:lnTo>
                <a:lnTo>
                  <a:pt x="1132" y="14"/>
                </a:lnTo>
                <a:lnTo>
                  <a:pt x="1128" y="22"/>
                </a:lnTo>
                <a:lnTo>
                  <a:pt x="1116" y="40"/>
                </a:lnTo>
                <a:lnTo>
                  <a:pt x="1128" y="40"/>
                </a:lnTo>
                <a:lnTo>
                  <a:pt x="1130" y="40"/>
                </a:lnTo>
                <a:lnTo>
                  <a:pt x="1140" y="44"/>
                </a:lnTo>
                <a:lnTo>
                  <a:pt x="1142" y="44"/>
                </a:lnTo>
                <a:lnTo>
                  <a:pt x="1142" y="46"/>
                </a:lnTo>
                <a:lnTo>
                  <a:pt x="1142" y="48"/>
                </a:lnTo>
                <a:lnTo>
                  <a:pt x="1144" y="64"/>
                </a:lnTo>
                <a:lnTo>
                  <a:pt x="1150" y="80"/>
                </a:lnTo>
                <a:lnTo>
                  <a:pt x="1150" y="82"/>
                </a:lnTo>
                <a:lnTo>
                  <a:pt x="1150" y="84"/>
                </a:lnTo>
                <a:lnTo>
                  <a:pt x="1122" y="136"/>
                </a:lnTo>
                <a:lnTo>
                  <a:pt x="1120" y="142"/>
                </a:lnTo>
                <a:lnTo>
                  <a:pt x="1118" y="154"/>
                </a:lnTo>
                <a:lnTo>
                  <a:pt x="1114" y="190"/>
                </a:lnTo>
                <a:lnTo>
                  <a:pt x="1114" y="192"/>
                </a:lnTo>
                <a:lnTo>
                  <a:pt x="1104" y="212"/>
                </a:lnTo>
                <a:lnTo>
                  <a:pt x="1110" y="220"/>
                </a:lnTo>
                <a:lnTo>
                  <a:pt x="1110" y="222"/>
                </a:lnTo>
                <a:lnTo>
                  <a:pt x="1110" y="236"/>
                </a:lnTo>
                <a:lnTo>
                  <a:pt x="1110" y="242"/>
                </a:lnTo>
                <a:lnTo>
                  <a:pt x="1108" y="244"/>
                </a:lnTo>
                <a:lnTo>
                  <a:pt x="1106" y="244"/>
                </a:lnTo>
                <a:lnTo>
                  <a:pt x="1098" y="250"/>
                </a:lnTo>
                <a:lnTo>
                  <a:pt x="1088" y="262"/>
                </a:lnTo>
                <a:lnTo>
                  <a:pt x="1052" y="302"/>
                </a:lnTo>
                <a:lnTo>
                  <a:pt x="1050" y="304"/>
                </a:lnTo>
                <a:lnTo>
                  <a:pt x="1048" y="304"/>
                </a:lnTo>
                <a:lnTo>
                  <a:pt x="1046" y="302"/>
                </a:lnTo>
                <a:lnTo>
                  <a:pt x="1030" y="292"/>
                </a:lnTo>
                <a:lnTo>
                  <a:pt x="1020" y="282"/>
                </a:lnTo>
                <a:lnTo>
                  <a:pt x="1014" y="280"/>
                </a:lnTo>
                <a:lnTo>
                  <a:pt x="1008" y="278"/>
                </a:lnTo>
                <a:lnTo>
                  <a:pt x="982" y="276"/>
                </a:lnTo>
                <a:lnTo>
                  <a:pt x="982" y="314"/>
                </a:lnTo>
                <a:lnTo>
                  <a:pt x="966" y="384"/>
                </a:lnTo>
                <a:lnTo>
                  <a:pt x="964" y="392"/>
                </a:lnTo>
                <a:lnTo>
                  <a:pt x="964" y="402"/>
                </a:lnTo>
                <a:lnTo>
                  <a:pt x="962" y="432"/>
                </a:lnTo>
                <a:lnTo>
                  <a:pt x="968" y="440"/>
                </a:lnTo>
                <a:lnTo>
                  <a:pt x="974" y="430"/>
                </a:lnTo>
                <a:lnTo>
                  <a:pt x="974" y="428"/>
                </a:lnTo>
                <a:lnTo>
                  <a:pt x="994" y="420"/>
                </a:lnTo>
                <a:lnTo>
                  <a:pt x="1044" y="428"/>
                </a:lnTo>
                <a:lnTo>
                  <a:pt x="1050" y="420"/>
                </a:lnTo>
                <a:lnTo>
                  <a:pt x="1058" y="408"/>
                </a:lnTo>
                <a:lnTo>
                  <a:pt x="1060" y="406"/>
                </a:lnTo>
                <a:lnTo>
                  <a:pt x="1080" y="402"/>
                </a:lnTo>
                <a:lnTo>
                  <a:pt x="1106" y="400"/>
                </a:lnTo>
                <a:lnTo>
                  <a:pt x="1112" y="404"/>
                </a:lnTo>
                <a:lnTo>
                  <a:pt x="1120" y="410"/>
                </a:lnTo>
                <a:lnTo>
                  <a:pt x="1136" y="428"/>
                </a:lnTo>
                <a:lnTo>
                  <a:pt x="1158" y="440"/>
                </a:lnTo>
                <a:lnTo>
                  <a:pt x="1174" y="452"/>
                </a:lnTo>
                <a:lnTo>
                  <a:pt x="1184" y="462"/>
                </a:lnTo>
                <a:lnTo>
                  <a:pt x="1190" y="472"/>
                </a:lnTo>
                <a:lnTo>
                  <a:pt x="1192" y="480"/>
                </a:lnTo>
                <a:lnTo>
                  <a:pt x="1190" y="488"/>
                </a:lnTo>
                <a:lnTo>
                  <a:pt x="1186" y="492"/>
                </a:lnTo>
                <a:lnTo>
                  <a:pt x="1184" y="496"/>
                </a:lnTo>
                <a:lnTo>
                  <a:pt x="1174" y="498"/>
                </a:lnTo>
                <a:lnTo>
                  <a:pt x="1172" y="498"/>
                </a:lnTo>
                <a:lnTo>
                  <a:pt x="1126" y="498"/>
                </a:lnTo>
                <a:lnTo>
                  <a:pt x="1112" y="498"/>
                </a:lnTo>
                <a:lnTo>
                  <a:pt x="1102" y="500"/>
                </a:lnTo>
                <a:lnTo>
                  <a:pt x="1084" y="512"/>
                </a:lnTo>
                <a:lnTo>
                  <a:pt x="1054" y="532"/>
                </a:lnTo>
                <a:lnTo>
                  <a:pt x="1042" y="536"/>
                </a:lnTo>
                <a:lnTo>
                  <a:pt x="1034" y="538"/>
                </a:lnTo>
                <a:lnTo>
                  <a:pt x="1018" y="540"/>
                </a:lnTo>
                <a:lnTo>
                  <a:pt x="1010" y="580"/>
                </a:lnTo>
                <a:lnTo>
                  <a:pt x="1004" y="596"/>
                </a:lnTo>
                <a:lnTo>
                  <a:pt x="1000" y="602"/>
                </a:lnTo>
                <a:lnTo>
                  <a:pt x="996" y="606"/>
                </a:lnTo>
                <a:lnTo>
                  <a:pt x="990" y="610"/>
                </a:lnTo>
                <a:lnTo>
                  <a:pt x="984" y="614"/>
                </a:lnTo>
                <a:lnTo>
                  <a:pt x="966" y="620"/>
                </a:lnTo>
                <a:lnTo>
                  <a:pt x="956" y="622"/>
                </a:lnTo>
                <a:lnTo>
                  <a:pt x="946" y="626"/>
                </a:lnTo>
                <a:lnTo>
                  <a:pt x="926" y="634"/>
                </a:lnTo>
                <a:lnTo>
                  <a:pt x="914" y="664"/>
                </a:lnTo>
                <a:lnTo>
                  <a:pt x="912" y="664"/>
                </a:lnTo>
                <a:lnTo>
                  <a:pt x="910" y="664"/>
                </a:lnTo>
                <a:lnTo>
                  <a:pt x="874" y="680"/>
                </a:lnTo>
                <a:lnTo>
                  <a:pt x="872" y="680"/>
                </a:lnTo>
                <a:lnTo>
                  <a:pt x="854" y="676"/>
                </a:lnTo>
                <a:lnTo>
                  <a:pt x="834" y="670"/>
                </a:lnTo>
                <a:lnTo>
                  <a:pt x="820" y="664"/>
                </a:lnTo>
                <a:lnTo>
                  <a:pt x="814" y="662"/>
                </a:lnTo>
                <a:lnTo>
                  <a:pt x="806" y="660"/>
                </a:lnTo>
                <a:lnTo>
                  <a:pt x="798" y="660"/>
                </a:lnTo>
                <a:lnTo>
                  <a:pt x="790" y="662"/>
                </a:lnTo>
                <a:lnTo>
                  <a:pt x="784" y="672"/>
                </a:lnTo>
                <a:lnTo>
                  <a:pt x="778" y="684"/>
                </a:lnTo>
                <a:lnTo>
                  <a:pt x="776" y="698"/>
                </a:lnTo>
                <a:lnTo>
                  <a:pt x="776" y="710"/>
                </a:lnTo>
                <a:lnTo>
                  <a:pt x="778" y="722"/>
                </a:lnTo>
                <a:lnTo>
                  <a:pt x="782" y="728"/>
                </a:lnTo>
                <a:lnTo>
                  <a:pt x="786" y="728"/>
                </a:lnTo>
                <a:lnTo>
                  <a:pt x="794" y="724"/>
                </a:lnTo>
                <a:lnTo>
                  <a:pt x="794" y="748"/>
                </a:lnTo>
                <a:lnTo>
                  <a:pt x="794" y="756"/>
                </a:lnTo>
                <a:lnTo>
                  <a:pt x="792" y="760"/>
                </a:lnTo>
                <a:lnTo>
                  <a:pt x="790" y="764"/>
                </a:lnTo>
                <a:lnTo>
                  <a:pt x="786" y="768"/>
                </a:lnTo>
                <a:lnTo>
                  <a:pt x="776" y="774"/>
                </a:lnTo>
                <a:lnTo>
                  <a:pt x="764" y="778"/>
                </a:lnTo>
                <a:lnTo>
                  <a:pt x="758" y="780"/>
                </a:lnTo>
                <a:lnTo>
                  <a:pt x="750" y="786"/>
                </a:lnTo>
                <a:lnTo>
                  <a:pt x="738" y="798"/>
                </a:lnTo>
                <a:lnTo>
                  <a:pt x="724" y="818"/>
                </a:lnTo>
                <a:lnTo>
                  <a:pt x="708" y="844"/>
                </a:lnTo>
                <a:lnTo>
                  <a:pt x="706" y="844"/>
                </a:lnTo>
                <a:lnTo>
                  <a:pt x="682" y="860"/>
                </a:lnTo>
                <a:lnTo>
                  <a:pt x="688" y="860"/>
                </a:lnTo>
                <a:lnTo>
                  <a:pt x="688" y="862"/>
                </a:lnTo>
                <a:lnTo>
                  <a:pt x="688" y="864"/>
                </a:lnTo>
                <a:lnTo>
                  <a:pt x="686" y="868"/>
                </a:lnTo>
                <a:lnTo>
                  <a:pt x="678" y="868"/>
                </a:lnTo>
                <a:lnTo>
                  <a:pt x="610" y="868"/>
                </a:lnTo>
                <a:lnTo>
                  <a:pt x="584" y="868"/>
                </a:lnTo>
                <a:lnTo>
                  <a:pt x="558" y="870"/>
                </a:lnTo>
                <a:lnTo>
                  <a:pt x="532" y="874"/>
                </a:lnTo>
                <a:lnTo>
                  <a:pt x="510" y="882"/>
                </a:lnTo>
                <a:lnTo>
                  <a:pt x="488" y="890"/>
                </a:lnTo>
                <a:lnTo>
                  <a:pt x="468" y="900"/>
                </a:lnTo>
                <a:lnTo>
                  <a:pt x="450" y="914"/>
                </a:lnTo>
                <a:lnTo>
                  <a:pt x="434" y="928"/>
                </a:lnTo>
                <a:lnTo>
                  <a:pt x="432" y="930"/>
                </a:lnTo>
                <a:lnTo>
                  <a:pt x="430" y="930"/>
                </a:lnTo>
                <a:lnTo>
                  <a:pt x="402" y="934"/>
                </a:lnTo>
                <a:lnTo>
                  <a:pt x="400" y="934"/>
                </a:lnTo>
                <a:lnTo>
                  <a:pt x="398" y="934"/>
                </a:lnTo>
                <a:lnTo>
                  <a:pt x="390" y="916"/>
                </a:lnTo>
                <a:lnTo>
                  <a:pt x="362" y="922"/>
                </a:lnTo>
                <a:lnTo>
                  <a:pt x="350" y="922"/>
                </a:lnTo>
                <a:lnTo>
                  <a:pt x="336" y="920"/>
                </a:lnTo>
                <a:lnTo>
                  <a:pt x="320" y="916"/>
                </a:lnTo>
                <a:lnTo>
                  <a:pt x="304" y="908"/>
                </a:lnTo>
                <a:lnTo>
                  <a:pt x="290" y="900"/>
                </a:lnTo>
                <a:lnTo>
                  <a:pt x="274" y="892"/>
                </a:lnTo>
                <a:lnTo>
                  <a:pt x="246" y="872"/>
                </a:lnTo>
                <a:lnTo>
                  <a:pt x="238" y="866"/>
                </a:lnTo>
                <a:lnTo>
                  <a:pt x="226" y="860"/>
                </a:lnTo>
                <a:lnTo>
                  <a:pt x="214" y="856"/>
                </a:lnTo>
                <a:lnTo>
                  <a:pt x="202" y="854"/>
                </a:lnTo>
                <a:lnTo>
                  <a:pt x="176" y="852"/>
                </a:lnTo>
                <a:lnTo>
                  <a:pt x="148" y="856"/>
                </a:lnTo>
                <a:lnTo>
                  <a:pt x="116" y="858"/>
                </a:lnTo>
                <a:lnTo>
                  <a:pt x="86" y="856"/>
                </a:lnTo>
                <a:lnTo>
                  <a:pt x="68" y="854"/>
                </a:lnTo>
                <a:lnTo>
                  <a:pt x="48" y="852"/>
                </a:lnTo>
                <a:lnTo>
                  <a:pt x="2" y="838"/>
                </a:lnTo>
                <a:lnTo>
                  <a:pt x="0" y="844"/>
                </a:lnTo>
                <a:lnTo>
                  <a:pt x="2" y="844"/>
                </a:lnTo>
                <a:lnTo>
                  <a:pt x="2" y="852"/>
                </a:lnTo>
                <a:lnTo>
                  <a:pt x="10" y="868"/>
                </a:lnTo>
                <a:lnTo>
                  <a:pt x="26" y="888"/>
                </a:lnTo>
                <a:lnTo>
                  <a:pt x="28" y="892"/>
                </a:lnTo>
                <a:lnTo>
                  <a:pt x="24" y="906"/>
                </a:lnTo>
                <a:lnTo>
                  <a:pt x="24" y="908"/>
                </a:lnTo>
                <a:lnTo>
                  <a:pt x="14" y="920"/>
                </a:lnTo>
                <a:lnTo>
                  <a:pt x="24" y="930"/>
                </a:lnTo>
                <a:lnTo>
                  <a:pt x="30" y="936"/>
                </a:lnTo>
                <a:lnTo>
                  <a:pt x="30" y="940"/>
                </a:lnTo>
                <a:lnTo>
                  <a:pt x="34" y="956"/>
                </a:lnTo>
                <a:lnTo>
                  <a:pt x="46" y="968"/>
                </a:lnTo>
                <a:lnTo>
                  <a:pt x="46" y="970"/>
                </a:lnTo>
                <a:lnTo>
                  <a:pt x="46" y="980"/>
                </a:lnTo>
                <a:lnTo>
                  <a:pt x="46" y="988"/>
                </a:lnTo>
                <a:lnTo>
                  <a:pt x="54" y="994"/>
                </a:lnTo>
                <a:lnTo>
                  <a:pt x="58" y="992"/>
                </a:lnTo>
                <a:lnTo>
                  <a:pt x="60" y="990"/>
                </a:lnTo>
                <a:lnTo>
                  <a:pt x="64" y="982"/>
                </a:lnTo>
                <a:lnTo>
                  <a:pt x="72" y="980"/>
                </a:lnTo>
                <a:lnTo>
                  <a:pt x="78" y="976"/>
                </a:lnTo>
                <a:lnTo>
                  <a:pt x="120" y="972"/>
                </a:lnTo>
                <a:lnTo>
                  <a:pt x="138" y="966"/>
                </a:lnTo>
                <a:lnTo>
                  <a:pt x="142" y="964"/>
                </a:lnTo>
                <a:lnTo>
                  <a:pt x="150" y="984"/>
                </a:lnTo>
                <a:lnTo>
                  <a:pt x="150" y="990"/>
                </a:lnTo>
                <a:lnTo>
                  <a:pt x="148" y="996"/>
                </a:lnTo>
                <a:lnTo>
                  <a:pt x="126" y="1028"/>
                </a:lnTo>
                <a:lnTo>
                  <a:pt x="126" y="1034"/>
                </a:lnTo>
                <a:lnTo>
                  <a:pt x="138" y="1044"/>
                </a:lnTo>
                <a:lnTo>
                  <a:pt x="148" y="1052"/>
                </a:lnTo>
                <a:lnTo>
                  <a:pt x="156" y="1060"/>
                </a:lnTo>
                <a:lnTo>
                  <a:pt x="162" y="1064"/>
                </a:lnTo>
                <a:lnTo>
                  <a:pt x="170" y="1068"/>
                </a:lnTo>
                <a:lnTo>
                  <a:pt x="178" y="1076"/>
                </a:lnTo>
                <a:lnTo>
                  <a:pt x="178" y="1078"/>
                </a:lnTo>
                <a:lnTo>
                  <a:pt x="186" y="1082"/>
                </a:lnTo>
                <a:lnTo>
                  <a:pt x="190" y="1082"/>
                </a:lnTo>
                <a:lnTo>
                  <a:pt x="192" y="1092"/>
                </a:lnTo>
                <a:lnTo>
                  <a:pt x="194" y="1100"/>
                </a:lnTo>
                <a:lnTo>
                  <a:pt x="196" y="1112"/>
                </a:lnTo>
                <a:lnTo>
                  <a:pt x="216" y="1116"/>
                </a:lnTo>
                <a:lnTo>
                  <a:pt x="218" y="1116"/>
                </a:lnTo>
                <a:lnTo>
                  <a:pt x="218" y="1118"/>
                </a:lnTo>
                <a:lnTo>
                  <a:pt x="220" y="1120"/>
                </a:lnTo>
                <a:lnTo>
                  <a:pt x="226" y="1130"/>
                </a:lnTo>
                <a:lnTo>
                  <a:pt x="242" y="1136"/>
                </a:lnTo>
                <a:lnTo>
                  <a:pt x="252" y="1130"/>
                </a:lnTo>
                <a:lnTo>
                  <a:pt x="250" y="1124"/>
                </a:lnTo>
                <a:lnTo>
                  <a:pt x="240" y="1114"/>
                </a:lnTo>
                <a:lnTo>
                  <a:pt x="242" y="1112"/>
                </a:lnTo>
                <a:lnTo>
                  <a:pt x="250" y="1094"/>
                </a:lnTo>
                <a:lnTo>
                  <a:pt x="270" y="1094"/>
                </a:lnTo>
                <a:lnTo>
                  <a:pt x="270" y="1096"/>
                </a:lnTo>
                <a:lnTo>
                  <a:pt x="298" y="1104"/>
                </a:lnTo>
                <a:lnTo>
                  <a:pt x="314" y="1102"/>
                </a:lnTo>
                <a:lnTo>
                  <a:pt x="326" y="1092"/>
                </a:lnTo>
                <a:lnTo>
                  <a:pt x="334" y="1080"/>
                </a:lnTo>
                <a:lnTo>
                  <a:pt x="342" y="1074"/>
                </a:lnTo>
                <a:lnTo>
                  <a:pt x="348" y="1070"/>
                </a:lnTo>
                <a:lnTo>
                  <a:pt x="354" y="1072"/>
                </a:lnTo>
                <a:lnTo>
                  <a:pt x="360" y="1070"/>
                </a:lnTo>
                <a:lnTo>
                  <a:pt x="368" y="1072"/>
                </a:lnTo>
                <a:lnTo>
                  <a:pt x="374" y="1072"/>
                </a:lnTo>
                <a:lnTo>
                  <a:pt x="374" y="1076"/>
                </a:lnTo>
                <a:lnTo>
                  <a:pt x="378" y="1084"/>
                </a:lnTo>
                <a:lnTo>
                  <a:pt x="382" y="1096"/>
                </a:lnTo>
                <a:lnTo>
                  <a:pt x="386" y="1108"/>
                </a:lnTo>
                <a:lnTo>
                  <a:pt x="386" y="1110"/>
                </a:lnTo>
                <a:lnTo>
                  <a:pt x="382" y="1124"/>
                </a:lnTo>
                <a:lnTo>
                  <a:pt x="368" y="1140"/>
                </a:lnTo>
                <a:lnTo>
                  <a:pt x="366" y="1142"/>
                </a:lnTo>
                <a:lnTo>
                  <a:pt x="338" y="1154"/>
                </a:lnTo>
                <a:lnTo>
                  <a:pt x="334" y="1162"/>
                </a:lnTo>
                <a:lnTo>
                  <a:pt x="330" y="1186"/>
                </a:lnTo>
                <a:lnTo>
                  <a:pt x="332" y="1196"/>
                </a:lnTo>
                <a:lnTo>
                  <a:pt x="340" y="1208"/>
                </a:lnTo>
                <a:lnTo>
                  <a:pt x="342" y="1212"/>
                </a:lnTo>
                <a:lnTo>
                  <a:pt x="352" y="1218"/>
                </a:lnTo>
                <a:lnTo>
                  <a:pt x="386" y="1218"/>
                </a:lnTo>
                <a:lnTo>
                  <a:pt x="414" y="1214"/>
                </a:lnTo>
                <a:lnTo>
                  <a:pt x="418" y="1210"/>
                </a:lnTo>
                <a:lnTo>
                  <a:pt x="424" y="1204"/>
                </a:lnTo>
                <a:lnTo>
                  <a:pt x="428" y="1204"/>
                </a:lnTo>
                <a:lnTo>
                  <a:pt x="448" y="1206"/>
                </a:lnTo>
                <a:lnTo>
                  <a:pt x="450" y="1204"/>
                </a:lnTo>
                <a:lnTo>
                  <a:pt x="448" y="1196"/>
                </a:lnTo>
                <a:lnTo>
                  <a:pt x="450" y="1188"/>
                </a:lnTo>
                <a:lnTo>
                  <a:pt x="458" y="1174"/>
                </a:lnTo>
                <a:lnTo>
                  <a:pt x="458" y="1148"/>
                </a:lnTo>
                <a:lnTo>
                  <a:pt x="474" y="1106"/>
                </a:lnTo>
                <a:lnTo>
                  <a:pt x="474" y="1104"/>
                </a:lnTo>
                <a:lnTo>
                  <a:pt x="500" y="1084"/>
                </a:lnTo>
                <a:lnTo>
                  <a:pt x="502" y="1082"/>
                </a:lnTo>
                <a:lnTo>
                  <a:pt x="522" y="1092"/>
                </a:lnTo>
                <a:lnTo>
                  <a:pt x="536" y="1102"/>
                </a:lnTo>
                <a:lnTo>
                  <a:pt x="538" y="1108"/>
                </a:lnTo>
                <a:lnTo>
                  <a:pt x="540" y="1110"/>
                </a:lnTo>
                <a:lnTo>
                  <a:pt x="538" y="1128"/>
                </a:lnTo>
                <a:lnTo>
                  <a:pt x="530" y="1140"/>
                </a:lnTo>
                <a:lnTo>
                  <a:pt x="526" y="1156"/>
                </a:lnTo>
                <a:lnTo>
                  <a:pt x="526" y="1172"/>
                </a:lnTo>
                <a:lnTo>
                  <a:pt x="530" y="1180"/>
                </a:lnTo>
                <a:lnTo>
                  <a:pt x="538" y="1180"/>
                </a:lnTo>
                <a:lnTo>
                  <a:pt x="540" y="1180"/>
                </a:lnTo>
                <a:lnTo>
                  <a:pt x="552" y="1180"/>
                </a:lnTo>
                <a:lnTo>
                  <a:pt x="556" y="1182"/>
                </a:lnTo>
                <a:lnTo>
                  <a:pt x="560" y="1186"/>
                </a:lnTo>
                <a:lnTo>
                  <a:pt x="566" y="1196"/>
                </a:lnTo>
                <a:lnTo>
                  <a:pt x="572" y="1200"/>
                </a:lnTo>
                <a:lnTo>
                  <a:pt x="574" y="1200"/>
                </a:lnTo>
                <a:lnTo>
                  <a:pt x="602" y="1212"/>
                </a:lnTo>
                <a:lnTo>
                  <a:pt x="614" y="1216"/>
                </a:lnTo>
                <a:lnTo>
                  <a:pt x="630" y="1214"/>
                </a:lnTo>
                <a:lnTo>
                  <a:pt x="638" y="1204"/>
                </a:lnTo>
                <a:lnTo>
                  <a:pt x="646" y="1164"/>
                </a:lnTo>
                <a:lnTo>
                  <a:pt x="648" y="1144"/>
                </a:lnTo>
                <a:lnTo>
                  <a:pt x="648" y="1142"/>
                </a:lnTo>
                <a:lnTo>
                  <a:pt x="650" y="1140"/>
                </a:lnTo>
                <a:lnTo>
                  <a:pt x="666" y="1128"/>
                </a:lnTo>
                <a:lnTo>
                  <a:pt x="674" y="1116"/>
                </a:lnTo>
                <a:lnTo>
                  <a:pt x="690" y="1108"/>
                </a:lnTo>
                <a:lnTo>
                  <a:pt x="700" y="1102"/>
                </a:lnTo>
                <a:lnTo>
                  <a:pt x="712" y="1098"/>
                </a:lnTo>
                <a:lnTo>
                  <a:pt x="706" y="1074"/>
                </a:lnTo>
                <a:lnTo>
                  <a:pt x="734" y="1076"/>
                </a:lnTo>
                <a:lnTo>
                  <a:pt x="734" y="1078"/>
                </a:lnTo>
                <a:lnTo>
                  <a:pt x="748" y="1084"/>
                </a:lnTo>
                <a:lnTo>
                  <a:pt x="748" y="1082"/>
                </a:lnTo>
                <a:lnTo>
                  <a:pt x="752" y="1068"/>
                </a:lnTo>
                <a:lnTo>
                  <a:pt x="752" y="1064"/>
                </a:lnTo>
                <a:lnTo>
                  <a:pt x="754" y="1066"/>
                </a:lnTo>
                <a:lnTo>
                  <a:pt x="756" y="1066"/>
                </a:lnTo>
                <a:lnTo>
                  <a:pt x="768" y="1068"/>
                </a:lnTo>
                <a:lnTo>
                  <a:pt x="774" y="1068"/>
                </a:lnTo>
                <a:lnTo>
                  <a:pt x="786" y="1056"/>
                </a:lnTo>
                <a:lnTo>
                  <a:pt x="788" y="1056"/>
                </a:lnTo>
                <a:lnTo>
                  <a:pt x="788" y="1054"/>
                </a:lnTo>
                <a:lnTo>
                  <a:pt x="790" y="1054"/>
                </a:lnTo>
                <a:lnTo>
                  <a:pt x="806" y="1052"/>
                </a:lnTo>
                <a:lnTo>
                  <a:pt x="818" y="1038"/>
                </a:lnTo>
                <a:lnTo>
                  <a:pt x="826" y="1028"/>
                </a:lnTo>
                <a:lnTo>
                  <a:pt x="826" y="1016"/>
                </a:lnTo>
                <a:lnTo>
                  <a:pt x="828" y="1010"/>
                </a:lnTo>
                <a:lnTo>
                  <a:pt x="834" y="1004"/>
                </a:lnTo>
                <a:lnTo>
                  <a:pt x="836" y="1004"/>
                </a:lnTo>
                <a:lnTo>
                  <a:pt x="850" y="1006"/>
                </a:lnTo>
                <a:lnTo>
                  <a:pt x="858" y="1002"/>
                </a:lnTo>
                <a:lnTo>
                  <a:pt x="860" y="992"/>
                </a:lnTo>
                <a:lnTo>
                  <a:pt x="876" y="986"/>
                </a:lnTo>
                <a:lnTo>
                  <a:pt x="878" y="986"/>
                </a:lnTo>
                <a:lnTo>
                  <a:pt x="898" y="988"/>
                </a:lnTo>
                <a:lnTo>
                  <a:pt x="914" y="984"/>
                </a:lnTo>
                <a:lnTo>
                  <a:pt x="922" y="976"/>
                </a:lnTo>
                <a:lnTo>
                  <a:pt x="930" y="962"/>
                </a:lnTo>
                <a:lnTo>
                  <a:pt x="918" y="950"/>
                </a:lnTo>
                <a:lnTo>
                  <a:pt x="918" y="948"/>
                </a:lnTo>
                <a:lnTo>
                  <a:pt x="914" y="940"/>
                </a:lnTo>
                <a:lnTo>
                  <a:pt x="912" y="924"/>
                </a:lnTo>
                <a:lnTo>
                  <a:pt x="918" y="912"/>
                </a:lnTo>
                <a:lnTo>
                  <a:pt x="920" y="904"/>
                </a:lnTo>
                <a:lnTo>
                  <a:pt x="928" y="896"/>
                </a:lnTo>
                <a:lnTo>
                  <a:pt x="936" y="878"/>
                </a:lnTo>
                <a:lnTo>
                  <a:pt x="936" y="876"/>
                </a:lnTo>
                <a:lnTo>
                  <a:pt x="938" y="876"/>
                </a:lnTo>
                <a:lnTo>
                  <a:pt x="946" y="864"/>
                </a:lnTo>
                <a:lnTo>
                  <a:pt x="958" y="840"/>
                </a:lnTo>
                <a:lnTo>
                  <a:pt x="968" y="856"/>
                </a:lnTo>
                <a:lnTo>
                  <a:pt x="970" y="856"/>
                </a:lnTo>
                <a:lnTo>
                  <a:pt x="970" y="858"/>
                </a:lnTo>
                <a:lnTo>
                  <a:pt x="974" y="874"/>
                </a:lnTo>
                <a:lnTo>
                  <a:pt x="976" y="890"/>
                </a:lnTo>
                <a:lnTo>
                  <a:pt x="986" y="896"/>
                </a:lnTo>
                <a:lnTo>
                  <a:pt x="988" y="896"/>
                </a:lnTo>
                <a:lnTo>
                  <a:pt x="990" y="896"/>
                </a:lnTo>
                <a:lnTo>
                  <a:pt x="992" y="896"/>
                </a:lnTo>
                <a:lnTo>
                  <a:pt x="1002" y="880"/>
                </a:lnTo>
                <a:lnTo>
                  <a:pt x="1006" y="864"/>
                </a:lnTo>
                <a:lnTo>
                  <a:pt x="1010" y="864"/>
                </a:lnTo>
                <a:lnTo>
                  <a:pt x="1012" y="864"/>
                </a:lnTo>
                <a:lnTo>
                  <a:pt x="1034" y="872"/>
                </a:lnTo>
                <a:lnTo>
                  <a:pt x="1046" y="864"/>
                </a:lnTo>
                <a:lnTo>
                  <a:pt x="1048" y="864"/>
                </a:lnTo>
                <a:lnTo>
                  <a:pt x="1060" y="862"/>
                </a:lnTo>
                <a:lnTo>
                  <a:pt x="1068" y="848"/>
                </a:lnTo>
                <a:lnTo>
                  <a:pt x="1068" y="832"/>
                </a:lnTo>
                <a:lnTo>
                  <a:pt x="1074" y="806"/>
                </a:lnTo>
                <a:lnTo>
                  <a:pt x="1074" y="808"/>
                </a:lnTo>
                <a:lnTo>
                  <a:pt x="1078" y="808"/>
                </a:lnTo>
                <a:lnTo>
                  <a:pt x="1094" y="812"/>
                </a:lnTo>
                <a:lnTo>
                  <a:pt x="1102" y="796"/>
                </a:lnTo>
                <a:lnTo>
                  <a:pt x="1104" y="796"/>
                </a:lnTo>
                <a:lnTo>
                  <a:pt x="1106" y="796"/>
                </a:lnTo>
                <a:lnTo>
                  <a:pt x="1122" y="796"/>
                </a:lnTo>
                <a:lnTo>
                  <a:pt x="1124" y="796"/>
                </a:lnTo>
                <a:lnTo>
                  <a:pt x="1126" y="796"/>
                </a:lnTo>
                <a:lnTo>
                  <a:pt x="1134" y="808"/>
                </a:lnTo>
                <a:lnTo>
                  <a:pt x="1134" y="810"/>
                </a:lnTo>
                <a:lnTo>
                  <a:pt x="1134" y="812"/>
                </a:lnTo>
                <a:lnTo>
                  <a:pt x="1136" y="828"/>
                </a:lnTo>
                <a:lnTo>
                  <a:pt x="1144" y="834"/>
                </a:lnTo>
                <a:lnTo>
                  <a:pt x="1154" y="824"/>
                </a:lnTo>
                <a:lnTo>
                  <a:pt x="1158" y="828"/>
                </a:lnTo>
                <a:lnTo>
                  <a:pt x="1162" y="834"/>
                </a:lnTo>
                <a:lnTo>
                  <a:pt x="1162" y="840"/>
                </a:lnTo>
                <a:lnTo>
                  <a:pt x="1162" y="854"/>
                </a:lnTo>
                <a:lnTo>
                  <a:pt x="1158" y="868"/>
                </a:lnTo>
                <a:lnTo>
                  <a:pt x="1162" y="876"/>
                </a:lnTo>
                <a:lnTo>
                  <a:pt x="1170" y="884"/>
                </a:lnTo>
                <a:lnTo>
                  <a:pt x="1202" y="888"/>
                </a:lnTo>
                <a:lnTo>
                  <a:pt x="1204" y="890"/>
                </a:lnTo>
                <a:lnTo>
                  <a:pt x="1206" y="890"/>
                </a:lnTo>
                <a:lnTo>
                  <a:pt x="1208" y="892"/>
                </a:lnTo>
                <a:lnTo>
                  <a:pt x="1218" y="880"/>
                </a:lnTo>
                <a:lnTo>
                  <a:pt x="1226" y="872"/>
                </a:lnTo>
                <a:lnTo>
                  <a:pt x="1222" y="860"/>
                </a:lnTo>
                <a:lnTo>
                  <a:pt x="1214" y="808"/>
                </a:lnTo>
                <a:lnTo>
                  <a:pt x="1238" y="820"/>
                </a:lnTo>
                <a:lnTo>
                  <a:pt x="1250" y="832"/>
                </a:lnTo>
                <a:lnTo>
                  <a:pt x="1256" y="838"/>
                </a:lnTo>
                <a:lnTo>
                  <a:pt x="1266" y="832"/>
                </a:lnTo>
                <a:lnTo>
                  <a:pt x="1298" y="796"/>
                </a:lnTo>
                <a:lnTo>
                  <a:pt x="1300" y="796"/>
                </a:lnTo>
                <a:lnTo>
                  <a:pt x="1312" y="786"/>
                </a:lnTo>
                <a:lnTo>
                  <a:pt x="1326" y="768"/>
                </a:lnTo>
                <a:lnTo>
                  <a:pt x="1326" y="766"/>
                </a:lnTo>
                <a:lnTo>
                  <a:pt x="1344" y="770"/>
                </a:lnTo>
                <a:lnTo>
                  <a:pt x="1354" y="770"/>
                </a:lnTo>
                <a:lnTo>
                  <a:pt x="1354" y="762"/>
                </a:lnTo>
                <a:lnTo>
                  <a:pt x="1356" y="756"/>
                </a:lnTo>
                <a:lnTo>
                  <a:pt x="1370" y="740"/>
                </a:lnTo>
                <a:lnTo>
                  <a:pt x="1374" y="736"/>
                </a:lnTo>
                <a:lnTo>
                  <a:pt x="1390" y="742"/>
                </a:lnTo>
                <a:lnTo>
                  <a:pt x="1408" y="740"/>
                </a:lnTo>
                <a:lnTo>
                  <a:pt x="1422" y="726"/>
                </a:lnTo>
                <a:lnTo>
                  <a:pt x="1428" y="714"/>
                </a:lnTo>
                <a:lnTo>
                  <a:pt x="1424" y="708"/>
                </a:lnTo>
                <a:lnTo>
                  <a:pt x="1412" y="714"/>
                </a:lnTo>
                <a:lnTo>
                  <a:pt x="1412" y="712"/>
                </a:lnTo>
                <a:lnTo>
                  <a:pt x="1410" y="712"/>
                </a:lnTo>
                <a:lnTo>
                  <a:pt x="1396" y="700"/>
                </a:lnTo>
                <a:lnTo>
                  <a:pt x="1396" y="698"/>
                </a:lnTo>
                <a:lnTo>
                  <a:pt x="1402" y="676"/>
                </a:lnTo>
                <a:lnTo>
                  <a:pt x="1402" y="660"/>
                </a:lnTo>
                <a:lnTo>
                  <a:pt x="1398" y="648"/>
                </a:lnTo>
                <a:lnTo>
                  <a:pt x="1388" y="644"/>
                </a:lnTo>
                <a:lnTo>
                  <a:pt x="1388" y="642"/>
                </a:lnTo>
                <a:lnTo>
                  <a:pt x="1386" y="642"/>
                </a:lnTo>
                <a:lnTo>
                  <a:pt x="1386" y="640"/>
                </a:lnTo>
                <a:lnTo>
                  <a:pt x="1376" y="622"/>
                </a:lnTo>
                <a:lnTo>
                  <a:pt x="1374" y="620"/>
                </a:lnTo>
                <a:lnTo>
                  <a:pt x="1362" y="636"/>
                </a:lnTo>
                <a:lnTo>
                  <a:pt x="1348" y="644"/>
                </a:lnTo>
                <a:lnTo>
                  <a:pt x="1344" y="646"/>
                </a:lnTo>
                <a:lnTo>
                  <a:pt x="1344" y="644"/>
                </a:lnTo>
                <a:lnTo>
                  <a:pt x="1342" y="644"/>
                </a:lnTo>
                <a:lnTo>
                  <a:pt x="1328" y="630"/>
                </a:lnTo>
                <a:lnTo>
                  <a:pt x="1328" y="628"/>
                </a:lnTo>
                <a:lnTo>
                  <a:pt x="1318" y="606"/>
                </a:lnTo>
                <a:lnTo>
                  <a:pt x="1314" y="590"/>
                </a:lnTo>
                <a:lnTo>
                  <a:pt x="1314" y="588"/>
                </a:lnTo>
                <a:lnTo>
                  <a:pt x="1314" y="564"/>
                </a:lnTo>
                <a:lnTo>
                  <a:pt x="1312" y="550"/>
                </a:lnTo>
                <a:lnTo>
                  <a:pt x="1300" y="546"/>
                </a:lnTo>
                <a:lnTo>
                  <a:pt x="1274" y="526"/>
                </a:lnTo>
                <a:lnTo>
                  <a:pt x="1276" y="524"/>
                </a:lnTo>
                <a:lnTo>
                  <a:pt x="1288" y="510"/>
                </a:lnTo>
                <a:lnTo>
                  <a:pt x="1288" y="508"/>
                </a:lnTo>
                <a:lnTo>
                  <a:pt x="1290" y="508"/>
                </a:lnTo>
                <a:lnTo>
                  <a:pt x="1302" y="508"/>
                </a:lnTo>
                <a:lnTo>
                  <a:pt x="1304" y="508"/>
                </a:lnTo>
                <a:lnTo>
                  <a:pt x="1310" y="510"/>
                </a:lnTo>
                <a:lnTo>
                  <a:pt x="1314" y="514"/>
                </a:lnTo>
                <a:lnTo>
                  <a:pt x="1326" y="522"/>
                </a:lnTo>
                <a:lnTo>
                  <a:pt x="1338" y="512"/>
                </a:lnTo>
                <a:lnTo>
                  <a:pt x="1346" y="500"/>
                </a:lnTo>
                <a:lnTo>
                  <a:pt x="1346" y="490"/>
                </a:lnTo>
                <a:lnTo>
                  <a:pt x="1344" y="464"/>
                </a:lnTo>
                <a:lnTo>
                  <a:pt x="1342" y="454"/>
                </a:lnTo>
                <a:lnTo>
                  <a:pt x="1324" y="452"/>
                </a:lnTo>
                <a:lnTo>
                  <a:pt x="1324" y="440"/>
                </a:lnTo>
                <a:lnTo>
                  <a:pt x="1308" y="420"/>
                </a:lnTo>
                <a:lnTo>
                  <a:pt x="1306" y="420"/>
                </a:lnTo>
                <a:lnTo>
                  <a:pt x="1298" y="406"/>
                </a:lnTo>
                <a:lnTo>
                  <a:pt x="1298" y="404"/>
                </a:lnTo>
                <a:lnTo>
                  <a:pt x="1298" y="402"/>
                </a:lnTo>
                <a:lnTo>
                  <a:pt x="1314" y="380"/>
                </a:lnTo>
                <a:lnTo>
                  <a:pt x="1314" y="378"/>
                </a:lnTo>
                <a:lnTo>
                  <a:pt x="1316" y="378"/>
                </a:lnTo>
                <a:lnTo>
                  <a:pt x="1316" y="376"/>
                </a:lnTo>
                <a:lnTo>
                  <a:pt x="1318" y="376"/>
                </a:lnTo>
                <a:lnTo>
                  <a:pt x="1324" y="376"/>
                </a:lnTo>
                <a:lnTo>
                  <a:pt x="1334" y="368"/>
                </a:lnTo>
                <a:lnTo>
                  <a:pt x="1344" y="336"/>
                </a:lnTo>
                <a:lnTo>
                  <a:pt x="1358" y="322"/>
                </a:lnTo>
                <a:lnTo>
                  <a:pt x="1358" y="320"/>
                </a:lnTo>
                <a:lnTo>
                  <a:pt x="1374" y="316"/>
                </a:lnTo>
                <a:lnTo>
                  <a:pt x="1374" y="318"/>
                </a:lnTo>
                <a:lnTo>
                  <a:pt x="1382" y="326"/>
                </a:lnTo>
                <a:lnTo>
                  <a:pt x="1386" y="328"/>
                </a:lnTo>
                <a:lnTo>
                  <a:pt x="1392" y="302"/>
                </a:lnTo>
                <a:lnTo>
                  <a:pt x="1386" y="284"/>
                </a:lnTo>
                <a:lnTo>
                  <a:pt x="1386" y="282"/>
                </a:lnTo>
                <a:lnTo>
                  <a:pt x="1388" y="262"/>
                </a:lnTo>
                <a:lnTo>
                  <a:pt x="1388" y="260"/>
                </a:lnTo>
                <a:lnTo>
                  <a:pt x="1398" y="250"/>
                </a:lnTo>
                <a:lnTo>
                  <a:pt x="1404" y="240"/>
                </a:lnTo>
                <a:lnTo>
                  <a:pt x="1404" y="230"/>
                </a:lnTo>
                <a:lnTo>
                  <a:pt x="1402" y="220"/>
                </a:lnTo>
                <a:lnTo>
                  <a:pt x="1398" y="204"/>
                </a:lnTo>
                <a:lnTo>
                  <a:pt x="1398" y="186"/>
                </a:lnTo>
                <a:lnTo>
                  <a:pt x="1398" y="184"/>
                </a:lnTo>
                <a:lnTo>
                  <a:pt x="1402" y="168"/>
                </a:lnTo>
                <a:lnTo>
                  <a:pt x="1398" y="158"/>
                </a:lnTo>
                <a:lnTo>
                  <a:pt x="1396" y="152"/>
                </a:lnTo>
                <a:lnTo>
                  <a:pt x="1398" y="128"/>
                </a:lnTo>
                <a:close/>
              </a:path>
            </a:pathLst>
          </a:custGeom>
          <a:solidFill>
            <a:srgbClr val="D3D3D3"/>
          </a:solidFill>
          <a:ln w="3175">
            <a:solidFill>
              <a:schemeClr val="bg1"/>
            </a:solidFill>
            <a:round/>
          </a:ln>
        </p:spPr>
        <p:txBody>
          <a:bodyPr/>
          <a:lstStyle/>
          <a:p>
            <a:endParaRPr lang="zh-CN" altLang="en-US"/>
          </a:p>
        </p:txBody>
      </p:sp>
      <p:sp>
        <p:nvSpPr>
          <p:cNvPr id="36866" name="甘肃"/>
          <p:cNvSpPr>
            <a:spLocks noChangeArrowheads="1"/>
          </p:cNvSpPr>
          <p:nvPr/>
        </p:nvSpPr>
        <p:spPr bwMode="auto">
          <a:xfrm>
            <a:off x="2354263" y="2801938"/>
            <a:ext cx="1673225" cy="1414462"/>
          </a:xfrm>
          <a:custGeom>
            <a:avLst/>
            <a:gdLst>
              <a:gd name="T0" fmla="*/ 536 w 912"/>
              <a:gd name="T1" fmla="*/ 310 h 772"/>
              <a:gd name="T2" fmla="*/ 494 w 912"/>
              <a:gd name="T3" fmla="*/ 314 h 772"/>
              <a:gd name="T4" fmla="*/ 446 w 912"/>
              <a:gd name="T5" fmla="*/ 258 h 772"/>
              <a:gd name="T6" fmla="*/ 406 w 912"/>
              <a:gd name="T7" fmla="*/ 228 h 772"/>
              <a:gd name="T8" fmla="*/ 416 w 912"/>
              <a:gd name="T9" fmla="*/ 162 h 772"/>
              <a:gd name="T10" fmla="*/ 348 w 912"/>
              <a:gd name="T11" fmla="*/ 164 h 772"/>
              <a:gd name="T12" fmla="*/ 324 w 912"/>
              <a:gd name="T13" fmla="*/ 176 h 772"/>
              <a:gd name="T14" fmla="*/ 288 w 912"/>
              <a:gd name="T15" fmla="*/ 108 h 772"/>
              <a:gd name="T16" fmla="*/ 268 w 912"/>
              <a:gd name="T17" fmla="*/ 32 h 772"/>
              <a:gd name="T18" fmla="*/ 216 w 912"/>
              <a:gd name="T19" fmla="*/ 4 h 772"/>
              <a:gd name="T20" fmla="*/ 178 w 912"/>
              <a:gd name="T21" fmla="*/ 64 h 772"/>
              <a:gd name="T22" fmla="*/ 108 w 912"/>
              <a:gd name="T23" fmla="*/ 86 h 772"/>
              <a:gd name="T24" fmla="*/ 60 w 912"/>
              <a:gd name="T25" fmla="*/ 132 h 772"/>
              <a:gd name="T26" fmla="*/ 8 w 912"/>
              <a:gd name="T27" fmla="*/ 158 h 772"/>
              <a:gd name="T28" fmla="*/ 10 w 912"/>
              <a:gd name="T29" fmla="*/ 232 h 772"/>
              <a:gd name="T30" fmla="*/ 80 w 912"/>
              <a:gd name="T31" fmla="*/ 236 h 772"/>
              <a:gd name="T32" fmla="*/ 154 w 912"/>
              <a:gd name="T33" fmla="*/ 272 h 772"/>
              <a:gd name="T34" fmla="*/ 222 w 912"/>
              <a:gd name="T35" fmla="*/ 274 h 772"/>
              <a:gd name="T36" fmla="*/ 302 w 912"/>
              <a:gd name="T37" fmla="*/ 284 h 772"/>
              <a:gd name="T38" fmla="*/ 352 w 912"/>
              <a:gd name="T39" fmla="*/ 296 h 772"/>
              <a:gd name="T40" fmla="*/ 404 w 912"/>
              <a:gd name="T41" fmla="*/ 338 h 772"/>
              <a:gd name="T42" fmla="*/ 492 w 912"/>
              <a:gd name="T43" fmla="*/ 392 h 772"/>
              <a:gd name="T44" fmla="*/ 548 w 912"/>
              <a:gd name="T45" fmla="*/ 440 h 772"/>
              <a:gd name="T46" fmla="*/ 544 w 912"/>
              <a:gd name="T47" fmla="*/ 576 h 772"/>
              <a:gd name="T48" fmla="*/ 500 w 912"/>
              <a:gd name="T49" fmla="*/ 622 h 772"/>
              <a:gd name="T50" fmla="*/ 492 w 912"/>
              <a:gd name="T51" fmla="*/ 656 h 772"/>
              <a:gd name="T52" fmla="*/ 452 w 912"/>
              <a:gd name="T53" fmla="*/ 696 h 772"/>
              <a:gd name="T54" fmla="*/ 500 w 912"/>
              <a:gd name="T55" fmla="*/ 706 h 772"/>
              <a:gd name="T56" fmla="*/ 520 w 912"/>
              <a:gd name="T57" fmla="*/ 678 h 772"/>
              <a:gd name="T58" fmla="*/ 552 w 912"/>
              <a:gd name="T59" fmla="*/ 644 h 772"/>
              <a:gd name="T60" fmla="*/ 576 w 912"/>
              <a:gd name="T61" fmla="*/ 664 h 772"/>
              <a:gd name="T62" fmla="*/ 644 w 912"/>
              <a:gd name="T63" fmla="*/ 690 h 772"/>
              <a:gd name="T64" fmla="*/ 668 w 912"/>
              <a:gd name="T65" fmla="*/ 726 h 772"/>
              <a:gd name="T66" fmla="*/ 684 w 912"/>
              <a:gd name="T67" fmla="*/ 762 h 772"/>
              <a:gd name="T68" fmla="*/ 732 w 912"/>
              <a:gd name="T69" fmla="*/ 742 h 772"/>
              <a:gd name="T70" fmla="*/ 736 w 912"/>
              <a:gd name="T71" fmla="*/ 700 h 772"/>
              <a:gd name="T72" fmla="*/ 776 w 912"/>
              <a:gd name="T73" fmla="*/ 664 h 772"/>
              <a:gd name="T74" fmla="*/ 792 w 912"/>
              <a:gd name="T75" fmla="*/ 582 h 772"/>
              <a:gd name="T76" fmla="*/ 840 w 912"/>
              <a:gd name="T77" fmla="*/ 596 h 772"/>
              <a:gd name="T78" fmla="*/ 860 w 912"/>
              <a:gd name="T79" fmla="*/ 562 h 772"/>
              <a:gd name="T80" fmla="*/ 904 w 912"/>
              <a:gd name="T81" fmla="*/ 536 h 772"/>
              <a:gd name="T82" fmla="*/ 906 w 912"/>
              <a:gd name="T83" fmla="*/ 488 h 772"/>
              <a:gd name="T84" fmla="*/ 840 w 912"/>
              <a:gd name="T85" fmla="*/ 454 h 772"/>
              <a:gd name="T86" fmla="*/ 788 w 912"/>
              <a:gd name="T87" fmla="*/ 476 h 772"/>
              <a:gd name="T88" fmla="*/ 816 w 912"/>
              <a:gd name="T89" fmla="*/ 510 h 772"/>
              <a:gd name="T90" fmla="*/ 798 w 912"/>
              <a:gd name="T91" fmla="*/ 548 h 772"/>
              <a:gd name="T92" fmla="*/ 780 w 912"/>
              <a:gd name="T93" fmla="*/ 552 h 772"/>
              <a:gd name="T94" fmla="*/ 758 w 912"/>
              <a:gd name="T95" fmla="*/ 576 h 772"/>
              <a:gd name="T96" fmla="*/ 728 w 912"/>
              <a:gd name="T97" fmla="*/ 546 h 772"/>
              <a:gd name="T98" fmla="*/ 712 w 912"/>
              <a:gd name="T99" fmla="*/ 512 h 772"/>
              <a:gd name="T100" fmla="*/ 698 w 912"/>
              <a:gd name="T101" fmla="*/ 444 h 772"/>
              <a:gd name="T102" fmla="*/ 644 w 912"/>
              <a:gd name="T103" fmla="*/ 410 h 772"/>
              <a:gd name="T104" fmla="*/ 604 w 912"/>
              <a:gd name="T105" fmla="*/ 384 h 772"/>
              <a:gd name="T106" fmla="*/ 606 w 912"/>
              <a:gd name="T107" fmla="*/ 324 h 772"/>
              <a:gd name="T108" fmla="*/ 640 w 912"/>
              <a:gd name="T109" fmla="*/ 254 h 772"/>
              <a:gd name="T110" fmla="*/ 590 w 912"/>
              <a:gd name="T111" fmla="*/ 286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2" h="772">
                <a:moveTo>
                  <a:pt x="542" y="280"/>
                </a:moveTo>
                <a:lnTo>
                  <a:pt x="530" y="280"/>
                </a:lnTo>
                <a:lnTo>
                  <a:pt x="526" y="288"/>
                </a:lnTo>
                <a:lnTo>
                  <a:pt x="532" y="296"/>
                </a:lnTo>
                <a:lnTo>
                  <a:pt x="536" y="308"/>
                </a:lnTo>
                <a:lnTo>
                  <a:pt x="536" y="310"/>
                </a:lnTo>
                <a:lnTo>
                  <a:pt x="536" y="312"/>
                </a:lnTo>
                <a:lnTo>
                  <a:pt x="518" y="320"/>
                </a:lnTo>
                <a:lnTo>
                  <a:pt x="516" y="320"/>
                </a:lnTo>
                <a:lnTo>
                  <a:pt x="506" y="320"/>
                </a:lnTo>
                <a:lnTo>
                  <a:pt x="500" y="316"/>
                </a:lnTo>
                <a:lnTo>
                  <a:pt x="494" y="314"/>
                </a:lnTo>
                <a:lnTo>
                  <a:pt x="492" y="310"/>
                </a:lnTo>
                <a:lnTo>
                  <a:pt x="488" y="300"/>
                </a:lnTo>
                <a:lnTo>
                  <a:pt x="464" y="296"/>
                </a:lnTo>
                <a:lnTo>
                  <a:pt x="456" y="264"/>
                </a:lnTo>
                <a:lnTo>
                  <a:pt x="450" y="262"/>
                </a:lnTo>
                <a:lnTo>
                  <a:pt x="446" y="258"/>
                </a:lnTo>
                <a:lnTo>
                  <a:pt x="444" y="256"/>
                </a:lnTo>
                <a:lnTo>
                  <a:pt x="440" y="250"/>
                </a:lnTo>
                <a:lnTo>
                  <a:pt x="432" y="248"/>
                </a:lnTo>
                <a:lnTo>
                  <a:pt x="424" y="242"/>
                </a:lnTo>
                <a:lnTo>
                  <a:pt x="416" y="232"/>
                </a:lnTo>
                <a:lnTo>
                  <a:pt x="406" y="228"/>
                </a:lnTo>
                <a:lnTo>
                  <a:pt x="392" y="214"/>
                </a:lnTo>
                <a:lnTo>
                  <a:pt x="390" y="204"/>
                </a:lnTo>
                <a:lnTo>
                  <a:pt x="390" y="202"/>
                </a:lnTo>
                <a:lnTo>
                  <a:pt x="416" y="168"/>
                </a:lnTo>
                <a:lnTo>
                  <a:pt x="416" y="164"/>
                </a:lnTo>
                <a:lnTo>
                  <a:pt x="416" y="162"/>
                </a:lnTo>
                <a:lnTo>
                  <a:pt x="412" y="152"/>
                </a:lnTo>
                <a:lnTo>
                  <a:pt x="398" y="156"/>
                </a:lnTo>
                <a:lnTo>
                  <a:pt x="396" y="156"/>
                </a:lnTo>
                <a:lnTo>
                  <a:pt x="396" y="158"/>
                </a:lnTo>
                <a:lnTo>
                  <a:pt x="360" y="160"/>
                </a:lnTo>
                <a:lnTo>
                  <a:pt x="348" y="164"/>
                </a:lnTo>
                <a:lnTo>
                  <a:pt x="342" y="168"/>
                </a:lnTo>
                <a:lnTo>
                  <a:pt x="340" y="172"/>
                </a:lnTo>
                <a:lnTo>
                  <a:pt x="334" y="178"/>
                </a:lnTo>
                <a:lnTo>
                  <a:pt x="330" y="178"/>
                </a:lnTo>
                <a:lnTo>
                  <a:pt x="324" y="178"/>
                </a:lnTo>
                <a:lnTo>
                  <a:pt x="324" y="176"/>
                </a:lnTo>
                <a:lnTo>
                  <a:pt x="312" y="168"/>
                </a:lnTo>
                <a:lnTo>
                  <a:pt x="312" y="148"/>
                </a:lnTo>
                <a:lnTo>
                  <a:pt x="304" y="142"/>
                </a:lnTo>
                <a:lnTo>
                  <a:pt x="300" y="134"/>
                </a:lnTo>
                <a:lnTo>
                  <a:pt x="296" y="116"/>
                </a:lnTo>
                <a:lnTo>
                  <a:pt x="288" y="108"/>
                </a:lnTo>
                <a:lnTo>
                  <a:pt x="280" y="100"/>
                </a:lnTo>
                <a:lnTo>
                  <a:pt x="276" y="98"/>
                </a:lnTo>
                <a:lnTo>
                  <a:pt x="290" y="80"/>
                </a:lnTo>
                <a:lnTo>
                  <a:pt x="292" y="68"/>
                </a:lnTo>
                <a:lnTo>
                  <a:pt x="276" y="48"/>
                </a:lnTo>
                <a:lnTo>
                  <a:pt x="268" y="32"/>
                </a:lnTo>
                <a:lnTo>
                  <a:pt x="268" y="24"/>
                </a:lnTo>
                <a:lnTo>
                  <a:pt x="256" y="16"/>
                </a:lnTo>
                <a:lnTo>
                  <a:pt x="256" y="14"/>
                </a:lnTo>
                <a:lnTo>
                  <a:pt x="246" y="2"/>
                </a:lnTo>
                <a:lnTo>
                  <a:pt x="232" y="0"/>
                </a:lnTo>
                <a:lnTo>
                  <a:pt x="216" y="4"/>
                </a:lnTo>
                <a:lnTo>
                  <a:pt x="212" y="8"/>
                </a:lnTo>
                <a:lnTo>
                  <a:pt x="210" y="30"/>
                </a:lnTo>
                <a:lnTo>
                  <a:pt x="210" y="56"/>
                </a:lnTo>
                <a:lnTo>
                  <a:pt x="208" y="56"/>
                </a:lnTo>
                <a:lnTo>
                  <a:pt x="192" y="62"/>
                </a:lnTo>
                <a:lnTo>
                  <a:pt x="178" y="64"/>
                </a:lnTo>
                <a:lnTo>
                  <a:pt x="168" y="70"/>
                </a:lnTo>
                <a:lnTo>
                  <a:pt x="154" y="74"/>
                </a:lnTo>
                <a:lnTo>
                  <a:pt x="152" y="76"/>
                </a:lnTo>
                <a:lnTo>
                  <a:pt x="124" y="68"/>
                </a:lnTo>
                <a:lnTo>
                  <a:pt x="114" y="80"/>
                </a:lnTo>
                <a:lnTo>
                  <a:pt x="108" y="86"/>
                </a:lnTo>
                <a:lnTo>
                  <a:pt x="98" y="88"/>
                </a:lnTo>
                <a:lnTo>
                  <a:pt x="82" y="102"/>
                </a:lnTo>
                <a:lnTo>
                  <a:pt x="72" y="116"/>
                </a:lnTo>
                <a:lnTo>
                  <a:pt x="72" y="118"/>
                </a:lnTo>
                <a:lnTo>
                  <a:pt x="66" y="128"/>
                </a:lnTo>
                <a:lnTo>
                  <a:pt x="60" y="132"/>
                </a:lnTo>
                <a:lnTo>
                  <a:pt x="50" y="144"/>
                </a:lnTo>
                <a:lnTo>
                  <a:pt x="50" y="146"/>
                </a:lnTo>
                <a:lnTo>
                  <a:pt x="44" y="150"/>
                </a:lnTo>
                <a:lnTo>
                  <a:pt x="32" y="152"/>
                </a:lnTo>
                <a:lnTo>
                  <a:pt x="12" y="152"/>
                </a:lnTo>
                <a:lnTo>
                  <a:pt x="8" y="158"/>
                </a:lnTo>
                <a:lnTo>
                  <a:pt x="0" y="172"/>
                </a:lnTo>
                <a:lnTo>
                  <a:pt x="4" y="184"/>
                </a:lnTo>
                <a:lnTo>
                  <a:pt x="2" y="216"/>
                </a:lnTo>
                <a:lnTo>
                  <a:pt x="8" y="224"/>
                </a:lnTo>
                <a:lnTo>
                  <a:pt x="8" y="226"/>
                </a:lnTo>
                <a:lnTo>
                  <a:pt x="10" y="232"/>
                </a:lnTo>
                <a:lnTo>
                  <a:pt x="22" y="232"/>
                </a:lnTo>
                <a:lnTo>
                  <a:pt x="40" y="236"/>
                </a:lnTo>
                <a:lnTo>
                  <a:pt x="66" y="238"/>
                </a:lnTo>
                <a:lnTo>
                  <a:pt x="76" y="236"/>
                </a:lnTo>
                <a:lnTo>
                  <a:pt x="78" y="236"/>
                </a:lnTo>
                <a:lnTo>
                  <a:pt x="80" y="236"/>
                </a:lnTo>
                <a:lnTo>
                  <a:pt x="100" y="244"/>
                </a:lnTo>
                <a:lnTo>
                  <a:pt x="102" y="244"/>
                </a:lnTo>
                <a:lnTo>
                  <a:pt x="112" y="254"/>
                </a:lnTo>
                <a:lnTo>
                  <a:pt x="136" y="262"/>
                </a:lnTo>
                <a:lnTo>
                  <a:pt x="138" y="262"/>
                </a:lnTo>
                <a:lnTo>
                  <a:pt x="154" y="272"/>
                </a:lnTo>
                <a:lnTo>
                  <a:pt x="192" y="308"/>
                </a:lnTo>
                <a:lnTo>
                  <a:pt x="210" y="316"/>
                </a:lnTo>
                <a:lnTo>
                  <a:pt x="218" y="312"/>
                </a:lnTo>
                <a:lnTo>
                  <a:pt x="224" y="300"/>
                </a:lnTo>
                <a:lnTo>
                  <a:pt x="220" y="278"/>
                </a:lnTo>
                <a:lnTo>
                  <a:pt x="222" y="274"/>
                </a:lnTo>
                <a:lnTo>
                  <a:pt x="224" y="270"/>
                </a:lnTo>
                <a:lnTo>
                  <a:pt x="236" y="264"/>
                </a:lnTo>
                <a:lnTo>
                  <a:pt x="236" y="262"/>
                </a:lnTo>
                <a:lnTo>
                  <a:pt x="286" y="292"/>
                </a:lnTo>
                <a:lnTo>
                  <a:pt x="292" y="290"/>
                </a:lnTo>
                <a:lnTo>
                  <a:pt x="302" y="284"/>
                </a:lnTo>
                <a:lnTo>
                  <a:pt x="304" y="284"/>
                </a:lnTo>
                <a:lnTo>
                  <a:pt x="310" y="284"/>
                </a:lnTo>
                <a:lnTo>
                  <a:pt x="320" y="276"/>
                </a:lnTo>
                <a:lnTo>
                  <a:pt x="322" y="276"/>
                </a:lnTo>
                <a:lnTo>
                  <a:pt x="324" y="276"/>
                </a:lnTo>
                <a:lnTo>
                  <a:pt x="352" y="296"/>
                </a:lnTo>
                <a:lnTo>
                  <a:pt x="354" y="298"/>
                </a:lnTo>
                <a:lnTo>
                  <a:pt x="372" y="312"/>
                </a:lnTo>
                <a:lnTo>
                  <a:pt x="380" y="320"/>
                </a:lnTo>
                <a:lnTo>
                  <a:pt x="388" y="330"/>
                </a:lnTo>
                <a:lnTo>
                  <a:pt x="398" y="340"/>
                </a:lnTo>
                <a:lnTo>
                  <a:pt x="404" y="338"/>
                </a:lnTo>
                <a:lnTo>
                  <a:pt x="412" y="324"/>
                </a:lnTo>
                <a:lnTo>
                  <a:pt x="430" y="336"/>
                </a:lnTo>
                <a:lnTo>
                  <a:pt x="432" y="336"/>
                </a:lnTo>
                <a:lnTo>
                  <a:pt x="444" y="352"/>
                </a:lnTo>
                <a:lnTo>
                  <a:pt x="480" y="380"/>
                </a:lnTo>
                <a:lnTo>
                  <a:pt x="492" y="392"/>
                </a:lnTo>
                <a:lnTo>
                  <a:pt x="522" y="382"/>
                </a:lnTo>
                <a:lnTo>
                  <a:pt x="524" y="406"/>
                </a:lnTo>
                <a:lnTo>
                  <a:pt x="538" y="420"/>
                </a:lnTo>
                <a:lnTo>
                  <a:pt x="548" y="436"/>
                </a:lnTo>
                <a:lnTo>
                  <a:pt x="548" y="438"/>
                </a:lnTo>
                <a:lnTo>
                  <a:pt x="548" y="440"/>
                </a:lnTo>
                <a:lnTo>
                  <a:pt x="560" y="494"/>
                </a:lnTo>
                <a:lnTo>
                  <a:pt x="572" y="516"/>
                </a:lnTo>
                <a:lnTo>
                  <a:pt x="556" y="558"/>
                </a:lnTo>
                <a:lnTo>
                  <a:pt x="556" y="560"/>
                </a:lnTo>
                <a:lnTo>
                  <a:pt x="544" y="564"/>
                </a:lnTo>
                <a:lnTo>
                  <a:pt x="544" y="576"/>
                </a:lnTo>
                <a:lnTo>
                  <a:pt x="542" y="576"/>
                </a:lnTo>
                <a:lnTo>
                  <a:pt x="528" y="598"/>
                </a:lnTo>
                <a:lnTo>
                  <a:pt x="508" y="600"/>
                </a:lnTo>
                <a:lnTo>
                  <a:pt x="488" y="616"/>
                </a:lnTo>
                <a:lnTo>
                  <a:pt x="494" y="620"/>
                </a:lnTo>
                <a:lnTo>
                  <a:pt x="500" y="622"/>
                </a:lnTo>
                <a:lnTo>
                  <a:pt x="504" y="626"/>
                </a:lnTo>
                <a:lnTo>
                  <a:pt x="508" y="630"/>
                </a:lnTo>
                <a:lnTo>
                  <a:pt x="508" y="634"/>
                </a:lnTo>
                <a:lnTo>
                  <a:pt x="504" y="642"/>
                </a:lnTo>
                <a:lnTo>
                  <a:pt x="504" y="644"/>
                </a:lnTo>
                <a:lnTo>
                  <a:pt x="492" y="656"/>
                </a:lnTo>
                <a:lnTo>
                  <a:pt x="490" y="656"/>
                </a:lnTo>
                <a:lnTo>
                  <a:pt x="490" y="658"/>
                </a:lnTo>
                <a:lnTo>
                  <a:pt x="488" y="658"/>
                </a:lnTo>
                <a:lnTo>
                  <a:pt x="450" y="652"/>
                </a:lnTo>
                <a:lnTo>
                  <a:pt x="448" y="666"/>
                </a:lnTo>
                <a:lnTo>
                  <a:pt x="452" y="696"/>
                </a:lnTo>
                <a:lnTo>
                  <a:pt x="484" y="708"/>
                </a:lnTo>
                <a:lnTo>
                  <a:pt x="484" y="710"/>
                </a:lnTo>
                <a:lnTo>
                  <a:pt x="496" y="706"/>
                </a:lnTo>
                <a:lnTo>
                  <a:pt x="498" y="706"/>
                </a:lnTo>
                <a:lnTo>
                  <a:pt x="500" y="704"/>
                </a:lnTo>
                <a:lnTo>
                  <a:pt x="500" y="706"/>
                </a:lnTo>
                <a:lnTo>
                  <a:pt x="510" y="712"/>
                </a:lnTo>
                <a:lnTo>
                  <a:pt x="524" y="712"/>
                </a:lnTo>
                <a:lnTo>
                  <a:pt x="528" y="710"/>
                </a:lnTo>
                <a:lnTo>
                  <a:pt x="524" y="696"/>
                </a:lnTo>
                <a:lnTo>
                  <a:pt x="520" y="680"/>
                </a:lnTo>
                <a:lnTo>
                  <a:pt x="520" y="678"/>
                </a:lnTo>
                <a:lnTo>
                  <a:pt x="520" y="676"/>
                </a:lnTo>
                <a:lnTo>
                  <a:pt x="526" y="670"/>
                </a:lnTo>
                <a:lnTo>
                  <a:pt x="528" y="668"/>
                </a:lnTo>
                <a:lnTo>
                  <a:pt x="536" y="656"/>
                </a:lnTo>
                <a:lnTo>
                  <a:pt x="538" y="654"/>
                </a:lnTo>
                <a:lnTo>
                  <a:pt x="552" y="644"/>
                </a:lnTo>
                <a:lnTo>
                  <a:pt x="552" y="642"/>
                </a:lnTo>
                <a:lnTo>
                  <a:pt x="554" y="642"/>
                </a:lnTo>
                <a:lnTo>
                  <a:pt x="572" y="640"/>
                </a:lnTo>
                <a:lnTo>
                  <a:pt x="572" y="644"/>
                </a:lnTo>
                <a:lnTo>
                  <a:pt x="572" y="656"/>
                </a:lnTo>
                <a:lnTo>
                  <a:pt x="576" y="664"/>
                </a:lnTo>
                <a:lnTo>
                  <a:pt x="580" y="674"/>
                </a:lnTo>
                <a:lnTo>
                  <a:pt x="596" y="684"/>
                </a:lnTo>
                <a:lnTo>
                  <a:pt x="640" y="688"/>
                </a:lnTo>
                <a:lnTo>
                  <a:pt x="642" y="688"/>
                </a:lnTo>
                <a:lnTo>
                  <a:pt x="644" y="688"/>
                </a:lnTo>
                <a:lnTo>
                  <a:pt x="644" y="690"/>
                </a:lnTo>
                <a:lnTo>
                  <a:pt x="644" y="692"/>
                </a:lnTo>
                <a:lnTo>
                  <a:pt x="644" y="706"/>
                </a:lnTo>
                <a:lnTo>
                  <a:pt x="656" y="720"/>
                </a:lnTo>
                <a:lnTo>
                  <a:pt x="666" y="724"/>
                </a:lnTo>
                <a:lnTo>
                  <a:pt x="668" y="724"/>
                </a:lnTo>
                <a:lnTo>
                  <a:pt x="668" y="726"/>
                </a:lnTo>
                <a:lnTo>
                  <a:pt x="668" y="732"/>
                </a:lnTo>
                <a:lnTo>
                  <a:pt x="668" y="740"/>
                </a:lnTo>
                <a:lnTo>
                  <a:pt x="664" y="756"/>
                </a:lnTo>
                <a:lnTo>
                  <a:pt x="670" y="760"/>
                </a:lnTo>
                <a:lnTo>
                  <a:pt x="678" y="760"/>
                </a:lnTo>
                <a:lnTo>
                  <a:pt x="684" y="762"/>
                </a:lnTo>
                <a:lnTo>
                  <a:pt x="688" y="764"/>
                </a:lnTo>
                <a:lnTo>
                  <a:pt x="706" y="772"/>
                </a:lnTo>
                <a:lnTo>
                  <a:pt x="716" y="764"/>
                </a:lnTo>
                <a:lnTo>
                  <a:pt x="728" y="750"/>
                </a:lnTo>
                <a:lnTo>
                  <a:pt x="730" y="744"/>
                </a:lnTo>
                <a:lnTo>
                  <a:pt x="732" y="742"/>
                </a:lnTo>
                <a:lnTo>
                  <a:pt x="734" y="740"/>
                </a:lnTo>
                <a:lnTo>
                  <a:pt x="730" y="722"/>
                </a:lnTo>
                <a:lnTo>
                  <a:pt x="728" y="714"/>
                </a:lnTo>
                <a:lnTo>
                  <a:pt x="728" y="712"/>
                </a:lnTo>
                <a:lnTo>
                  <a:pt x="728" y="710"/>
                </a:lnTo>
                <a:lnTo>
                  <a:pt x="736" y="700"/>
                </a:lnTo>
                <a:lnTo>
                  <a:pt x="748" y="690"/>
                </a:lnTo>
                <a:lnTo>
                  <a:pt x="750" y="690"/>
                </a:lnTo>
                <a:lnTo>
                  <a:pt x="776" y="690"/>
                </a:lnTo>
                <a:lnTo>
                  <a:pt x="780" y="688"/>
                </a:lnTo>
                <a:lnTo>
                  <a:pt x="780" y="676"/>
                </a:lnTo>
                <a:lnTo>
                  <a:pt x="776" y="664"/>
                </a:lnTo>
                <a:lnTo>
                  <a:pt x="766" y="648"/>
                </a:lnTo>
                <a:lnTo>
                  <a:pt x="766" y="628"/>
                </a:lnTo>
                <a:lnTo>
                  <a:pt x="766" y="626"/>
                </a:lnTo>
                <a:lnTo>
                  <a:pt x="770" y="614"/>
                </a:lnTo>
                <a:lnTo>
                  <a:pt x="772" y="614"/>
                </a:lnTo>
                <a:lnTo>
                  <a:pt x="792" y="582"/>
                </a:lnTo>
                <a:lnTo>
                  <a:pt x="794" y="582"/>
                </a:lnTo>
                <a:lnTo>
                  <a:pt x="796" y="580"/>
                </a:lnTo>
                <a:lnTo>
                  <a:pt x="800" y="580"/>
                </a:lnTo>
                <a:lnTo>
                  <a:pt x="808" y="582"/>
                </a:lnTo>
                <a:lnTo>
                  <a:pt x="828" y="592"/>
                </a:lnTo>
                <a:lnTo>
                  <a:pt x="840" y="596"/>
                </a:lnTo>
                <a:lnTo>
                  <a:pt x="840" y="590"/>
                </a:lnTo>
                <a:lnTo>
                  <a:pt x="838" y="588"/>
                </a:lnTo>
                <a:lnTo>
                  <a:pt x="838" y="586"/>
                </a:lnTo>
                <a:lnTo>
                  <a:pt x="840" y="580"/>
                </a:lnTo>
                <a:lnTo>
                  <a:pt x="846" y="572"/>
                </a:lnTo>
                <a:lnTo>
                  <a:pt x="860" y="562"/>
                </a:lnTo>
                <a:lnTo>
                  <a:pt x="860" y="560"/>
                </a:lnTo>
                <a:lnTo>
                  <a:pt x="876" y="556"/>
                </a:lnTo>
                <a:lnTo>
                  <a:pt x="890" y="556"/>
                </a:lnTo>
                <a:lnTo>
                  <a:pt x="892" y="556"/>
                </a:lnTo>
                <a:lnTo>
                  <a:pt x="900" y="556"/>
                </a:lnTo>
                <a:lnTo>
                  <a:pt x="904" y="536"/>
                </a:lnTo>
                <a:lnTo>
                  <a:pt x="904" y="524"/>
                </a:lnTo>
                <a:lnTo>
                  <a:pt x="906" y="512"/>
                </a:lnTo>
                <a:lnTo>
                  <a:pt x="906" y="510"/>
                </a:lnTo>
                <a:lnTo>
                  <a:pt x="908" y="508"/>
                </a:lnTo>
                <a:lnTo>
                  <a:pt x="912" y="496"/>
                </a:lnTo>
                <a:lnTo>
                  <a:pt x="906" y="488"/>
                </a:lnTo>
                <a:lnTo>
                  <a:pt x="896" y="480"/>
                </a:lnTo>
                <a:lnTo>
                  <a:pt x="876" y="476"/>
                </a:lnTo>
                <a:lnTo>
                  <a:pt x="868" y="472"/>
                </a:lnTo>
                <a:lnTo>
                  <a:pt x="852" y="460"/>
                </a:lnTo>
                <a:lnTo>
                  <a:pt x="840" y="456"/>
                </a:lnTo>
                <a:lnTo>
                  <a:pt x="840" y="454"/>
                </a:lnTo>
                <a:lnTo>
                  <a:pt x="824" y="436"/>
                </a:lnTo>
                <a:lnTo>
                  <a:pt x="812" y="436"/>
                </a:lnTo>
                <a:lnTo>
                  <a:pt x="810" y="436"/>
                </a:lnTo>
                <a:lnTo>
                  <a:pt x="798" y="430"/>
                </a:lnTo>
                <a:lnTo>
                  <a:pt x="790" y="440"/>
                </a:lnTo>
                <a:lnTo>
                  <a:pt x="788" y="476"/>
                </a:lnTo>
                <a:lnTo>
                  <a:pt x="792" y="492"/>
                </a:lnTo>
                <a:lnTo>
                  <a:pt x="796" y="492"/>
                </a:lnTo>
                <a:lnTo>
                  <a:pt x="798" y="492"/>
                </a:lnTo>
                <a:lnTo>
                  <a:pt x="808" y="496"/>
                </a:lnTo>
                <a:lnTo>
                  <a:pt x="814" y="510"/>
                </a:lnTo>
                <a:lnTo>
                  <a:pt x="816" y="510"/>
                </a:lnTo>
                <a:lnTo>
                  <a:pt x="816" y="512"/>
                </a:lnTo>
                <a:lnTo>
                  <a:pt x="812" y="536"/>
                </a:lnTo>
                <a:lnTo>
                  <a:pt x="812" y="538"/>
                </a:lnTo>
                <a:lnTo>
                  <a:pt x="812" y="540"/>
                </a:lnTo>
                <a:lnTo>
                  <a:pt x="800" y="546"/>
                </a:lnTo>
                <a:lnTo>
                  <a:pt x="798" y="548"/>
                </a:lnTo>
                <a:lnTo>
                  <a:pt x="798" y="546"/>
                </a:lnTo>
                <a:lnTo>
                  <a:pt x="796" y="546"/>
                </a:lnTo>
                <a:lnTo>
                  <a:pt x="792" y="544"/>
                </a:lnTo>
                <a:lnTo>
                  <a:pt x="778" y="550"/>
                </a:lnTo>
                <a:lnTo>
                  <a:pt x="778" y="552"/>
                </a:lnTo>
                <a:lnTo>
                  <a:pt x="780" y="552"/>
                </a:lnTo>
                <a:lnTo>
                  <a:pt x="782" y="574"/>
                </a:lnTo>
                <a:lnTo>
                  <a:pt x="780" y="578"/>
                </a:lnTo>
                <a:lnTo>
                  <a:pt x="776" y="580"/>
                </a:lnTo>
                <a:lnTo>
                  <a:pt x="768" y="580"/>
                </a:lnTo>
                <a:lnTo>
                  <a:pt x="762" y="578"/>
                </a:lnTo>
                <a:lnTo>
                  <a:pt x="758" y="576"/>
                </a:lnTo>
                <a:lnTo>
                  <a:pt x="748" y="568"/>
                </a:lnTo>
                <a:lnTo>
                  <a:pt x="746" y="568"/>
                </a:lnTo>
                <a:lnTo>
                  <a:pt x="746" y="566"/>
                </a:lnTo>
                <a:lnTo>
                  <a:pt x="740" y="552"/>
                </a:lnTo>
                <a:lnTo>
                  <a:pt x="736" y="550"/>
                </a:lnTo>
                <a:lnTo>
                  <a:pt x="728" y="546"/>
                </a:lnTo>
                <a:lnTo>
                  <a:pt x="726" y="546"/>
                </a:lnTo>
                <a:lnTo>
                  <a:pt x="714" y="538"/>
                </a:lnTo>
                <a:lnTo>
                  <a:pt x="712" y="538"/>
                </a:lnTo>
                <a:lnTo>
                  <a:pt x="712" y="536"/>
                </a:lnTo>
                <a:lnTo>
                  <a:pt x="710" y="524"/>
                </a:lnTo>
                <a:lnTo>
                  <a:pt x="712" y="512"/>
                </a:lnTo>
                <a:lnTo>
                  <a:pt x="716" y="506"/>
                </a:lnTo>
                <a:lnTo>
                  <a:pt x="716" y="502"/>
                </a:lnTo>
                <a:lnTo>
                  <a:pt x="712" y="488"/>
                </a:lnTo>
                <a:lnTo>
                  <a:pt x="700" y="478"/>
                </a:lnTo>
                <a:lnTo>
                  <a:pt x="700" y="476"/>
                </a:lnTo>
                <a:lnTo>
                  <a:pt x="698" y="444"/>
                </a:lnTo>
                <a:lnTo>
                  <a:pt x="690" y="436"/>
                </a:lnTo>
                <a:lnTo>
                  <a:pt x="688" y="436"/>
                </a:lnTo>
                <a:lnTo>
                  <a:pt x="688" y="434"/>
                </a:lnTo>
                <a:lnTo>
                  <a:pt x="682" y="420"/>
                </a:lnTo>
                <a:lnTo>
                  <a:pt x="652" y="416"/>
                </a:lnTo>
                <a:lnTo>
                  <a:pt x="644" y="410"/>
                </a:lnTo>
                <a:lnTo>
                  <a:pt x="638" y="402"/>
                </a:lnTo>
                <a:lnTo>
                  <a:pt x="624" y="402"/>
                </a:lnTo>
                <a:lnTo>
                  <a:pt x="618" y="398"/>
                </a:lnTo>
                <a:lnTo>
                  <a:pt x="610" y="392"/>
                </a:lnTo>
                <a:lnTo>
                  <a:pt x="608" y="390"/>
                </a:lnTo>
                <a:lnTo>
                  <a:pt x="604" y="384"/>
                </a:lnTo>
                <a:lnTo>
                  <a:pt x="598" y="376"/>
                </a:lnTo>
                <a:lnTo>
                  <a:pt x="596" y="362"/>
                </a:lnTo>
                <a:lnTo>
                  <a:pt x="596" y="360"/>
                </a:lnTo>
                <a:lnTo>
                  <a:pt x="600" y="336"/>
                </a:lnTo>
                <a:lnTo>
                  <a:pt x="604" y="324"/>
                </a:lnTo>
                <a:lnTo>
                  <a:pt x="606" y="324"/>
                </a:lnTo>
                <a:lnTo>
                  <a:pt x="636" y="310"/>
                </a:lnTo>
                <a:lnTo>
                  <a:pt x="648" y="296"/>
                </a:lnTo>
                <a:lnTo>
                  <a:pt x="650" y="284"/>
                </a:lnTo>
                <a:lnTo>
                  <a:pt x="648" y="276"/>
                </a:lnTo>
                <a:lnTo>
                  <a:pt x="644" y="262"/>
                </a:lnTo>
                <a:lnTo>
                  <a:pt x="640" y="254"/>
                </a:lnTo>
                <a:lnTo>
                  <a:pt x="634" y="256"/>
                </a:lnTo>
                <a:lnTo>
                  <a:pt x="624" y="254"/>
                </a:lnTo>
                <a:lnTo>
                  <a:pt x="616" y="260"/>
                </a:lnTo>
                <a:lnTo>
                  <a:pt x="606" y="272"/>
                </a:lnTo>
                <a:lnTo>
                  <a:pt x="592" y="286"/>
                </a:lnTo>
                <a:lnTo>
                  <a:pt x="590" y="286"/>
                </a:lnTo>
                <a:lnTo>
                  <a:pt x="578" y="290"/>
                </a:lnTo>
                <a:lnTo>
                  <a:pt x="568" y="288"/>
                </a:lnTo>
                <a:lnTo>
                  <a:pt x="542" y="280"/>
                </a:lnTo>
                <a:close/>
              </a:path>
            </a:pathLst>
          </a:custGeom>
          <a:solidFill>
            <a:srgbClr val="D3D3D3"/>
          </a:solidFill>
          <a:ln w="3175">
            <a:solidFill>
              <a:schemeClr val="bg1"/>
            </a:solidFill>
            <a:round/>
          </a:ln>
        </p:spPr>
        <p:txBody>
          <a:bodyPr/>
          <a:lstStyle/>
          <a:p>
            <a:endParaRPr lang="zh-CN" altLang="en-US"/>
          </a:p>
        </p:txBody>
      </p:sp>
      <p:sp>
        <p:nvSpPr>
          <p:cNvPr id="36867" name="宁夏"/>
          <p:cNvSpPr>
            <a:spLocks noChangeArrowheads="1"/>
          </p:cNvSpPr>
          <p:nvPr/>
        </p:nvSpPr>
        <p:spPr bwMode="auto">
          <a:xfrm>
            <a:off x="3543300" y="3292475"/>
            <a:ext cx="338138" cy="557213"/>
          </a:xfrm>
          <a:custGeom>
            <a:avLst/>
            <a:gdLst>
              <a:gd name="T0" fmla="*/ 92 w 184"/>
              <a:gd name="T1" fmla="*/ 58 h 304"/>
              <a:gd name="T2" fmla="*/ 92 w 184"/>
              <a:gd name="T3" fmla="*/ 86 h 304"/>
              <a:gd name="T4" fmla="*/ 84 w 184"/>
              <a:gd name="T5" fmla="*/ 108 h 304"/>
              <a:gd name="T6" fmla="*/ 82 w 184"/>
              <a:gd name="T7" fmla="*/ 116 h 304"/>
              <a:gd name="T8" fmla="*/ 76 w 184"/>
              <a:gd name="T9" fmla="*/ 122 h 304"/>
              <a:gd name="T10" fmla="*/ 74 w 184"/>
              <a:gd name="T11" fmla="*/ 124 h 304"/>
              <a:gd name="T12" fmla="*/ 54 w 184"/>
              <a:gd name="T13" fmla="*/ 120 h 304"/>
              <a:gd name="T14" fmla="*/ 12 w 184"/>
              <a:gd name="T15" fmla="*/ 134 h 304"/>
              <a:gd name="T16" fmla="*/ 8 w 184"/>
              <a:gd name="T17" fmla="*/ 140 h 304"/>
              <a:gd name="T18" fmla="*/ 38 w 184"/>
              <a:gd name="T19" fmla="*/ 144 h 304"/>
              <a:gd name="T20" fmla="*/ 48 w 184"/>
              <a:gd name="T21" fmla="*/ 162 h 304"/>
              <a:gd name="T22" fmla="*/ 60 w 184"/>
              <a:gd name="T23" fmla="*/ 174 h 304"/>
              <a:gd name="T24" fmla="*/ 60 w 184"/>
              <a:gd name="T25" fmla="*/ 206 h 304"/>
              <a:gd name="T26" fmla="*/ 72 w 184"/>
              <a:gd name="T27" fmla="*/ 216 h 304"/>
              <a:gd name="T28" fmla="*/ 76 w 184"/>
              <a:gd name="T29" fmla="*/ 240 h 304"/>
              <a:gd name="T30" fmla="*/ 70 w 184"/>
              <a:gd name="T31" fmla="*/ 256 h 304"/>
              <a:gd name="T32" fmla="*/ 82 w 184"/>
              <a:gd name="T33" fmla="*/ 270 h 304"/>
              <a:gd name="T34" fmla="*/ 100 w 184"/>
              <a:gd name="T35" fmla="*/ 280 h 304"/>
              <a:gd name="T36" fmla="*/ 114 w 184"/>
              <a:gd name="T37" fmla="*/ 298 h 304"/>
              <a:gd name="T38" fmla="*/ 124 w 184"/>
              <a:gd name="T39" fmla="*/ 304 h 304"/>
              <a:gd name="T40" fmla="*/ 122 w 184"/>
              <a:gd name="T41" fmla="*/ 282 h 304"/>
              <a:gd name="T42" fmla="*/ 126 w 184"/>
              <a:gd name="T43" fmla="*/ 274 h 304"/>
              <a:gd name="T44" fmla="*/ 140 w 184"/>
              <a:gd name="T45" fmla="*/ 268 h 304"/>
              <a:gd name="T46" fmla="*/ 144 w 184"/>
              <a:gd name="T47" fmla="*/ 268 h 304"/>
              <a:gd name="T48" fmla="*/ 156 w 184"/>
              <a:gd name="T49" fmla="*/ 266 h 304"/>
              <a:gd name="T50" fmla="*/ 158 w 184"/>
              <a:gd name="T51" fmla="*/ 244 h 304"/>
              <a:gd name="T52" fmla="*/ 148 w 184"/>
              <a:gd name="T53" fmla="*/ 232 h 304"/>
              <a:gd name="T54" fmla="*/ 138 w 184"/>
              <a:gd name="T55" fmla="*/ 232 h 304"/>
              <a:gd name="T56" fmla="*/ 132 w 184"/>
              <a:gd name="T57" fmla="*/ 210 h 304"/>
              <a:gd name="T58" fmla="*/ 136 w 184"/>
              <a:gd name="T59" fmla="*/ 168 h 304"/>
              <a:gd name="T60" fmla="*/ 164 w 184"/>
              <a:gd name="T61" fmla="*/ 160 h 304"/>
              <a:gd name="T62" fmla="*/ 184 w 184"/>
              <a:gd name="T63" fmla="*/ 108 h 304"/>
              <a:gd name="T64" fmla="*/ 174 w 184"/>
              <a:gd name="T65" fmla="*/ 96 h 304"/>
              <a:gd name="T66" fmla="*/ 166 w 184"/>
              <a:gd name="T67" fmla="*/ 96 h 304"/>
              <a:gd name="T68" fmla="*/ 152 w 184"/>
              <a:gd name="T69" fmla="*/ 96 h 304"/>
              <a:gd name="T70" fmla="*/ 142 w 184"/>
              <a:gd name="T71" fmla="*/ 84 h 304"/>
              <a:gd name="T72" fmla="*/ 146 w 184"/>
              <a:gd name="T73" fmla="*/ 52 h 304"/>
              <a:gd name="T74" fmla="*/ 150 w 184"/>
              <a:gd name="T75" fmla="*/ 42 h 304"/>
              <a:gd name="T76" fmla="*/ 156 w 184"/>
              <a:gd name="T77" fmla="*/ 32 h 304"/>
              <a:gd name="T78" fmla="*/ 144 w 184"/>
              <a:gd name="T79" fmla="*/ 8 h 304"/>
              <a:gd name="T80" fmla="*/ 108 w 184"/>
              <a:gd name="T81" fmla="*/ 18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4" h="304">
                <a:moveTo>
                  <a:pt x="108" y="18"/>
                </a:moveTo>
                <a:lnTo>
                  <a:pt x="92" y="58"/>
                </a:lnTo>
                <a:lnTo>
                  <a:pt x="92" y="84"/>
                </a:lnTo>
                <a:lnTo>
                  <a:pt x="92" y="86"/>
                </a:lnTo>
                <a:lnTo>
                  <a:pt x="84" y="100"/>
                </a:lnTo>
                <a:lnTo>
                  <a:pt x="84" y="108"/>
                </a:lnTo>
                <a:lnTo>
                  <a:pt x="84" y="112"/>
                </a:lnTo>
                <a:lnTo>
                  <a:pt x="82" y="116"/>
                </a:lnTo>
                <a:lnTo>
                  <a:pt x="80" y="120"/>
                </a:lnTo>
                <a:lnTo>
                  <a:pt x="76" y="122"/>
                </a:lnTo>
                <a:lnTo>
                  <a:pt x="76" y="124"/>
                </a:lnTo>
                <a:lnTo>
                  <a:pt x="74" y="124"/>
                </a:lnTo>
                <a:lnTo>
                  <a:pt x="74" y="122"/>
                </a:lnTo>
                <a:lnTo>
                  <a:pt x="54" y="120"/>
                </a:lnTo>
                <a:lnTo>
                  <a:pt x="44" y="130"/>
                </a:lnTo>
                <a:lnTo>
                  <a:pt x="12" y="134"/>
                </a:lnTo>
                <a:lnTo>
                  <a:pt x="0" y="134"/>
                </a:lnTo>
                <a:lnTo>
                  <a:pt x="8" y="140"/>
                </a:lnTo>
                <a:lnTo>
                  <a:pt x="36" y="144"/>
                </a:lnTo>
                <a:lnTo>
                  <a:pt x="38" y="144"/>
                </a:lnTo>
                <a:lnTo>
                  <a:pt x="40" y="144"/>
                </a:lnTo>
                <a:lnTo>
                  <a:pt x="48" y="162"/>
                </a:lnTo>
                <a:lnTo>
                  <a:pt x="56" y="168"/>
                </a:lnTo>
                <a:lnTo>
                  <a:pt x="60" y="174"/>
                </a:lnTo>
                <a:lnTo>
                  <a:pt x="60" y="184"/>
                </a:lnTo>
                <a:lnTo>
                  <a:pt x="60" y="206"/>
                </a:lnTo>
                <a:lnTo>
                  <a:pt x="70" y="216"/>
                </a:lnTo>
                <a:lnTo>
                  <a:pt x="72" y="216"/>
                </a:lnTo>
                <a:lnTo>
                  <a:pt x="76" y="232"/>
                </a:lnTo>
                <a:lnTo>
                  <a:pt x="76" y="240"/>
                </a:lnTo>
                <a:lnTo>
                  <a:pt x="72" y="248"/>
                </a:lnTo>
                <a:lnTo>
                  <a:pt x="70" y="256"/>
                </a:lnTo>
                <a:lnTo>
                  <a:pt x="72" y="264"/>
                </a:lnTo>
                <a:lnTo>
                  <a:pt x="82" y="270"/>
                </a:lnTo>
                <a:lnTo>
                  <a:pt x="94" y="276"/>
                </a:lnTo>
                <a:lnTo>
                  <a:pt x="100" y="280"/>
                </a:lnTo>
                <a:lnTo>
                  <a:pt x="106" y="292"/>
                </a:lnTo>
                <a:lnTo>
                  <a:pt x="114" y="298"/>
                </a:lnTo>
                <a:lnTo>
                  <a:pt x="116" y="302"/>
                </a:lnTo>
                <a:lnTo>
                  <a:pt x="124" y="304"/>
                </a:lnTo>
                <a:lnTo>
                  <a:pt x="122" y="288"/>
                </a:lnTo>
                <a:lnTo>
                  <a:pt x="122" y="282"/>
                </a:lnTo>
                <a:lnTo>
                  <a:pt x="122" y="278"/>
                </a:lnTo>
                <a:lnTo>
                  <a:pt x="126" y="274"/>
                </a:lnTo>
                <a:lnTo>
                  <a:pt x="128" y="272"/>
                </a:lnTo>
                <a:lnTo>
                  <a:pt x="140" y="268"/>
                </a:lnTo>
                <a:lnTo>
                  <a:pt x="142" y="268"/>
                </a:lnTo>
                <a:lnTo>
                  <a:pt x="144" y="268"/>
                </a:lnTo>
                <a:lnTo>
                  <a:pt x="148" y="270"/>
                </a:lnTo>
                <a:lnTo>
                  <a:pt x="156" y="266"/>
                </a:lnTo>
                <a:lnTo>
                  <a:pt x="156" y="264"/>
                </a:lnTo>
                <a:lnTo>
                  <a:pt x="158" y="244"/>
                </a:lnTo>
                <a:lnTo>
                  <a:pt x="154" y="236"/>
                </a:lnTo>
                <a:lnTo>
                  <a:pt x="148" y="232"/>
                </a:lnTo>
                <a:lnTo>
                  <a:pt x="140" y="232"/>
                </a:lnTo>
                <a:lnTo>
                  <a:pt x="138" y="232"/>
                </a:lnTo>
                <a:lnTo>
                  <a:pt x="136" y="230"/>
                </a:lnTo>
                <a:lnTo>
                  <a:pt x="132" y="210"/>
                </a:lnTo>
                <a:lnTo>
                  <a:pt x="134" y="168"/>
                </a:lnTo>
                <a:lnTo>
                  <a:pt x="136" y="168"/>
                </a:lnTo>
                <a:lnTo>
                  <a:pt x="148" y="150"/>
                </a:lnTo>
                <a:lnTo>
                  <a:pt x="164" y="160"/>
                </a:lnTo>
                <a:lnTo>
                  <a:pt x="176" y="160"/>
                </a:lnTo>
                <a:lnTo>
                  <a:pt x="184" y="108"/>
                </a:lnTo>
                <a:lnTo>
                  <a:pt x="180" y="100"/>
                </a:lnTo>
                <a:lnTo>
                  <a:pt x="174" y="96"/>
                </a:lnTo>
                <a:lnTo>
                  <a:pt x="168" y="96"/>
                </a:lnTo>
                <a:lnTo>
                  <a:pt x="166" y="96"/>
                </a:lnTo>
                <a:lnTo>
                  <a:pt x="154" y="98"/>
                </a:lnTo>
                <a:lnTo>
                  <a:pt x="152" y="96"/>
                </a:lnTo>
                <a:lnTo>
                  <a:pt x="144" y="84"/>
                </a:lnTo>
                <a:lnTo>
                  <a:pt x="142" y="84"/>
                </a:lnTo>
                <a:lnTo>
                  <a:pt x="142" y="64"/>
                </a:lnTo>
                <a:lnTo>
                  <a:pt x="146" y="52"/>
                </a:lnTo>
                <a:lnTo>
                  <a:pt x="148" y="48"/>
                </a:lnTo>
                <a:lnTo>
                  <a:pt x="150" y="42"/>
                </a:lnTo>
                <a:lnTo>
                  <a:pt x="152" y="36"/>
                </a:lnTo>
                <a:lnTo>
                  <a:pt x="156" y="32"/>
                </a:lnTo>
                <a:lnTo>
                  <a:pt x="156" y="20"/>
                </a:lnTo>
                <a:lnTo>
                  <a:pt x="144" y="8"/>
                </a:lnTo>
                <a:lnTo>
                  <a:pt x="128" y="0"/>
                </a:lnTo>
                <a:lnTo>
                  <a:pt x="108" y="18"/>
                </a:lnTo>
                <a:close/>
              </a:path>
            </a:pathLst>
          </a:custGeom>
          <a:solidFill>
            <a:srgbClr val="D3D3D3"/>
          </a:solidFill>
          <a:ln w="3175">
            <a:solidFill>
              <a:schemeClr val="bg1"/>
            </a:solidFill>
            <a:round/>
          </a:ln>
        </p:spPr>
        <p:txBody>
          <a:bodyPr/>
          <a:lstStyle/>
          <a:p>
            <a:endParaRPr lang="zh-CN" altLang="en-US"/>
          </a:p>
        </p:txBody>
      </p:sp>
      <p:sp>
        <p:nvSpPr>
          <p:cNvPr id="36868" name="新疆"/>
          <p:cNvSpPr>
            <a:spLocks noChangeArrowheads="1"/>
          </p:cNvSpPr>
          <p:nvPr/>
        </p:nvSpPr>
        <p:spPr bwMode="auto">
          <a:xfrm>
            <a:off x="349250" y="1827213"/>
            <a:ext cx="2390775" cy="1806575"/>
          </a:xfrm>
          <a:custGeom>
            <a:avLst/>
            <a:gdLst>
              <a:gd name="T0" fmla="*/ 1262 w 1304"/>
              <a:gd name="T1" fmla="*/ 444 h 986"/>
              <a:gd name="T2" fmla="*/ 1222 w 1304"/>
              <a:gd name="T3" fmla="*/ 408 h 986"/>
              <a:gd name="T4" fmla="*/ 1202 w 1304"/>
              <a:gd name="T5" fmla="*/ 378 h 986"/>
              <a:gd name="T6" fmla="*/ 1140 w 1304"/>
              <a:gd name="T7" fmla="*/ 340 h 986"/>
              <a:gd name="T8" fmla="*/ 1032 w 1304"/>
              <a:gd name="T9" fmla="*/ 320 h 986"/>
              <a:gd name="T10" fmla="*/ 1044 w 1304"/>
              <a:gd name="T11" fmla="*/ 246 h 986"/>
              <a:gd name="T12" fmla="*/ 1024 w 1304"/>
              <a:gd name="T13" fmla="*/ 112 h 986"/>
              <a:gd name="T14" fmla="*/ 976 w 1304"/>
              <a:gd name="T15" fmla="*/ 90 h 986"/>
              <a:gd name="T16" fmla="*/ 954 w 1304"/>
              <a:gd name="T17" fmla="*/ 60 h 986"/>
              <a:gd name="T18" fmla="*/ 928 w 1304"/>
              <a:gd name="T19" fmla="*/ 0 h 986"/>
              <a:gd name="T20" fmla="*/ 876 w 1304"/>
              <a:gd name="T21" fmla="*/ 36 h 986"/>
              <a:gd name="T22" fmla="*/ 816 w 1304"/>
              <a:gd name="T23" fmla="*/ 66 h 986"/>
              <a:gd name="T24" fmla="*/ 798 w 1304"/>
              <a:gd name="T25" fmla="*/ 130 h 986"/>
              <a:gd name="T26" fmla="*/ 760 w 1304"/>
              <a:gd name="T27" fmla="*/ 146 h 986"/>
              <a:gd name="T28" fmla="*/ 674 w 1304"/>
              <a:gd name="T29" fmla="*/ 104 h 986"/>
              <a:gd name="T30" fmla="*/ 610 w 1304"/>
              <a:gd name="T31" fmla="*/ 232 h 986"/>
              <a:gd name="T32" fmla="*/ 576 w 1304"/>
              <a:gd name="T33" fmla="*/ 226 h 986"/>
              <a:gd name="T34" fmla="*/ 494 w 1304"/>
              <a:gd name="T35" fmla="*/ 216 h 986"/>
              <a:gd name="T36" fmla="*/ 494 w 1304"/>
              <a:gd name="T37" fmla="*/ 256 h 986"/>
              <a:gd name="T38" fmla="*/ 472 w 1304"/>
              <a:gd name="T39" fmla="*/ 388 h 986"/>
              <a:gd name="T40" fmla="*/ 464 w 1304"/>
              <a:gd name="T41" fmla="*/ 390 h 986"/>
              <a:gd name="T42" fmla="*/ 452 w 1304"/>
              <a:gd name="T43" fmla="*/ 392 h 986"/>
              <a:gd name="T44" fmla="*/ 412 w 1304"/>
              <a:gd name="T45" fmla="*/ 444 h 986"/>
              <a:gd name="T46" fmla="*/ 330 w 1304"/>
              <a:gd name="T47" fmla="*/ 468 h 986"/>
              <a:gd name="T48" fmla="*/ 248 w 1304"/>
              <a:gd name="T49" fmla="*/ 470 h 986"/>
              <a:gd name="T50" fmla="*/ 184 w 1304"/>
              <a:gd name="T51" fmla="*/ 506 h 986"/>
              <a:gd name="T52" fmla="*/ 106 w 1304"/>
              <a:gd name="T53" fmla="*/ 494 h 986"/>
              <a:gd name="T54" fmla="*/ 60 w 1304"/>
              <a:gd name="T55" fmla="*/ 482 h 986"/>
              <a:gd name="T56" fmla="*/ 10 w 1304"/>
              <a:gd name="T57" fmla="*/ 528 h 986"/>
              <a:gd name="T58" fmla="*/ 14 w 1304"/>
              <a:gd name="T59" fmla="*/ 562 h 986"/>
              <a:gd name="T60" fmla="*/ 14 w 1304"/>
              <a:gd name="T61" fmla="*/ 598 h 986"/>
              <a:gd name="T62" fmla="*/ 58 w 1304"/>
              <a:gd name="T63" fmla="*/ 652 h 986"/>
              <a:gd name="T64" fmla="*/ 6 w 1304"/>
              <a:gd name="T65" fmla="*/ 716 h 986"/>
              <a:gd name="T66" fmla="*/ 42 w 1304"/>
              <a:gd name="T67" fmla="*/ 734 h 986"/>
              <a:gd name="T68" fmla="*/ 74 w 1304"/>
              <a:gd name="T69" fmla="*/ 792 h 986"/>
              <a:gd name="T70" fmla="*/ 100 w 1304"/>
              <a:gd name="T71" fmla="*/ 852 h 986"/>
              <a:gd name="T72" fmla="*/ 174 w 1304"/>
              <a:gd name="T73" fmla="*/ 888 h 986"/>
              <a:gd name="T74" fmla="*/ 206 w 1304"/>
              <a:gd name="T75" fmla="*/ 982 h 986"/>
              <a:gd name="T76" fmla="*/ 260 w 1304"/>
              <a:gd name="T77" fmla="*/ 984 h 986"/>
              <a:gd name="T78" fmla="*/ 274 w 1304"/>
              <a:gd name="T79" fmla="*/ 952 h 986"/>
              <a:gd name="T80" fmla="*/ 298 w 1304"/>
              <a:gd name="T81" fmla="*/ 926 h 986"/>
              <a:gd name="T82" fmla="*/ 382 w 1304"/>
              <a:gd name="T83" fmla="*/ 946 h 986"/>
              <a:gd name="T84" fmla="*/ 452 w 1304"/>
              <a:gd name="T85" fmla="*/ 924 h 986"/>
              <a:gd name="T86" fmla="*/ 488 w 1304"/>
              <a:gd name="T87" fmla="*/ 960 h 986"/>
              <a:gd name="T88" fmla="*/ 552 w 1304"/>
              <a:gd name="T89" fmla="*/ 964 h 986"/>
              <a:gd name="T90" fmla="*/ 666 w 1304"/>
              <a:gd name="T91" fmla="*/ 944 h 986"/>
              <a:gd name="T92" fmla="*/ 754 w 1304"/>
              <a:gd name="T93" fmla="*/ 928 h 986"/>
              <a:gd name="T94" fmla="*/ 832 w 1304"/>
              <a:gd name="T95" fmla="*/ 948 h 986"/>
              <a:gd name="T96" fmla="*/ 908 w 1304"/>
              <a:gd name="T97" fmla="*/ 976 h 986"/>
              <a:gd name="T98" fmla="*/ 940 w 1304"/>
              <a:gd name="T99" fmla="*/ 940 h 986"/>
              <a:gd name="T100" fmla="*/ 954 w 1304"/>
              <a:gd name="T101" fmla="*/ 920 h 986"/>
              <a:gd name="T102" fmla="*/ 950 w 1304"/>
              <a:gd name="T103" fmla="*/ 884 h 986"/>
              <a:gd name="T104" fmla="*/ 922 w 1304"/>
              <a:gd name="T105" fmla="*/ 856 h 986"/>
              <a:gd name="T106" fmla="*/ 934 w 1304"/>
              <a:gd name="T107" fmla="*/ 804 h 986"/>
              <a:gd name="T108" fmla="*/ 1004 w 1304"/>
              <a:gd name="T109" fmla="*/ 794 h 986"/>
              <a:gd name="T110" fmla="*/ 1090 w 1304"/>
              <a:gd name="T111" fmla="*/ 772 h 986"/>
              <a:gd name="T112" fmla="*/ 1086 w 1304"/>
              <a:gd name="T113" fmla="*/ 748 h 986"/>
              <a:gd name="T114" fmla="*/ 1086 w 1304"/>
              <a:gd name="T115" fmla="*/ 702 h 986"/>
              <a:gd name="T116" fmla="*/ 1126 w 1304"/>
              <a:gd name="T117" fmla="*/ 676 h 986"/>
              <a:gd name="T118" fmla="*/ 1186 w 1304"/>
              <a:gd name="T119" fmla="*/ 614 h 986"/>
              <a:gd name="T120" fmla="*/ 1214 w 1304"/>
              <a:gd name="T121" fmla="*/ 596 h 986"/>
              <a:gd name="T122" fmla="*/ 1296 w 1304"/>
              <a:gd name="T123" fmla="*/ 580 h 986"/>
              <a:gd name="T124" fmla="*/ 1302 w 1304"/>
              <a:gd name="T125" fmla="*/ 53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4" h="986">
                <a:moveTo>
                  <a:pt x="1302" y="530"/>
                </a:moveTo>
                <a:lnTo>
                  <a:pt x="1304" y="530"/>
                </a:lnTo>
                <a:lnTo>
                  <a:pt x="1304" y="528"/>
                </a:lnTo>
                <a:lnTo>
                  <a:pt x="1278" y="456"/>
                </a:lnTo>
                <a:lnTo>
                  <a:pt x="1262" y="444"/>
                </a:lnTo>
                <a:lnTo>
                  <a:pt x="1262" y="442"/>
                </a:lnTo>
                <a:lnTo>
                  <a:pt x="1258" y="412"/>
                </a:lnTo>
                <a:lnTo>
                  <a:pt x="1226" y="408"/>
                </a:lnTo>
                <a:lnTo>
                  <a:pt x="1224" y="408"/>
                </a:lnTo>
                <a:lnTo>
                  <a:pt x="1222" y="408"/>
                </a:lnTo>
                <a:lnTo>
                  <a:pt x="1222" y="406"/>
                </a:lnTo>
                <a:lnTo>
                  <a:pt x="1222" y="404"/>
                </a:lnTo>
                <a:lnTo>
                  <a:pt x="1218" y="396"/>
                </a:lnTo>
                <a:lnTo>
                  <a:pt x="1212" y="386"/>
                </a:lnTo>
                <a:lnTo>
                  <a:pt x="1202" y="378"/>
                </a:lnTo>
                <a:lnTo>
                  <a:pt x="1192" y="368"/>
                </a:lnTo>
                <a:lnTo>
                  <a:pt x="1178" y="360"/>
                </a:lnTo>
                <a:lnTo>
                  <a:pt x="1166" y="354"/>
                </a:lnTo>
                <a:lnTo>
                  <a:pt x="1152" y="346"/>
                </a:lnTo>
                <a:lnTo>
                  <a:pt x="1140" y="340"/>
                </a:lnTo>
                <a:lnTo>
                  <a:pt x="1116" y="336"/>
                </a:lnTo>
                <a:lnTo>
                  <a:pt x="1084" y="334"/>
                </a:lnTo>
                <a:lnTo>
                  <a:pt x="1042" y="332"/>
                </a:lnTo>
                <a:lnTo>
                  <a:pt x="1040" y="332"/>
                </a:lnTo>
                <a:lnTo>
                  <a:pt x="1032" y="320"/>
                </a:lnTo>
                <a:lnTo>
                  <a:pt x="1028" y="310"/>
                </a:lnTo>
                <a:lnTo>
                  <a:pt x="1026" y="300"/>
                </a:lnTo>
                <a:lnTo>
                  <a:pt x="1028" y="288"/>
                </a:lnTo>
                <a:lnTo>
                  <a:pt x="1034" y="272"/>
                </a:lnTo>
                <a:lnTo>
                  <a:pt x="1044" y="246"/>
                </a:lnTo>
                <a:lnTo>
                  <a:pt x="1058" y="214"/>
                </a:lnTo>
                <a:lnTo>
                  <a:pt x="1048" y="180"/>
                </a:lnTo>
                <a:lnTo>
                  <a:pt x="1036" y="124"/>
                </a:lnTo>
                <a:lnTo>
                  <a:pt x="1032" y="118"/>
                </a:lnTo>
                <a:lnTo>
                  <a:pt x="1024" y="112"/>
                </a:lnTo>
                <a:lnTo>
                  <a:pt x="1012" y="106"/>
                </a:lnTo>
                <a:lnTo>
                  <a:pt x="996" y="100"/>
                </a:lnTo>
                <a:lnTo>
                  <a:pt x="990" y="98"/>
                </a:lnTo>
                <a:lnTo>
                  <a:pt x="982" y="94"/>
                </a:lnTo>
                <a:lnTo>
                  <a:pt x="976" y="90"/>
                </a:lnTo>
                <a:lnTo>
                  <a:pt x="970" y="86"/>
                </a:lnTo>
                <a:lnTo>
                  <a:pt x="966" y="80"/>
                </a:lnTo>
                <a:lnTo>
                  <a:pt x="964" y="74"/>
                </a:lnTo>
                <a:lnTo>
                  <a:pt x="960" y="68"/>
                </a:lnTo>
                <a:lnTo>
                  <a:pt x="954" y="60"/>
                </a:lnTo>
                <a:lnTo>
                  <a:pt x="948" y="54"/>
                </a:lnTo>
                <a:lnTo>
                  <a:pt x="940" y="50"/>
                </a:lnTo>
                <a:lnTo>
                  <a:pt x="938" y="50"/>
                </a:lnTo>
                <a:lnTo>
                  <a:pt x="938" y="48"/>
                </a:lnTo>
                <a:lnTo>
                  <a:pt x="928" y="0"/>
                </a:lnTo>
                <a:lnTo>
                  <a:pt x="890" y="4"/>
                </a:lnTo>
                <a:lnTo>
                  <a:pt x="886" y="14"/>
                </a:lnTo>
                <a:lnTo>
                  <a:pt x="882" y="24"/>
                </a:lnTo>
                <a:lnTo>
                  <a:pt x="878" y="32"/>
                </a:lnTo>
                <a:lnTo>
                  <a:pt x="876" y="36"/>
                </a:lnTo>
                <a:lnTo>
                  <a:pt x="870" y="38"/>
                </a:lnTo>
                <a:lnTo>
                  <a:pt x="846" y="46"/>
                </a:lnTo>
                <a:lnTo>
                  <a:pt x="828" y="56"/>
                </a:lnTo>
                <a:lnTo>
                  <a:pt x="822" y="60"/>
                </a:lnTo>
                <a:lnTo>
                  <a:pt x="816" y="66"/>
                </a:lnTo>
                <a:lnTo>
                  <a:pt x="814" y="74"/>
                </a:lnTo>
                <a:lnTo>
                  <a:pt x="810" y="92"/>
                </a:lnTo>
                <a:lnTo>
                  <a:pt x="806" y="110"/>
                </a:lnTo>
                <a:lnTo>
                  <a:pt x="802" y="122"/>
                </a:lnTo>
                <a:lnTo>
                  <a:pt x="798" y="130"/>
                </a:lnTo>
                <a:lnTo>
                  <a:pt x="792" y="136"/>
                </a:lnTo>
                <a:lnTo>
                  <a:pt x="786" y="142"/>
                </a:lnTo>
                <a:lnTo>
                  <a:pt x="778" y="144"/>
                </a:lnTo>
                <a:lnTo>
                  <a:pt x="770" y="146"/>
                </a:lnTo>
                <a:lnTo>
                  <a:pt x="760" y="146"/>
                </a:lnTo>
                <a:lnTo>
                  <a:pt x="750" y="144"/>
                </a:lnTo>
                <a:lnTo>
                  <a:pt x="738" y="140"/>
                </a:lnTo>
                <a:lnTo>
                  <a:pt x="724" y="134"/>
                </a:lnTo>
                <a:lnTo>
                  <a:pt x="708" y="126"/>
                </a:lnTo>
                <a:lnTo>
                  <a:pt x="674" y="104"/>
                </a:lnTo>
                <a:lnTo>
                  <a:pt x="608" y="188"/>
                </a:lnTo>
                <a:lnTo>
                  <a:pt x="616" y="224"/>
                </a:lnTo>
                <a:lnTo>
                  <a:pt x="618" y="224"/>
                </a:lnTo>
                <a:lnTo>
                  <a:pt x="616" y="226"/>
                </a:lnTo>
                <a:lnTo>
                  <a:pt x="610" y="232"/>
                </a:lnTo>
                <a:lnTo>
                  <a:pt x="602" y="236"/>
                </a:lnTo>
                <a:lnTo>
                  <a:pt x="598" y="236"/>
                </a:lnTo>
                <a:lnTo>
                  <a:pt x="594" y="234"/>
                </a:lnTo>
                <a:lnTo>
                  <a:pt x="582" y="230"/>
                </a:lnTo>
                <a:lnTo>
                  <a:pt x="576" y="226"/>
                </a:lnTo>
                <a:lnTo>
                  <a:pt x="564" y="224"/>
                </a:lnTo>
                <a:lnTo>
                  <a:pt x="548" y="220"/>
                </a:lnTo>
                <a:lnTo>
                  <a:pt x="528" y="220"/>
                </a:lnTo>
                <a:lnTo>
                  <a:pt x="514" y="218"/>
                </a:lnTo>
                <a:lnTo>
                  <a:pt x="494" y="216"/>
                </a:lnTo>
                <a:lnTo>
                  <a:pt x="474" y="220"/>
                </a:lnTo>
                <a:lnTo>
                  <a:pt x="482" y="234"/>
                </a:lnTo>
                <a:lnTo>
                  <a:pt x="492" y="248"/>
                </a:lnTo>
                <a:lnTo>
                  <a:pt x="494" y="252"/>
                </a:lnTo>
                <a:lnTo>
                  <a:pt x="494" y="256"/>
                </a:lnTo>
                <a:lnTo>
                  <a:pt x="484" y="308"/>
                </a:lnTo>
                <a:lnTo>
                  <a:pt x="488" y="336"/>
                </a:lnTo>
                <a:lnTo>
                  <a:pt x="490" y="336"/>
                </a:lnTo>
                <a:lnTo>
                  <a:pt x="488" y="336"/>
                </a:lnTo>
                <a:lnTo>
                  <a:pt x="472" y="388"/>
                </a:lnTo>
                <a:lnTo>
                  <a:pt x="470" y="394"/>
                </a:lnTo>
                <a:lnTo>
                  <a:pt x="468" y="396"/>
                </a:lnTo>
                <a:lnTo>
                  <a:pt x="466" y="396"/>
                </a:lnTo>
                <a:lnTo>
                  <a:pt x="466" y="394"/>
                </a:lnTo>
                <a:lnTo>
                  <a:pt x="464" y="390"/>
                </a:lnTo>
                <a:lnTo>
                  <a:pt x="460" y="384"/>
                </a:lnTo>
                <a:lnTo>
                  <a:pt x="460" y="382"/>
                </a:lnTo>
                <a:lnTo>
                  <a:pt x="458" y="382"/>
                </a:lnTo>
                <a:lnTo>
                  <a:pt x="454" y="384"/>
                </a:lnTo>
                <a:lnTo>
                  <a:pt x="452" y="392"/>
                </a:lnTo>
                <a:lnTo>
                  <a:pt x="450" y="404"/>
                </a:lnTo>
                <a:lnTo>
                  <a:pt x="444" y="414"/>
                </a:lnTo>
                <a:lnTo>
                  <a:pt x="436" y="422"/>
                </a:lnTo>
                <a:lnTo>
                  <a:pt x="426" y="432"/>
                </a:lnTo>
                <a:lnTo>
                  <a:pt x="412" y="444"/>
                </a:lnTo>
                <a:lnTo>
                  <a:pt x="406" y="448"/>
                </a:lnTo>
                <a:lnTo>
                  <a:pt x="404" y="448"/>
                </a:lnTo>
                <a:lnTo>
                  <a:pt x="352" y="448"/>
                </a:lnTo>
                <a:lnTo>
                  <a:pt x="332" y="468"/>
                </a:lnTo>
                <a:lnTo>
                  <a:pt x="330" y="468"/>
                </a:lnTo>
                <a:lnTo>
                  <a:pt x="274" y="460"/>
                </a:lnTo>
                <a:lnTo>
                  <a:pt x="268" y="466"/>
                </a:lnTo>
                <a:lnTo>
                  <a:pt x="260" y="470"/>
                </a:lnTo>
                <a:lnTo>
                  <a:pt x="254" y="470"/>
                </a:lnTo>
                <a:lnTo>
                  <a:pt x="248" y="470"/>
                </a:lnTo>
                <a:lnTo>
                  <a:pt x="240" y="470"/>
                </a:lnTo>
                <a:lnTo>
                  <a:pt x="232" y="470"/>
                </a:lnTo>
                <a:lnTo>
                  <a:pt x="206" y="478"/>
                </a:lnTo>
                <a:lnTo>
                  <a:pt x="184" y="504"/>
                </a:lnTo>
                <a:lnTo>
                  <a:pt x="184" y="506"/>
                </a:lnTo>
                <a:lnTo>
                  <a:pt x="148" y="508"/>
                </a:lnTo>
                <a:lnTo>
                  <a:pt x="148" y="478"/>
                </a:lnTo>
                <a:lnTo>
                  <a:pt x="126" y="478"/>
                </a:lnTo>
                <a:lnTo>
                  <a:pt x="122" y="490"/>
                </a:lnTo>
                <a:lnTo>
                  <a:pt x="106" y="494"/>
                </a:lnTo>
                <a:lnTo>
                  <a:pt x="104" y="494"/>
                </a:lnTo>
                <a:lnTo>
                  <a:pt x="102" y="494"/>
                </a:lnTo>
                <a:lnTo>
                  <a:pt x="86" y="486"/>
                </a:lnTo>
                <a:lnTo>
                  <a:pt x="66" y="480"/>
                </a:lnTo>
                <a:lnTo>
                  <a:pt x="60" y="482"/>
                </a:lnTo>
                <a:lnTo>
                  <a:pt x="54" y="484"/>
                </a:lnTo>
                <a:lnTo>
                  <a:pt x="38" y="496"/>
                </a:lnTo>
                <a:lnTo>
                  <a:pt x="20" y="512"/>
                </a:lnTo>
                <a:lnTo>
                  <a:pt x="14" y="520"/>
                </a:lnTo>
                <a:lnTo>
                  <a:pt x="10" y="528"/>
                </a:lnTo>
                <a:lnTo>
                  <a:pt x="12" y="530"/>
                </a:lnTo>
                <a:lnTo>
                  <a:pt x="14" y="536"/>
                </a:lnTo>
                <a:lnTo>
                  <a:pt x="16" y="546"/>
                </a:lnTo>
                <a:lnTo>
                  <a:pt x="16" y="554"/>
                </a:lnTo>
                <a:lnTo>
                  <a:pt x="14" y="562"/>
                </a:lnTo>
                <a:lnTo>
                  <a:pt x="10" y="568"/>
                </a:lnTo>
                <a:lnTo>
                  <a:pt x="6" y="570"/>
                </a:lnTo>
                <a:lnTo>
                  <a:pt x="4" y="574"/>
                </a:lnTo>
                <a:lnTo>
                  <a:pt x="0" y="590"/>
                </a:lnTo>
                <a:lnTo>
                  <a:pt x="14" y="598"/>
                </a:lnTo>
                <a:lnTo>
                  <a:pt x="30" y="580"/>
                </a:lnTo>
                <a:lnTo>
                  <a:pt x="54" y="604"/>
                </a:lnTo>
                <a:lnTo>
                  <a:pt x="54" y="606"/>
                </a:lnTo>
                <a:lnTo>
                  <a:pt x="58" y="650"/>
                </a:lnTo>
                <a:lnTo>
                  <a:pt x="58" y="652"/>
                </a:lnTo>
                <a:lnTo>
                  <a:pt x="44" y="712"/>
                </a:lnTo>
                <a:lnTo>
                  <a:pt x="42" y="712"/>
                </a:lnTo>
                <a:lnTo>
                  <a:pt x="18" y="712"/>
                </a:lnTo>
                <a:lnTo>
                  <a:pt x="12" y="714"/>
                </a:lnTo>
                <a:lnTo>
                  <a:pt x="6" y="716"/>
                </a:lnTo>
                <a:lnTo>
                  <a:pt x="8" y="720"/>
                </a:lnTo>
                <a:lnTo>
                  <a:pt x="12" y="724"/>
                </a:lnTo>
                <a:lnTo>
                  <a:pt x="28" y="736"/>
                </a:lnTo>
                <a:lnTo>
                  <a:pt x="40" y="734"/>
                </a:lnTo>
                <a:lnTo>
                  <a:pt x="42" y="734"/>
                </a:lnTo>
                <a:lnTo>
                  <a:pt x="70" y="760"/>
                </a:lnTo>
                <a:lnTo>
                  <a:pt x="72" y="764"/>
                </a:lnTo>
                <a:lnTo>
                  <a:pt x="76" y="768"/>
                </a:lnTo>
                <a:lnTo>
                  <a:pt x="76" y="778"/>
                </a:lnTo>
                <a:lnTo>
                  <a:pt x="74" y="792"/>
                </a:lnTo>
                <a:lnTo>
                  <a:pt x="66" y="806"/>
                </a:lnTo>
                <a:lnTo>
                  <a:pt x="70" y="832"/>
                </a:lnTo>
                <a:lnTo>
                  <a:pt x="80" y="834"/>
                </a:lnTo>
                <a:lnTo>
                  <a:pt x="120" y="834"/>
                </a:lnTo>
                <a:lnTo>
                  <a:pt x="100" y="852"/>
                </a:lnTo>
                <a:lnTo>
                  <a:pt x="112" y="860"/>
                </a:lnTo>
                <a:lnTo>
                  <a:pt x="128" y="868"/>
                </a:lnTo>
                <a:lnTo>
                  <a:pt x="170" y="886"/>
                </a:lnTo>
                <a:lnTo>
                  <a:pt x="172" y="888"/>
                </a:lnTo>
                <a:lnTo>
                  <a:pt x="174" y="888"/>
                </a:lnTo>
                <a:lnTo>
                  <a:pt x="178" y="952"/>
                </a:lnTo>
                <a:lnTo>
                  <a:pt x="180" y="962"/>
                </a:lnTo>
                <a:lnTo>
                  <a:pt x="186" y="970"/>
                </a:lnTo>
                <a:lnTo>
                  <a:pt x="194" y="976"/>
                </a:lnTo>
                <a:lnTo>
                  <a:pt x="206" y="982"/>
                </a:lnTo>
                <a:lnTo>
                  <a:pt x="210" y="980"/>
                </a:lnTo>
                <a:lnTo>
                  <a:pt x="212" y="980"/>
                </a:lnTo>
                <a:lnTo>
                  <a:pt x="256" y="986"/>
                </a:lnTo>
                <a:lnTo>
                  <a:pt x="260" y="986"/>
                </a:lnTo>
                <a:lnTo>
                  <a:pt x="260" y="984"/>
                </a:lnTo>
                <a:lnTo>
                  <a:pt x="268" y="968"/>
                </a:lnTo>
                <a:lnTo>
                  <a:pt x="268" y="966"/>
                </a:lnTo>
                <a:lnTo>
                  <a:pt x="268" y="960"/>
                </a:lnTo>
                <a:lnTo>
                  <a:pt x="270" y="956"/>
                </a:lnTo>
                <a:lnTo>
                  <a:pt x="274" y="952"/>
                </a:lnTo>
                <a:lnTo>
                  <a:pt x="278" y="948"/>
                </a:lnTo>
                <a:lnTo>
                  <a:pt x="286" y="940"/>
                </a:lnTo>
                <a:lnTo>
                  <a:pt x="290" y="932"/>
                </a:lnTo>
                <a:lnTo>
                  <a:pt x="294" y="928"/>
                </a:lnTo>
                <a:lnTo>
                  <a:pt x="298" y="926"/>
                </a:lnTo>
                <a:lnTo>
                  <a:pt x="306" y="926"/>
                </a:lnTo>
                <a:lnTo>
                  <a:pt x="314" y="928"/>
                </a:lnTo>
                <a:lnTo>
                  <a:pt x="316" y="928"/>
                </a:lnTo>
                <a:lnTo>
                  <a:pt x="330" y="936"/>
                </a:lnTo>
                <a:lnTo>
                  <a:pt x="382" y="946"/>
                </a:lnTo>
                <a:lnTo>
                  <a:pt x="412" y="944"/>
                </a:lnTo>
                <a:lnTo>
                  <a:pt x="434" y="934"/>
                </a:lnTo>
                <a:lnTo>
                  <a:pt x="440" y="928"/>
                </a:lnTo>
                <a:lnTo>
                  <a:pt x="444" y="924"/>
                </a:lnTo>
                <a:lnTo>
                  <a:pt x="452" y="924"/>
                </a:lnTo>
                <a:lnTo>
                  <a:pt x="460" y="930"/>
                </a:lnTo>
                <a:lnTo>
                  <a:pt x="464" y="932"/>
                </a:lnTo>
                <a:lnTo>
                  <a:pt x="468" y="938"/>
                </a:lnTo>
                <a:lnTo>
                  <a:pt x="472" y="948"/>
                </a:lnTo>
                <a:lnTo>
                  <a:pt x="488" y="960"/>
                </a:lnTo>
                <a:lnTo>
                  <a:pt x="500" y="960"/>
                </a:lnTo>
                <a:lnTo>
                  <a:pt x="502" y="960"/>
                </a:lnTo>
                <a:lnTo>
                  <a:pt x="504" y="960"/>
                </a:lnTo>
                <a:lnTo>
                  <a:pt x="520" y="968"/>
                </a:lnTo>
                <a:lnTo>
                  <a:pt x="552" y="964"/>
                </a:lnTo>
                <a:lnTo>
                  <a:pt x="570" y="960"/>
                </a:lnTo>
                <a:lnTo>
                  <a:pt x="614" y="964"/>
                </a:lnTo>
                <a:lnTo>
                  <a:pt x="634" y="958"/>
                </a:lnTo>
                <a:lnTo>
                  <a:pt x="658" y="948"/>
                </a:lnTo>
                <a:lnTo>
                  <a:pt x="666" y="944"/>
                </a:lnTo>
                <a:lnTo>
                  <a:pt x="676" y="940"/>
                </a:lnTo>
                <a:lnTo>
                  <a:pt x="720" y="940"/>
                </a:lnTo>
                <a:lnTo>
                  <a:pt x="736" y="934"/>
                </a:lnTo>
                <a:lnTo>
                  <a:pt x="746" y="930"/>
                </a:lnTo>
                <a:lnTo>
                  <a:pt x="754" y="928"/>
                </a:lnTo>
                <a:lnTo>
                  <a:pt x="778" y="928"/>
                </a:lnTo>
                <a:lnTo>
                  <a:pt x="790" y="936"/>
                </a:lnTo>
                <a:lnTo>
                  <a:pt x="826" y="944"/>
                </a:lnTo>
                <a:lnTo>
                  <a:pt x="830" y="944"/>
                </a:lnTo>
                <a:lnTo>
                  <a:pt x="832" y="948"/>
                </a:lnTo>
                <a:lnTo>
                  <a:pt x="842" y="956"/>
                </a:lnTo>
                <a:lnTo>
                  <a:pt x="858" y="964"/>
                </a:lnTo>
                <a:lnTo>
                  <a:pt x="858" y="966"/>
                </a:lnTo>
                <a:lnTo>
                  <a:pt x="892" y="968"/>
                </a:lnTo>
                <a:lnTo>
                  <a:pt x="908" y="976"/>
                </a:lnTo>
                <a:lnTo>
                  <a:pt x="928" y="980"/>
                </a:lnTo>
                <a:lnTo>
                  <a:pt x="946" y="982"/>
                </a:lnTo>
                <a:lnTo>
                  <a:pt x="950" y="972"/>
                </a:lnTo>
                <a:lnTo>
                  <a:pt x="942" y="956"/>
                </a:lnTo>
                <a:lnTo>
                  <a:pt x="940" y="940"/>
                </a:lnTo>
                <a:lnTo>
                  <a:pt x="938" y="940"/>
                </a:lnTo>
                <a:lnTo>
                  <a:pt x="942" y="936"/>
                </a:lnTo>
                <a:lnTo>
                  <a:pt x="952" y="922"/>
                </a:lnTo>
                <a:lnTo>
                  <a:pt x="952" y="920"/>
                </a:lnTo>
                <a:lnTo>
                  <a:pt x="954" y="920"/>
                </a:lnTo>
                <a:lnTo>
                  <a:pt x="964" y="912"/>
                </a:lnTo>
                <a:lnTo>
                  <a:pt x="962" y="908"/>
                </a:lnTo>
                <a:lnTo>
                  <a:pt x="958" y="892"/>
                </a:lnTo>
                <a:lnTo>
                  <a:pt x="956" y="888"/>
                </a:lnTo>
                <a:lnTo>
                  <a:pt x="950" y="884"/>
                </a:lnTo>
                <a:lnTo>
                  <a:pt x="938" y="872"/>
                </a:lnTo>
                <a:lnTo>
                  <a:pt x="922" y="858"/>
                </a:lnTo>
                <a:lnTo>
                  <a:pt x="922" y="856"/>
                </a:lnTo>
                <a:lnTo>
                  <a:pt x="920" y="856"/>
                </a:lnTo>
                <a:lnTo>
                  <a:pt x="922" y="856"/>
                </a:lnTo>
                <a:lnTo>
                  <a:pt x="922" y="854"/>
                </a:lnTo>
                <a:lnTo>
                  <a:pt x="924" y="838"/>
                </a:lnTo>
                <a:lnTo>
                  <a:pt x="924" y="828"/>
                </a:lnTo>
                <a:lnTo>
                  <a:pt x="916" y="808"/>
                </a:lnTo>
                <a:lnTo>
                  <a:pt x="934" y="804"/>
                </a:lnTo>
                <a:lnTo>
                  <a:pt x="944" y="796"/>
                </a:lnTo>
                <a:lnTo>
                  <a:pt x="966" y="796"/>
                </a:lnTo>
                <a:lnTo>
                  <a:pt x="988" y="792"/>
                </a:lnTo>
                <a:lnTo>
                  <a:pt x="990" y="792"/>
                </a:lnTo>
                <a:lnTo>
                  <a:pt x="1004" y="794"/>
                </a:lnTo>
                <a:lnTo>
                  <a:pt x="1022" y="788"/>
                </a:lnTo>
                <a:lnTo>
                  <a:pt x="1042" y="784"/>
                </a:lnTo>
                <a:lnTo>
                  <a:pt x="1054" y="780"/>
                </a:lnTo>
                <a:lnTo>
                  <a:pt x="1056" y="780"/>
                </a:lnTo>
                <a:lnTo>
                  <a:pt x="1090" y="772"/>
                </a:lnTo>
                <a:lnTo>
                  <a:pt x="1096" y="768"/>
                </a:lnTo>
                <a:lnTo>
                  <a:pt x="1094" y="760"/>
                </a:lnTo>
                <a:lnTo>
                  <a:pt x="1088" y="750"/>
                </a:lnTo>
                <a:lnTo>
                  <a:pt x="1088" y="748"/>
                </a:lnTo>
                <a:lnTo>
                  <a:pt x="1086" y="748"/>
                </a:lnTo>
                <a:lnTo>
                  <a:pt x="1088" y="736"/>
                </a:lnTo>
                <a:lnTo>
                  <a:pt x="1090" y="734"/>
                </a:lnTo>
                <a:lnTo>
                  <a:pt x="1090" y="718"/>
                </a:lnTo>
                <a:lnTo>
                  <a:pt x="1086" y="704"/>
                </a:lnTo>
                <a:lnTo>
                  <a:pt x="1086" y="702"/>
                </a:lnTo>
                <a:lnTo>
                  <a:pt x="1094" y="686"/>
                </a:lnTo>
                <a:lnTo>
                  <a:pt x="1100" y="678"/>
                </a:lnTo>
                <a:lnTo>
                  <a:pt x="1102" y="676"/>
                </a:lnTo>
                <a:lnTo>
                  <a:pt x="1106" y="676"/>
                </a:lnTo>
                <a:lnTo>
                  <a:pt x="1126" y="676"/>
                </a:lnTo>
                <a:lnTo>
                  <a:pt x="1132" y="676"/>
                </a:lnTo>
                <a:lnTo>
                  <a:pt x="1138" y="672"/>
                </a:lnTo>
                <a:lnTo>
                  <a:pt x="1170" y="630"/>
                </a:lnTo>
                <a:lnTo>
                  <a:pt x="1170" y="628"/>
                </a:lnTo>
                <a:lnTo>
                  <a:pt x="1186" y="614"/>
                </a:lnTo>
                <a:lnTo>
                  <a:pt x="1188" y="612"/>
                </a:lnTo>
                <a:lnTo>
                  <a:pt x="1196" y="610"/>
                </a:lnTo>
                <a:lnTo>
                  <a:pt x="1202" y="608"/>
                </a:lnTo>
                <a:lnTo>
                  <a:pt x="1206" y="604"/>
                </a:lnTo>
                <a:lnTo>
                  <a:pt x="1214" y="596"/>
                </a:lnTo>
                <a:lnTo>
                  <a:pt x="1218" y="592"/>
                </a:lnTo>
                <a:lnTo>
                  <a:pt x="1246" y="598"/>
                </a:lnTo>
                <a:lnTo>
                  <a:pt x="1270" y="588"/>
                </a:lnTo>
                <a:lnTo>
                  <a:pt x="1284" y="586"/>
                </a:lnTo>
                <a:lnTo>
                  <a:pt x="1296" y="580"/>
                </a:lnTo>
                <a:lnTo>
                  <a:pt x="1296" y="562"/>
                </a:lnTo>
                <a:lnTo>
                  <a:pt x="1298" y="540"/>
                </a:lnTo>
                <a:lnTo>
                  <a:pt x="1298" y="538"/>
                </a:lnTo>
                <a:lnTo>
                  <a:pt x="1302" y="532"/>
                </a:lnTo>
                <a:lnTo>
                  <a:pt x="1302" y="530"/>
                </a:lnTo>
                <a:close/>
              </a:path>
            </a:pathLst>
          </a:custGeom>
          <a:solidFill>
            <a:srgbClr val="D3D3D3"/>
          </a:solidFill>
          <a:ln w="3175">
            <a:solidFill>
              <a:schemeClr val="bg1"/>
            </a:solidFill>
            <a:round/>
          </a:ln>
        </p:spPr>
        <p:txBody>
          <a:bodyPr/>
          <a:lstStyle/>
          <a:p>
            <a:endParaRPr lang="zh-CN" altLang="en-US"/>
          </a:p>
        </p:txBody>
      </p:sp>
      <p:sp>
        <p:nvSpPr>
          <p:cNvPr id="36869" name="青海"/>
          <p:cNvSpPr>
            <a:spLocks noChangeArrowheads="1"/>
          </p:cNvSpPr>
          <p:nvPr/>
        </p:nvSpPr>
        <p:spPr bwMode="auto">
          <a:xfrm>
            <a:off x="1900238" y="3244850"/>
            <a:ext cx="1489075" cy="1066800"/>
          </a:xfrm>
          <a:custGeom>
            <a:avLst/>
            <a:gdLst>
              <a:gd name="T0" fmla="*/ 480 w 812"/>
              <a:gd name="T1" fmla="*/ 58 h 582"/>
              <a:gd name="T2" fmla="*/ 460 w 812"/>
              <a:gd name="T3" fmla="*/ 82 h 582"/>
              <a:gd name="T4" fmla="*/ 396 w 812"/>
              <a:gd name="T5" fmla="*/ 38 h 582"/>
              <a:gd name="T6" fmla="*/ 344 w 812"/>
              <a:gd name="T7" fmla="*/ 10 h 582"/>
              <a:gd name="T8" fmla="*/ 288 w 812"/>
              <a:gd name="T9" fmla="*/ 4 h 582"/>
              <a:gd name="T10" fmla="*/ 248 w 812"/>
              <a:gd name="T11" fmla="*/ 6 h 582"/>
              <a:gd name="T12" fmla="*/ 198 w 812"/>
              <a:gd name="T13" fmla="*/ 18 h 582"/>
              <a:gd name="T14" fmla="*/ 158 w 812"/>
              <a:gd name="T15" fmla="*/ 28 h 582"/>
              <a:gd name="T16" fmla="*/ 92 w 812"/>
              <a:gd name="T17" fmla="*/ 38 h 582"/>
              <a:gd name="T18" fmla="*/ 84 w 812"/>
              <a:gd name="T19" fmla="*/ 78 h 582"/>
              <a:gd name="T20" fmla="*/ 120 w 812"/>
              <a:gd name="T21" fmla="*/ 114 h 582"/>
              <a:gd name="T22" fmla="*/ 128 w 812"/>
              <a:gd name="T23" fmla="*/ 142 h 582"/>
              <a:gd name="T24" fmla="*/ 112 w 812"/>
              <a:gd name="T25" fmla="*/ 196 h 582"/>
              <a:gd name="T26" fmla="*/ 106 w 812"/>
              <a:gd name="T27" fmla="*/ 214 h 582"/>
              <a:gd name="T28" fmla="*/ 60 w 812"/>
              <a:gd name="T29" fmla="*/ 210 h 582"/>
              <a:gd name="T30" fmla="*/ 22 w 812"/>
              <a:gd name="T31" fmla="*/ 202 h 582"/>
              <a:gd name="T32" fmla="*/ 8 w 812"/>
              <a:gd name="T33" fmla="*/ 250 h 582"/>
              <a:gd name="T34" fmla="*/ 4 w 812"/>
              <a:gd name="T35" fmla="*/ 272 h 582"/>
              <a:gd name="T36" fmla="*/ 18 w 812"/>
              <a:gd name="T37" fmla="*/ 310 h 582"/>
              <a:gd name="T38" fmla="*/ 0 w 812"/>
              <a:gd name="T39" fmla="*/ 362 h 582"/>
              <a:gd name="T40" fmla="*/ 26 w 812"/>
              <a:gd name="T41" fmla="*/ 406 h 582"/>
              <a:gd name="T42" fmla="*/ 68 w 812"/>
              <a:gd name="T43" fmla="*/ 422 h 582"/>
              <a:gd name="T44" fmla="*/ 92 w 812"/>
              <a:gd name="T45" fmla="*/ 424 h 582"/>
              <a:gd name="T46" fmla="*/ 108 w 812"/>
              <a:gd name="T47" fmla="*/ 448 h 582"/>
              <a:gd name="T48" fmla="*/ 132 w 812"/>
              <a:gd name="T49" fmla="*/ 460 h 582"/>
              <a:gd name="T50" fmla="*/ 162 w 812"/>
              <a:gd name="T51" fmla="*/ 474 h 582"/>
              <a:gd name="T52" fmla="*/ 232 w 812"/>
              <a:gd name="T53" fmla="*/ 498 h 582"/>
              <a:gd name="T54" fmla="*/ 304 w 812"/>
              <a:gd name="T55" fmla="*/ 494 h 582"/>
              <a:gd name="T56" fmla="*/ 332 w 812"/>
              <a:gd name="T57" fmla="*/ 532 h 582"/>
              <a:gd name="T58" fmla="*/ 348 w 812"/>
              <a:gd name="T59" fmla="*/ 554 h 582"/>
              <a:gd name="T60" fmla="*/ 364 w 812"/>
              <a:gd name="T61" fmla="*/ 578 h 582"/>
              <a:gd name="T62" fmla="*/ 390 w 812"/>
              <a:gd name="T63" fmla="*/ 568 h 582"/>
              <a:gd name="T64" fmla="*/ 428 w 812"/>
              <a:gd name="T65" fmla="*/ 574 h 582"/>
              <a:gd name="T66" fmla="*/ 456 w 812"/>
              <a:gd name="T67" fmla="*/ 546 h 582"/>
              <a:gd name="T68" fmla="*/ 476 w 812"/>
              <a:gd name="T69" fmla="*/ 492 h 582"/>
              <a:gd name="T70" fmla="*/ 476 w 812"/>
              <a:gd name="T71" fmla="*/ 438 h 582"/>
              <a:gd name="T72" fmla="*/ 480 w 812"/>
              <a:gd name="T73" fmla="*/ 418 h 582"/>
              <a:gd name="T74" fmla="*/ 514 w 812"/>
              <a:gd name="T75" fmla="*/ 410 h 582"/>
              <a:gd name="T76" fmla="*/ 556 w 812"/>
              <a:gd name="T77" fmla="*/ 428 h 582"/>
              <a:gd name="T78" fmla="*/ 568 w 812"/>
              <a:gd name="T79" fmla="*/ 462 h 582"/>
              <a:gd name="T80" fmla="*/ 584 w 812"/>
              <a:gd name="T81" fmla="*/ 478 h 582"/>
              <a:gd name="T82" fmla="*/ 610 w 812"/>
              <a:gd name="T83" fmla="*/ 506 h 582"/>
              <a:gd name="T84" fmla="*/ 652 w 812"/>
              <a:gd name="T85" fmla="*/ 518 h 582"/>
              <a:gd name="T86" fmla="*/ 664 w 812"/>
              <a:gd name="T87" fmla="*/ 518 h 582"/>
              <a:gd name="T88" fmla="*/ 700 w 812"/>
              <a:gd name="T89" fmla="*/ 508 h 582"/>
              <a:gd name="T90" fmla="*/ 698 w 812"/>
              <a:gd name="T91" fmla="*/ 480 h 582"/>
              <a:gd name="T92" fmla="*/ 722 w 812"/>
              <a:gd name="T93" fmla="*/ 472 h 582"/>
              <a:gd name="T94" fmla="*/ 688 w 812"/>
              <a:gd name="T95" fmla="*/ 426 h 582"/>
              <a:gd name="T96" fmla="*/ 744 w 812"/>
              <a:gd name="T97" fmla="*/ 396 h 582"/>
              <a:gd name="T98" fmla="*/ 730 w 812"/>
              <a:gd name="T99" fmla="*/ 378 h 582"/>
              <a:gd name="T100" fmla="*/ 752 w 812"/>
              <a:gd name="T101" fmla="*/ 350 h 582"/>
              <a:gd name="T102" fmla="*/ 796 w 812"/>
              <a:gd name="T103" fmla="*/ 310 h 582"/>
              <a:gd name="T104" fmla="*/ 800 w 812"/>
              <a:gd name="T105" fmla="*/ 254 h 582"/>
              <a:gd name="T106" fmla="*/ 778 w 812"/>
              <a:gd name="T107" fmla="*/ 182 h 582"/>
              <a:gd name="T108" fmla="*/ 736 w 812"/>
              <a:gd name="T109" fmla="*/ 158 h 582"/>
              <a:gd name="T110" fmla="*/ 672 w 812"/>
              <a:gd name="T111" fmla="*/ 100 h 582"/>
              <a:gd name="T112" fmla="*/ 658 w 812"/>
              <a:gd name="T113" fmla="*/ 106 h 582"/>
              <a:gd name="T114" fmla="*/ 616 w 812"/>
              <a:gd name="T115" fmla="*/ 78 h 582"/>
              <a:gd name="T116" fmla="*/ 584 w 812"/>
              <a:gd name="T117" fmla="*/ 52 h 582"/>
              <a:gd name="T118" fmla="*/ 552 w 812"/>
              <a:gd name="T119" fmla="*/ 50 h 582"/>
              <a:gd name="T120" fmla="*/ 484 w 812"/>
              <a:gd name="T121" fmla="*/ 3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582">
                <a:moveTo>
                  <a:pt x="484" y="30"/>
                </a:moveTo>
                <a:lnTo>
                  <a:pt x="476" y="36"/>
                </a:lnTo>
                <a:lnTo>
                  <a:pt x="480" y="56"/>
                </a:lnTo>
                <a:lnTo>
                  <a:pt x="480" y="58"/>
                </a:lnTo>
                <a:lnTo>
                  <a:pt x="482" y="58"/>
                </a:lnTo>
                <a:lnTo>
                  <a:pt x="480" y="58"/>
                </a:lnTo>
                <a:lnTo>
                  <a:pt x="472" y="78"/>
                </a:lnTo>
                <a:lnTo>
                  <a:pt x="460" y="82"/>
                </a:lnTo>
                <a:lnTo>
                  <a:pt x="458" y="84"/>
                </a:lnTo>
                <a:lnTo>
                  <a:pt x="456" y="84"/>
                </a:lnTo>
                <a:lnTo>
                  <a:pt x="436" y="74"/>
                </a:lnTo>
                <a:lnTo>
                  <a:pt x="396" y="38"/>
                </a:lnTo>
                <a:lnTo>
                  <a:pt x="380" y="28"/>
                </a:lnTo>
                <a:lnTo>
                  <a:pt x="356" y="20"/>
                </a:lnTo>
                <a:lnTo>
                  <a:pt x="356" y="18"/>
                </a:lnTo>
                <a:lnTo>
                  <a:pt x="344" y="10"/>
                </a:lnTo>
                <a:lnTo>
                  <a:pt x="324" y="4"/>
                </a:lnTo>
                <a:lnTo>
                  <a:pt x="314" y="6"/>
                </a:lnTo>
                <a:lnTo>
                  <a:pt x="312" y="6"/>
                </a:lnTo>
                <a:lnTo>
                  <a:pt x="288" y="4"/>
                </a:lnTo>
                <a:lnTo>
                  <a:pt x="286" y="4"/>
                </a:lnTo>
                <a:lnTo>
                  <a:pt x="268" y="0"/>
                </a:lnTo>
                <a:lnTo>
                  <a:pt x="256" y="0"/>
                </a:lnTo>
                <a:lnTo>
                  <a:pt x="248" y="6"/>
                </a:lnTo>
                <a:lnTo>
                  <a:pt x="240" y="8"/>
                </a:lnTo>
                <a:lnTo>
                  <a:pt x="228" y="10"/>
                </a:lnTo>
                <a:lnTo>
                  <a:pt x="212" y="14"/>
                </a:lnTo>
                <a:lnTo>
                  <a:pt x="198" y="18"/>
                </a:lnTo>
                <a:lnTo>
                  <a:pt x="196" y="20"/>
                </a:lnTo>
                <a:lnTo>
                  <a:pt x="180" y="22"/>
                </a:lnTo>
                <a:lnTo>
                  <a:pt x="160" y="28"/>
                </a:lnTo>
                <a:lnTo>
                  <a:pt x="158" y="28"/>
                </a:lnTo>
                <a:lnTo>
                  <a:pt x="144" y="26"/>
                </a:lnTo>
                <a:lnTo>
                  <a:pt x="120" y="30"/>
                </a:lnTo>
                <a:lnTo>
                  <a:pt x="100" y="30"/>
                </a:lnTo>
                <a:lnTo>
                  <a:pt x="92" y="38"/>
                </a:lnTo>
                <a:lnTo>
                  <a:pt x="82" y="40"/>
                </a:lnTo>
                <a:lnTo>
                  <a:pt x="86" y="50"/>
                </a:lnTo>
                <a:lnTo>
                  <a:pt x="86" y="66"/>
                </a:lnTo>
                <a:lnTo>
                  <a:pt x="84" y="78"/>
                </a:lnTo>
                <a:lnTo>
                  <a:pt x="98" y="90"/>
                </a:lnTo>
                <a:lnTo>
                  <a:pt x="110" y="102"/>
                </a:lnTo>
                <a:lnTo>
                  <a:pt x="118" y="110"/>
                </a:lnTo>
                <a:lnTo>
                  <a:pt x="120" y="114"/>
                </a:lnTo>
                <a:lnTo>
                  <a:pt x="120" y="118"/>
                </a:lnTo>
                <a:lnTo>
                  <a:pt x="124" y="130"/>
                </a:lnTo>
                <a:lnTo>
                  <a:pt x="130" y="142"/>
                </a:lnTo>
                <a:lnTo>
                  <a:pt x="128" y="142"/>
                </a:lnTo>
                <a:lnTo>
                  <a:pt x="112" y="154"/>
                </a:lnTo>
                <a:lnTo>
                  <a:pt x="102" y="166"/>
                </a:lnTo>
                <a:lnTo>
                  <a:pt x="104" y="178"/>
                </a:lnTo>
                <a:lnTo>
                  <a:pt x="112" y="196"/>
                </a:lnTo>
                <a:lnTo>
                  <a:pt x="112" y="198"/>
                </a:lnTo>
                <a:lnTo>
                  <a:pt x="112" y="204"/>
                </a:lnTo>
                <a:lnTo>
                  <a:pt x="108" y="210"/>
                </a:lnTo>
                <a:lnTo>
                  <a:pt x="106" y="214"/>
                </a:lnTo>
                <a:lnTo>
                  <a:pt x="102" y="216"/>
                </a:lnTo>
                <a:lnTo>
                  <a:pt x="96" y="216"/>
                </a:lnTo>
                <a:lnTo>
                  <a:pt x="80" y="214"/>
                </a:lnTo>
                <a:lnTo>
                  <a:pt x="60" y="210"/>
                </a:lnTo>
                <a:lnTo>
                  <a:pt x="58" y="210"/>
                </a:lnTo>
                <a:lnTo>
                  <a:pt x="44" y="202"/>
                </a:lnTo>
                <a:lnTo>
                  <a:pt x="20" y="202"/>
                </a:lnTo>
                <a:lnTo>
                  <a:pt x="22" y="202"/>
                </a:lnTo>
                <a:lnTo>
                  <a:pt x="20" y="242"/>
                </a:lnTo>
                <a:lnTo>
                  <a:pt x="18" y="246"/>
                </a:lnTo>
                <a:lnTo>
                  <a:pt x="16" y="248"/>
                </a:lnTo>
                <a:lnTo>
                  <a:pt x="8" y="250"/>
                </a:lnTo>
                <a:lnTo>
                  <a:pt x="6" y="254"/>
                </a:lnTo>
                <a:lnTo>
                  <a:pt x="6" y="262"/>
                </a:lnTo>
                <a:lnTo>
                  <a:pt x="4" y="262"/>
                </a:lnTo>
                <a:lnTo>
                  <a:pt x="4" y="272"/>
                </a:lnTo>
                <a:lnTo>
                  <a:pt x="10" y="280"/>
                </a:lnTo>
                <a:lnTo>
                  <a:pt x="14" y="284"/>
                </a:lnTo>
                <a:lnTo>
                  <a:pt x="18" y="304"/>
                </a:lnTo>
                <a:lnTo>
                  <a:pt x="18" y="310"/>
                </a:lnTo>
                <a:lnTo>
                  <a:pt x="16" y="322"/>
                </a:lnTo>
                <a:lnTo>
                  <a:pt x="10" y="338"/>
                </a:lnTo>
                <a:lnTo>
                  <a:pt x="0" y="358"/>
                </a:lnTo>
                <a:lnTo>
                  <a:pt x="0" y="362"/>
                </a:lnTo>
                <a:lnTo>
                  <a:pt x="0" y="370"/>
                </a:lnTo>
                <a:lnTo>
                  <a:pt x="12" y="384"/>
                </a:lnTo>
                <a:lnTo>
                  <a:pt x="16" y="394"/>
                </a:lnTo>
                <a:lnTo>
                  <a:pt x="26" y="406"/>
                </a:lnTo>
                <a:lnTo>
                  <a:pt x="40" y="422"/>
                </a:lnTo>
                <a:lnTo>
                  <a:pt x="48" y="430"/>
                </a:lnTo>
                <a:lnTo>
                  <a:pt x="52" y="430"/>
                </a:lnTo>
                <a:lnTo>
                  <a:pt x="68" y="422"/>
                </a:lnTo>
                <a:lnTo>
                  <a:pt x="72" y="418"/>
                </a:lnTo>
                <a:lnTo>
                  <a:pt x="76" y="418"/>
                </a:lnTo>
                <a:lnTo>
                  <a:pt x="84" y="420"/>
                </a:lnTo>
                <a:lnTo>
                  <a:pt x="92" y="424"/>
                </a:lnTo>
                <a:lnTo>
                  <a:pt x="92" y="426"/>
                </a:lnTo>
                <a:lnTo>
                  <a:pt x="100" y="434"/>
                </a:lnTo>
                <a:lnTo>
                  <a:pt x="104" y="444"/>
                </a:lnTo>
                <a:lnTo>
                  <a:pt x="108" y="448"/>
                </a:lnTo>
                <a:lnTo>
                  <a:pt x="110" y="450"/>
                </a:lnTo>
                <a:lnTo>
                  <a:pt x="120" y="458"/>
                </a:lnTo>
                <a:lnTo>
                  <a:pt x="126" y="458"/>
                </a:lnTo>
                <a:lnTo>
                  <a:pt x="132" y="460"/>
                </a:lnTo>
                <a:lnTo>
                  <a:pt x="136" y="464"/>
                </a:lnTo>
                <a:lnTo>
                  <a:pt x="144" y="468"/>
                </a:lnTo>
                <a:lnTo>
                  <a:pt x="160" y="474"/>
                </a:lnTo>
                <a:lnTo>
                  <a:pt x="162" y="474"/>
                </a:lnTo>
                <a:lnTo>
                  <a:pt x="186" y="482"/>
                </a:lnTo>
                <a:lnTo>
                  <a:pt x="188" y="482"/>
                </a:lnTo>
                <a:lnTo>
                  <a:pt x="204" y="490"/>
                </a:lnTo>
                <a:lnTo>
                  <a:pt x="232" y="498"/>
                </a:lnTo>
                <a:lnTo>
                  <a:pt x="234" y="498"/>
                </a:lnTo>
                <a:lnTo>
                  <a:pt x="272" y="500"/>
                </a:lnTo>
                <a:lnTo>
                  <a:pt x="288" y="494"/>
                </a:lnTo>
                <a:lnTo>
                  <a:pt x="304" y="494"/>
                </a:lnTo>
                <a:lnTo>
                  <a:pt x="304" y="496"/>
                </a:lnTo>
                <a:lnTo>
                  <a:pt x="316" y="512"/>
                </a:lnTo>
                <a:lnTo>
                  <a:pt x="324" y="526"/>
                </a:lnTo>
                <a:lnTo>
                  <a:pt x="332" y="532"/>
                </a:lnTo>
                <a:lnTo>
                  <a:pt x="340" y="536"/>
                </a:lnTo>
                <a:lnTo>
                  <a:pt x="340" y="538"/>
                </a:lnTo>
                <a:lnTo>
                  <a:pt x="342" y="538"/>
                </a:lnTo>
                <a:lnTo>
                  <a:pt x="348" y="554"/>
                </a:lnTo>
                <a:lnTo>
                  <a:pt x="350" y="554"/>
                </a:lnTo>
                <a:lnTo>
                  <a:pt x="350" y="556"/>
                </a:lnTo>
                <a:lnTo>
                  <a:pt x="354" y="574"/>
                </a:lnTo>
                <a:lnTo>
                  <a:pt x="364" y="578"/>
                </a:lnTo>
                <a:lnTo>
                  <a:pt x="366" y="578"/>
                </a:lnTo>
                <a:lnTo>
                  <a:pt x="376" y="582"/>
                </a:lnTo>
                <a:lnTo>
                  <a:pt x="388" y="580"/>
                </a:lnTo>
                <a:lnTo>
                  <a:pt x="390" y="568"/>
                </a:lnTo>
                <a:lnTo>
                  <a:pt x="392" y="566"/>
                </a:lnTo>
                <a:lnTo>
                  <a:pt x="404" y="554"/>
                </a:lnTo>
                <a:lnTo>
                  <a:pt x="420" y="558"/>
                </a:lnTo>
                <a:lnTo>
                  <a:pt x="428" y="574"/>
                </a:lnTo>
                <a:lnTo>
                  <a:pt x="442" y="570"/>
                </a:lnTo>
                <a:lnTo>
                  <a:pt x="444" y="554"/>
                </a:lnTo>
                <a:lnTo>
                  <a:pt x="444" y="552"/>
                </a:lnTo>
                <a:lnTo>
                  <a:pt x="456" y="546"/>
                </a:lnTo>
                <a:lnTo>
                  <a:pt x="452" y="524"/>
                </a:lnTo>
                <a:lnTo>
                  <a:pt x="452" y="522"/>
                </a:lnTo>
                <a:lnTo>
                  <a:pt x="464" y="496"/>
                </a:lnTo>
                <a:lnTo>
                  <a:pt x="476" y="492"/>
                </a:lnTo>
                <a:lnTo>
                  <a:pt x="472" y="470"/>
                </a:lnTo>
                <a:lnTo>
                  <a:pt x="484" y="470"/>
                </a:lnTo>
                <a:lnTo>
                  <a:pt x="484" y="458"/>
                </a:lnTo>
                <a:lnTo>
                  <a:pt x="476" y="438"/>
                </a:lnTo>
                <a:lnTo>
                  <a:pt x="476" y="436"/>
                </a:lnTo>
                <a:lnTo>
                  <a:pt x="478" y="420"/>
                </a:lnTo>
                <a:lnTo>
                  <a:pt x="478" y="418"/>
                </a:lnTo>
                <a:lnTo>
                  <a:pt x="480" y="418"/>
                </a:lnTo>
                <a:lnTo>
                  <a:pt x="488" y="406"/>
                </a:lnTo>
                <a:lnTo>
                  <a:pt x="490" y="406"/>
                </a:lnTo>
                <a:lnTo>
                  <a:pt x="492" y="406"/>
                </a:lnTo>
                <a:lnTo>
                  <a:pt x="514" y="410"/>
                </a:lnTo>
                <a:lnTo>
                  <a:pt x="532" y="414"/>
                </a:lnTo>
                <a:lnTo>
                  <a:pt x="548" y="410"/>
                </a:lnTo>
                <a:lnTo>
                  <a:pt x="556" y="426"/>
                </a:lnTo>
                <a:lnTo>
                  <a:pt x="556" y="428"/>
                </a:lnTo>
                <a:lnTo>
                  <a:pt x="556" y="440"/>
                </a:lnTo>
                <a:lnTo>
                  <a:pt x="560" y="452"/>
                </a:lnTo>
                <a:lnTo>
                  <a:pt x="562" y="458"/>
                </a:lnTo>
                <a:lnTo>
                  <a:pt x="568" y="462"/>
                </a:lnTo>
                <a:lnTo>
                  <a:pt x="578" y="464"/>
                </a:lnTo>
                <a:lnTo>
                  <a:pt x="580" y="468"/>
                </a:lnTo>
                <a:lnTo>
                  <a:pt x="580" y="470"/>
                </a:lnTo>
                <a:lnTo>
                  <a:pt x="584" y="478"/>
                </a:lnTo>
                <a:lnTo>
                  <a:pt x="590" y="486"/>
                </a:lnTo>
                <a:lnTo>
                  <a:pt x="598" y="498"/>
                </a:lnTo>
                <a:lnTo>
                  <a:pt x="602" y="506"/>
                </a:lnTo>
                <a:lnTo>
                  <a:pt x="610" y="506"/>
                </a:lnTo>
                <a:lnTo>
                  <a:pt x="624" y="494"/>
                </a:lnTo>
                <a:lnTo>
                  <a:pt x="632" y="512"/>
                </a:lnTo>
                <a:lnTo>
                  <a:pt x="650" y="518"/>
                </a:lnTo>
                <a:lnTo>
                  <a:pt x="652" y="518"/>
                </a:lnTo>
                <a:lnTo>
                  <a:pt x="660" y="534"/>
                </a:lnTo>
                <a:lnTo>
                  <a:pt x="664" y="538"/>
                </a:lnTo>
                <a:lnTo>
                  <a:pt x="664" y="522"/>
                </a:lnTo>
                <a:lnTo>
                  <a:pt x="664" y="518"/>
                </a:lnTo>
                <a:lnTo>
                  <a:pt x="700" y="518"/>
                </a:lnTo>
                <a:lnTo>
                  <a:pt x="700" y="514"/>
                </a:lnTo>
                <a:lnTo>
                  <a:pt x="702" y="512"/>
                </a:lnTo>
                <a:lnTo>
                  <a:pt x="700" y="508"/>
                </a:lnTo>
                <a:lnTo>
                  <a:pt x="698" y="500"/>
                </a:lnTo>
                <a:lnTo>
                  <a:pt x="696" y="494"/>
                </a:lnTo>
                <a:lnTo>
                  <a:pt x="696" y="486"/>
                </a:lnTo>
                <a:lnTo>
                  <a:pt x="698" y="480"/>
                </a:lnTo>
                <a:lnTo>
                  <a:pt x="702" y="478"/>
                </a:lnTo>
                <a:lnTo>
                  <a:pt x="706" y="478"/>
                </a:lnTo>
                <a:lnTo>
                  <a:pt x="720" y="482"/>
                </a:lnTo>
                <a:lnTo>
                  <a:pt x="722" y="472"/>
                </a:lnTo>
                <a:lnTo>
                  <a:pt x="696" y="460"/>
                </a:lnTo>
                <a:lnTo>
                  <a:pt x="694" y="460"/>
                </a:lnTo>
                <a:lnTo>
                  <a:pt x="692" y="458"/>
                </a:lnTo>
                <a:lnTo>
                  <a:pt x="688" y="426"/>
                </a:lnTo>
                <a:lnTo>
                  <a:pt x="690" y="406"/>
                </a:lnTo>
                <a:lnTo>
                  <a:pt x="690" y="402"/>
                </a:lnTo>
                <a:lnTo>
                  <a:pt x="734" y="406"/>
                </a:lnTo>
                <a:lnTo>
                  <a:pt x="744" y="396"/>
                </a:lnTo>
                <a:lnTo>
                  <a:pt x="746" y="392"/>
                </a:lnTo>
                <a:lnTo>
                  <a:pt x="744" y="388"/>
                </a:lnTo>
                <a:lnTo>
                  <a:pt x="732" y="382"/>
                </a:lnTo>
                <a:lnTo>
                  <a:pt x="730" y="378"/>
                </a:lnTo>
                <a:lnTo>
                  <a:pt x="728" y="374"/>
                </a:lnTo>
                <a:lnTo>
                  <a:pt x="730" y="372"/>
                </a:lnTo>
                <a:lnTo>
                  <a:pt x="732" y="368"/>
                </a:lnTo>
                <a:lnTo>
                  <a:pt x="752" y="350"/>
                </a:lnTo>
                <a:lnTo>
                  <a:pt x="772" y="348"/>
                </a:lnTo>
                <a:lnTo>
                  <a:pt x="782" y="330"/>
                </a:lnTo>
                <a:lnTo>
                  <a:pt x="782" y="314"/>
                </a:lnTo>
                <a:lnTo>
                  <a:pt x="796" y="310"/>
                </a:lnTo>
                <a:lnTo>
                  <a:pt x="804" y="290"/>
                </a:lnTo>
                <a:lnTo>
                  <a:pt x="812" y="276"/>
                </a:lnTo>
                <a:lnTo>
                  <a:pt x="800" y="256"/>
                </a:lnTo>
                <a:lnTo>
                  <a:pt x="800" y="254"/>
                </a:lnTo>
                <a:lnTo>
                  <a:pt x="792" y="228"/>
                </a:lnTo>
                <a:lnTo>
                  <a:pt x="792" y="226"/>
                </a:lnTo>
                <a:lnTo>
                  <a:pt x="788" y="198"/>
                </a:lnTo>
                <a:lnTo>
                  <a:pt x="778" y="182"/>
                </a:lnTo>
                <a:lnTo>
                  <a:pt x="764" y="168"/>
                </a:lnTo>
                <a:lnTo>
                  <a:pt x="764" y="166"/>
                </a:lnTo>
                <a:lnTo>
                  <a:pt x="762" y="150"/>
                </a:lnTo>
                <a:lnTo>
                  <a:pt x="736" y="158"/>
                </a:lnTo>
                <a:lnTo>
                  <a:pt x="724" y="144"/>
                </a:lnTo>
                <a:lnTo>
                  <a:pt x="688" y="118"/>
                </a:lnTo>
                <a:lnTo>
                  <a:pt x="686" y="118"/>
                </a:lnTo>
                <a:lnTo>
                  <a:pt x="672" y="100"/>
                </a:lnTo>
                <a:lnTo>
                  <a:pt x="664" y="94"/>
                </a:lnTo>
                <a:lnTo>
                  <a:pt x="658" y="102"/>
                </a:lnTo>
                <a:lnTo>
                  <a:pt x="658" y="104"/>
                </a:lnTo>
                <a:lnTo>
                  <a:pt x="658" y="106"/>
                </a:lnTo>
                <a:lnTo>
                  <a:pt x="656" y="106"/>
                </a:lnTo>
                <a:lnTo>
                  <a:pt x="644" y="106"/>
                </a:lnTo>
                <a:lnTo>
                  <a:pt x="642" y="106"/>
                </a:lnTo>
                <a:lnTo>
                  <a:pt x="616" y="78"/>
                </a:lnTo>
                <a:lnTo>
                  <a:pt x="606" y="72"/>
                </a:lnTo>
                <a:lnTo>
                  <a:pt x="596" y="62"/>
                </a:lnTo>
                <a:lnTo>
                  <a:pt x="584" y="54"/>
                </a:lnTo>
                <a:lnTo>
                  <a:pt x="584" y="52"/>
                </a:lnTo>
                <a:lnTo>
                  <a:pt x="570" y="44"/>
                </a:lnTo>
                <a:lnTo>
                  <a:pt x="562" y="50"/>
                </a:lnTo>
                <a:lnTo>
                  <a:pt x="560" y="52"/>
                </a:lnTo>
                <a:lnTo>
                  <a:pt x="552" y="50"/>
                </a:lnTo>
                <a:lnTo>
                  <a:pt x="544" y="54"/>
                </a:lnTo>
                <a:lnTo>
                  <a:pt x="542" y="56"/>
                </a:lnTo>
                <a:lnTo>
                  <a:pt x="530" y="58"/>
                </a:lnTo>
                <a:lnTo>
                  <a:pt x="484" y="30"/>
                </a:lnTo>
                <a:close/>
              </a:path>
            </a:pathLst>
          </a:custGeom>
          <a:solidFill>
            <a:srgbClr val="70AD47"/>
          </a:solidFill>
          <a:ln>
            <a:noFill/>
          </a:ln>
        </p:spPr>
        <p:txBody>
          <a:bodyPr/>
          <a:lstStyle/>
          <a:p>
            <a:endParaRPr lang="zh-CN" altLang="en-US"/>
          </a:p>
        </p:txBody>
      </p:sp>
      <p:sp>
        <p:nvSpPr>
          <p:cNvPr id="36870" name="四川"/>
          <p:cNvSpPr>
            <a:spLocks noChangeArrowheads="1"/>
          </p:cNvSpPr>
          <p:nvPr/>
        </p:nvSpPr>
        <p:spPr bwMode="auto">
          <a:xfrm>
            <a:off x="2754313" y="3992563"/>
            <a:ext cx="1287462" cy="1128712"/>
          </a:xfrm>
          <a:custGeom>
            <a:avLst/>
            <a:gdLst>
              <a:gd name="T0" fmla="*/ 20 w 702"/>
              <a:gd name="T1" fmla="*/ 28 h 616"/>
              <a:gd name="T2" fmla="*/ 22 w 702"/>
              <a:gd name="T3" fmla="*/ 90 h 616"/>
              <a:gd name="T4" fmla="*/ 38 w 702"/>
              <a:gd name="T5" fmla="*/ 136 h 616"/>
              <a:gd name="T6" fmla="*/ 70 w 702"/>
              <a:gd name="T7" fmla="*/ 194 h 616"/>
              <a:gd name="T8" fmla="*/ 74 w 702"/>
              <a:gd name="T9" fmla="*/ 244 h 616"/>
              <a:gd name="T10" fmla="*/ 92 w 702"/>
              <a:gd name="T11" fmla="*/ 302 h 616"/>
              <a:gd name="T12" fmla="*/ 98 w 702"/>
              <a:gd name="T13" fmla="*/ 346 h 616"/>
              <a:gd name="T14" fmla="*/ 90 w 702"/>
              <a:gd name="T15" fmla="*/ 386 h 616"/>
              <a:gd name="T16" fmla="*/ 90 w 702"/>
              <a:gd name="T17" fmla="*/ 434 h 616"/>
              <a:gd name="T18" fmla="*/ 106 w 702"/>
              <a:gd name="T19" fmla="*/ 462 h 616"/>
              <a:gd name="T20" fmla="*/ 118 w 702"/>
              <a:gd name="T21" fmla="*/ 450 h 616"/>
              <a:gd name="T22" fmla="*/ 124 w 702"/>
              <a:gd name="T23" fmla="*/ 426 h 616"/>
              <a:gd name="T24" fmla="*/ 146 w 702"/>
              <a:gd name="T25" fmla="*/ 420 h 616"/>
              <a:gd name="T26" fmla="*/ 170 w 702"/>
              <a:gd name="T27" fmla="*/ 474 h 616"/>
              <a:gd name="T28" fmla="*/ 200 w 702"/>
              <a:gd name="T29" fmla="*/ 470 h 616"/>
              <a:gd name="T30" fmla="*/ 238 w 702"/>
              <a:gd name="T31" fmla="*/ 556 h 616"/>
              <a:gd name="T32" fmla="*/ 254 w 702"/>
              <a:gd name="T33" fmla="*/ 588 h 616"/>
              <a:gd name="T34" fmla="*/ 262 w 702"/>
              <a:gd name="T35" fmla="*/ 598 h 616"/>
              <a:gd name="T36" fmla="*/ 278 w 702"/>
              <a:gd name="T37" fmla="*/ 602 h 616"/>
              <a:gd name="T38" fmla="*/ 328 w 702"/>
              <a:gd name="T39" fmla="*/ 588 h 616"/>
              <a:gd name="T40" fmla="*/ 328 w 702"/>
              <a:gd name="T41" fmla="*/ 536 h 616"/>
              <a:gd name="T42" fmla="*/ 348 w 702"/>
              <a:gd name="T43" fmla="*/ 510 h 616"/>
              <a:gd name="T44" fmla="*/ 390 w 702"/>
              <a:gd name="T45" fmla="*/ 450 h 616"/>
              <a:gd name="T46" fmla="*/ 428 w 702"/>
              <a:gd name="T47" fmla="*/ 420 h 616"/>
              <a:gd name="T48" fmla="*/ 448 w 702"/>
              <a:gd name="T49" fmla="*/ 480 h 616"/>
              <a:gd name="T50" fmla="*/ 478 w 702"/>
              <a:gd name="T51" fmla="*/ 466 h 616"/>
              <a:gd name="T52" fmla="*/ 498 w 702"/>
              <a:gd name="T53" fmla="*/ 494 h 616"/>
              <a:gd name="T54" fmla="*/ 554 w 702"/>
              <a:gd name="T55" fmla="*/ 482 h 616"/>
              <a:gd name="T56" fmla="*/ 504 w 702"/>
              <a:gd name="T57" fmla="*/ 434 h 616"/>
              <a:gd name="T58" fmla="*/ 534 w 702"/>
              <a:gd name="T59" fmla="*/ 416 h 616"/>
              <a:gd name="T60" fmla="*/ 532 w 702"/>
              <a:gd name="T61" fmla="*/ 396 h 616"/>
              <a:gd name="T62" fmla="*/ 522 w 702"/>
              <a:gd name="T63" fmla="*/ 314 h 616"/>
              <a:gd name="T64" fmla="*/ 608 w 702"/>
              <a:gd name="T65" fmla="*/ 286 h 616"/>
              <a:gd name="T66" fmla="*/ 664 w 702"/>
              <a:gd name="T67" fmla="*/ 224 h 616"/>
              <a:gd name="T68" fmla="*/ 686 w 702"/>
              <a:gd name="T69" fmla="*/ 174 h 616"/>
              <a:gd name="T70" fmla="*/ 684 w 702"/>
              <a:gd name="T71" fmla="*/ 156 h 616"/>
              <a:gd name="T72" fmla="*/ 630 w 702"/>
              <a:gd name="T73" fmla="*/ 138 h 616"/>
              <a:gd name="T74" fmla="*/ 612 w 702"/>
              <a:gd name="T75" fmla="*/ 146 h 616"/>
              <a:gd name="T76" fmla="*/ 598 w 702"/>
              <a:gd name="T77" fmla="*/ 126 h 616"/>
              <a:gd name="T78" fmla="*/ 576 w 702"/>
              <a:gd name="T79" fmla="*/ 124 h 616"/>
              <a:gd name="T80" fmla="*/ 524 w 702"/>
              <a:gd name="T81" fmla="*/ 114 h 616"/>
              <a:gd name="T82" fmla="*/ 488 w 702"/>
              <a:gd name="T83" fmla="*/ 132 h 616"/>
              <a:gd name="T84" fmla="*/ 438 w 702"/>
              <a:gd name="T85" fmla="*/ 110 h 616"/>
              <a:gd name="T86" fmla="*/ 416 w 702"/>
              <a:gd name="T87" fmla="*/ 58 h 616"/>
              <a:gd name="T88" fmla="*/ 350 w 702"/>
              <a:gd name="T89" fmla="*/ 18 h 616"/>
              <a:gd name="T90" fmla="*/ 310 w 702"/>
              <a:gd name="T91" fmla="*/ 30 h 616"/>
              <a:gd name="T92" fmla="*/ 318 w 702"/>
              <a:gd name="T93" fmla="*/ 62 h 616"/>
              <a:gd name="T94" fmla="*/ 280 w 702"/>
              <a:gd name="T95" fmla="*/ 66 h 616"/>
              <a:gd name="T96" fmla="*/ 262 w 702"/>
              <a:gd name="T97" fmla="*/ 86 h 616"/>
              <a:gd name="T98" fmla="*/ 246 w 702"/>
              <a:gd name="T99" fmla="*/ 104 h 616"/>
              <a:gd name="T100" fmla="*/ 208 w 702"/>
              <a:gd name="T101" fmla="*/ 118 h 616"/>
              <a:gd name="T102" fmla="*/ 160 w 702"/>
              <a:gd name="T103" fmla="*/ 110 h 616"/>
              <a:gd name="T104" fmla="*/ 132 w 702"/>
              <a:gd name="T105" fmla="*/ 108 h 616"/>
              <a:gd name="T106" fmla="*/ 106 w 702"/>
              <a:gd name="T107" fmla="*/ 66 h 616"/>
              <a:gd name="T108" fmla="*/ 86 w 702"/>
              <a:gd name="T109" fmla="*/ 46 h 616"/>
              <a:gd name="T110" fmla="*/ 66 w 702"/>
              <a:gd name="T111" fmla="*/ 14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2" h="616">
                <a:moveTo>
                  <a:pt x="66" y="14"/>
                </a:moveTo>
                <a:lnTo>
                  <a:pt x="46" y="10"/>
                </a:lnTo>
                <a:lnTo>
                  <a:pt x="28" y="6"/>
                </a:lnTo>
                <a:lnTo>
                  <a:pt x="22" y="14"/>
                </a:lnTo>
                <a:lnTo>
                  <a:pt x="20" y="28"/>
                </a:lnTo>
                <a:lnTo>
                  <a:pt x="26" y="50"/>
                </a:lnTo>
                <a:lnTo>
                  <a:pt x="26" y="66"/>
                </a:lnTo>
                <a:lnTo>
                  <a:pt x="26" y="70"/>
                </a:lnTo>
                <a:lnTo>
                  <a:pt x="18" y="70"/>
                </a:lnTo>
                <a:lnTo>
                  <a:pt x="22" y="90"/>
                </a:lnTo>
                <a:lnTo>
                  <a:pt x="6" y="94"/>
                </a:lnTo>
                <a:lnTo>
                  <a:pt x="0" y="106"/>
                </a:lnTo>
                <a:lnTo>
                  <a:pt x="8" y="114"/>
                </a:lnTo>
                <a:lnTo>
                  <a:pt x="10" y="114"/>
                </a:lnTo>
                <a:lnTo>
                  <a:pt x="38" y="136"/>
                </a:lnTo>
                <a:lnTo>
                  <a:pt x="38" y="138"/>
                </a:lnTo>
                <a:lnTo>
                  <a:pt x="42" y="158"/>
                </a:lnTo>
                <a:lnTo>
                  <a:pt x="56" y="178"/>
                </a:lnTo>
                <a:lnTo>
                  <a:pt x="62" y="184"/>
                </a:lnTo>
                <a:lnTo>
                  <a:pt x="70" y="194"/>
                </a:lnTo>
                <a:lnTo>
                  <a:pt x="72" y="194"/>
                </a:lnTo>
                <a:lnTo>
                  <a:pt x="70" y="196"/>
                </a:lnTo>
                <a:lnTo>
                  <a:pt x="70" y="214"/>
                </a:lnTo>
                <a:lnTo>
                  <a:pt x="74" y="226"/>
                </a:lnTo>
                <a:lnTo>
                  <a:pt x="74" y="244"/>
                </a:lnTo>
                <a:lnTo>
                  <a:pt x="82" y="258"/>
                </a:lnTo>
                <a:lnTo>
                  <a:pt x="84" y="266"/>
                </a:lnTo>
                <a:lnTo>
                  <a:pt x="86" y="274"/>
                </a:lnTo>
                <a:lnTo>
                  <a:pt x="90" y="286"/>
                </a:lnTo>
                <a:lnTo>
                  <a:pt x="92" y="302"/>
                </a:lnTo>
                <a:lnTo>
                  <a:pt x="90" y="314"/>
                </a:lnTo>
                <a:lnTo>
                  <a:pt x="88" y="320"/>
                </a:lnTo>
                <a:lnTo>
                  <a:pt x="90" y="326"/>
                </a:lnTo>
                <a:lnTo>
                  <a:pt x="94" y="336"/>
                </a:lnTo>
                <a:lnTo>
                  <a:pt x="98" y="346"/>
                </a:lnTo>
                <a:lnTo>
                  <a:pt x="100" y="346"/>
                </a:lnTo>
                <a:lnTo>
                  <a:pt x="100" y="348"/>
                </a:lnTo>
                <a:lnTo>
                  <a:pt x="100" y="350"/>
                </a:lnTo>
                <a:lnTo>
                  <a:pt x="86" y="378"/>
                </a:lnTo>
                <a:lnTo>
                  <a:pt x="90" y="386"/>
                </a:lnTo>
                <a:lnTo>
                  <a:pt x="90" y="392"/>
                </a:lnTo>
                <a:lnTo>
                  <a:pt x="86" y="418"/>
                </a:lnTo>
                <a:lnTo>
                  <a:pt x="86" y="428"/>
                </a:lnTo>
                <a:lnTo>
                  <a:pt x="88" y="432"/>
                </a:lnTo>
                <a:lnTo>
                  <a:pt x="90" y="434"/>
                </a:lnTo>
                <a:lnTo>
                  <a:pt x="94" y="436"/>
                </a:lnTo>
                <a:lnTo>
                  <a:pt x="102" y="442"/>
                </a:lnTo>
                <a:lnTo>
                  <a:pt x="104" y="448"/>
                </a:lnTo>
                <a:lnTo>
                  <a:pt x="102" y="462"/>
                </a:lnTo>
                <a:lnTo>
                  <a:pt x="106" y="462"/>
                </a:lnTo>
                <a:lnTo>
                  <a:pt x="108" y="464"/>
                </a:lnTo>
                <a:lnTo>
                  <a:pt x="110" y="462"/>
                </a:lnTo>
                <a:lnTo>
                  <a:pt x="114" y="458"/>
                </a:lnTo>
                <a:lnTo>
                  <a:pt x="116" y="452"/>
                </a:lnTo>
                <a:lnTo>
                  <a:pt x="118" y="450"/>
                </a:lnTo>
                <a:lnTo>
                  <a:pt x="118" y="448"/>
                </a:lnTo>
                <a:lnTo>
                  <a:pt x="122" y="444"/>
                </a:lnTo>
                <a:lnTo>
                  <a:pt x="126" y="440"/>
                </a:lnTo>
                <a:lnTo>
                  <a:pt x="126" y="434"/>
                </a:lnTo>
                <a:lnTo>
                  <a:pt x="124" y="426"/>
                </a:lnTo>
                <a:lnTo>
                  <a:pt x="122" y="422"/>
                </a:lnTo>
                <a:lnTo>
                  <a:pt x="126" y="420"/>
                </a:lnTo>
                <a:lnTo>
                  <a:pt x="136" y="418"/>
                </a:lnTo>
                <a:lnTo>
                  <a:pt x="142" y="418"/>
                </a:lnTo>
                <a:lnTo>
                  <a:pt x="146" y="420"/>
                </a:lnTo>
                <a:lnTo>
                  <a:pt x="150" y="424"/>
                </a:lnTo>
                <a:lnTo>
                  <a:pt x="156" y="440"/>
                </a:lnTo>
                <a:lnTo>
                  <a:pt x="156" y="442"/>
                </a:lnTo>
                <a:lnTo>
                  <a:pt x="158" y="468"/>
                </a:lnTo>
                <a:lnTo>
                  <a:pt x="170" y="474"/>
                </a:lnTo>
                <a:lnTo>
                  <a:pt x="178" y="478"/>
                </a:lnTo>
                <a:lnTo>
                  <a:pt x="184" y="472"/>
                </a:lnTo>
                <a:lnTo>
                  <a:pt x="190" y="466"/>
                </a:lnTo>
                <a:lnTo>
                  <a:pt x="194" y="466"/>
                </a:lnTo>
                <a:lnTo>
                  <a:pt x="200" y="470"/>
                </a:lnTo>
                <a:lnTo>
                  <a:pt x="204" y="478"/>
                </a:lnTo>
                <a:lnTo>
                  <a:pt x="206" y="498"/>
                </a:lnTo>
                <a:lnTo>
                  <a:pt x="208" y="502"/>
                </a:lnTo>
                <a:lnTo>
                  <a:pt x="230" y="548"/>
                </a:lnTo>
                <a:lnTo>
                  <a:pt x="238" y="556"/>
                </a:lnTo>
                <a:lnTo>
                  <a:pt x="238" y="558"/>
                </a:lnTo>
                <a:lnTo>
                  <a:pt x="242" y="578"/>
                </a:lnTo>
                <a:lnTo>
                  <a:pt x="244" y="596"/>
                </a:lnTo>
                <a:lnTo>
                  <a:pt x="246" y="598"/>
                </a:lnTo>
                <a:lnTo>
                  <a:pt x="254" y="588"/>
                </a:lnTo>
                <a:lnTo>
                  <a:pt x="256" y="586"/>
                </a:lnTo>
                <a:lnTo>
                  <a:pt x="258" y="586"/>
                </a:lnTo>
                <a:lnTo>
                  <a:pt x="262" y="588"/>
                </a:lnTo>
                <a:lnTo>
                  <a:pt x="262" y="592"/>
                </a:lnTo>
                <a:lnTo>
                  <a:pt x="262" y="598"/>
                </a:lnTo>
                <a:lnTo>
                  <a:pt x="262" y="612"/>
                </a:lnTo>
                <a:lnTo>
                  <a:pt x="262" y="616"/>
                </a:lnTo>
                <a:lnTo>
                  <a:pt x="268" y="616"/>
                </a:lnTo>
                <a:lnTo>
                  <a:pt x="270" y="614"/>
                </a:lnTo>
                <a:lnTo>
                  <a:pt x="278" y="602"/>
                </a:lnTo>
                <a:lnTo>
                  <a:pt x="288" y="594"/>
                </a:lnTo>
                <a:lnTo>
                  <a:pt x="296" y="588"/>
                </a:lnTo>
                <a:lnTo>
                  <a:pt x="306" y="586"/>
                </a:lnTo>
                <a:lnTo>
                  <a:pt x="322" y="590"/>
                </a:lnTo>
                <a:lnTo>
                  <a:pt x="328" y="588"/>
                </a:lnTo>
                <a:lnTo>
                  <a:pt x="336" y="576"/>
                </a:lnTo>
                <a:lnTo>
                  <a:pt x="334" y="558"/>
                </a:lnTo>
                <a:lnTo>
                  <a:pt x="330" y="546"/>
                </a:lnTo>
                <a:lnTo>
                  <a:pt x="328" y="540"/>
                </a:lnTo>
                <a:lnTo>
                  <a:pt x="328" y="536"/>
                </a:lnTo>
                <a:lnTo>
                  <a:pt x="330" y="522"/>
                </a:lnTo>
                <a:lnTo>
                  <a:pt x="330" y="520"/>
                </a:lnTo>
                <a:lnTo>
                  <a:pt x="332" y="518"/>
                </a:lnTo>
                <a:lnTo>
                  <a:pt x="346" y="510"/>
                </a:lnTo>
                <a:lnTo>
                  <a:pt x="348" y="510"/>
                </a:lnTo>
                <a:lnTo>
                  <a:pt x="358" y="502"/>
                </a:lnTo>
                <a:lnTo>
                  <a:pt x="372" y="484"/>
                </a:lnTo>
                <a:lnTo>
                  <a:pt x="374" y="470"/>
                </a:lnTo>
                <a:lnTo>
                  <a:pt x="358" y="436"/>
                </a:lnTo>
                <a:lnTo>
                  <a:pt x="390" y="450"/>
                </a:lnTo>
                <a:lnTo>
                  <a:pt x="390" y="438"/>
                </a:lnTo>
                <a:lnTo>
                  <a:pt x="390" y="436"/>
                </a:lnTo>
                <a:lnTo>
                  <a:pt x="402" y="426"/>
                </a:lnTo>
                <a:lnTo>
                  <a:pt x="426" y="420"/>
                </a:lnTo>
                <a:lnTo>
                  <a:pt x="428" y="420"/>
                </a:lnTo>
                <a:lnTo>
                  <a:pt x="442" y="450"/>
                </a:lnTo>
                <a:lnTo>
                  <a:pt x="440" y="462"/>
                </a:lnTo>
                <a:lnTo>
                  <a:pt x="442" y="472"/>
                </a:lnTo>
                <a:lnTo>
                  <a:pt x="444" y="478"/>
                </a:lnTo>
                <a:lnTo>
                  <a:pt x="448" y="480"/>
                </a:lnTo>
                <a:lnTo>
                  <a:pt x="454" y="478"/>
                </a:lnTo>
                <a:lnTo>
                  <a:pt x="458" y="474"/>
                </a:lnTo>
                <a:lnTo>
                  <a:pt x="458" y="472"/>
                </a:lnTo>
                <a:lnTo>
                  <a:pt x="460" y="472"/>
                </a:lnTo>
                <a:lnTo>
                  <a:pt x="478" y="466"/>
                </a:lnTo>
                <a:lnTo>
                  <a:pt x="480" y="466"/>
                </a:lnTo>
                <a:lnTo>
                  <a:pt x="492" y="468"/>
                </a:lnTo>
                <a:lnTo>
                  <a:pt x="496" y="470"/>
                </a:lnTo>
                <a:lnTo>
                  <a:pt x="498" y="472"/>
                </a:lnTo>
                <a:lnTo>
                  <a:pt x="498" y="494"/>
                </a:lnTo>
                <a:lnTo>
                  <a:pt x="502" y="496"/>
                </a:lnTo>
                <a:lnTo>
                  <a:pt x="510" y="498"/>
                </a:lnTo>
                <a:lnTo>
                  <a:pt x="522" y="498"/>
                </a:lnTo>
                <a:lnTo>
                  <a:pt x="542" y="492"/>
                </a:lnTo>
                <a:lnTo>
                  <a:pt x="554" y="482"/>
                </a:lnTo>
                <a:lnTo>
                  <a:pt x="556" y="472"/>
                </a:lnTo>
                <a:lnTo>
                  <a:pt x="550" y="466"/>
                </a:lnTo>
                <a:lnTo>
                  <a:pt x="530" y="458"/>
                </a:lnTo>
                <a:lnTo>
                  <a:pt x="528" y="458"/>
                </a:lnTo>
                <a:lnTo>
                  <a:pt x="504" y="434"/>
                </a:lnTo>
                <a:lnTo>
                  <a:pt x="506" y="432"/>
                </a:lnTo>
                <a:lnTo>
                  <a:pt x="518" y="422"/>
                </a:lnTo>
                <a:lnTo>
                  <a:pt x="518" y="420"/>
                </a:lnTo>
                <a:lnTo>
                  <a:pt x="530" y="416"/>
                </a:lnTo>
                <a:lnTo>
                  <a:pt x="534" y="416"/>
                </a:lnTo>
                <a:lnTo>
                  <a:pt x="550" y="418"/>
                </a:lnTo>
                <a:lnTo>
                  <a:pt x="550" y="420"/>
                </a:lnTo>
                <a:lnTo>
                  <a:pt x="550" y="414"/>
                </a:lnTo>
                <a:lnTo>
                  <a:pt x="544" y="402"/>
                </a:lnTo>
                <a:lnTo>
                  <a:pt x="532" y="396"/>
                </a:lnTo>
                <a:lnTo>
                  <a:pt x="518" y="374"/>
                </a:lnTo>
                <a:lnTo>
                  <a:pt x="516" y="372"/>
                </a:lnTo>
                <a:lnTo>
                  <a:pt x="510" y="346"/>
                </a:lnTo>
                <a:lnTo>
                  <a:pt x="510" y="326"/>
                </a:lnTo>
                <a:lnTo>
                  <a:pt x="522" y="314"/>
                </a:lnTo>
                <a:lnTo>
                  <a:pt x="542" y="314"/>
                </a:lnTo>
                <a:lnTo>
                  <a:pt x="586" y="318"/>
                </a:lnTo>
                <a:lnTo>
                  <a:pt x="606" y="288"/>
                </a:lnTo>
                <a:lnTo>
                  <a:pt x="606" y="286"/>
                </a:lnTo>
                <a:lnTo>
                  <a:pt x="608" y="286"/>
                </a:lnTo>
                <a:lnTo>
                  <a:pt x="626" y="278"/>
                </a:lnTo>
                <a:lnTo>
                  <a:pt x="634" y="260"/>
                </a:lnTo>
                <a:lnTo>
                  <a:pt x="634" y="258"/>
                </a:lnTo>
                <a:lnTo>
                  <a:pt x="654" y="242"/>
                </a:lnTo>
                <a:lnTo>
                  <a:pt x="664" y="224"/>
                </a:lnTo>
                <a:lnTo>
                  <a:pt x="666" y="224"/>
                </a:lnTo>
                <a:lnTo>
                  <a:pt x="666" y="222"/>
                </a:lnTo>
                <a:lnTo>
                  <a:pt x="674" y="214"/>
                </a:lnTo>
                <a:lnTo>
                  <a:pt x="682" y="198"/>
                </a:lnTo>
                <a:lnTo>
                  <a:pt x="686" y="174"/>
                </a:lnTo>
                <a:lnTo>
                  <a:pt x="686" y="172"/>
                </a:lnTo>
                <a:lnTo>
                  <a:pt x="686" y="170"/>
                </a:lnTo>
                <a:lnTo>
                  <a:pt x="700" y="162"/>
                </a:lnTo>
                <a:lnTo>
                  <a:pt x="702" y="158"/>
                </a:lnTo>
                <a:lnTo>
                  <a:pt x="684" y="156"/>
                </a:lnTo>
                <a:lnTo>
                  <a:pt x="652" y="158"/>
                </a:lnTo>
                <a:lnTo>
                  <a:pt x="650" y="156"/>
                </a:lnTo>
                <a:lnTo>
                  <a:pt x="638" y="146"/>
                </a:lnTo>
                <a:lnTo>
                  <a:pt x="630" y="136"/>
                </a:lnTo>
                <a:lnTo>
                  <a:pt x="630" y="138"/>
                </a:lnTo>
                <a:lnTo>
                  <a:pt x="628" y="138"/>
                </a:lnTo>
                <a:lnTo>
                  <a:pt x="624" y="142"/>
                </a:lnTo>
                <a:lnTo>
                  <a:pt x="618" y="142"/>
                </a:lnTo>
                <a:lnTo>
                  <a:pt x="614" y="144"/>
                </a:lnTo>
                <a:lnTo>
                  <a:pt x="612" y="146"/>
                </a:lnTo>
                <a:lnTo>
                  <a:pt x="608" y="146"/>
                </a:lnTo>
                <a:lnTo>
                  <a:pt x="606" y="144"/>
                </a:lnTo>
                <a:lnTo>
                  <a:pt x="604" y="138"/>
                </a:lnTo>
                <a:lnTo>
                  <a:pt x="602" y="132"/>
                </a:lnTo>
                <a:lnTo>
                  <a:pt x="598" y="126"/>
                </a:lnTo>
                <a:lnTo>
                  <a:pt x="596" y="126"/>
                </a:lnTo>
                <a:lnTo>
                  <a:pt x="592" y="114"/>
                </a:lnTo>
                <a:lnTo>
                  <a:pt x="588" y="114"/>
                </a:lnTo>
                <a:lnTo>
                  <a:pt x="576" y="122"/>
                </a:lnTo>
                <a:lnTo>
                  <a:pt x="576" y="124"/>
                </a:lnTo>
                <a:lnTo>
                  <a:pt x="574" y="124"/>
                </a:lnTo>
                <a:lnTo>
                  <a:pt x="546" y="130"/>
                </a:lnTo>
                <a:lnTo>
                  <a:pt x="544" y="128"/>
                </a:lnTo>
                <a:lnTo>
                  <a:pt x="526" y="116"/>
                </a:lnTo>
                <a:lnTo>
                  <a:pt x="524" y="114"/>
                </a:lnTo>
                <a:lnTo>
                  <a:pt x="518" y="104"/>
                </a:lnTo>
                <a:lnTo>
                  <a:pt x="506" y="118"/>
                </a:lnTo>
                <a:lnTo>
                  <a:pt x="498" y="126"/>
                </a:lnTo>
                <a:lnTo>
                  <a:pt x="492" y="130"/>
                </a:lnTo>
                <a:lnTo>
                  <a:pt x="488" y="132"/>
                </a:lnTo>
                <a:lnTo>
                  <a:pt x="484" y="130"/>
                </a:lnTo>
                <a:lnTo>
                  <a:pt x="466" y="120"/>
                </a:lnTo>
                <a:lnTo>
                  <a:pt x="452" y="118"/>
                </a:lnTo>
                <a:lnTo>
                  <a:pt x="450" y="120"/>
                </a:lnTo>
                <a:lnTo>
                  <a:pt x="438" y="110"/>
                </a:lnTo>
                <a:lnTo>
                  <a:pt x="436" y="110"/>
                </a:lnTo>
                <a:lnTo>
                  <a:pt x="442" y="88"/>
                </a:lnTo>
                <a:lnTo>
                  <a:pt x="442" y="80"/>
                </a:lnTo>
                <a:lnTo>
                  <a:pt x="434" y="78"/>
                </a:lnTo>
                <a:lnTo>
                  <a:pt x="416" y="58"/>
                </a:lnTo>
                <a:lnTo>
                  <a:pt x="418" y="46"/>
                </a:lnTo>
                <a:lnTo>
                  <a:pt x="376" y="42"/>
                </a:lnTo>
                <a:lnTo>
                  <a:pt x="360" y="32"/>
                </a:lnTo>
                <a:lnTo>
                  <a:pt x="354" y="28"/>
                </a:lnTo>
                <a:lnTo>
                  <a:pt x="350" y="18"/>
                </a:lnTo>
                <a:lnTo>
                  <a:pt x="348" y="12"/>
                </a:lnTo>
                <a:lnTo>
                  <a:pt x="344" y="0"/>
                </a:lnTo>
                <a:lnTo>
                  <a:pt x="338" y="0"/>
                </a:lnTo>
                <a:lnTo>
                  <a:pt x="326" y="10"/>
                </a:lnTo>
                <a:lnTo>
                  <a:pt x="310" y="30"/>
                </a:lnTo>
                <a:lnTo>
                  <a:pt x="314" y="42"/>
                </a:lnTo>
                <a:lnTo>
                  <a:pt x="318" y="60"/>
                </a:lnTo>
                <a:lnTo>
                  <a:pt x="318" y="62"/>
                </a:lnTo>
                <a:lnTo>
                  <a:pt x="320" y="62"/>
                </a:lnTo>
                <a:lnTo>
                  <a:pt x="318" y="62"/>
                </a:lnTo>
                <a:lnTo>
                  <a:pt x="318" y="66"/>
                </a:lnTo>
                <a:lnTo>
                  <a:pt x="314" y="68"/>
                </a:lnTo>
                <a:lnTo>
                  <a:pt x="306" y="70"/>
                </a:lnTo>
                <a:lnTo>
                  <a:pt x="290" y="70"/>
                </a:lnTo>
                <a:lnTo>
                  <a:pt x="280" y="66"/>
                </a:lnTo>
                <a:lnTo>
                  <a:pt x="268" y="70"/>
                </a:lnTo>
                <a:lnTo>
                  <a:pt x="266" y="70"/>
                </a:lnTo>
                <a:lnTo>
                  <a:pt x="264" y="70"/>
                </a:lnTo>
                <a:lnTo>
                  <a:pt x="262" y="82"/>
                </a:lnTo>
                <a:lnTo>
                  <a:pt x="262" y="86"/>
                </a:lnTo>
                <a:lnTo>
                  <a:pt x="258" y="86"/>
                </a:lnTo>
                <a:lnTo>
                  <a:pt x="238" y="78"/>
                </a:lnTo>
                <a:lnTo>
                  <a:pt x="240" y="88"/>
                </a:lnTo>
                <a:lnTo>
                  <a:pt x="242" y="96"/>
                </a:lnTo>
                <a:lnTo>
                  <a:pt x="246" y="104"/>
                </a:lnTo>
                <a:lnTo>
                  <a:pt x="244" y="110"/>
                </a:lnTo>
                <a:lnTo>
                  <a:pt x="242" y="116"/>
                </a:lnTo>
                <a:lnTo>
                  <a:pt x="234" y="118"/>
                </a:lnTo>
                <a:lnTo>
                  <a:pt x="222" y="118"/>
                </a:lnTo>
                <a:lnTo>
                  <a:pt x="208" y="118"/>
                </a:lnTo>
                <a:lnTo>
                  <a:pt x="206" y="142"/>
                </a:lnTo>
                <a:lnTo>
                  <a:pt x="190" y="134"/>
                </a:lnTo>
                <a:lnTo>
                  <a:pt x="188" y="134"/>
                </a:lnTo>
                <a:lnTo>
                  <a:pt x="178" y="118"/>
                </a:lnTo>
                <a:lnTo>
                  <a:pt x="160" y="110"/>
                </a:lnTo>
                <a:lnTo>
                  <a:pt x="154" y="100"/>
                </a:lnTo>
                <a:lnTo>
                  <a:pt x="148" y="106"/>
                </a:lnTo>
                <a:lnTo>
                  <a:pt x="146" y="106"/>
                </a:lnTo>
                <a:lnTo>
                  <a:pt x="134" y="108"/>
                </a:lnTo>
                <a:lnTo>
                  <a:pt x="132" y="108"/>
                </a:lnTo>
                <a:lnTo>
                  <a:pt x="126" y="94"/>
                </a:lnTo>
                <a:lnTo>
                  <a:pt x="118" y="86"/>
                </a:lnTo>
                <a:lnTo>
                  <a:pt x="118" y="84"/>
                </a:lnTo>
                <a:lnTo>
                  <a:pt x="110" y="74"/>
                </a:lnTo>
                <a:lnTo>
                  <a:pt x="106" y="66"/>
                </a:lnTo>
                <a:lnTo>
                  <a:pt x="106" y="64"/>
                </a:lnTo>
                <a:lnTo>
                  <a:pt x="102" y="62"/>
                </a:lnTo>
                <a:lnTo>
                  <a:pt x="98" y="62"/>
                </a:lnTo>
                <a:lnTo>
                  <a:pt x="90" y="56"/>
                </a:lnTo>
                <a:lnTo>
                  <a:pt x="86" y="46"/>
                </a:lnTo>
                <a:lnTo>
                  <a:pt x="82" y="34"/>
                </a:lnTo>
                <a:lnTo>
                  <a:pt x="82" y="22"/>
                </a:lnTo>
                <a:lnTo>
                  <a:pt x="78" y="12"/>
                </a:lnTo>
                <a:lnTo>
                  <a:pt x="68" y="14"/>
                </a:lnTo>
                <a:lnTo>
                  <a:pt x="66" y="14"/>
                </a:lnTo>
                <a:close/>
              </a:path>
            </a:pathLst>
          </a:custGeom>
          <a:solidFill>
            <a:srgbClr val="D3D3D3"/>
          </a:solidFill>
          <a:ln w="3175">
            <a:solidFill>
              <a:schemeClr val="bg1"/>
            </a:solidFill>
            <a:round/>
          </a:ln>
        </p:spPr>
        <p:txBody>
          <a:bodyPr/>
          <a:lstStyle/>
          <a:p>
            <a:endParaRPr lang="zh-CN" altLang="en-US"/>
          </a:p>
        </p:txBody>
      </p:sp>
      <p:sp>
        <p:nvSpPr>
          <p:cNvPr id="36871" name="西藏"/>
          <p:cNvSpPr>
            <a:spLocks noChangeArrowheads="1"/>
          </p:cNvSpPr>
          <p:nvPr/>
        </p:nvSpPr>
        <p:spPr bwMode="auto">
          <a:xfrm>
            <a:off x="615950" y="3535363"/>
            <a:ext cx="2303463" cy="1398587"/>
          </a:xfrm>
          <a:custGeom>
            <a:avLst/>
            <a:gdLst>
              <a:gd name="T0" fmla="*/ 132 w 1256"/>
              <a:gd name="T1" fmla="*/ 26 h 764"/>
              <a:gd name="T2" fmla="*/ 122 w 1256"/>
              <a:gd name="T3" fmla="*/ 60 h 764"/>
              <a:gd name="T4" fmla="*/ 62 w 1256"/>
              <a:gd name="T5" fmla="*/ 70 h 764"/>
              <a:gd name="T6" fmla="*/ 44 w 1256"/>
              <a:gd name="T7" fmla="*/ 122 h 764"/>
              <a:gd name="T8" fmla="*/ 60 w 1256"/>
              <a:gd name="T9" fmla="*/ 188 h 764"/>
              <a:gd name="T10" fmla="*/ 6 w 1256"/>
              <a:gd name="T11" fmla="*/ 216 h 764"/>
              <a:gd name="T12" fmla="*/ 2 w 1256"/>
              <a:gd name="T13" fmla="*/ 262 h 764"/>
              <a:gd name="T14" fmla="*/ 28 w 1256"/>
              <a:gd name="T15" fmla="*/ 300 h 764"/>
              <a:gd name="T16" fmla="*/ 62 w 1256"/>
              <a:gd name="T17" fmla="*/ 338 h 764"/>
              <a:gd name="T18" fmla="*/ 150 w 1256"/>
              <a:gd name="T19" fmla="*/ 386 h 764"/>
              <a:gd name="T20" fmla="*/ 222 w 1256"/>
              <a:gd name="T21" fmla="*/ 454 h 764"/>
              <a:gd name="T22" fmla="*/ 290 w 1256"/>
              <a:gd name="T23" fmla="*/ 500 h 764"/>
              <a:gd name="T24" fmla="*/ 334 w 1256"/>
              <a:gd name="T25" fmla="*/ 556 h 764"/>
              <a:gd name="T26" fmla="*/ 404 w 1256"/>
              <a:gd name="T27" fmla="*/ 602 h 764"/>
              <a:gd name="T28" fmla="*/ 470 w 1256"/>
              <a:gd name="T29" fmla="*/ 628 h 764"/>
              <a:gd name="T30" fmla="*/ 580 w 1256"/>
              <a:gd name="T31" fmla="*/ 642 h 764"/>
              <a:gd name="T32" fmla="*/ 594 w 1256"/>
              <a:gd name="T33" fmla="*/ 664 h 764"/>
              <a:gd name="T34" fmla="*/ 586 w 1256"/>
              <a:gd name="T35" fmla="*/ 692 h 764"/>
              <a:gd name="T36" fmla="*/ 616 w 1256"/>
              <a:gd name="T37" fmla="*/ 676 h 764"/>
              <a:gd name="T38" fmla="*/ 660 w 1256"/>
              <a:gd name="T39" fmla="*/ 638 h 764"/>
              <a:gd name="T40" fmla="*/ 772 w 1256"/>
              <a:gd name="T41" fmla="*/ 680 h 764"/>
              <a:gd name="T42" fmla="*/ 802 w 1256"/>
              <a:gd name="T43" fmla="*/ 754 h 764"/>
              <a:gd name="T44" fmla="*/ 904 w 1256"/>
              <a:gd name="T45" fmla="*/ 748 h 764"/>
              <a:gd name="T46" fmla="*/ 1024 w 1256"/>
              <a:gd name="T47" fmla="*/ 680 h 764"/>
              <a:gd name="T48" fmla="*/ 1122 w 1256"/>
              <a:gd name="T49" fmla="*/ 712 h 764"/>
              <a:gd name="T50" fmla="*/ 1138 w 1256"/>
              <a:gd name="T51" fmla="*/ 716 h 764"/>
              <a:gd name="T52" fmla="*/ 1156 w 1256"/>
              <a:gd name="T53" fmla="*/ 666 h 764"/>
              <a:gd name="T54" fmla="*/ 1192 w 1256"/>
              <a:gd name="T55" fmla="*/ 696 h 764"/>
              <a:gd name="T56" fmla="*/ 1214 w 1256"/>
              <a:gd name="T57" fmla="*/ 664 h 764"/>
              <a:gd name="T58" fmla="*/ 1228 w 1256"/>
              <a:gd name="T59" fmla="*/ 644 h 764"/>
              <a:gd name="T60" fmla="*/ 1246 w 1256"/>
              <a:gd name="T61" fmla="*/ 568 h 764"/>
              <a:gd name="T62" fmla="*/ 1240 w 1256"/>
              <a:gd name="T63" fmla="*/ 510 h 764"/>
              <a:gd name="T64" fmla="*/ 1228 w 1256"/>
              <a:gd name="T65" fmla="*/ 448 h 764"/>
              <a:gd name="T66" fmla="*/ 1200 w 1256"/>
              <a:gd name="T67" fmla="*/ 412 h 764"/>
              <a:gd name="T68" fmla="*/ 1162 w 1256"/>
              <a:gd name="T69" fmla="*/ 366 h 764"/>
              <a:gd name="T70" fmla="*/ 1152 w 1256"/>
              <a:gd name="T71" fmla="*/ 418 h 764"/>
              <a:gd name="T72" fmla="*/ 1094 w 1256"/>
              <a:gd name="T73" fmla="*/ 430 h 764"/>
              <a:gd name="T74" fmla="*/ 1036 w 1256"/>
              <a:gd name="T75" fmla="*/ 386 h 764"/>
              <a:gd name="T76" fmla="*/ 1000 w 1256"/>
              <a:gd name="T77" fmla="*/ 344 h 764"/>
              <a:gd name="T78" fmla="*/ 900 w 1256"/>
              <a:gd name="T79" fmla="*/ 342 h 764"/>
              <a:gd name="T80" fmla="*/ 828 w 1256"/>
              <a:gd name="T81" fmla="*/ 312 h 764"/>
              <a:gd name="T82" fmla="*/ 796 w 1256"/>
              <a:gd name="T83" fmla="*/ 290 h 764"/>
              <a:gd name="T84" fmla="*/ 768 w 1256"/>
              <a:gd name="T85" fmla="*/ 274 h 764"/>
              <a:gd name="T86" fmla="*/ 746 w 1256"/>
              <a:gd name="T87" fmla="*/ 280 h 764"/>
              <a:gd name="T88" fmla="*/ 708 w 1256"/>
              <a:gd name="T89" fmla="*/ 238 h 764"/>
              <a:gd name="T90" fmla="*/ 692 w 1256"/>
              <a:gd name="T91" fmla="*/ 196 h 764"/>
              <a:gd name="T92" fmla="*/ 694 w 1256"/>
              <a:gd name="T93" fmla="*/ 118 h 764"/>
              <a:gd name="T94" fmla="*/ 708 w 1256"/>
              <a:gd name="T95" fmla="*/ 84 h 764"/>
              <a:gd name="T96" fmla="*/ 712 w 1256"/>
              <a:gd name="T97" fmla="*/ 44 h 764"/>
              <a:gd name="T98" fmla="*/ 680 w 1256"/>
              <a:gd name="T99" fmla="*/ 20 h 764"/>
              <a:gd name="T100" fmla="*/ 596 w 1256"/>
              <a:gd name="T101" fmla="*/ 10 h 764"/>
              <a:gd name="T102" fmla="*/ 518 w 1256"/>
              <a:gd name="T103" fmla="*/ 24 h 764"/>
              <a:gd name="T104" fmla="*/ 440 w 1256"/>
              <a:gd name="T105" fmla="*/ 36 h 764"/>
              <a:gd name="T106" fmla="*/ 372 w 1256"/>
              <a:gd name="T107" fmla="*/ 44 h 764"/>
              <a:gd name="T108" fmla="*/ 318 w 1256"/>
              <a:gd name="T109" fmla="*/ 20 h 764"/>
              <a:gd name="T110" fmla="*/ 296 w 1256"/>
              <a:gd name="T111" fmla="*/ 8 h 764"/>
              <a:gd name="T112" fmla="*/ 210 w 1256"/>
              <a:gd name="T113" fmla="*/ 16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56" h="764">
                <a:moveTo>
                  <a:pt x="152" y="4"/>
                </a:moveTo>
                <a:lnTo>
                  <a:pt x="152" y="4"/>
                </a:lnTo>
                <a:lnTo>
                  <a:pt x="146" y="14"/>
                </a:lnTo>
                <a:lnTo>
                  <a:pt x="138" y="22"/>
                </a:lnTo>
                <a:lnTo>
                  <a:pt x="132" y="26"/>
                </a:lnTo>
                <a:lnTo>
                  <a:pt x="132" y="32"/>
                </a:lnTo>
                <a:lnTo>
                  <a:pt x="132" y="36"/>
                </a:lnTo>
                <a:lnTo>
                  <a:pt x="130" y="44"/>
                </a:lnTo>
                <a:lnTo>
                  <a:pt x="122" y="56"/>
                </a:lnTo>
                <a:lnTo>
                  <a:pt x="122" y="60"/>
                </a:lnTo>
                <a:lnTo>
                  <a:pt x="118" y="62"/>
                </a:lnTo>
                <a:lnTo>
                  <a:pt x="112" y="64"/>
                </a:lnTo>
                <a:lnTo>
                  <a:pt x="66" y="58"/>
                </a:lnTo>
                <a:lnTo>
                  <a:pt x="62" y="68"/>
                </a:lnTo>
                <a:lnTo>
                  <a:pt x="62" y="70"/>
                </a:lnTo>
                <a:lnTo>
                  <a:pt x="48" y="92"/>
                </a:lnTo>
                <a:lnTo>
                  <a:pt x="42" y="100"/>
                </a:lnTo>
                <a:lnTo>
                  <a:pt x="40" y="108"/>
                </a:lnTo>
                <a:lnTo>
                  <a:pt x="42" y="112"/>
                </a:lnTo>
                <a:lnTo>
                  <a:pt x="44" y="122"/>
                </a:lnTo>
                <a:lnTo>
                  <a:pt x="56" y="150"/>
                </a:lnTo>
                <a:lnTo>
                  <a:pt x="62" y="168"/>
                </a:lnTo>
                <a:lnTo>
                  <a:pt x="64" y="174"/>
                </a:lnTo>
                <a:lnTo>
                  <a:pt x="64" y="180"/>
                </a:lnTo>
                <a:lnTo>
                  <a:pt x="60" y="188"/>
                </a:lnTo>
                <a:lnTo>
                  <a:pt x="56" y="196"/>
                </a:lnTo>
                <a:lnTo>
                  <a:pt x="42" y="210"/>
                </a:lnTo>
                <a:lnTo>
                  <a:pt x="18" y="210"/>
                </a:lnTo>
                <a:lnTo>
                  <a:pt x="12" y="184"/>
                </a:lnTo>
                <a:lnTo>
                  <a:pt x="6" y="216"/>
                </a:lnTo>
                <a:lnTo>
                  <a:pt x="16" y="232"/>
                </a:lnTo>
                <a:lnTo>
                  <a:pt x="16" y="236"/>
                </a:lnTo>
                <a:lnTo>
                  <a:pt x="16" y="238"/>
                </a:lnTo>
                <a:lnTo>
                  <a:pt x="10" y="246"/>
                </a:lnTo>
                <a:lnTo>
                  <a:pt x="2" y="262"/>
                </a:lnTo>
                <a:lnTo>
                  <a:pt x="0" y="272"/>
                </a:lnTo>
                <a:lnTo>
                  <a:pt x="0" y="280"/>
                </a:lnTo>
                <a:lnTo>
                  <a:pt x="4" y="290"/>
                </a:lnTo>
                <a:lnTo>
                  <a:pt x="10" y="300"/>
                </a:lnTo>
                <a:lnTo>
                  <a:pt x="28" y="300"/>
                </a:lnTo>
                <a:lnTo>
                  <a:pt x="34" y="302"/>
                </a:lnTo>
                <a:lnTo>
                  <a:pt x="42" y="308"/>
                </a:lnTo>
                <a:lnTo>
                  <a:pt x="58" y="330"/>
                </a:lnTo>
                <a:lnTo>
                  <a:pt x="60" y="332"/>
                </a:lnTo>
                <a:lnTo>
                  <a:pt x="62" y="338"/>
                </a:lnTo>
                <a:lnTo>
                  <a:pt x="66" y="344"/>
                </a:lnTo>
                <a:lnTo>
                  <a:pt x="108" y="384"/>
                </a:lnTo>
                <a:lnTo>
                  <a:pt x="128" y="408"/>
                </a:lnTo>
                <a:lnTo>
                  <a:pt x="138" y="408"/>
                </a:lnTo>
                <a:lnTo>
                  <a:pt x="150" y="386"/>
                </a:lnTo>
                <a:lnTo>
                  <a:pt x="152" y="384"/>
                </a:lnTo>
                <a:lnTo>
                  <a:pt x="182" y="392"/>
                </a:lnTo>
                <a:lnTo>
                  <a:pt x="182" y="394"/>
                </a:lnTo>
                <a:lnTo>
                  <a:pt x="186" y="414"/>
                </a:lnTo>
                <a:lnTo>
                  <a:pt x="222" y="454"/>
                </a:lnTo>
                <a:lnTo>
                  <a:pt x="234" y="460"/>
                </a:lnTo>
                <a:lnTo>
                  <a:pt x="240" y="464"/>
                </a:lnTo>
                <a:lnTo>
                  <a:pt x="268" y="504"/>
                </a:lnTo>
                <a:lnTo>
                  <a:pt x="288" y="500"/>
                </a:lnTo>
                <a:lnTo>
                  <a:pt x="290" y="500"/>
                </a:lnTo>
                <a:lnTo>
                  <a:pt x="292" y="500"/>
                </a:lnTo>
                <a:lnTo>
                  <a:pt x="292" y="502"/>
                </a:lnTo>
                <a:lnTo>
                  <a:pt x="294" y="504"/>
                </a:lnTo>
                <a:lnTo>
                  <a:pt x="312" y="542"/>
                </a:lnTo>
                <a:lnTo>
                  <a:pt x="334" y="556"/>
                </a:lnTo>
                <a:lnTo>
                  <a:pt x="352" y="560"/>
                </a:lnTo>
                <a:lnTo>
                  <a:pt x="362" y="584"/>
                </a:lnTo>
                <a:lnTo>
                  <a:pt x="376" y="584"/>
                </a:lnTo>
                <a:lnTo>
                  <a:pt x="376" y="586"/>
                </a:lnTo>
                <a:lnTo>
                  <a:pt x="404" y="602"/>
                </a:lnTo>
                <a:lnTo>
                  <a:pt x="406" y="604"/>
                </a:lnTo>
                <a:lnTo>
                  <a:pt x="426" y="628"/>
                </a:lnTo>
                <a:lnTo>
                  <a:pt x="456" y="624"/>
                </a:lnTo>
                <a:lnTo>
                  <a:pt x="458" y="624"/>
                </a:lnTo>
                <a:lnTo>
                  <a:pt x="470" y="628"/>
                </a:lnTo>
                <a:lnTo>
                  <a:pt x="490" y="644"/>
                </a:lnTo>
                <a:lnTo>
                  <a:pt x="524" y="648"/>
                </a:lnTo>
                <a:lnTo>
                  <a:pt x="544" y="644"/>
                </a:lnTo>
                <a:lnTo>
                  <a:pt x="564" y="642"/>
                </a:lnTo>
                <a:lnTo>
                  <a:pt x="580" y="642"/>
                </a:lnTo>
                <a:lnTo>
                  <a:pt x="590" y="644"/>
                </a:lnTo>
                <a:lnTo>
                  <a:pt x="596" y="648"/>
                </a:lnTo>
                <a:lnTo>
                  <a:pt x="598" y="654"/>
                </a:lnTo>
                <a:lnTo>
                  <a:pt x="598" y="658"/>
                </a:lnTo>
                <a:lnTo>
                  <a:pt x="594" y="664"/>
                </a:lnTo>
                <a:lnTo>
                  <a:pt x="588" y="670"/>
                </a:lnTo>
                <a:lnTo>
                  <a:pt x="580" y="678"/>
                </a:lnTo>
                <a:lnTo>
                  <a:pt x="580" y="682"/>
                </a:lnTo>
                <a:lnTo>
                  <a:pt x="582" y="686"/>
                </a:lnTo>
                <a:lnTo>
                  <a:pt x="586" y="692"/>
                </a:lnTo>
                <a:lnTo>
                  <a:pt x="592" y="698"/>
                </a:lnTo>
                <a:lnTo>
                  <a:pt x="592" y="700"/>
                </a:lnTo>
                <a:lnTo>
                  <a:pt x="598" y="704"/>
                </a:lnTo>
                <a:lnTo>
                  <a:pt x="600" y="702"/>
                </a:lnTo>
                <a:lnTo>
                  <a:pt x="616" y="676"/>
                </a:lnTo>
                <a:lnTo>
                  <a:pt x="628" y="658"/>
                </a:lnTo>
                <a:lnTo>
                  <a:pt x="638" y="646"/>
                </a:lnTo>
                <a:lnTo>
                  <a:pt x="648" y="640"/>
                </a:lnTo>
                <a:lnTo>
                  <a:pt x="654" y="638"/>
                </a:lnTo>
                <a:lnTo>
                  <a:pt x="660" y="638"/>
                </a:lnTo>
                <a:lnTo>
                  <a:pt x="676" y="644"/>
                </a:lnTo>
                <a:lnTo>
                  <a:pt x="698" y="654"/>
                </a:lnTo>
                <a:lnTo>
                  <a:pt x="724" y="670"/>
                </a:lnTo>
                <a:lnTo>
                  <a:pt x="772" y="678"/>
                </a:lnTo>
                <a:lnTo>
                  <a:pt x="772" y="680"/>
                </a:lnTo>
                <a:lnTo>
                  <a:pt x="772" y="682"/>
                </a:lnTo>
                <a:lnTo>
                  <a:pt x="768" y="704"/>
                </a:lnTo>
                <a:lnTo>
                  <a:pt x="792" y="708"/>
                </a:lnTo>
                <a:lnTo>
                  <a:pt x="792" y="738"/>
                </a:lnTo>
                <a:lnTo>
                  <a:pt x="802" y="754"/>
                </a:lnTo>
                <a:lnTo>
                  <a:pt x="808" y="762"/>
                </a:lnTo>
                <a:lnTo>
                  <a:pt x="816" y="764"/>
                </a:lnTo>
                <a:lnTo>
                  <a:pt x="830" y="764"/>
                </a:lnTo>
                <a:lnTo>
                  <a:pt x="880" y="762"/>
                </a:lnTo>
                <a:lnTo>
                  <a:pt x="904" y="748"/>
                </a:lnTo>
                <a:lnTo>
                  <a:pt x="928" y="716"/>
                </a:lnTo>
                <a:lnTo>
                  <a:pt x="956" y="714"/>
                </a:lnTo>
                <a:lnTo>
                  <a:pt x="970" y="710"/>
                </a:lnTo>
                <a:lnTo>
                  <a:pt x="1022" y="680"/>
                </a:lnTo>
                <a:lnTo>
                  <a:pt x="1024" y="680"/>
                </a:lnTo>
                <a:lnTo>
                  <a:pt x="1060" y="676"/>
                </a:lnTo>
                <a:lnTo>
                  <a:pt x="1070" y="678"/>
                </a:lnTo>
                <a:lnTo>
                  <a:pt x="1076" y="680"/>
                </a:lnTo>
                <a:lnTo>
                  <a:pt x="1112" y="708"/>
                </a:lnTo>
                <a:lnTo>
                  <a:pt x="1122" y="712"/>
                </a:lnTo>
                <a:lnTo>
                  <a:pt x="1124" y="714"/>
                </a:lnTo>
                <a:lnTo>
                  <a:pt x="1136" y="720"/>
                </a:lnTo>
                <a:lnTo>
                  <a:pt x="1138" y="720"/>
                </a:lnTo>
                <a:lnTo>
                  <a:pt x="1138" y="718"/>
                </a:lnTo>
                <a:lnTo>
                  <a:pt x="1138" y="716"/>
                </a:lnTo>
                <a:lnTo>
                  <a:pt x="1144" y="692"/>
                </a:lnTo>
                <a:lnTo>
                  <a:pt x="1142" y="682"/>
                </a:lnTo>
                <a:lnTo>
                  <a:pt x="1144" y="674"/>
                </a:lnTo>
                <a:lnTo>
                  <a:pt x="1148" y="668"/>
                </a:lnTo>
                <a:lnTo>
                  <a:pt x="1156" y="666"/>
                </a:lnTo>
                <a:lnTo>
                  <a:pt x="1164" y="666"/>
                </a:lnTo>
                <a:lnTo>
                  <a:pt x="1172" y="672"/>
                </a:lnTo>
                <a:lnTo>
                  <a:pt x="1182" y="682"/>
                </a:lnTo>
                <a:lnTo>
                  <a:pt x="1190" y="696"/>
                </a:lnTo>
                <a:lnTo>
                  <a:pt x="1192" y="696"/>
                </a:lnTo>
                <a:lnTo>
                  <a:pt x="1212" y="688"/>
                </a:lnTo>
                <a:lnTo>
                  <a:pt x="1214" y="686"/>
                </a:lnTo>
                <a:lnTo>
                  <a:pt x="1216" y="684"/>
                </a:lnTo>
                <a:lnTo>
                  <a:pt x="1218" y="680"/>
                </a:lnTo>
                <a:lnTo>
                  <a:pt x="1214" y="664"/>
                </a:lnTo>
                <a:lnTo>
                  <a:pt x="1214" y="660"/>
                </a:lnTo>
                <a:lnTo>
                  <a:pt x="1214" y="656"/>
                </a:lnTo>
                <a:lnTo>
                  <a:pt x="1216" y="652"/>
                </a:lnTo>
                <a:lnTo>
                  <a:pt x="1220" y="650"/>
                </a:lnTo>
                <a:lnTo>
                  <a:pt x="1228" y="644"/>
                </a:lnTo>
                <a:lnTo>
                  <a:pt x="1244" y="624"/>
                </a:lnTo>
                <a:lnTo>
                  <a:pt x="1256" y="598"/>
                </a:lnTo>
                <a:lnTo>
                  <a:pt x="1250" y="586"/>
                </a:lnTo>
                <a:lnTo>
                  <a:pt x="1246" y="576"/>
                </a:lnTo>
                <a:lnTo>
                  <a:pt x="1246" y="568"/>
                </a:lnTo>
                <a:lnTo>
                  <a:pt x="1246" y="562"/>
                </a:lnTo>
                <a:lnTo>
                  <a:pt x="1248" y="540"/>
                </a:lnTo>
                <a:lnTo>
                  <a:pt x="1244" y="528"/>
                </a:lnTo>
                <a:lnTo>
                  <a:pt x="1242" y="518"/>
                </a:lnTo>
                <a:lnTo>
                  <a:pt x="1240" y="510"/>
                </a:lnTo>
                <a:lnTo>
                  <a:pt x="1232" y="498"/>
                </a:lnTo>
                <a:lnTo>
                  <a:pt x="1232" y="496"/>
                </a:lnTo>
                <a:lnTo>
                  <a:pt x="1228" y="468"/>
                </a:lnTo>
                <a:lnTo>
                  <a:pt x="1228" y="458"/>
                </a:lnTo>
                <a:lnTo>
                  <a:pt x="1228" y="448"/>
                </a:lnTo>
                <a:lnTo>
                  <a:pt x="1220" y="440"/>
                </a:lnTo>
                <a:lnTo>
                  <a:pt x="1214" y="432"/>
                </a:lnTo>
                <a:lnTo>
                  <a:pt x="1202" y="416"/>
                </a:lnTo>
                <a:lnTo>
                  <a:pt x="1200" y="414"/>
                </a:lnTo>
                <a:lnTo>
                  <a:pt x="1200" y="412"/>
                </a:lnTo>
                <a:lnTo>
                  <a:pt x="1196" y="392"/>
                </a:lnTo>
                <a:lnTo>
                  <a:pt x="1184" y="382"/>
                </a:lnTo>
                <a:lnTo>
                  <a:pt x="1184" y="384"/>
                </a:lnTo>
                <a:lnTo>
                  <a:pt x="1162" y="364"/>
                </a:lnTo>
                <a:lnTo>
                  <a:pt x="1162" y="366"/>
                </a:lnTo>
                <a:lnTo>
                  <a:pt x="1164" y="392"/>
                </a:lnTo>
                <a:lnTo>
                  <a:pt x="1164" y="394"/>
                </a:lnTo>
                <a:lnTo>
                  <a:pt x="1152" y="400"/>
                </a:lnTo>
                <a:lnTo>
                  <a:pt x="1152" y="416"/>
                </a:lnTo>
                <a:lnTo>
                  <a:pt x="1152" y="418"/>
                </a:lnTo>
                <a:lnTo>
                  <a:pt x="1124" y="428"/>
                </a:lnTo>
                <a:lnTo>
                  <a:pt x="1114" y="406"/>
                </a:lnTo>
                <a:lnTo>
                  <a:pt x="1108" y="404"/>
                </a:lnTo>
                <a:lnTo>
                  <a:pt x="1100" y="414"/>
                </a:lnTo>
                <a:lnTo>
                  <a:pt x="1094" y="430"/>
                </a:lnTo>
                <a:lnTo>
                  <a:pt x="1074" y="436"/>
                </a:lnTo>
                <a:lnTo>
                  <a:pt x="1062" y="428"/>
                </a:lnTo>
                <a:lnTo>
                  <a:pt x="1046" y="422"/>
                </a:lnTo>
                <a:lnTo>
                  <a:pt x="1042" y="400"/>
                </a:lnTo>
                <a:lnTo>
                  <a:pt x="1036" y="386"/>
                </a:lnTo>
                <a:lnTo>
                  <a:pt x="1026" y="382"/>
                </a:lnTo>
                <a:lnTo>
                  <a:pt x="1024" y="380"/>
                </a:lnTo>
                <a:lnTo>
                  <a:pt x="1018" y="372"/>
                </a:lnTo>
                <a:lnTo>
                  <a:pt x="1010" y="360"/>
                </a:lnTo>
                <a:lnTo>
                  <a:pt x="1000" y="344"/>
                </a:lnTo>
                <a:lnTo>
                  <a:pt x="990" y="344"/>
                </a:lnTo>
                <a:lnTo>
                  <a:pt x="974" y="350"/>
                </a:lnTo>
                <a:lnTo>
                  <a:pt x="972" y="352"/>
                </a:lnTo>
                <a:lnTo>
                  <a:pt x="932" y="348"/>
                </a:lnTo>
                <a:lnTo>
                  <a:pt x="900" y="342"/>
                </a:lnTo>
                <a:lnTo>
                  <a:pt x="884" y="332"/>
                </a:lnTo>
                <a:lnTo>
                  <a:pt x="860" y="324"/>
                </a:lnTo>
                <a:lnTo>
                  <a:pt x="838" y="318"/>
                </a:lnTo>
                <a:lnTo>
                  <a:pt x="832" y="314"/>
                </a:lnTo>
                <a:lnTo>
                  <a:pt x="828" y="312"/>
                </a:lnTo>
                <a:lnTo>
                  <a:pt x="824" y="308"/>
                </a:lnTo>
                <a:lnTo>
                  <a:pt x="820" y="308"/>
                </a:lnTo>
                <a:lnTo>
                  <a:pt x="804" y="300"/>
                </a:lnTo>
                <a:lnTo>
                  <a:pt x="804" y="298"/>
                </a:lnTo>
                <a:lnTo>
                  <a:pt x="796" y="290"/>
                </a:lnTo>
                <a:lnTo>
                  <a:pt x="794" y="282"/>
                </a:lnTo>
                <a:lnTo>
                  <a:pt x="788" y="272"/>
                </a:lnTo>
                <a:lnTo>
                  <a:pt x="776" y="268"/>
                </a:lnTo>
                <a:lnTo>
                  <a:pt x="772" y="270"/>
                </a:lnTo>
                <a:lnTo>
                  <a:pt x="768" y="274"/>
                </a:lnTo>
                <a:lnTo>
                  <a:pt x="766" y="276"/>
                </a:lnTo>
                <a:lnTo>
                  <a:pt x="760" y="280"/>
                </a:lnTo>
                <a:lnTo>
                  <a:pt x="756" y="280"/>
                </a:lnTo>
                <a:lnTo>
                  <a:pt x="750" y="282"/>
                </a:lnTo>
                <a:lnTo>
                  <a:pt x="746" y="280"/>
                </a:lnTo>
                <a:lnTo>
                  <a:pt x="740" y="276"/>
                </a:lnTo>
                <a:lnTo>
                  <a:pt x="736" y="272"/>
                </a:lnTo>
                <a:lnTo>
                  <a:pt x="720" y="256"/>
                </a:lnTo>
                <a:lnTo>
                  <a:pt x="714" y="246"/>
                </a:lnTo>
                <a:lnTo>
                  <a:pt x="708" y="238"/>
                </a:lnTo>
                <a:lnTo>
                  <a:pt x="704" y="232"/>
                </a:lnTo>
                <a:lnTo>
                  <a:pt x="698" y="224"/>
                </a:lnTo>
                <a:lnTo>
                  <a:pt x="692" y="216"/>
                </a:lnTo>
                <a:lnTo>
                  <a:pt x="690" y="206"/>
                </a:lnTo>
                <a:lnTo>
                  <a:pt x="692" y="196"/>
                </a:lnTo>
                <a:lnTo>
                  <a:pt x="702" y="178"/>
                </a:lnTo>
                <a:lnTo>
                  <a:pt x="708" y="160"/>
                </a:lnTo>
                <a:lnTo>
                  <a:pt x="710" y="148"/>
                </a:lnTo>
                <a:lnTo>
                  <a:pt x="706" y="128"/>
                </a:lnTo>
                <a:lnTo>
                  <a:pt x="694" y="118"/>
                </a:lnTo>
                <a:lnTo>
                  <a:pt x="696" y="104"/>
                </a:lnTo>
                <a:lnTo>
                  <a:pt x="698" y="96"/>
                </a:lnTo>
                <a:lnTo>
                  <a:pt x="700" y="90"/>
                </a:lnTo>
                <a:lnTo>
                  <a:pt x="704" y="86"/>
                </a:lnTo>
                <a:lnTo>
                  <a:pt x="708" y="84"/>
                </a:lnTo>
                <a:lnTo>
                  <a:pt x="712" y="84"/>
                </a:lnTo>
                <a:lnTo>
                  <a:pt x="712" y="80"/>
                </a:lnTo>
                <a:lnTo>
                  <a:pt x="712" y="78"/>
                </a:lnTo>
                <a:lnTo>
                  <a:pt x="712" y="62"/>
                </a:lnTo>
                <a:lnTo>
                  <a:pt x="712" y="44"/>
                </a:lnTo>
                <a:lnTo>
                  <a:pt x="710" y="42"/>
                </a:lnTo>
                <a:lnTo>
                  <a:pt x="708" y="40"/>
                </a:lnTo>
                <a:lnTo>
                  <a:pt x="706" y="40"/>
                </a:lnTo>
                <a:lnTo>
                  <a:pt x="692" y="30"/>
                </a:lnTo>
                <a:lnTo>
                  <a:pt x="680" y="20"/>
                </a:lnTo>
                <a:lnTo>
                  <a:pt x="642" y="14"/>
                </a:lnTo>
                <a:lnTo>
                  <a:pt x="630" y="4"/>
                </a:lnTo>
                <a:lnTo>
                  <a:pt x="608" y="4"/>
                </a:lnTo>
                <a:lnTo>
                  <a:pt x="602" y="6"/>
                </a:lnTo>
                <a:lnTo>
                  <a:pt x="596" y="10"/>
                </a:lnTo>
                <a:lnTo>
                  <a:pt x="594" y="10"/>
                </a:lnTo>
                <a:lnTo>
                  <a:pt x="576" y="16"/>
                </a:lnTo>
                <a:lnTo>
                  <a:pt x="532" y="16"/>
                </a:lnTo>
                <a:lnTo>
                  <a:pt x="524" y="20"/>
                </a:lnTo>
                <a:lnTo>
                  <a:pt x="518" y="24"/>
                </a:lnTo>
                <a:lnTo>
                  <a:pt x="508" y="28"/>
                </a:lnTo>
                <a:lnTo>
                  <a:pt x="492" y="34"/>
                </a:lnTo>
                <a:lnTo>
                  <a:pt x="472" y="40"/>
                </a:lnTo>
                <a:lnTo>
                  <a:pt x="470" y="40"/>
                </a:lnTo>
                <a:lnTo>
                  <a:pt x="440" y="36"/>
                </a:lnTo>
                <a:lnTo>
                  <a:pt x="438" y="36"/>
                </a:lnTo>
                <a:lnTo>
                  <a:pt x="428" y="36"/>
                </a:lnTo>
                <a:lnTo>
                  <a:pt x="410" y="40"/>
                </a:lnTo>
                <a:lnTo>
                  <a:pt x="374" y="44"/>
                </a:lnTo>
                <a:lnTo>
                  <a:pt x="372" y="44"/>
                </a:lnTo>
                <a:lnTo>
                  <a:pt x="356" y="36"/>
                </a:lnTo>
                <a:lnTo>
                  <a:pt x="340" y="36"/>
                </a:lnTo>
                <a:lnTo>
                  <a:pt x="330" y="32"/>
                </a:lnTo>
                <a:lnTo>
                  <a:pt x="320" y="20"/>
                </a:lnTo>
                <a:lnTo>
                  <a:pt x="318" y="20"/>
                </a:lnTo>
                <a:lnTo>
                  <a:pt x="316" y="12"/>
                </a:lnTo>
                <a:lnTo>
                  <a:pt x="314" y="8"/>
                </a:lnTo>
                <a:lnTo>
                  <a:pt x="310" y="4"/>
                </a:lnTo>
                <a:lnTo>
                  <a:pt x="302" y="0"/>
                </a:lnTo>
                <a:lnTo>
                  <a:pt x="296" y="8"/>
                </a:lnTo>
                <a:lnTo>
                  <a:pt x="270" y="20"/>
                </a:lnTo>
                <a:lnTo>
                  <a:pt x="268" y="20"/>
                </a:lnTo>
                <a:lnTo>
                  <a:pt x="236" y="22"/>
                </a:lnTo>
                <a:lnTo>
                  <a:pt x="226" y="20"/>
                </a:lnTo>
                <a:lnTo>
                  <a:pt x="210" y="16"/>
                </a:lnTo>
                <a:lnTo>
                  <a:pt x="184" y="12"/>
                </a:lnTo>
                <a:lnTo>
                  <a:pt x="182" y="12"/>
                </a:lnTo>
                <a:lnTo>
                  <a:pt x="166" y="4"/>
                </a:lnTo>
                <a:lnTo>
                  <a:pt x="152" y="4"/>
                </a:lnTo>
                <a:close/>
              </a:path>
            </a:pathLst>
          </a:custGeom>
          <a:solidFill>
            <a:srgbClr val="D3D3D3"/>
          </a:solidFill>
          <a:ln w="3175">
            <a:solidFill>
              <a:schemeClr val="bg1"/>
            </a:solidFill>
            <a:round/>
          </a:ln>
        </p:spPr>
        <p:txBody>
          <a:bodyPr/>
          <a:lstStyle/>
          <a:p>
            <a:endParaRPr lang="zh-CN" altLang="en-US"/>
          </a:p>
        </p:txBody>
      </p:sp>
      <p:sp>
        <p:nvSpPr>
          <p:cNvPr id="36872" name="云南"/>
          <p:cNvSpPr>
            <a:spLocks noChangeArrowheads="1"/>
          </p:cNvSpPr>
          <p:nvPr/>
        </p:nvSpPr>
        <p:spPr bwMode="auto">
          <a:xfrm>
            <a:off x="2714625" y="4699000"/>
            <a:ext cx="1041400" cy="1085850"/>
          </a:xfrm>
          <a:custGeom>
            <a:avLst/>
            <a:gdLst>
              <a:gd name="T0" fmla="*/ 20 w 568"/>
              <a:gd name="T1" fmla="*/ 364 h 592"/>
              <a:gd name="T2" fmla="*/ 74 w 568"/>
              <a:gd name="T3" fmla="*/ 378 h 592"/>
              <a:gd name="T4" fmla="*/ 98 w 568"/>
              <a:gd name="T5" fmla="*/ 440 h 592"/>
              <a:gd name="T6" fmla="*/ 96 w 568"/>
              <a:gd name="T7" fmla="*/ 502 h 592"/>
              <a:gd name="T8" fmla="*/ 144 w 568"/>
              <a:gd name="T9" fmla="*/ 520 h 592"/>
              <a:gd name="T10" fmla="*/ 220 w 568"/>
              <a:gd name="T11" fmla="*/ 540 h 592"/>
              <a:gd name="T12" fmla="*/ 272 w 568"/>
              <a:gd name="T13" fmla="*/ 592 h 592"/>
              <a:gd name="T14" fmla="*/ 262 w 568"/>
              <a:gd name="T15" fmla="*/ 522 h 592"/>
              <a:gd name="T16" fmla="*/ 294 w 568"/>
              <a:gd name="T17" fmla="*/ 490 h 592"/>
              <a:gd name="T18" fmla="*/ 362 w 568"/>
              <a:gd name="T19" fmla="*/ 490 h 592"/>
              <a:gd name="T20" fmla="*/ 438 w 568"/>
              <a:gd name="T21" fmla="*/ 468 h 592"/>
              <a:gd name="T22" fmla="*/ 528 w 568"/>
              <a:gd name="T23" fmla="*/ 426 h 592"/>
              <a:gd name="T24" fmla="*/ 540 w 568"/>
              <a:gd name="T25" fmla="*/ 430 h 592"/>
              <a:gd name="T26" fmla="*/ 548 w 568"/>
              <a:gd name="T27" fmla="*/ 388 h 592"/>
              <a:gd name="T28" fmla="*/ 504 w 568"/>
              <a:gd name="T29" fmla="*/ 386 h 592"/>
              <a:gd name="T30" fmla="*/ 484 w 568"/>
              <a:gd name="T31" fmla="*/ 360 h 592"/>
              <a:gd name="T32" fmla="*/ 460 w 568"/>
              <a:gd name="T33" fmla="*/ 340 h 592"/>
              <a:gd name="T34" fmla="*/ 452 w 568"/>
              <a:gd name="T35" fmla="*/ 272 h 592"/>
              <a:gd name="T36" fmla="*/ 440 w 568"/>
              <a:gd name="T37" fmla="*/ 190 h 592"/>
              <a:gd name="T38" fmla="*/ 398 w 568"/>
              <a:gd name="T39" fmla="*/ 152 h 592"/>
              <a:gd name="T40" fmla="*/ 412 w 568"/>
              <a:gd name="T41" fmla="*/ 132 h 592"/>
              <a:gd name="T42" fmla="*/ 480 w 568"/>
              <a:gd name="T43" fmla="*/ 128 h 592"/>
              <a:gd name="T44" fmla="*/ 512 w 568"/>
              <a:gd name="T45" fmla="*/ 108 h 592"/>
              <a:gd name="T46" fmla="*/ 474 w 568"/>
              <a:gd name="T47" fmla="*/ 102 h 592"/>
              <a:gd name="T48" fmla="*/ 454 w 568"/>
              <a:gd name="T49" fmla="*/ 88 h 592"/>
              <a:gd name="T50" fmla="*/ 428 w 568"/>
              <a:gd name="T51" fmla="*/ 48 h 592"/>
              <a:gd name="T52" fmla="*/ 404 w 568"/>
              <a:gd name="T53" fmla="*/ 84 h 592"/>
              <a:gd name="T54" fmla="*/ 360 w 568"/>
              <a:gd name="T55" fmla="*/ 138 h 592"/>
              <a:gd name="T56" fmla="*/ 366 w 568"/>
              <a:gd name="T57" fmla="*/ 172 h 592"/>
              <a:gd name="T58" fmla="*/ 348 w 568"/>
              <a:gd name="T59" fmla="*/ 214 h 592"/>
              <a:gd name="T60" fmla="*/ 316 w 568"/>
              <a:gd name="T61" fmla="*/ 214 h 592"/>
              <a:gd name="T62" fmla="*/ 288 w 568"/>
              <a:gd name="T63" fmla="*/ 240 h 592"/>
              <a:gd name="T64" fmla="*/ 276 w 568"/>
              <a:gd name="T65" fmla="*/ 224 h 592"/>
              <a:gd name="T66" fmla="*/ 264 w 568"/>
              <a:gd name="T67" fmla="*/ 222 h 592"/>
              <a:gd name="T68" fmla="*/ 244 w 568"/>
              <a:gd name="T69" fmla="*/ 168 h 592"/>
              <a:gd name="T70" fmla="*/ 216 w 568"/>
              <a:gd name="T71" fmla="*/ 94 h 592"/>
              <a:gd name="T72" fmla="*/ 196 w 568"/>
              <a:gd name="T73" fmla="*/ 102 h 592"/>
              <a:gd name="T74" fmla="*/ 172 w 568"/>
              <a:gd name="T75" fmla="*/ 86 h 592"/>
              <a:gd name="T76" fmla="*/ 156 w 568"/>
              <a:gd name="T77" fmla="*/ 50 h 592"/>
              <a:gd name="T78" fmla="*/ 138 w 568"/>
              <a:gd name="T79" fmla="*/ 82 h 592"/>
              <a:gd name="T80" fmla="*/ 122 w 568"/>
              <a:gd name="T81" fmla="*/ 84 h 592"/>
              <a:gd name="T82" fmla="*/ 106 w 568"/>
              <a:gd name="T83" fmla="*/ 56 h 592"/>
              <a:gd name="T84" fmla="*/ 102 w 568"/>
              <a:gd name="T85" fmla="*/ 0 h 592"/>
              <a:gd name="T86" fmla="*/ 82 w 568"/>
              <a:gd name="T87" fmla="*/ 44 h 592"/>
              <a:gd name="T88" fmla="*/ 56 w 568"/>
              <a:gd name="T89" fmla="*/ 66 h 592"/>
              <a:gd name="T90" fmla="*/ 54 w 568"/>
              <a:gd name="T91" fmla="*/ 106 h 592"/>
              <a:gd name="T92" fmla="*/ 76 w 568"/>
              <a:gd name="T93" fmla="*/ 104 h 592"/>
              <a:gd name="T94" fmla="*/ 78 w 568"/>
              <a:gd name="T95" fmla="*/ 238 h 592"/>
              <a:gd name="T96" fmla="*/ 48 w 568"/>
              <a:gd name="T97" fmla="*/ 252 h 592"/>
              <a:gd name="T98" fmla="*/ 6 w 568"/>
              <a:gd name="T99" fmla="*/ 320 h 592"/>
              <a:gd name="T100" fmla="*/ 12 w 568"/>
              <a:gd name="T101" fmla="*/ 354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8" h="592">
                <a:moveTo>
                  <a:pt x="4" y="364"/>
                </a:moveTo>
                <a:lnTo>
                  <a:pt x="0" y="374"/>
                </a:lnTo>
                <a:lnTo>
                  <a:pt x="10" y="372"/>
                </a:lnTo>
                <a:lnTo>
                  <a:pt x="18" y="366"/>
                </a:lnTo>
                <a:lnTo>
                  <a:pt x="20" y="364"/>
                </a:lnTo>
                <a:lnTo>
                  <a:pt x="52" y="360"/>
                </a:lnTo>
                <a:lnTo>
                  <a:pt x="74" y="350"/>
                </a:lnTo>
                <a:lnTo>
                  <a:pt x="82" y="362"/>
                </a:lnTo>
                <a:lnTo>
                  <a:pt x="84" y="362"/>
                </a:lnTo>
                <a:lnTo>
                  <a:pt x="74" y="378"/>
                </a:lnTo>
                <a:lnTo>
                  <a:pt x="84" y="388"/>
                </a:lnTo>
                <a:lnTo>
                  <a:pt x="84" y="390"/>
                </a:lnTo>
                <a:lnTo>
                  <a:pt x="84" y="392"/>
                </a:lnTo>
                <a:lnTo>
                  <a:pt x="76" y="426"/>
                </a:lnTo>
                <a:lnTo>
                  <a:pt x="98" y="440"/>
                </a:lnTo>
                <a:lnTo>
                  <a:pt x="136" y="442"/>
                </a:lnTo>
                <a:lnTo>
                  <a:pt x="130" y="450"/>
                </a:lnTo>
                <a:lnTo>
                  <a:pt x="104" y="486"/>
                </a:lnTo>
                <a:lnTo>
                  <a:pt x="98" y="496"/>
                </a:lnTo>
                <a:lnTo>
                  <a:pt x="96" y="502"/>
                </a:lnTo>
                <a:lnTo>
                  <a:pt x="110" y="506"/>
                </a:lnTo>
                <a:lnTo>
                  <a:pt x="122" y="508"/>
                </a:lnTo>
                <a:lnTo>
                  <a:pt x="132" y="510"/>
                </a:lnTo>
                <a:lnTo>
                  <a:pt x="140" y="516"/>
                </a:lnTo>
                <a:lnTo>
                  <a:pt x="144" y="520"/>
                </a:lnTo>
                <a:lnTo>
                  <a:pt x="152" y="534"/>
                </a:lnTo>
                <a:lnTo>
                  <a:pt x="158" y="550"/>
                </a:lnTo>
                <a:lnTo>
                  <a:pt x="180" y="562"/>
                </a:lnTo>
                <a:lnTo>
                  <a:pt x="192" y="564"/>
                </a:lnTo>
                <a:lnTo>
                  <a:pt x="220" y="540"/>
                </a:lnTo>
                <a:lnTo>
                  <a:pt x="236" y="562"/>
                </a:lnTo>
                <a:lnTo>
                  <a:pt x="236" y="564"/>
                </a:lnTo>
                <a:lnTo>
                  <a:pt x="240" y="584"/>
                </a:lnTo>
                <a:lnTo>
                  <a:pt x="252" y="586"/>
                </a:lnTo>
                <a:lnTo>
                  <a:pt x="272" y="592"/>
                </a:lnTo>
                <a:lnTo>
                  <a:pt x="276" y="592"/>
                </a:lnTo>
                <a:lnTo>
                  <a:pt x="276" y="590"/>
                </a:lnTo>
                <a:lnTo>
                  <a:pt x="272" y="570"/>
                </a:lnTo>
                <a:lnTo>
                  <a:pt x="272" y="568"/>
                </a:lnTo>
                <a:lnTo>
                  <a:pt x="262" y="522"/>
                </a:lnTo>
                <a:lnTo>
                  <a:pt x="262" y="520"/>
                </a:lnTo>
                <a:lnTo>
                  <a:pt x="268" y="488"/>
                </a:lnTo>
                <a:lnTo>
                  <a:pt x="270" y="488"/>
                </a:lnTo>
                <a:lnTo>
                  <a:pt x="272" y="488"/>
                </a:lnTo>
                <a:lnTo>
                  <a:pt x="294" y="490"/>
                </a:lnTo>
                <a:lnTo>
                  <a:pt x="320" y="470"/>
                </a:lnTo>
                <a:lnTo>
                  <a:pt x="324" y="472"/>
                </a:lnTo>
                <a:lnTo>
                  <a:pt x="342" y="486"/>
                </a:lnTo>
                <a:lnTo>
                  <a:pt x="352" y="498"/>
                </a:lnTo>
                <a:lnTo>
                  <a:pt x="362" y="490"/>
                </a:lnTo>
                <a:lnTo>
                  <a:pt x="378" y="474"/>
                </a:lnTo>
                <a:lnTo>
                  <a:pt x="378" y="472"/>
                </a:lnTo>
                <a:lnTo>
                  <a:pt x="380" y="472"/>
                </a:lnTo>
                <a:lnTo>
                  <a:pt x="420" y="482"/>
                </a:lnTo>
                <a:lnTo>
                  <a:pt x="438" y="468"/>
                </a:lnTo>
                <a:lnTo>
                  <a:pt x="438" y="466"/>
                </a:lnTo>
                <a:lnTo>
                  <a:pt x="440" y="466"/>
                </a:lnTo>
                <a:lnTo>
                  <a:pt x="458" y="470"/>
                </a:lnTo>
                <a:lnTo>
                  <a:pt x="512" y="422"/>
                </a:lnTo>
                <a:lnTo>
                  <a:pt x="528" y="426"/>
                </a:lnTo>
                <a:lnTo>
                  <a:pt x="530" y="428"/>
                </a:lnTo>
                <a:lnTo>
                  <a:pt x="532" y="428"/>
                </a:lnTo>
                <a:lnTo>
                  <a:pt x="536" y="436"/>
                </a:lnTo>
                <a:lnTo>
                  <a:pt x="540" y="432"/>
                </a:lnTo>
                <a:lnTo>
                  <a:pt x="540" y="430"/>
                </a:lnTo>
                <a:lnTo>
                  <a:pt x="556" y="422"/>
                </a:lnTo>
                <a:lnTo>
                  <a:pt x="568" y="410"/>
                </a:lnTo>
                <a:lnTo>
                  <a:pt x="566" y="386"/>
                </a:lnTo>
                <a:lnTo>
                  <a:pt x="564" y="382"/>
                </a:lnTo>
                <a:lnTo>
                  <a:pt x="548" y="388"/>
                </a:lnTo>
                <a:lnTo>
                  <a:pt x="542" y="392"/>
                </a:lnTo>
                <a:lnTo>
                  <a:pt x="534" y="392"/>
                </a:lnTo>
                <a:lnTo>
                  <a:pt x="516" y="392"/>
                </a:lnTo>
                <a:lnTo>
                  <a:pt x="510" y="390"/>
                </a:lnTo>
                <a:lnTo>
                  <a:pt x="504" y="386"/>
                </a:lnTo>
                <a:lnTo>
                  <a:pt x="504" y="360"/>
                </a:lnTo>
                <a:lnTo>
                  <a:pt x="496" y="358"/>
                </a:lnTo>
                <a:lnTo>
                  <a:pt x="492" y="356"/>
                </a:lnTo>
                <a:lnTo>
                  <a:pt x="488" y="358"/>
                </a:lnTo>
                <a:lnTo>
                  <a:pt x="484" y="360"/>
                </a:lnTo>
                <a:lnTo>
                  <a:pt x="472" y="364"/>
                </a:lnTo>
                <a:lnTo>
                  <a:pt x="468" y="364"/>
                </a:lnTo>
                <a:lnTo>
                  <a:pt x="468" y="362"/>
                </a:lnTo>
                <a:lnTo>
                  <a:pt x="462" y="350"/>
                </a:lnTo>
                <a:lnTo>
                  <a:pt x="460" y="340"/>
                </a:lnTo>
                <a:lnTo>
                  <a:pt x="468" y="310"/>
                </a:lnTo>
                <a:lnTo>
                  <a:pt x="468" y="308"/>
                </a:lnTo>
                <a:lnTo>
                  <a:pt x="476" y="294"/>
                </a:lnTo>
                <a:lnTo>
                  <a:pt x="452" y="274"/>
                </a:lnTo>
                <a:lnTo>
                  <a:pt x="452" y="272"/>
                </a:lnTo>
                <a:lnTo>
                  <a:pt x="452" y="248"/>
                </a:lnTo>
                <a:lnTo>
                  <a:pt x="464" y="212"/>
                </a:lnTo>
                <a:lnTo>
                  <a:pt x="456" y="192"/>
                </a:lnTo>
                <a:lnTo>
                  <a:pt x="450" y="190"/>
                </a:lnTo>
                <a:lnTo>
                  <a:pt x="440" y="190"/>
                </a:lnTo>
                <a:lnTo>
                  <a:pt x="432" y="204"/>
                </a:lnTo>
                <a:lnTo>
                  <a:pt x="420" y="196"/>
                </a:lnTo>
                <a:lnTo>
                  <a:pt x="410" y="190"/>
                </a:lnTo>
                <a:lnTo>
                  <a:pt x="400" y="168"/>
                </a:lnTo>
                <a:lnTo>
                  <a:pt x="398" y="152"/>
                </a:lnTo>
                <a:lnTo>
                  <a:pt x="398" y="150"/>
                </a:lnTo>
                <a:lnTo>
                  <a:pt x="396" y="148"/>
                </a:lnTo>
                <a:lnTo>
                  <a:pt x="400" y="148"/>
                </a:lnTo>
                <a:lnTo>
                  <a:pt x="410" y="132"/>
                </a:lnTo>
                <a:lnTo>
                  <a:pt x="412" y="132"/>
                </a:lnTo>
                <a:lnTo>
                  <a:pt x="420" y="130"/>
                </a:lnTo>
                <a:lnTo>
                  <a:pt x="430" y="128"/>
                </a:lnTo>
                <a:lnTo>
                  <a:pt x="472" y="126"/>
                </a:lnTo>
                <a:lnTo>
                  <a:pt x="478" y="128"/>
                </a:lnTo>
                <a:lnTo>
                  <a:pt x="480" y="128"/>
                </a:lnTo>
                <a:lnTo>
                  <a:pt x="486" y="132"/>
                </a:lnTo>
                <a:lnTo>
                  <a:pt x="496" y="126"/>
                </a:lnTo>
                <a:lnTo>
                  <a:pt x="506" y="120"/>
                </a:lnTo>
                <a:lnTo>
                  <a:pt x="512" y="112"/>
                </a:lnTo>
                <a:lnTo>
                  <a:pt x="512" y="108"/>
                </a:lnTo>
                <a:lnTo>
                  <a:pt x="512" y="90"/>
                </a:lnTo>
                <a:lnTo>
                  <a:pt x="502" y="88"/>
                </a:lnTo>
                <a:lnTo>
                  <a:pt x="486" y="94"/>
                </a:lnTo>
                <a:lnTo>
                  <a:pt x="478" y="100"/>
                </a:lnTo>
                <a:lnTo>
                  <a:pt x="474" y="102"/>
                </a:lnTo>
                <a:lnTo>
                  <a:pt x="470" y="104"/>
                </a:lnTo>
                <a:lnTo>
                  <a:pt x="466" y="102"/>
                </a:lnTo>
                <a:lnTo>
                  <a:pt x="462" y="100"/>
                </a:lnTo>
                <a:lnTo>
                  <a:pt x="454" y="90"/>
                </a:lnTo>
                <a:lnTo>
                  <a:pt x="454" y="88"/>
                </a:lnTo>
                <a:lnTo>
                  <a:pt x="452" y="78"/>
                </a:lnTo>
                <a:lnTo>
                  <a:pt x="452" y="76"/>
                </a:lnTo>
                <a:lnTo>
                  <a:pt x="454" y="66"/>
                </a:lnTo>
                <a:lnTo>
                  <a:pt x="444" y="44"/>
                </a:lnTo>
                <a:lnTo>
                  <a:pt x="428" y="48"/>
                </a:lnTo>
                <a:lnTo>
                  <a:pt x="420" y="56"/>
                </a:lnTo>
                <a:lnTo>
                  <a:pt x="424" y="80"/>
                </a:lnTo>
                <a:lnTo>
                  <a:pt x="396" y="68"/>
                </a:lnTo>
                <a:lnTo>
                  <a:pt x="404" y="82"/>
                </a:lnTo>
                <a:lnTo>
                  <a:pt x="404" y="84"/>
                </a:lnTo>
                <a:lnTo>
                  <a:pt x="402" y="100"/>
                </a:lnTo>
                <a:lnTo>
                  <a:pt x="402" y="102"/>
                </a:lnTo>
                <a:lnTo>
                  <a:pt x="400" y="102"/>
                </a:lnTo>
                <a:lnTo>
                  <a:pt x="386" y="124"/>
                </a:lnTo>
                <a:lnTo>
                  <a:pt x="360" y="138"/>
                </a:lnTo>
                <a:lnTo>
                  <a:pt x="358" y="152"/>
                </a:lnTo>
                <a:lnTo>
                  <a:pt x="360" y="160"/>
                </a:lnTo>
                <a:lnTo>
                  <a:pt x="364" y="170"/>
                </a:lnTo>
                <a:lnTo>
                  <a:pt x="366" y="170"/>
                </a:lnTo>
                <a:lnTo>
                  <a:pt x="366" y="172"/>
                </a:lnTo>
                <a:lnTo>
                  <a:pt x="368" y="192"/>
                </a:lnTo>
                <a:lnTo>
                  <a:pt x="368" y="194"/>
                </a:lnTo>
                <a:lnTo>
                  <a:pt x="366" y="196"/>
                </a:lnTo>
                <a:lnTo>
                  <a:pt x="356" y="208"/>
                </a:lnTo>
                <a:lnTo>
                  <a:pt x="348" y="214"/>
                </a:lnTo>
                <a:lnTo>
                  <a:pt x="346" y="214"/>
                </a:lnTo>
                <a:lnTo>
                  <a:pt x="344" y="214"/>
                </a:lnTo>
                <a:lnTo>
                  <a:pt x="326" y="210"/>
                </a:lnTo>
                <a:lnTo>
                  <a:pt x="322" y="210"/>
                </a:lnTo>
                <a:lnTo>
                  <a:pt x="316" y="214"/>
                </a:lnTo>
                <a:lnTo>
                  <a:pt x="308" y="224"/>
                </a:lnTo>
                <a:lnTo>
                  <a:pt x="300" y="232"/>
                </a:lnTo>
                <a:lnTo>
                  <a:pt x="298" y="236"/>
                </a:lnTo>
                <a:lnTo>
                  <a:pt x="294" y="238"/>
                </a:lnTo>
                <a:lnTo>
                  <a:pt x="288" y="240"/>
                </a:lnTo>
                <a:lnTo>
                  <a:pt x="282" y="238"/>
                </a:lnTo>
                <a:lnTo>
                  <a:pt x="280" y="238"/>
                </a:lnTo>
                <a:lnTo>
                  <a:pt x="278" y="234"/>
                </a:lnTo>
                <a:lnTo>
                  <a:pt x="276" y="230"/>
                </a:lnTo>
                <a:lnTo>
                  <a:pt x="276" y="224"/>
                </a:lnTo>
                <a:lnTo>
                  <a:pt x="276" y="220"/>
                </a:lnTo>
                <a:lnTo>
                  <a:pt x="276" y="214"/>
                </a:lnTo>
                <a:lnTo>
                  <a:pt x="272" y="218"/>
                </a:lnTo>
                <a:lnTo>
                  <a:pt x="270" y="220"/>
                </a:lnTo>
                <a:lnTo>
                  <a:pt x="264" y="222"/>
                </a:lnTo>
                <a:lnTo>
                  <a:pt x="260" y="218"/>
                </a:lnTo>
                <a:lnTo>
                  <a:pt x="258" y="212"/>
                </a:lnTo>
                <a:lnTo>
                  <a:pt x="256" y="192"/>
                </a:lnTo>
                <a:lnTo>
                  <a:pt x="252" y="176"/>
                </a:lnTo>
                <a:lnTo>
                  <a:pt x="244" y="168"/>
                </a:lnTo>
                <a:lnTo>
                  <a:pt x="244" y="166"/>
                </a:lnTo>
                <a:lnTo>
                  <a:pt x="226" y="128"/>
                </a:lnTo>
                <a:lnTo>
                  <a:pt x="220" y="116"/>
                </a:lnTo>
                <a:lnTo>
                  <a:pt x="220" y="114"/>
                </a:lnTo>
                <a:lnTo>
                  <a:pt x="216" y="94"/>
                </a:lnTo>
                <a:lnTo>
                  <a:pt x="214" y="90"/>
                </a:lnTo>
                <a:lnTo>
                  <a:pt x="212" y="92"/>
                </a:lnTo>
                <a:lnTo>
                  <a:pt x="204" y="100"/>
                </a:lnTo>
                <a:lnTo>
                  <a:pt x="200" y="104"/>
                </a:lnTo>
                <a:lnTo>
                  <a:pt x="196" y="102"/>
                </a:lnTo>
                <a:lnTo>
                  <a:pt x="188" y="96"/>
                </a:lnTo>
                <a:lnTo>
                  <a:pt x="176" y="90"/>
                </a:lnTo>
                <a:lnTo>
                  <a:pt x="174" y="88"/>
                </a:lnTo>
                <a:lnTo>
                  <a:pt x="172" y="88"/>
                </a:lnTo>
                <a:lnTo>
                  <a:pt x="172" y="86"/>
                </a:lnTo>
                <a:lnTo>
                  <a:pt x="172" y="70"/>
                </a:lnTo>
                <a:lnTo>
                  <a:pt x="168" y="58"/>
                </a:lnTo>
                <a:lnTo>
                  <a:pt x="162" y="42"/>
                </a:lnTo>
                <a:lnTo>
                  <a:pt x="156" y="42"/>
                </a:lnTo>
                <a:lnTo>
                  <a:pt x="156" y="50"/>
                </a:lnTo>
                <a:lnTo>
                  <a:pt x="154" y="58"/>
                </a:lnTo>
                <a:lnTo>
                  <a:pt x="150" y="64"/>
                </a:lnTo>
                <a:lnTo>
                  <a:pt x="144" y="70"/>
                </a:lnTo>
                <a:lnTo>
                  <a:pt x="142" y="78"/>
                </a:lnTo>
                <a:lnTo>
                  <a:pt x="138" y="82"/>
                </a:lnTo>
                <a:lnTo>
                  <a:pt x="134" y="86"/>
                </a:lnTo>
                <a:lnTo>
                  <a:pt x="130" y="86"/>
                </a:lnTo>
                <a:lnTo>
                  <a:pt x="128" y="86"/>
                </a:lnTo>
                <a:lnTo>
                  <a:pt x="124" y="84"/>
                </a:lnTo>
                <a:lnTo>
                  <a:pt x="122" y="84"/>
                </a:lnTo>
                <a:lnTo>
                  <a:pt x="118" y="82"/>
                </a:lnTo>
                <a:lnTo>
                  <a:pt x="118" y="78"/>
                </a:lnTo>
                <a:lnTo>
                  <a:pt x="116" y="66"/>
                </a:lnTo>
                <a:lnTo>
                  <a:pt x="116" y="62"/>
                </a:lnTo>
                <a:lnTo>
                  <a:pt x="106" y="56"/>
                </a:lnTo>
                <a:lnTo>
                  <a:pt x="104" y="54"/>
                </a:lnTo>
                <a:lnTo>
                  <a:pt x="102" y="50"/>
                </a:lnTo>
                <a:lnTo>
                  <a:pt x="100" y="42"/>
                </a:lnTo>
                <a:lnTo>
                  <a:pt x="104" y="6"/>
                </a:lnTo>
                <a:lnTo>
                  <a:pt x="102" y="0"/>
                </a:lnTo>
                <a:lnTo>
                  <a:pt x="88" y="14"/>
                </a:lnTo>
                <a:lnTo>
                  <a:pt x="80" y="20"/>
                </a:lnTo>
                <a:lnTo>
                  <a:pt x="78" y="26"/>
                </a:lnTo>
                <a:lnTo>
                  <a:pt x="82" y="36"/>
                </a:lnTo>
                <a:lnTo>
                  <a:pt x="82" y="44"/>
                </a:lnTo>
                <a:lnTo>
                  <a:pt x="82" y="48"/>
                </a:lnTo>
                <a:lnTo>
                  <a:pt x="80" y="54"/>
                </a:lnTo>
                <a:lnTo>
                  <a:pt x="76" y="58"/>
                </a:lnTo>
                <a:lnTo>
                  <a:pt x="72" y="60"/>
                </a:lnTo>
                <a:lnTo>
                  <a:pt x="56" y="66"/>
                </a:lnTo>
                <a:lnTo>
                  <a:pt x="52" y="68"/>
                </a:lnTo>
                <a:lnTo>
                  <a:pt x="52" y="74"/>
                </a:lnTo>
                <a:lnTo>
                  <a:pt x="52" y="96"/>
                </a:lnTo>
                <a:lnTo>
                  <a:pt x="54" y="104"/>
                </a:lnTo>
                <a:lnTo>
                  <a:pt x="54" y="106"/>
                </a:lnTo>
                <a:lnTo>
                  <a:pt x="56" y="108"/>
                </a:lnTo>
                <a:lnTo>
                  <a:pt x="64" y="108"/>
                </a:lnTo>
                <a:lnTo>
                  <a:pt x="68" y="108"/>
                </a:lnTo>
                <a:lnTo>
                  <a:pt x="72" y="106"/>
                </a:lnTo>
                <a:lnTo>
                  <a:pt x="76" y="104"/>
                </a:lnTo>
                <a:lnTo>
                  <a:pt x="92" y="138"/>
                </a:lnTo>
                <a:lnTo>
                  <a:pt x="92" y="140"/>
                </a:lnTo>
                <a:lnTo>
                  <a:pt x="88" y="184"/>
                </a:lnTo>
                <a:lnTo>
                  <a:pt x="82" y="216"/>
                </a:lnTo>
                <a:lnTo>
                  <a:pt x="78" y="238"/>
                </a:lnTo>
                <a:lnTo>
                  <a:pt x="72" y="250"/>
                </a:lnTo>
                <a:lnTo>
                  <a:pt x="68" y="254"/>
                </a:lnTo>
                <a:lnTo>
                  <a:pt x="62" y="256"/>
                </a:lnTo>
                <a:lnTo>
                  <a:pt x="54" y="254"/>
                </a:lnTo>
                <a:lnTo>
                  <a:pt x="48" y="252"/>
                </a:lnTo>
                <a:lnTo>
                  <a:pt x="22" y="298"/>
                </a:lnTo>
                <a:lnTo>
                  <a:pt x="12" y="312"/>
                </a:lnTo>
                <a:lnTo>
                  <a:pt x="6" y="318"/>
                </a:lnTo>
                <a:lnTo>
                  <a:pt x="8" y="318"/>
                </a:lnTo>
                <a:lnTo>
                  <a:pt x="6" y="320"/>
                </a:lnTo>
                <a:lnTo>
                  <a:pt x="4" y="326"/>
                </a:lnTo>
                <a:lnTo>
                  <a:pt x="4" y="348"/>
                </a:lnTo>
                <a:lnTo>
                  <a:pt x="8" y="352"/>
                </a:lnTo>
                <a:lnTo>
                  <a:pt x="10" y="352"/>
                </a:lnTo>
                <a:lnTo>
                  <a:pt x="12" y="354"/>
                </a:lnTo>
                <a:lnTo>
                  <a:pt x="4" y="364"/>
                </a:lnTo>
                <a:close/>
              </a:path>
            </a:pathLst>
          </a:custGeom>
          <a:solidFill>
            <a:srgbClr val="D3D3D3"/>
          </a:solidFill>
          <a:ln w="3175">
            <a:solidFill>
              <a:schemeClr val="bg1"/>
            </a:solidFill>
            <a:round/>
          </a:ln>
        </p:spPr>
        <p:txBody>
          <a:bodyPr/>
          <a:lstStyle/>
          <a:p>
            <a:endParaRPr lang="zh-CN" altLang="en-US"/>
          </a:p>
        </p:txBody>
      </p:sp>
      <p:sp>
        <p:nvSpPr>
          <p:cNvPr id="36873" name="贵州"/>
          <p:cNvSpPr>
            <a:spLocks noChangeArrowheads="1"/>
          </p:cNvSpPr>
          <p:nvPr/>
        </p:nvSpPr>
        <p:spPr bwMode="auto">
          <a:xfrm>
            <a:off x="3462338" y="4684713"/>
            <a:ext cx="704850" cy="608012"/>
          </a:xfrm>
          <a:custGeom>
            <a:avLst/>
            <a:gdLst>
              <a:gd name="T0" fmla="*/ 288 w 384"/>
              <a:gd name="T1" fmla="*/ 8 h 332"/>
              <a:gd name="T2" fmla="*/ 276 w 384"/>
              <a:gd name="T3" fmla="*/ 24 h 332"/>
              <a:gd name="T4" fmla="*/ 264 w 384"/>
              <a:gd name="T5" fmla="*/ 20 h 332"/>
              <a:gd name="T6" fmla="*/ 260 w 384"/>
              <a:gd name="T7" fmla="*/ 10 h 332"/>
              <a:gd name="T8" fmla="*/ 252 w 384"/>
              <a:gd name="T9" fmla="*/ 0 h 332"/>
              <a:gd name="T10" fmla="*/ 248 w 384"/>
              <a:gd name="T11" fmla="*/ 20 h 332"/>
              <a:gd name="T12" fmla="*/ 236 w 384"/>
              <a:gd name="T13" fmla="*/ 36 h 332"/>
              <a:gd name="T14" fmla="*/ 208 w 384"/>
              <a:gd name="T15" fmla="*/ 44 h 332"/>
              <a:gd name="T16" fmla="*/ 188 w 384"/>
              <a:gd name="T17" fmla="*/ 58 h 332"/>
              <a:gd name="T18" fmla="*/ 184 w 384"/>
              <a:gd name="T19" fmla="*/ 52 h 332"/>
              <a:gd name="T20" fmla="*/ 168 w 384"/>
              <a:gd name="T21" fmla="*/ 60 h 332"/>
              <a:gd name="T22" fmla="*/ 160 w 384"/>
              <a:gd name="T23" fmla="*/ 50 h 332"/>
              <a:gd name="T24" fmla="*/ 132 w 384"/>
              <a:gd name="T25" fmla="*/ 56 h 332"/>
              <a:gd name="T26" fmla="*/ 170 w 384"/>
              <a:gd name="T27" fmla="*/ 82 h 332"/>
              <a:gd name="T28" fmla="*/ 176 w 384"/>
              <a:gd name="T29" fmla="*/ 110 h 332"/>
              <a:gd name="T30" fmla="*/ 160 w 384"/>
              <a:gd name="T31" fmla="*/ 122 h 332"/>
              <a:gd name="T32" fmla="*/ 114 w 384"/>
              <a:gd name="T33" fmla="*/ 126 h 332"/>
              <a:gd name="T34" fmla="*/ 94 w 384"/>
              <a:gd name="T35" fmla="*/ 142 h 332"/>
              <a:gd name="T36" fmla="*/ 60 w 384"/>
              <a:gd name="T37" fmla="*/ 142 h 332"/>
              <a:gd name="T38" fmla="*/ 16 w 384"/>
              <a:gd name="T39" fmla="*/ 148 h 332"/>
              <a:gd name="T40" fmla="*/ 0 w 384"/>
              <a:gd name="T41" fmla="*/ 172 h 332"/>
              <a:gd name="T42" fmla="*/ 22 w 384"/>
              <a:gd name="T43" fmla="*/ 200 h 332"/>
              <a:gd name="T44" fmla="*/ 30 w 384"/>
              <a:gd name="T45" fmla="*/ 190 h 332"/>
              <a:gd name="T46" fmla="*/ 56 w 384"/>
              <a:gd name="T47" fmla="*/ 192 h 332"/>
              <a:gd name="T48" fmla="*/ 62 w 384"/>
              <a:gd name="T49" fmla="*/ 236 h 332"/>
              <a:gd name="T50" fmla="*/ 52 w 384"/>
              <a:gd name="T51" fmla="*/ 260 h 332"/>
              <a:gd name="T52" fmla="*/ 76 w 384"/>
              <a:gd name="T53" fmla="*/ 296 h 332"/>
              <a:gd name="T54" fmla="*/ 68 w 384"/>
              <a:gd name="T55" fmla="*/ 320 h 332"/>
              <a:gd name="T56" fmla="*/ 70 w 384"/>
              <a:gd name="T57" fmla="*/ 330 h 332"/>
              <a:gd name="T58" fmla="*/ 108 w 384"/>
              <a:gd name="T59" fmla="*/ 320 h 332"/>
              <a:gd name="T60" fmla="*/ 160 w 384"/>
              <a:gd name="T61" fmla="*/ 330 h 332"/>
              <a:gd name="T62" fmla="*/ 196 w 384"/>
              <a:gd name="T63" fmla="*/ 302 h 332"/>
              <a:gd name="T64" fmla="*/ 216 w 384"/>
              <a:gd name="T65" fmla="*/ 290 h 332"/>
              <a:gd name="T66" fmla="*/ 248 w 384"/>
              <a:gd name="T67" fmla="*/ 280 h 332"/>
              <a:gd name="T68" fmla="*/ 256 w 384"/>
              <a:gd name="T69" fmla="*/ 292 h 332"/>
              <a:gd name="T70" fmla="*/ 274 w 384"/>
              <a:gd name="T71" fmla="*/ 292 h 332"/>
              <a:gd name="T72" fmla="*/ 288 w 384"/>
              <a:gd name="T73" fmla="*/ 298 h 332"/>
              <a:gd name="T74" fmla="*/ 296 w 384"/>
              <a:gd name="T75" fmla="*/ 290 h 332"/>
              <a:gd name="T76" fmla="*/ 312 w 384"/>
              <a:gd name="T77" fmla="*/ 276 h 332"/>
              <a:gd name="T78" fmla="*/ 324 w 384"/>
              <a:gd name="T79" fmla="*/ 268 h 332"/>
              <a:gd name="T80" fmla="*/ 342 w 384"/>
              <a:gd name="T81" fmla="*/ 256 h 332"/>
              <a:gd name="T82" fmla="*/ 352 w 384"/>
              <a:gd name="T83" fmla="*/ 248 h 332"/>
              <a:gd name="T84" fmla="*/ 366 w 384"/>
              <a:gd name="T85" fmla="*/ 244 h 332"/>
              <a:gd name="T86" fmla="*/ 380 w 384"/>
              <a:gd name="T87" fmla="*/ 236 h 332"/>
              <a:gd name="T88" fmla="*/ 376 w 384"/>
              <a:gd name="T89" fmla="*/ 218 h 332"/>
              <a:gd name="T90" fmla="*/ 376 w 384"/>
              <a:gd name="T91" fmla="*/ 188 h 332"/>
              <a:gd name="T92" fmla="*/ 380 w 384"/>
              <a:gd name="T93" fmla="*/ 160 h 332"/>
              <a:gd name="T94" fmla="*/ 348 w 384"/>
              <a:gd name="T95" fmla="*/ 166 h 332"/>
              <a:gd name="T96" fmla="*/ 356 w 384"/>
              <a:gd name="T97" fmla="*/ 132 h 332"/>
              <a:gd name="T98" fmla="*/ 366 w 384"/>
              <a:gd name="T99" fmla="*/ 84 h 332"/>
              <a:gd name="T100" fmla="*/ 372 w 384"/>
              <a:gd name="T101" fmla="*/ 68 h 332"/>
              <a:gd name="T102" fmla="*/ 360 w 384"/>
              <a:gd name="T103" fmla="*/ 64 h 332"/>
              <a:gd name="T104" fmla="*/ 348 w 384"/>
              <a:gd name="T105" fmla="*/ 82 h 332"/>
              <a:gd name="T106" fmla="*/ 336 w 384"/>
              <a:gd name="T107" fmla="*/ 76 h 332"/>
              <a:gd name="T108" fmla="*/ 332 w 384"/>
              <a:gd name="T109" fmla="*/ 60 h 332"/>
              <a:gd name="T110" fmla="*/ 316 w 384"/>
              <a:gd name="T111" fmla="*/ 60 h 332"/>
              <a:gd name="T112" fmla="*/ 304 w 384"/>
              <a:gd name="T113" fmla="*/ 2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4" h="332">
                <a:moveTo>
                  <a:pt x="300" y="6"/>
                </a:moveTo>
                <a:lnTo>
                  <a:pt x="296" y="4"/>
                </a:lnTo>
                <a:lnTo>
                  <a:pt x="288" y="8"/>
                </a:lnTo>
                <a:lnTo>
                  <a:pt x="284" y="14"/>
                </a:lnTo>
                <a:lnTo>
                  <a:pt x="280" y="22"/>
                </a:lnTo>
                <a:lnTo>
                  <a:pt x="276" y="24"/>
                </a:lnTo>
                <a:lnTo>
                  <a:pt x="272" y="26"/>
                </a:lnTo>
                <a:lnTo>
                  <a:pt x="268" y="24"/>
                </a:lnTo>
                <a:lnTo>
                  <a:pt x="264" y="20"/>
                </a:lnTo>
                <a:lnTo>
                  <a:pt x="262" y="20"/>
                </a:lnTo>
                <a:lnTo>
                  <a:pt x="260" y="12"/>
                </a:lnTo>
                <a:lnTo>
                  <a:pt x="260" y="10"/>
                </a:lnTo>
                <a:lnTo>
                  <a:pt x="258" y="0"/>
                </a:lnTo>
                <a:lnTo>
                  <a:pt x="254" y="0"/>
                </a:lnTo>
                <a:lnTo>
                  <a:pt x="252" y="0"/>
                </a:lnTo>
                <a:lnTo>
                  <a:pt x="250" y="8"/>
                </a:lnTo>
                <a:lnTo>
                  <a:pt x="250" y="20"/>
                </a:lnTo>
                <a:lnTo>
                  <a:pt x="248" y="20"/>
                </a:lnTo>
                <a:lnTo>
                  <a:pt x="240" y="34"/>
                </a:lnTo>
                <a:lnTo>
                  <a:pt x="238" y="36"/>
                </a:lnTo>
                <a:lnTo>
                  <a:pt x="236" y="36"/>
                </a:lnTo>
                <a:lnTo>
                  <a:pt x="216" y="34"/>
                </a:lnTo>
                <a:lnTo>
                  <a:pt x="216" y="36"/>
                </a:lnTo>
                <a:lnTo>
                  <a:pt x="208" y="44"/>
                </a:lnTo>
                <a:lnTo>
                  <a:pt x="212" y="50"/>
                </a:lnTo>
                <a:lnTo>
                  <a:pt x="206" y="58"/>
                </a:lnTo>
                <a:lnTo>
                  <a:pt x="188" y="58"/>
                </a:lnTo>
                <a:lnTo>
                  <a:pt x="188" y="56"/>
                </a:lnTo>
                <a:lnTo>
                  <a:pt x="188" y="54"/>
                </a:lnTo>
                <a:lnTo>
                  <a:pt x="184" y="52"/>
                </a:lnTo>
                <a:lnTo>
                  <a:pt x="182" y="58"/>
                </a:lnTo>
                <a:lnTo>
                  <a:pt x="180" y="60"/>
                </a:lnTo>
                <a:lnTo>
                  <a:pt x="168" y="60"/>
                </a:lnTo>
                <a:lnTo>
                  <a:pt x="160" y="54"/>
                </a:lnTo>
                <a:lnTo>
                  <a:pt x="160" y="52"/>
                </a:lnTo>
                <a:lnTo>
                  <a:pt x="160" y="50"/>
                </a:lnTo>
                <a:lnTo>
                  <a:pt x="146" y="48"/>
                </a:lnTo>
                <a:lnTo>
                  <a:pt x="136" y="52"/>
                </a:lnTo>
                <a:lnTo>
                  <a:pt x="132" y="56"/>
                </a:lnTo>
                <a:lnTo>
                  <a:pt x="148" y="74"/>
                </a:lnTo>
                <a:lnTo>
                  <a:pt x="168" y="80"/>
                </a:lnTo>
                <a:lnTo>
                  <a:pt x="170" y="82"/>
                </a:lnTo>
                <a:lnTo>
                  <a:pt x="180" y="92"/>
                </a:lnTo>
                <a:lnTo>
                  <a:pt x="176" y="108"/>
                </a:lnTo>
                <a:lnTo>
                  <a:pt x="176" y="110"/>
                </a:lnTo>
                <a:lnTo>
                  <a:pt x="162" y="120"/>
                </a:lnTo>
                <a:lnTo>
                  <a:pt x="162" y="122"/>
                </a:lnTo>
                <a:lnTo>
                  <a:pt x="160" y="122"/>
                </a:lnTo>
                <a:lnTo>
                  <a:pt x="138" y="128"/>
                </a:lnTo>
                <a:lnTo>
                  <a:pt x="124" y="130"/>
                </a:lnTo>
                <a:lnTo>
                  <a:pt x="114" y="126"/>
                </a:lnTo>
                <a:lnTo>
                  <a:pt x="110" y="126"/>
                </a:lnTo>
                <a:lnTo>
                  <a:pt x="104" y="134"/>
                </a:lnTo>
                <a:lnTo>
                  <a:pt x="94" y="142"/>
                </a:lnTo>
                <a:lnTo>
                  <a:pt x="92" y="142"/>
                </a:lnTo>
                <a:lnTo>
                  <a:pt x="78" y="148"/>
                </a:lnTo>
                <a:lnTo>
                  <a:pt x="60" y="142"/>
                </a:lnTo>
                <a:lnTo>
                  <a:pt x="24" y="144"/>
                </a:lnTo>
                <a:lnTo>
                  <a:pt x="16" y="146"/>
                </a:lnTo>
                <a:lnTo>
                  <a:pt x="16" y="148"/>
                </a:lnTo>
                <a:lnTo>
                  <a:pt x="8" y="148"/>
                </a:lnTo>
                <a:lnTo>
                  <a:pt x="0" y="160"/>
                </a:lnTo>
                <a:lnTo>
                  <a:pt x="0" y="172"/>
                </a:lnTo>
                <a:lnTo>
                  <a:pt x="8" y="192"/>
                </a:lnTo>
                <a:lnTo>
                  <a:pt x="18" y="196"/>
                </a:lnTo>
                <a:lnTo>
                  <a:pt x="22" y="200"/>
                </a:lnTo>
                <a:lnTo>
                  <a:pt x="28" y="192"/>
                </a:lnTo>
                <a:lnTo>
                  <a:pt x="28" y="190"/>
                </a:lnTo>
                <a:lnTo>
                  <a:pt x="30" y="190"/>
                </a:lnTo>
                <a:lnTo>
                  <a:pt x="42" y="188"/>
                </a:lnTo>
                <a:lnTo>
                  <a:pt x="44" y="188"/>
                </a:lnTo>
                <a:lnTo>
                  <a:pt x="56" y="192"/>
                </a:lnTo>
                <a:lnTo>
                  <a:pt x="68" y="220"/>
                </a:lnTo>
                <a:lnTo>
                  <a:pt x="66" y="220"/>
                </a:lnTo>
                <a:lnTo>
                  <a:pt x="62" y="236"/>
                </a:lnTo>
                <a:lnTo>
                  <a:pt x="58" y="244"/>
                </a:lnTo>
                <a:lnTo>
                  <a:pt x="58" y="246"/>
                </a:lnTo>
                <a:lnTo>
                  <a:pt x="52" y="260"/>
                </a:lnTo>
                <a:lnTo>
                  <a:pt x="52" y="276"/>
                </a:lnTo>
                <a:lnTo>
                  <a:pt x="62" y="286"/>
                </a:lnTo>
                <a:lnTo>
                  <a:pt x="76" y="296"/>
                </a:lnTo>
                <a:lnTo>
                  <a:pt x="76" y="298"/>
                </a:lnTo>
                <a:lnTo>
                  <a:pt x="78" y="298"/>
                </a:lnTo>
                <a:lnTo>
                  <a:pt x="68" y="320"/>
                </a:lnTo>
                <a:lnTo>
                  <a:pt x="66" y="332"/>
                </a:lnTo>
                <a:lnTo>
                  <a:pt x="68" y="330"/>
                </a:lnTo>
                <a:lnTo>
                  <a:pt x="70" y="330"/>
                </a:lnTo>
                <a:lnTo>
                  <a:pt x="78" y="326"/>
                </a:lnTo>
                <a:lnTo>
                  <a:pt x="92" y="318"/>
                </a:lnTo>
                <a:lnTo>
                  <a:pt x="108" y="320"/>
                </a:lnTo>
                <a:lnTo>
                  <a:pt x="110" y="320"/>
                </a:lnTo>
                <a:lnTo>
                  <a:pt x="134" y="330"/>
                </a:lnTo>
                <a:lnTo>
                  <a:pt x="160" y="330"/>
                </a:lnTo>
                <a:lnTo>
                  <a:pt x="168" y="320"/>
                </a:lnTo>
                <a:lnTo>
                  <a:pt x="182" y="312"/>
                </a:lnTo>
                <a:lnTo>
                  <a:pt x="196" y="302"/>
                </a:lnTo>
                <a:lnTo>
                  <a:pt x="196" y="300"/>
                </a:lnTo>
                <a:lnTo>
                  <a:pt x="206" y="298"/>
                </a:lnTo>
                <a:lnTo>
                  <a:pt x="216" y="290"/>
                </a:lnTo>
                <a:lnTo>
                  <a:pt x="228" y="274"/>
                </a:lnTo>
                <a:lnTo>
                  <a:pt x="246" y="280"/>
                </a:lnTo>
                <a:lnTo>
                  <a:pt x="248" y="280"/>
                </a:lnTo>
                <a:lnTo>
                  <a:pt x="248" y="282"/>
                </a:lnTo>
                <a:lnTo>
                  <a:pt x="252" y="290"/>
                </a:lnTo>
                <a:lnTo>
                  <a:pt x="256" y="292"/>
                </a:lnTo>
                <a:lnTo>
                  <a:pt x="266" y="292"/>
                </a:lnTo>
                <a:lnTo>
                  <a:pt x="268" y="292"/>
                </a:lnTo>
                <a:lnTo>
                  <a:pt x="274" y="292"/>
                </a:lnTo>
                <a:lnTo>
                  <a:pt x="276" y="292"/>
                </a:lnTo>
                <a:lnTo>
                  <a:pt x="276" y="294"/>
                </a:lnTo>
                <a:lnTo>
                  <a:pt x="288" y="298"/>
                </a:lnTo>
                <a:lnTo>
                  <a:pt x="292" y="298"/>
                </a:lnTo>
                <a:lnTo>
                  <a:pt x="294" y="296"/>
                </a:lnTo>
                <a:lnTo>
                  <a:pt x="296" y="290"/>
                </a:lnTo>
                <a:lnTo>
                  <a:pt x="296" y="288"/>
                </a:lnTo>
                <a:lnTo>
                  <a:pt x="302" y="284"/>
                </a:lnTo>
                <a:lnTo>
                  <a:pt x="312" y="276"/>
                </a:lnTo>
                <a:lnTo>
                  <a:pt x="314" y="276"/>
                </a:lnTo>
                <a:lnTo>
                  <a:pt x="322" y="276"/>
                </a:lnTo>
                <a:lnTo>
                  <a:pt x="324" y="268"/>
                </a:lnTo>
                <a:lnTo>
                  <a:pt x="330" y="262"/>
                </a:lnTo>
                <a:lnTo>
                  <a:pt x="336" y="258"/>
                </a:lnTo>
                <a:lnTo>
                  <a:pt x="342" y="256"/>
                </a:lnTo>
                <a:lnTo>
                  <a:pt x="346" y="252"/>
                </a:lnTo>
                <a:lnTo>
                  <a:pt x="348" y="252"/>
                </a:lnTo>
                <a:lnTo>
                  <a:pt x="352" y="248"/>
                </a:lnTo>
                <a:lnTo>
                  <a:pt x="352" y="246"/>
                </a:lnTo>
                <a:lnTo>
                  <a:pt x="354" y="246"/>
                </a:lnTo>
                <a:lnTo>
                  <a:pt x="366" y="244"/>
                </a:lnTo>
                <a:lnTo>
                  <a:pt x="374" y="244"/>
                </a:lnTo>
                <a:lnTo>
                  <a:pt x="376" y="240"/>
                </a:lnTo>
                <a:lnTo>
                  <a:pt x="380" y="236"/>
                </a:lnTo>
                <a:lnTo>
                  <a:pt x="384" y="228"/>
                </a:lnTo>
                <a:lnTo>
                  <a:pt x="382" y="228"/>
                </a:lnTo>
                <a:lnTo>
                  <a:pt x="376" y="218"/>
                </a:lnTo>
                <a:lnTo>
                  <a:pt x="372" y="206"/>
                </a:lnTo>
                <a:lnTo>
                  <a:pt x="372" y="204"/>
                </a:lnTo>
                <a:lnTo>
                  <a:pt x="376" y="188"/>
                </a:lnTo>
                <a:lnTo>
                  <a:pt x="376" y="180"/>
                </a:lnTo>
                <a:lnTo>
                  <a:pt x="380" y="174"/>
                </a:lnTo>
                <a:lnTo>
                  <a:pt x="380" y="160"/>
                </a:lnTo>
                <a:lnTo>
                  <a:pt x="378" y="158"/>
                </a:lnTo>
                <a:lnTo>
                  <a:pt x="372" y="156"/>
                </a:lnTo>
                <a:lnTo>
                  <a:pt x="348" y="166"/>
                </a:lnTo>
                <a:lnTo>
                  <a:pt x="348" y="140"/>
                </a:lnTo>
                <a:lnTo>
                  <a:pt x="350" y="136"/>
                </a:lnTo>
                <a:lnTo>
                  <a:pt x="356" y="132"/>
                </a:lnTo>
                <a:lnTo>
                  <a:pt x="372" y="120"/>
                </a:lnTo>
                <a:lnTo>
                  <a:pt x="366" y="92"/>
                </a:lnTo>
                <a:lnTo>
                  <a:pt x="366" y="84"/>
                </a:lnTo>
                <a:lnTo>
                  <a:pt x="366" y="78"/>
                </a:lnTo>
                <a:lnTo>
                  <a:pt x="368" y="74"/>
                </a:lnTo>
                <a:lnTo>
                  <a:pt x="372" y="68"/>
                </a:lnTo>
                <a:lnTo>
                  <a:pt x="372" y="64"/>
                </a:lnTo>
                <a:lnTo>
                  <a:pt x="364" y="64"/>
                </a:lnTo>
                <a:lnTo>
                  <a:pt x="360" y="64"/>
                </a:lnTo>
                <a:lnTo>
                  <a:pt x="356" y="76"/>
                </a:lnTo>
                <a:lnTo>
                  <a:pt x="352" y="80"/>
                </a:lnTo>
                <a:lnTo>
                  <a:pt x="348" y="82"/>
                </a:lnTo>
                <a:lnTo>
                  <a:pt x="346" y="82"/>
                </a:lnTo>
                <a:lnTo>
                  <a:pt x="338" y="76"/>
                </a:lnTo>
                <a:lnTo>
                  <a:pt x="336" y="76"/>
                </a:lnTo>
                <a:lnTo>
                  <a:pt x="336" y="74"/>
                </a:lnTo>
                <a:lnTo>
                  <a:pt x="334" y="68"/>
                </a:lnTo>
                <a:lnTo>
                  <a:pt x="332" y="60"/>
                </a:lnTo>
                <a:lnTo>
                  <a:pt x="332" y="64"/>
                </a:lnTo>
                <a:lnTo>
                  <a:pt x="316" y="64"/>
                </a:lnTo>
                <a:lnTo>
                  <a:pt x="316" y="60"/>
                </a:lnTo>
                <a:lnTo>
                  <a:pt x="312" y="52"/>
                </a:lnTo>
                <a:lnTo>
                  <a:pt x="312" y="40"/>
                </a:lnTo>
                <a:lnTo>
                  <a:pt x="304" y="24"/>
                </a:lnTo>
                <a:lnTo>
                  <a:pt x="304" y="12"/>
                </a:lnTo>
                <a:lnTo>
                  <a:pt x="300" y="6"/>
                </a:lnTo>
                <a:close/>
              </a:path>
            </a:pathLst>
          </a:custGeom>
          <a:solidFill>
            <a:srgbClr val="D3D3D3"/>
          </a:solidFill>
          <a:ln>
            <a:noFill/>
          </a:ln>
          <a:extLst>
            <a:ext uri="{91240B29-F687-4F45-9708-019B960494DF}">
              <a14:hiddenLine xmlns:a14="http://schemas.microsoft.com/office/drawing/2010/main" w="3175">
                <a:solidFill>
                  <a:srgbClr val="000000"/>
                </a:solidFill>
                <a:round/>
              </a14:hiddenLine>
            </a:ext>
          </a:extLst>
        </p:spPr>
        <p:txBody>
          <a:bodyPr/>
          <a:lstStyle/>
          <a:p>
            <a:endParaRPr lang="zh-CN" altLang="en-US"/>
          </a:p>
        </p:txBody>
      </p:sp>
      <p:sp>
        <p:nvSpPr>
          <p:cNvPr id="36874" name="广西"/>
          <p:cNvSpPr>
            <a:spLocks noChangeArrowheads="1"/>
          </p:cNvSpPr>
          <p:nvPr/>
        </p:nvSpPr>
        <p:spPr bwMode="auto">
          <a:xfrm>
            <a:off x="3576638" y="5059363"/>
            <a:ext cx="920750" cy="700087"/>
          </a:xfrm>
          <a:custGeom>
            <a:avLst/>
            <a:gdLst>
              <a:gd name="T0" fmla="*/ 404 w 502"/>
              <a:gd name="T1" fmla="*/ 12 h 382"/>
              <a:gd name="T2" fmla="*/ 378 w 502"/>
              <a:gd name="T3" fmla="*/ 36 h 382"/>
              <a:gd name="T4" fmla="*/ 360 w 502"/>
              <a:gd name="T5" fmla="*/ 32 h 382"/>
              <a:gd name="T6" fmla="*/ 336 w 502"/>
              <a:gd name="T7" fmla="*/ 42 h 382"/>
              <a:gd name="T8" fmla="*/ 316 w 502"/>
              <a:gd name="T9" fmla="*/ 48 h 382"/>
              <a:gd name="T10" fmla="*/ 282 w 502"/>
              <a:gd name="T11" fmla="*/ 60 h 382"/>
              <a:gd name="T12" fmla="*/ 270 w 502"/>
              <a:gd name="T13" fmla="*/ 70 h 382"/>
              <a:gd name="T14" fmla="*/ 276 w 502"/>
              <a:gd name="T15" fmla="*/ 82 h 382"/>
              <a:gd name="T16" fmla="*/ 240 w 502"/>
              <a:gd name="T17" fmla="*/ 94 h 382"/>
              <a:gd name="T18" fmla="*/ 224 w 502"/>
              <a:gd name="T19" fmla="*/ 102 h 382"/>
              <a:gd name="T20" fmla="*/ 194 w 502"/>
              <a:gd name="T21" fmla="*/ 98 h 382"/>
              <a:gd name="T22" fmla="*/ 178 w 502"/>
              <a:gd name="T23" fmla="*/ 84 h 382"/>
              <a:gd name="T24" fmla="*/ 160 w 502"/>
              <a:gd name="T25" fmla="*/ 92 h 382"/>
              <a:gd name="T26" fmla="*/ 148 w 502"/>
              <a:gd name="T27" fmla="*/ 102 h 382"/>
              <a:gd name="T28" fmla="*/ 126 w 502"/>
              <a:gd name="T29" fmla="*/ 116 h 382"/>
              <a:gd name="T30" fmla="*/ 70 w 502"/>
              <a:gd name="T31" fmla="*/ 134 h 382"/>
              <a:gd name="T32" fmla="*/ 20 w 502"/>
              <a:gd name="T33" fmla="*/ 130 h 382"/>
              <a:gd name="T34" fmla="*/ 2 w 502"/>
              <a:gd name="T35" fmla="*/ 138 h 382"/>
              <a:gd name="T36" fmla="*/ 4 w 502"/>
              <a:gd name="T37" fmla="*/ 158 h 382"/>
              <a:gd name="T38" fmla="*/ 40 w 502"/>
              <a:gd name="T39" fmla="*/ 158 h 382"/>
              <a:gd name="T40" fmla="*/ 42 w 502"/>
              <a:gd name="T41" fmla="*/ 186 h 382"/>
              <a:gd name="T42" fmla="*/ 74 w 502"/>
              <a:gd name="T43" fmla="*/ 184 h 382"/>
              <a:gd name="T44" fmla="*/ 94 w 502"/>
              <a:gd name="T45" fmla="*/ 176 h 382"/>
              <a:gd name="T46" fmla="*/ 104 w 502"/>
              <a:gd name="T47" fmla="*/ 188 h 382"/>
              <a:gd name="T48" fmla="*/ 92 w 502"/>
              <a:gd name="T49" fmla="*/ 232 h 382"/>
              <a:gd name="T50" fmla="*/ 70 w 502"/>
              <a:gd name="T51" fmla="*/ 248 h 382"/>
              <a:gd name="T52" fmla="*/ 108 w 502"/>
              <a:gd name="T53" fmla="*/ 258 h 382"/>
              <a:gd name="T54" fmla="*/ 152 w 502"/>
              <a:gd name="T55" fmla="*/ 268 h 382"/>
              <a:gd name="T56" fmla="*/ 140 w 502"/>
              <a:gd name="T57" fmla="*/ 300 h 382"/>
              <a:gd name="T58" fmla="*/ 144 w 502"/>
              <a:gd name="T59" fmla="*/ 326 h 382"/>
              <a:gd name="T60" fmla="*/ 194 w 502"/>
              <a:gd name="T61" fmla="*/ 356 h 382"/>
              <a:gd name="T62" fmla="*/ 216 w 502"/>
              <a:gd name="T63" fmla="*/ 348 h 382"/>
              <a:gd name="T64" fmla="*/ 252 w 502"/>
              <a:gd name="T65" fmla="*/ 360 h 382"/>
              <a:gd name="T66" fmla="*/ 256 w 502"/>
              <a:gd name="T67" fmla="*/ 358 h 382"/>
              <a:gd name="T68" fmla="*/ 294 w 502"/>
              <a:gd name="T69" fmla="*/ 368 h 382"/>
              <a:gd name="T70" fmla="*/ 314 w 502"/>
              <a:gd name="T71" fmla="*/ 370 h 382"/>
              <a:gd name="T72" fmla="*/ 320 w 502"/>
              <a:gd name="T73" fmla="*/ 380 h 382"/>
              <a:gd name="T74" fmla="*/ 358 w 502"/>
              <a:gd name="T75" fmla="*/ 356 h 382"/>
              <a:gd name="T76" fmla="*/ 392 w 502"/>
              <a:gd name="T77" fmla="*/ 328 h 382"/>
              <a:gd name="T78" fmla="*/ 400 w 502"/>
              <a:gd name="T79" fmla="*/ 306 h 382"/>
              <a:gd name="T80" fmla="*/ 410 w 502"/>
              <a:gd name="T81" fmla="*/ 288 h 382"/>
              <a:gd name="T82" fmla="*/ 414 w 502"/>
              <a:gd name="T83" fmla="*/ 274 h 382"/>
              <a:gd name="T84" fmla="*/ 456 w 502"/>
              <a:gd name="T85" fmla="*/ 230 h 382"/>
              <a:gd name="T86" fmla="*/ 466 w 502"/>
              <a:gd name="T87" fmla="*/ 210 h 382"/>
              <a:gd name="T88" fmla="*/ 496 w 502"/>
              <a:gd name="T89" fmla="*/ 156 h 382"/>
              <a:gd name="T90" fmla="*/ 496 w 502"/>
              <a:gd name="T91" fmla="*/ 132 h 382"/>
              <a:gd name="T92" fmla="*/ 478 w 502"/>
              <a:gd name="T93" fmla="*/ 126 h 382"/>
              <a:gd name="T94" fmla="*/ 460 w 502"/>
              <a:gd name="T95" fmla="*/ 126 h 382"/>
              <a:gd name="T96" fmla="*/ 450 w 502"/>
              <a:gd name="T97" fmla="*/ 114 h 382"/>
              <a:gd name="T98" fmla="*/ 442 w 502"/>
              <a:gd name="T99" fmla="*/ 102 h 382"/>
              <a:gd name="T100" fmla="*/ 424 w 502"/>
              <a:gd name="T101" fmla="*/ 114 h 382"/>
              <a:gd name="T102" fmla="*/ 422 w 502"/>
              <a:gd name="T103" fmla="*/ 92 h 382"/>
              <a:gd name="T104" fmla="*/ 428 w 502"/>
              <a:gd name="T105" fmla="*/ 86 h 382"/>
              <a:gd name="T106" fmla="*/ 450 w 502"/>
              <a:gd name="T107" fmla="*/ 36 h 382"/>
              <a:gd name="T108" fmla="*/ 440 w 502"/>
              <a:gd name="T109" fmla="*/ 12 h 382"/>
              <a:gd name="T110" fmla="*/ 434 w 502"/>
              <a:gd name="T111" fmla="*/ 0 h 382"/>
              <a:gd name="T112" fmla="*/ 426 w 502"/>
              <a:gd name="T113" fmla="*/ 8 h 382"/>
              <a:gd name="T114" fmla="*/ 410 w 502"/>
              <a:gd name="T115" fmla="*/ 8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2" h="382">
                <a:moveTo>
                  <a:pt x="402" y="8"/>
                </a:moveTo>
                <a:lnTo>
                  <a:pt x="402" y="10"/>
                </a:lnTo>
                <a:lnTo>
                  <a:pt x="404" y="12"/>
                </a:lnTo>
                <a:lnTo>
                  <a:pt x="394" y="28"/>
                </a:lnTo>
                <a:lnTo>
                  <a:pt x="386" y="34"/>
                </a:lnTo>
                <a:lnTo>
                  <a:pt x="378" y="36"/>
                </a:lnTo>
                <a:lnTo>
                  <a:pt x="376" y="36"/>
                </a:lnTo>
                <a:lnTo>
                  <a:pt x="368" y="30"/>
                </a:lnTo>
                <a:lnTo>
                  <a:pt x="360" y="32"/>
                </a:lnTo>
                <a:lnTo>
                  <a:pt x="344" y="44"/>
                </a:lnTo>
                <a:lnTo>
                  <a:pt x="340" y="44"/>
                </a:lnTo>
                <a:lnTo>
                  <a:pt x="336" y="42"/>
                </a:lnTo>
                <a:lnTo>
                  <a:pt x="328" y="32"/>
                </a:lnTo>
                <a:lnTo>
                  <a:pt x="322" y="42"/>
                </a:lnTo>
                <a:lnTo>
                  <a:pt x="316" y="48"/>
                </a:lnTo>
                <a:lnTo>
                  <a:pt x="306" y="48"/>
                </a:lnTo>
                <a:lnTo>
                  <a:pt x="294" y="52"/>
                </a:lnTo>
                <a:lnTo>
                  <a:pt x="282" y="60"/>
                </a:lnTo>
                <a:lnTo>
                  <a:pt x="278" y="60"/>
                </a:lnTo>
                <a:lnTo>
                  <a:pt x="274" y="64"/>
                </a:lnTo>
                <a:lnTo>
                  <a:pt x="270" y="70"/>
                </a:lnTo>
                <a:lnTo>
                  <a:pt x="270" y="72"/>
                </a:lnTo>
                <a:lnTo>
                  <a:pt x="270" y="74"/>
                </a:lnTo>
                <a:lnTo>
                  <a:pt x="276" y="82"/>
                </a:lnTo>
                <a:lnTo>
                  <a:pt x="254" y="80"/>
                </a:lnTo>
                <a:lnTo>
                  <a:pt x="242" y="90"/>
                </a:lnTo>
                <a:lnTo>
                  <a:pt x="240" y="94"/>
                </a:lnTo>
                <a:lnTo>
                  <a:pt x="238" y="100"/>
                </a:lnTo>
                <a:lnTo>
                  <a:pt x="236" y="102"/>
                </a:lnTo>
                <a:lnTo>
                  <a:pt x="224" y="102"/>
                </a:lnTo>
                <a:lnTo>
                  <a:pt x="210" y="96"/>
                </a:lnTo>
                <a:lnTo>
                  <a:pt x="206" y="96"/>
                </a:lnTo>
                <a:lnTo>
                  <a:pt x="194" y="98"/>
                </a:lnTo>
                <a:lnTo>
                  <a:pt x="190" y="96"/>
                </a:lnTo>
                <a:lnTo>
                  <a:pt x="186" y="94"/>
                </a:lnTo>
                <a:lnTo>
                  <a:pt x="178" y="84"/>
                </a:lnTo>
                <a:lnTo>
                  <a:pt x="170" y="80"/>
                </a:lnTo>
                <a:lnTo>
                  <a:pt x="162" y="92"/>
                </a:lnTo>
                <a:lnTo>
                  <a:pt x="160" y="92"/>
                </a:lnTo>
                <a:lnTo>
                  <a:pt x="150" y="100"/>
                </a:lnTo>
                <a:lnTo>
                  <a:pt x="148" y="100"/>
                </a:lnTo>
                <a:lnTo>
                  <a:pt x="148" y="102"/>
                </a:lnTo>
                <a:lnTo>
                  <a:pt x="146" y="102"/>
                </a:lnTo>
                <a:lnTo>
                  <a:pt x="138" y="104"/>
                </a:lnTo>
                <a:lnTo>
                  <a:pt x="126" y="116"/>
                </a:lnTo>
                <a:lnTo>
                  <a:pt x="112" y="122"/>
                </a:lnTo>
                <a:lnTo>
                  <a:pt x="102" y="134"/>
                </a:lnTo>
                <a:lnTo>
                  <a:pt x="70" y="134"/>
                </a:lnTo>
                <a:lnTo>
                  <a:pt x="46" y="124"/>
                </a:lnTo>
                <a:lnTo>
                  <a:pt x="32" y="124"/>
                </a:lnTo>
                <a:lnTo>
                  <a:pt x="20" y="130"/>
                </a:lnTo>
                <a:lnTo>
                  <a:pt x="18" y="130"/>
                </a:lnTo>
                <a:lnTo>
                  <a:pt x="10" y="132"/>
                </a:lnTo>
                <a:lnTo>
                  <a:pt x="2" y="138"/>
                </a:lnTo>
                <a:lnTo>
                  <a:pt x="0" y="142"/>
                </a:lnTo>
                <a:lnTo>
                  <a:pt x="0" y="152"/>
                </a:lnTo>
                <a:lnTo>
                  <a:pt x="4" y="158"/>
                </a:lnTo>
                <a:lnTo>
                  <a:pt x="22" y="152"/>
                </a:lnTo>
                <a:lnTo>
                  <a:pt x="30" y="154"/>
                </a:lnTo>
                <a:lnTo>
                  <a:pt x="40" y="158"/>
                </a:lnTo>
                <a:lnTo>
                  <a:pt x="42" y="158"/>
                </a:lnTo>
                <a:lnTo>
                  <a:pt x="42" y="160"/>
                </a:lnTo>
                <a:lnTo>
                  <a:pt x="42" y="186"/>
                </a:lnTo>
                <a:lnTo>
                  <a:pt x="46" y="188"/>
                </a:lnTo>
                <a:lnTo>
                  <a:pt x="64" y="188"/>
                </a:lnTo>
                <a:lnTo>
                  <a:pt x="74" y="184"/>
                </a:lnTo>
                <a:lnTo>
                  <a:pt x="76" y="184"/>
                </a:lnTo>
                <a:lnTo>
                  <a:pt x="86" y="180"/>
                </a:lnTo>
                <a:lnTo>
                  <a:pt x="94" y="176"/>
                </a:lnTo>
                <a:lnTo>
                  <a:pt x="98" y="176"/>
                </a:lnTo>
                <a:lnTo>
                  <a:pt x="100" y="178"/>
                </a:lnTo>
                <a:lnTo>
                  <a:pt x="104" y="188"/>
                </a:lnTo>
                <a:lnTo>
                  <a:pt x="106" y="216"/>
                </a:lnTo>
                <a:lnTo>
                  <a:pt x="106" y="218"/>
                </a:lnTo>
                <a:lnTo>
                  <a:pt x="92" y="232"/>
                </a:lnTo>
                <a:lnTo>
                  <a:pt x="92" y="234"/>
                </a:lnTo>
                <a:lnTo>
                  <a:pt x="74" y="242"/>
                </a:lnTo>
                <a:lnTo>
                  <a:pt x="70" y="248"/>
                </a:lnTo>
                <a:lnTo>
                  <a:pt x="72" y="252"/>
                </a:lnTo>
                <a:lnTo>
                  <a:pt x="106" y="256"/>
                </a:lnTo>
                <a:lnTo>
                  <a:pt x="108" y="258"/>
                </a:lnTo>
                <a:lnTo>
                  <a:pt x="122" y="266"/>
                </a:lnTo>
                <a:lnTo>
                  <a:pt x="152" y="264"/>
                </a:lnTo>
                <a:lnTo>
                  <a:pt x="152" y="268"/>
                </a:lnTo>
                <a:lnTo>
                  <a:pt x="154" y="284"/>
                </a:lnTo>
                <a:lnTo>
                  <a:pt x="154" y="286"/>
                </a:lnTo>
                <a:lnTo>
                  <a:pt x="140" y="300"/>
                </a:lnTo>
                <a:lnTo>
                  <a:pt x="140" y="312"/>
                </a:lnTo>
                <a:lnTo>
                  <a:pt x="142" y="320"/>
                </a:lnTo>
                <a:lnTo>
                  <a:pt x="144" y="326"/>
                </a:lnTo>
                <a:lnTo>
                  <a:pt x="150" y="330"/>
                </a:lnTo>
                <a:lnTo>
                  <a:pt x="174" y="344"/>
                </a:lnTo>
                <a:lnTo>
                  <a:pt x="194" y="356"/>
                </a:lnTo>
                <a:lnTo>
                  <a:pt x="212" y="348"/>
                </a:lnTo>
                <a:lnTo>
                  <a:pt x="214" y="348"/>
                </a:lnTo>
                <a:lnTo>
                  <a:pt x="216" y="348"/>
                </a:lnTo>
                <a:lnTo>
                  <a:pt x="242" y="368"/>
                </a:lnTo>
                <a:lnTo>
                  <a:pt x="246" y="368"/>
                </a:lnTo>
                <a:lnTo>
                  <a:pt x="252" y="360"/>
                </a:lnTo>
                <a:lnTo>
                  <a:pt x="254" y="360"/>
                </a:lnTo>
                <a:lnTo>
                  <a:pt x="254" y="358"/>
                </a:lnTo>
                <a:lnTo>
                  <a:pt x="256" y="358"/>
                </a:lnTo>
                <a:lnTo>
                  <a:pt x="270" y="360"/>
                </a:lnTo>
                <a:lnTo>
                  <a:pt x="274" y="334"/>
                </a:lnTo>
                <a:lnTo>
                  <a:pt x="294" y="368"/>
                </a:lnTo>
                <a:lnTo>
                  <a:pt x="310" y="370"/>
                </a:lnTo>
                <a:lnTo>
                  <a:pt x="312" y="370"/>
                </a:lnTo>
                <a:lnTo>
                  <a:pt x="314" y="370"/>
                </a:lnTo>
                <a:lnTo>
                  <a:pt x="314" y="372"/>
                </a:lnTo>
                <a:lnTo>
                  <a:pt x="314" y="382"/>
                </a:lnTo>
                <a:lnTo>
                  <a:pt x="320" y="380"/>
                </a:lnTo>
                <a:lnTo>
                  <a:pt x="346" y="346"/>
                </a:lnTo>
                <a:lnTo>
                  <a:pt x="358" y="362"/>
                </a:lnTo>
                <a:lnTo>
                  <a:pt x="358" y="356"/>
                </a:lnTo>
                <a:lnTo>
                  <a:pt x="366" y="340"/>
                </a:lnTo>
                <a:lnTo>
                  <a:pt x="372" y="328"/>
                </a:lnTo>
                <a:lnTo>
                  <a:pt x="392" y="328"/>
                </a:lnTo>
                <a:lnTo>
                  <a:pt x="396" y="304"/>
                </a:lnTo>
                <a:lnTo>
                  <a:pt x="398" y="304"/>
                </a:lnTo>
                <a:lnTo>
                  <a:pt x="400" y="306"/>
                </a:lnTo>
                <a:lnTo>
                  <a:pt x="414" y="308"/>
                </a:lnTo>
                <a:lnTo>
                  <a:pt x="416" y="300"/>
                </a:lnTo>
                <a:lnTo>
                  <a:pt x="410" y="288"/>
                </a:lnTo>
                <a:lnTo>
                  <a:pt x="410" y="286"/>
                </a:lnTo>
                <a:lnTo>
                  <a:pt x="414" y="276"/>
                </a:lnTo>
                <a:lnTo>
                  <a:pt x="414" y="274"/>
                </a:lnTo>
                <a:lnTo>
                  <a:pt x="416" y="274"/>
                </a:lnTo>
                <a:lnTo>
                  <a:pt x="458" y="252"/>
                </a:lnTo>
                <a:lnTo>
                  <a:pt x="456" y="230"/>
                </a:lnTo>
                <a:lnTo>
                  <a:pt x="456" y="228"/>
                </a:lnTo>
                <a:lnTo>
                  <a:pt x="464" y="212"/>
                </a:lnTo>
                <a:lnTo>
                  <a:pt x="466" y="210"/>
                </a:lnTo>
                <a:lnTo>
                  <a:pt x="478" y="180"/>
                </a:lnTo>
                <a:lnTo>
                  <a:pt x="490" y="168"/>
                </a:lnTo>
                <a:lnTo>
                  <a:pt x="496" y="156"/>
                </a:lnTo>
                <a:lnTo>
                  <a:pt x="502" y="146"/>
                </a:lnTo>
                <a:lnTo>
                  <a:pt x="496" y="134"/>
                </a:lnTo>
                <a:lnTo>
                  <a:pt x="496" y="132"/>
                </a:lnTo>
                <a:lnTo>
                  <a:pt x="496" y="120"/>
                </a:lnTo>
                <a:lnTo>
                  <a:pt x="490" y="120"/>
                </a:lnTo>
                <a:lnTo>
                  <a:pt x="478" y="126"/>
                </a:lnTo>
                <a:lnTo>
                  <a:pt x="472" y="128"/>
                </a:lnTo>
                <a:lnTo>
                  <a:pt x="468" y="128"/>
                </a:lnTo>
                <a:lnTo>
                  <a:pt x="460" y="126"/>
                </a:lnTo>
                <a:lnTo>
                  <a:pt x="454" y="122"/>
                </a:lnTo>
                <a:lnTo>
                  <a:pt x="452" y="118"/>
                </a:lnTo>
                <a:lnTo>
                  <a:pt x="450" y="114"/>
                </a:lnTo>
                <a:lnTo>
                  <a:pt x="452" y="98"/>
                </a:lnTo>
                <a:lnTo>
                  <a:pt x="446" y="98"/>
                </a:lnTo>
                <a:lnTo>
                  <a:pt x="442" y="102"/>
                </a:lnTo>
                <a:lnTo>
                  <a:pt x="432" y="112"/>
                </a:lnTo>
                <a:lnTo>
                  <a:pt x="428" y="114"/>
                </a:lnTo>
                <a:lnTo>
                  <a:pt x="424" y="114"/>
                </a:lnTo>
                <a:lnTo>
                  <a:pt x="422" y="108"/>
                </a:lnTo>
                <a:lnTo>
                  <a:pt x="422" y="100"/>
                </a:lnTo>
                <a:lnTo>
                  <a:pt x="422" y="92"/>
                </a:lnTo>
                <a:lnTo>
                  <a:pt x="424" y="88"/>
                </a:lnTo>
                <a:lnTo>
                  <a:pt x="426" y="86"/>
                </a:lnTo>
                <a:lnTo>
                  <a:pt x="428" y="86"/>
                </a:lnTo>
                <a:lnTo>
                  <a:pt x="444" y="58"/>
                </a:lnTo>
                <a:lnTo>
                  <a:pt x="448" y="48"/>
                </a:lnTo>
                <a:lnTo>
                  <a:pt x="450" y="36"/>
                </a:lnTo>
                <a:lnTo>
                  <a:pt x="442" y="28"/>
                </a:lnTo>
                <a:lnTo>
                  <a:pt x="440" y="22"/>
                </a:lnTo>
                <a:lnTo>
                  <a:pt x="440" y="12"/>
                </a:lnTo>
                <a:lnTo>
                  <a:pt x="440" y="8"/>
                </a:lnTo>
                <a:lnTo>
                  <a:pt x="438" y="4"/>
                </a:lnTo>
                <a:lnTo>
                  <a:pt x="434" y="0"/>
                </a:lnTo>
                <a:lnTo>
                  <a:pt x="432" y="2"/>
                </a:lnTo>
                <a:lnTo>
                  <a:pt x="430" y="6"/>
                </a:lnTo>
                <a:lnTo>
                  <a:pt x="426" y="8"/>
                </a:lnTo>
                <a:lnTo>
                  <a:pt x="422" y="10"/>
                </a:lnTo>
                <a:lnTo>
                  <a:pt x="416" y="8"/>
                </a:lnTo>
                <a:lnTo>
                  <a:pt x="410" y="8"/>
                </a:lnTo>
                <a:lnTo>
                  <a:pt x="402" y="8"/>
                </a:lnTo>
                <a:close/>
              </a:path>
            </a:pathLst>
          </a:custGeom>
          <a:solidFill>
            <a:srgbClr val="D3D3D3"/>
          </a:solidFill>
          <a:ln w="3175">
            <a:solidFill>
              <a:schemeClr val="bg1"/>
            </a:solidFill>
            <a:round/>
          </a:ln>
        </p:spPr>
        <p:txBody>
          <a:bodyPr/>
          <a:lstStyle/>
          <a:p>
            <a:endParaRPr lang="zh-CN" altLang="en-US"/>
          </a:p>
        </p:txBody>
      </p:sp>
      <p:sp>
        <p:nvSpPr>
          <p:cNvPr id="36875" name="重庆"/>
          <p:cNvSpPr>
            <a:spLocks noChangeArrowheads="1"/>
          </p:cNvSpPr>
          <p:nvPr/>
        </p:nvSpPr>
        <p:spPr bwMode="auto">
          <a:xfrm>
            <a:off x="3705225" y="4289425"/>
            <a:ext cx="520700" cy="527050"/>
          </a:xfrm>
          <a:custGeom>
            <a:avLst/>
            <a:gdLst>
              <a:gd name="T0" fmla="*/ 278 w 284"/>
              <a:gd name="T1" fmla="*/ 44 h 288"/>
              <a:gd name="T2" fmla="*/ 260 w 284"/>
              <a:gd name="T3" fmla="*/ 30 h 288"/>
              <a:gd name="T4" fmla="*/ 258 w 284"/>
              <a:gd name="T5" fmla="*/ 28 h 288"/>
              <a:gd name="T6" fmla="*/ 248 w 284"/>
              <a:gd name="T7" fmla="*/ 24 h 288"/>
              <a:gd name="T8" fmla="*/ 234 w 284"/>
              <a:gd name="T9" fmla="*/ 28 h 288"/>
              <a:gd name="T10" fmla="*/ 222 w 284"/>
              <a:gd name="T11" fmla="*/ 22 h 288"/>
              <a:gd name="T12" fmla="*/ 220 w 284"/>
              <a:gd name="T13" fmla="*/ 20 h 288"/>
              <a:gd name="T14" fmla="*/ 204 w 284"/>
              <a:gd name="T15" fmla="*/ 4 h 288"/>
              <a:gd name="T16" fmla="*/ 188 w 284"/>
              <a:gd name="T17" fmla="*/ 8 h 288"/>
              <a:gd name="T18" fmla="*/ 172 w 284"/>
              <a:gd name="T19" fmla="*/ 40 h 288"/>
              <a:gd name="T20" fmla="*/ 162 w 284"/>
              <a:gd name="T21" fmla="*/ 60 h 288"/>
              <a:gd name="T22" fmla="*/ 144 w 284"/>
              <a:gd name="T23" fmla="*/ 86 h 288"/>
              <a:gd name="T24" fmla="*/ 124 w 284"/>
              <a:gd name="T25" fmla="*/ 104 h 288"/>
              <a:gd name="T26" fmla="*/ 114 w 284"/>
              <a:gd name="T27" fmla="*/ 120 h 288"/>
              <a:gd name="T28" fmla="*/ 96 w 284"/>
              <a:gd name="T29" fmla="*/ 132 h 288"/>
              <a:gd name="T30" fmla="*/ 74 w 284"/>
              <a:gd name="T31" fmla="*/ 164 h 288"/>
              <a:gd name="T32" fmla="*/ 8 w 284"/>
              <a:gd name="T33" fmla="*/ 160 h 288"/>
              <a:gd name="T34" fmla="*/ 0 w 284"/>
              <a:gd name="T35" fmla="*/ 180 h 288"/>
              <a:gd name="T36" fmla="*/ 20 w 284"/>
              <a:gd name="T37" fmla="*/ 226 h 288"/>
              <a:gd name="T38" fmla="*/ 32 w 284"/>
              <a:gd name="T39" fmla="*/ 234 h 288"/>
              <a:gd name="T40" fmla="*/ 42 w 284"/>
              <a:gd name="T41" fmla="*/ 252 h 288"/>
              <a:gd name="T42" fmla="*/ 38 w 284"/>
              <a:gd name="T43" fmla="*/ 266 h 288"/>
              <a:gd name="T44" fmla="*/ 44 w 284"/>
              <a:gd name="T45" fmla="*/ 268 h 288"/>
              <a:gd name="T46" fmla="*/ 50 w 284"/>
              <a:gd name="T47" fmla="*/ 258 h 288"/>
              <a:gd name="T48" fmla="*/ 64 w 284"/>
              <a:gd name="T49" fmla="*/ 266 h 288"/>
              <a:gd name="T50" fmla="*/ 68 w 284"/>
              <a:gd name="T51" fmla="*/ 260 h 288"/>
              <a:gd name="T52" fmla="*/ 78 w 284"/>
              <a:gd name="T53" fmla="*/ 244 h 288"/>
              <a:gd name="T54" fmla="*/ 88 w 284"/>
              <a:gd name="T55" fmla="*/ 242 h 288"/>
              <a:gd name="T56" fmla="*/ 110 w 284"/>
              <a:gd name="T57" fmla="*/ 232 h 288"/>
              <a:gd name="T58" fmla="*/ 112 w 284"/>
              <a:gd name="T59" fmla="*/ 212 h 288"/>
              <a:gd name="T60" fmla="*/ 120 w 284"/>
              <a:gd name="T61" fmla="*/ 206 h 288"/>
              <a:gd name="T62" fmla="*/ 134 w 284"/>
              <a:gd name="T63" fmla="*/ 208 h 288"/>
              <a:gd name="T64" fmla="*/ 136 w 284"/>
              <a:gd name="T65" fmla="*/ 220 h 288"/>
              <a:gd name="T66" fmla="*/ 138 w 284"/>
              <a:gd name="T67" fmla="*/ 232 h 288"/>
              <a:gd name="T68" fmla="*/ 144 w 284"/>
              <a:gd name="T69" fmla="*/ 226 h 288"/>
              <a:gd name="T70" fmla="*/ 160 w 284"/>
              <a:gd name="T71" fmla="*/ 212 h 288"/>
              <a:gd name="T72" fmla="*/ 162 w 284"/>
              <a:gd name="T73" fmla="*/ 210 h 288"/>
              <a:gd name="T74" fmla="*/ 174 w 284"/>
              <a:gd name="T75" fmla="*/ 214 h 288"/>
              <a:gd name="T76" fmla="*/ 180 w 284"/>
              <a:gd name="T77" fmla="*/ 226 h 288"/>
              <a:gd name="T78" fmla="*/ 188 w 284"/>
              <a:gd name="T79" fmla="*/ 252 h 288"/>
              <a:gd name="T80" fmla="*/ 188 w 284"/>
              <a:gd name="T81" fmla="*/ 264 h 288"/>
              <a:gd name="T82" fmla="*/ 194 w 284"/>
              <a:gd name="T83" fmla="*/ 270 h 288"/>
              <a:gd name="T84" fmla="*/ 198 w 284"/>
              <a:gd name="T85" fmla="*/ 264 h 288"/>
              <a:gd name="T86" fmla="*/ 208 w 284"/>
              <a:gd name="T87" fmla="*/ 272 h 288"/>
              <a:gd name="T88" fmla="*/ 216 w 284"/>
              <a:gd name="T89" fmla="*/ 288 h 288"/>
              <a:gd name="T90" fmla="*/ 220 w 284"/>
              <a:gd name="T91" fmla="*/ 276 h 288"/>
              <a:gd name="T92" fmla="*/ 224 w 284"/>
              <a:gd name="T93" fmla="*/ 274 h 288"/>
              <a:gd name="T94" fmla="*/ 230 w 284"/>
              <a:gd name="T95" fmla="*/ 270 h 288"/>
              <a:gd name="T96" fmla="*/ 236 w 284"/>
              <a:gd name="T97" fmla="*/ 266 h 288"/>
              <a:gd name="T98" fmla="*/ 232 w 284"/>
              <a:gd name="T99" fmla="*/ 226 h 288"/>
              <a:gd name="T100" fmla="*/ 188 w 284"/>
              <a:gd name="T101" fmla="*/ 168 h 288"/>
              <a:gd name="T102" fmla="*/ 184 w 284"/>
              <a:gd name="T103" fmla="*/ 146 h 288"/>
              <a:gd name="T104" fmla="*/ 174 w 284"/>
              <a:gd name="T105" fmla="*/ 128 h 288"/>
              <a:gd name="T106" fmla="*/ 180 w 284"/>
              <a:gd name="T107" fmla="*/ 104 h 288"/>
              <a:gd name="T108" fmla="*/ 184 w 284"/>
              <a:gd name="T109" fmla="*/ 104 h 288"/>
              <a:gd name="T110" fmla="*/ 260 w 284"/>
              <a:gd name="T111" fmla="*/ 88 h 288"/>
              <a:gd name="T112" fmla="*/ 274 w 284"/>
              <a:gd name="T113" fmla="*/ 82 h 288"/>
              <a:gd name="T114" fmla="*/ 280 w 284"/>
              <a:gd name="T115" fmla="*/ 76 h 288"/>
              <a:gd name="T116" fmla="*/ 284 w 284"/>
              <a:gd name="T117" fmla="*/ 5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4" h="288">
                <a:moveTo>
                  <a:pt x="284" y="58"/>
                </a:moveTo>
                <a:lnTo>
                  <a:pt x="278" y="44"/>
                </a:lnTo>
                <a:lnTo>
                  <a:pt x="268" y="32"/>
                </a:lnTo>
                <a:lnTo>
                  <a:pt x="260" y="30"/>
                </a:lnTo>
                <a:lnTo>
                  <a:pt x="258" y="30"/>
                </a:lnTo>
                <a:lnTo>
                  <a:pt x="258" y="28"/>
                </a:lnTo>
                <a:lnTo>
                  <a:pt x="250" y="24"/>
                </a:lnTo>
                <a:lnTo>
                  <a:pt x="248" y="24"/>
                </a:lnTo>
                <a:lnTo>
                  <a:pt x="244" y="26"/>
                </a:lnTo>
                <a:lnTo>
                  <a:pt x="234" y="28"/>
                </a:lnTo>
                <a:lnTo>
                  <a:pt x="232" y="26"/>
                </a:lnTo>
                <a:lnTo>
                  <a:pt x="222" y="22"/>
                </a:lnTo>
                <a:lnTo>
                  <a:pt x="220" y="22"/>
                </a:lnTo>
                <a:lnTo>
                  <a:pt x="220" y="20"/>
                </a:lnTo>
                <a:lnTo>
                  <a:pt x="212" y="12"/>
                </a:lnTo>
                <a:lnTo>
                  <a:pt x="204" y="4"/>
                </a:lnTo>
                <a:lnTo>
                  <a:pt x="196" y="0"/>
                </a:lnTo>
                <a:lnTo>
                  <a:pt x="188" y="8"/>
                </a:lnTo>
                <a:lnTo>
                  <a:pt x="176" y="16"/>
                </a:lnTo>
                <a:lnTo>
                  <a:pt x="172" y="40"/>
                </a:lnTo>
                <a:lnTo>
                  <a:pt x="162" y="58"/>
                </a:lnTo>
                <a:lnTo>
                  <a:pt x="162" y="60"/>
                </a:lnTo>
                <a:lnTo>
                  <a:pt x="154" y="68"/>
                </a:lnTo>
                <a:lnTo>
                  <a:pt x="144" y="86"/>
                </a:lnTo>
                <a:lnTo>
                  <a:pt x="144" y="88"/>
                </a:lnTo>
                <a:lnTo>
                  <a:pt x="124" y="104"/>
                </a:lnTo>
                <a:lnTo>
                  <a:pt x="116" y="118"/>
                </a:lnTo>
                <a:lnTo>
                  <a:pt x="114" y="120"/>
                </a:lnTo>
                <a:lnTo>
                  <a:pt x="110" y="124"/>
                </a:lnTo>
                <a:lnTo>
                  <a:pt x="96" y="132"/>
                </a:lnTo>
                <a:lnTo>
                  <a:pt x="88" y="144"/>
                </a:lnTo>
                <a:lnTo>
                  <a:pt x="74" y="164"/>
                </a:lnTo>
                <a:lnTo>
                  <a:pt x="72" y="164"/>
                </a:lnTo>
                <a:lnTo>
                  <a:pt x="8" y="160"/>
                </a:lnTo>
                <a:lnTo>
                  <a:pt x="0" y="168"/>
                </a:lnTo>
                <a:lnTo>
                  <a:pt x="0" y="180"/>
                </a:lnTo>
                <a:lnTo>
                  <a:pt x="6" y="208"/>
                </a:lnTo>
                <a:lnTo>
                  <a:pt x="20" y="226"/>
                </a:lnTo>
                <a:lnTo>
                  <a:pt x="32" y="232"/>
                </a:lnTo>
                <a:lnTo>
                  <a:pt x="32" y="234"/>
                </a:lnTo>
                <a:lnTo>
                  <a:pt x="40" y="244"/>
                </a:lnTo>
                <a:lnTo>
                  <a:pt x="42" y="252"/>
                </a:lnTo>
                <a:lnTo>
                  <a:pt x="42" y="262"/>
                </a:lnTo>
                <a:lnTo>
                  <a:pt x="38" y="266"/>
                </a:lnTo>
                <a:lnTo>
                  <a:pt x="40" y="268"/>
                </a:lnTo>
                <a:lnTo>
                  <a:pt x="44" y="268"/>
                </a:lnTo>
                <a:lnTo>
                  <a:pt x="48" y="258"/>
                </a:lnTo>
                <a:lnTo>
                  <a:pt x="50" y="258"/>
                </a:lnTo>
                <a:lnTo>
                  <a:pt x="62" y="262"/>
                </a:lnTo>
                <a:lnTo>
                  <a:pt x="64" y="266"/>
                </a:lnTo>
                <a:lnTo>
                  <a:pt x="70" y="266"/>
                </a:lnTo>
                <a:lnTo>
                  <a:pt x="68" y="260"/>
                </a:lnTo>
                <a:lnTo>
                  <a:pt x="76" y="246"/>
                </a:lnTo>
                <a:lnTo>
                  <a:pt x="78" y="244"/>
                </a:lnTo>
                <a:lnTo>
                  <a:pt x="80" y="242"/>
                </a:lnTo>
                <a:lnTo>
                  <a:pt x="88" y="242"/>
                </a:lnTo>
                <a:lnTo>
                  <a:pt x="102" y="242"/>
                </a:lnTo>
                <a:lnTo>
                  <a:pt x="110" y="232"/>
                </a:lnTo>
                <a:lnTo>
                  <a:pt x="110" y="222"/>
                </a:lnTo>
                <a:lnTo>
                  <a:pt x="112" y="212"/>
                </a:lnTo>
                <a:lnTo>
                  <a:pt x="114" y="210"/>
                </a:lnTo>
                <a:lnTo>
                  <a:pt x="120" y="206"/>
                </a:lnTo>
                <a:lnTo>
                  <a:pt x="122" y="206"/>
                </a:lnTo>
                <a:lnTo>
                  <a:pt x="134" y="208"/>
                </a:lnTo>
                <a:lnTo>
                  <a:pt x="134" y="210"/>
                </a:lnTo>
                <a:lnTo>
                  <a:pt x="136" y="220"/>
                </a:lnTo>
                <a:lnTo>
                  <a:pt x="136" y="224"/>
                </a:lnTo>
                <a:lnTo>
                  <a:pt x="138" y="232"/>
                </a:lnTo>
                <a:lnTo>
                  <a:pt x="140" y="232"/>
                </a:lnTo>
                <a:lnTo>
                  <a:pt x="144" y="226"/>
                </a:lnTo>
                <a:lnTo>
                  <a:pt x="152" y="216"/>
                </a:lnTo>
                <a:lnTo>
                  <a:pt x="160" y="212"/>
                </a:lnTo>
                <a:lnTo>
                  <a:pt x="162" y="212"/>
                </a:lnTo>
                <a:lnTo>
                  <a:pt x="162" y="210"/>
                </a:lnTo>
                <a:lnTo>
                  <a:pt x="172" y="214"/>
                </a:lnTo>
                <a:lnTo>
                  <a:pt x="174" y="214"/>
                </a:lnTo>
                <a:lnTo>
                  <a:pt x="176" y="214"/>
                </a:lnTo>
                <a:lnTo>
                  <a:pt x="180" y="226"/>
                </a:lnTo>
                <a:lnTo>
                  <a:pt x="180" y="236"/>
                </a:lnTo>
                <a:lnTo>
                  <a:pt x="188" y="252"/>
                </a:lnTo>
                <a:lnTo>
                  <a:pt x="188" y="254"/>
                </a:lnTo>
                <a:lnTo>
                  <a:pt x="188" y="264"/>
                </a:lnTo>
                <a:lnTo>
                  <a:pt x="192" y="270"/>
                </a:lnTo>
                <a:lnTo>
                  <a:pt x="194" y="270"/>
                </a:lnTo>
                <a:lnTo>
                  <a:pt x="196" y="266"/>
                </a:lnTo>
                <a:lnTo>
                  <a:pt x="198" y="264"/>
                </a:lnTo>
                <a:lnTo>
                  <a:pt x="208" y="270"/>
                </a:lnTo>
                <a:lnTo>
                  <a:pt x="208" y="272"/>
                </a:lnTo>
                <a:lnTo>
                  <a:pt x="212" y="286"/>
                </a:lnTo>
                <a:lnTo>
                  <a:pt x="216" y="288"/>
                </a:lnTo>
                <a:lnTo>
                  <a:pt x="216" y="286"/>
                </a:lnTo>
                <a:lnTo>
                  <a:pt x="220" y="276"/>
                </a:lnTo>
                <a:lnTo>
                  <a:pt x="222" y="274"/>
                </a:lnTo>
                <a:lnTo>
                  <a:pt x="224" y="274"/>
                </a:lnTo>
                <a:lnTo>
                  <a:pt x="228" y="270"/>
                </a:lnTo>
                <a:lnTo>
                  <a:pt x="230" y="270"/>
                </a:lnTo>
                <a:lnTo>
                  <a:pt x="236" y="270"/>
                </a:lnTo>
                <a:lnTo>
                  <a:pt x="236" y="266"/>
                </a:lnTo>
                <a:lnTo>
                  <a:pt x="236" y="264"/>
                </a:lnTo>
                <a:lnTo>
                  <a:pt x="232" y="226"/>
                </a:lnTo>
                <a:lnTo>
                  <a:pt x="216" y="202"/>
                </a:lnTo>
                <a:lnTo>
                  <a:pt x="188" y="168"/>
                </a:lnTo>
                <a:lnTo>
                  <a:pt x="186" y="168"/>
                </a:lnTo>
                <a:lnTo>
                  <a:pt x="184" y="146"/>
                </a:lnTo>
                <a:lnTo>
                  <a:pt x="176" y="128"/>
                </a:lnTo>
                <a:lnTo>
                  <a:pt x="174" y="128"/>
                </a:lnTo>
                <a:lnTo>
                  <a:pt x="176" y="126"/>
                </a:lnTo>
                <a:lnTo>
                  <a:pt x="180" y="104"/>
                </a:lnTo>
                <a:lnTo>
                  <a:pt x="182" y="104"/>
                </a:lnTo>
                <a:lnTo>
                  <a:pt x="184" y="104"/>
                </a:lnTo>
                <a:lnTo>
                  <a:pt x="234" y="102"/>
                </a:lnTo>
                <a:lnTo>
                  <a:pt x="260" y="88"/>
                </a:lnTo>
                <a:lnTo>
                  <a:pt x="262" y="86"/>
                </a:lnTo>
                <a:lnTo>
                  <a:pt x="274" y="82"/>
                </a:lnTo>
                <a:lnTo>
                  <a:pt x="278" y="78"/>
                </a:lnTo>
                <a:lnTo>
                  <a:pt x="280" y="76"/>
                </a:lnTo>
                <a:lnTo>
                  <a:pt x="282" y="68"/>
                </a:lnTo>
                <a:lnTo>
                  <a:pt x="284" y="58"/>
                </a:lnTo>
                <a:close/>
              </a:path>
            </a:pathLst>
          </a:custGeom>
          <a:solidFill>
            <a:srgbClr val="D3D3D3"/>
          </a:solidFill>
          <a:ln w="3175">
            <a:solidFill>
              <a:schemeClr val="bg1"/>
            </a:solidFill>
            <a:round/>
          </a:ln>
        </p:spPr>
        <p:txBody>
          <a:bodyPr/>
          <a:lstStyle/>
          <a:p>
            <a:endParaRPr lang="zh-CN" altLang="en-US"/>
          </a:p>
        </p:txBody>
      </p:sp>
      <p:sp>
        <p:nvSpPr>
          <p:cNvPr id="36876" name="陕西"/>
          <p:cNvSpPr>
            <a:spLocks noChangeArrowheads="1"/>
          </p:cNvSpPr>
          <p:nvPr/>
        </p:nvSpPr>
        <p:spPr bwMode="auto">
          <a:xfrm>
            <a:off x="3705225" y="3263900"/>
            <a:ext cx="593725" cy="1058863"/>
          </a:xfrm>
          <a:custGeom>
            <a:avLst/>
            <a:gdLst>
              <a:gd name="T0" fmla="*/ 96 w 324"/>
              <a:gd name="T1" fmla="*/ 180 h 578"/>
              <a:gd name="T2" fmla="*/ 124 w 324"/>
              <a:gd name="T3" fmla="*/ 202 h 578"/>
              <a:gd name="T4" fmla="*/ 176 w 324"/>
              <a:gd name="T5" fmla="*/ 228 h 578"/>
              <a:gd name="T6" fmla="*/ 188 w 324"/>
              <a:gd name="T7" fmla="*/ 244 h 578"/>
              <a:gd name="T8" fmla="*/ 178 w 324"/>
              <a:gd name="T9" fmla="*/ 264 h 578"/>
              <a:gd name="T10" fmla="*/ 178 w 324"/>
              <a:gd name="T11" fmla="*/ 286 h 578"/>
              <a:gd name="T12" fmla="*/ 168 w 324"/>
              <a:gd name="T13" fmla="*/ 316 h 578"/>
              <a:gd name="T14" fmla="*/ 140 w 324"/>
              <a:gd name="T15" fmla="*/ 312 h 578"/>
              <a:gd name="T16" fmla="*/ 112 w 324"/>
              <a:gd name="T17" fmla="*/ 332 h 578"/>
              <a:gd name="T18" fmla="*/ 124 w 324"/>
              <a:gd name="T19" fmla="*/ 350 h 578"/>
              <a:gd name="T20" fmla="*/ 88 w 324"/>
              <a:gd name="T21" fmla="*/ 348 h 578"/>
              <a:gd name="T22" fmla="*/ 44 w 324"/>
              <a:gd name="T23" fmla="*/ 366 h 578"/>
              <a:gd name="T24" fmla="*/ 48 w 324"/>
              <a:gd name="T25" fmla="*/ 406 h 578"/>
              <a:gd name="T26" fmla="*/ 52 w 324"/>
              <a:gd name="T27" fmla="*/ 422 h 578"/>
              <a:gd name="T28" fmla="*/ 54 w 324"/>
              <a:gd name="T29" fmla="*/ 444 h 578"/>
              <a:gd name="T30" fmla="*/ 6 w 324"/>
              <a:gd name="T31" fmla="*/ 454 h 578"/>
              <a:gd name="T32" fmla="*/ 6 w 324"/>
              <a:gd name="T33" fmla="*/ 486 h 578"/>
              <a:gd name="T34" fmla="*/ 12 w 324"/>
              <a:gd name="T35" fmla="*/ 508 h 578"/>
              <a:gd name="T36" fmla="*/ 66 w 324"/>
              <a:gd name="T37" fmla="*/ 504 h 578"/>
              <a:gd name="T38" fmla="*/ 86 w 324"/>
              <a:gd name="T39" fmla="*/ 520 h 578"/>
              <a:gd name="T40" fmla="*/ 100 w 324"/>
              <a:gd name="T41" fmla="*/ 532 h 578"/>
              <a:gd name="T42" fmla="*/ 104 w 324"/>
              <a:gd name="T43" fmla="*/ 530 h 578"/>
              <a:gd name="T44" fmla="*/ 136 w 324"/>
              <a:gd name="T45" fmla="*/ 546 h 578"/>
              <a:gd name="T46" fmla="*/ 168 w 324"/>
              <a:gd name="T47" fmla="*/ 544 h 578"/>
              <a:gd name="T48" fmla="*/ 208 w 324"/>
              <a:gd name="T49" fmla="*/ 556 h 578"/>
              <a:gd name="T50" fmla="*/ 226 w 324"/>
              <a:gd name="T51" fmla="*/ 574 h 578"/>
              <a:gd name="T52" fmla="*/ 248 w 324"/>
              <a:gd name="T53" fmla="*/ 560 h 578"/>
              <a:gd name="T54" fmla="*/ 246 w 324"/>
              <a:gd name="T55" fmla="*/ 516 h 578"/>
              <a:gd name="T56" fmla="*/ 268 w 324"/>
              <a:gd name="T57" fmla="*/ 512 h 578"/>
              <a:gd name="T58" fmla="*/ 242 w 324"/>
              <a:gd name="T59" fmla="*/ 484 h 578"/>
              <a:gd name="T60" fmla="*/ 236 w 324"/>
              <a:gd name="T61" fmla="*/ 472 h 578"/>
              <a:gd name="T62" fmla="*/ 260 w 324"/>
              <a:gd name="T63" fmla="*/ 466 h 578"/>
              <a:gd name="T64" fmla="*/ 304 w 324"/>
              <a:gd name="T65" fmla="*/ 466 h 578"/>
              <a:gd name="T66" fmla="*/ 320 w 324"/>
              <a:gd name="T67" fmla="*/ 438 h 578"/>
              <a:gd name="T68" fmla="*/ 296 w 324"/>
              <a:gd name="T69" fmla="*/ 420 h 578"/>
              <a:gd name="T70" fmla="*/ 290 w 324"/>
              <a:gd name="T71" fmla="*/ 374 h 578"/>
              <a:gd name="T72" fmla="*/ 274 w 324"/>
              <a:gd name="T73" fmla="*/ 366 h 578"/>
              <a:gd name="T74" fmla="*/ 288 w 324"/>
              <a:gd name="T75" fmla="*/ 262 h 578"/>
              <a:gd name="T76" fmla="*/ 276 w 324"/>
              <a:gd name="T77" fmla="*/ 190 h 578"/>
              <a:gd name="T78" fmla="*/ 280 w 324"/>
              <a:gd name="T79" fmla="*/ 160 h 578"/>
              <a:gd name="T80" fmla="*/ 294 w 324"/>
              <a:gd name="T81" fmla="*/ 130 h 578"/>
              <a:gd name="T82" fmla="*/ 278 w 324"/>
              <a:gd name="T83" fmla="*/ 110 h 578"/>
              <a:gd name="T84" fmla="*/ 276 w 324"/>
              <a:gd name="T85" fmla="*/ 86 h 578"/>
              <a:gd name="T86" fmla="*/ 292 w 324"/>
              <a:gd name="T87" fmla="*/ 36 h 578"/>
              <a:gd name="T88" fmla="*/ 302 w 324"/>
              <a:gd name="T89" fmla="*/ 20 h 578"/>
              <a:gd name="T90" fmla="*/ 306 w 324"/>
              <a:gd name="T91" fmla="*/ 0 h 578"/>
              <a:gd name="T92" fmla="*/ 290 w 324"/>
              <a:gd name="T93" fmla="*/ 18 h 578"/>
              <a:gd name="T94" fmla="*/ 260 w 324"/>
              <a:gd name="T95" fmla="*/ 28 h 578"/>
              <a:gd name="T96" fmla="*/ 210 w 324"/>
              <a:gd name="T97" fmla="*/ 56 h 578"/>
              <a:gd name="T98" fmla="*/ 196 w 324"/>
              <a:gd name="T99" fmla="*/ 70 h 578"/>
              <a:gd name="T100" fmla="*/ 186 w 324"/>
              <a:gd name="T101" fmla="*/ 118 h 578"/>
              <a:gd name="T102" fmla="*/ 182 w 324"/>
              <a:gd name="T103" fmla="*/ 132 h 578"/>
              <a:gd name="T104" fmla="*/ 172 w 324"/>
              <a:gd name="T105" fmla="*/ 146 h 578"/>
              <a:gd name="T106" fmla="*/ 108 w 324"/>
              <a:gd name="T107" fmla="*/ 132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4" h="578">
                <a:moveTo>
                  <a:pt x="108" y="132"/>
                </a:moveTo>
                <a:lnTo>
                  <a:pt x="104" y="130"/>
                </a:lnTo>
                <a:lnTo>
                  <a:pt x="96" y="180"/>
                </a:lnTo>
                <a:lnTo>
                  <a:pt x="108" y="196"/>
                </a:lnTo>
                <a:lnTo>
                  <a:pt x="122" y="200"/>
                </a:lnTo>
                <a:lnTo>
                  <a:pt x="124" y="202"/>
                </a:lnTo>
                <a:lnTo>
                  <a:pt x="140" y="216"/>
                </a:lnTo>
                <a:lnTo>
                  <a:pt x="164" y="220"/>
                </a:lnTo>
                <a:lnTo>
                  <a:pt x="176" y="228"/>
                </a:lnTo>
                <a:lnTo>
                  <a:pt x="176" y="230"/>
                </a:lnTo>
                <a:lnTo>
                  <a:pt x="186" y="244"/>
                </a:lnTo>
                <a:lnTo>
                  <a:pt x="188" y="244"/>
                </a:lnTo>
                <a:lnTo>
                  <a:pt x="186" y="246"/>
                </a:lnTo>
                <a:lnTo>
                  <a:pt x="178" y="260"/>
                </a:lnTo>
                <a:lnTo>
                  <a:pt x="178" y="264"/>
                </a:lnTo>
                <a:lnTo>
                  <a:pt x="176" y="272"/>
                </a:lnTo>
                <a:lnTo>
                  <a:pt x="178" y="272"/>
                </a:lnTo>
                <a:lnTo>
                  <a:pt x="178" y="286"/>
                </a:lnTo>
                <a:lnTo>
                  <a:pt x="176" y="288"/>
                </a:lnTo>
                <a:lnTo>
                  <a:pt x="170" y="312"/>
                </a:lnTo>
                <a:lnTo>
                  <a:pt x="168" y="316"/>
                </a:lnTo>
                <a:lnTo>
                  <a:pt x="164" y="314"/>
                </a:lnTo>
                <a:lnTo>
                  <a:pt x="154" y="312"/>
                </a:lnTo>
                <a:lnTo>
                  <a:pt x="140" y="312"/>
                </a:lnTo>
                <a:lnTo>
                  <a:pt x="128" y="316"/>
                </a:lnTo>
                <a:lnTo>
                  <a:pt x="116" y="328"/>
                </a:lnTo>
                <a:lnTo>
                  <a:pt x="112" y="332"/>
                </a:lnTo>
                <a:lnTo>
                  <a:pt x="130" y="340"/>
                </a:lnTo>
                <a:lnTo>
                  <a:pt x="128" y="344"/>
                </a:lnTo>
                <a:lnTo>
                  <a:pt x="124" y="350"/>
                </a:lnTo>
                <a:lnTo>
                  <a:pt x="116" y="354"/>
                </a:lnTo>
                <a:lnTo>
                  <a:pt x="106" y="354"/>
                </a:lnTo>
                <a:lnTo>
                  <a:pt x="88" y="348"/>
                </a:lnTo>
                <a:lnTo>
                  <a:pt x="70" y="338"/>
                </a:lnTo>
                <a:lnTo>
                  <a:pt x="64" y="338"/>
                </a:lnTo>
                <a:lnTo>
                  <a:pt x="44" y="366"/>
                </a:lnTo>
                <a:lnTo>
                  <a:pt x="40" y="376"/>
                </a:lnTo>
                <a:lnTo>
                  <a:pt x="40" y="392"/>
                </a:lnTo>
                <a:lnTo>
                  <a:pt x="48" y="406"/>
                </a:lnTo>
                <a:lnTo>
                  <a:pt x="48" y="408"/>
                </a:lnTo>
                <a:lnTo>
                  <a:pt x="52" y="420"/>
                </a:lnTo>
                <a:lnTo>
                  <a:pt x="52" y="422"/>
                </a:lnTo>
                <a:lnTo>
                  <a:pt x="52" y="440"/>
                </a:lnTo>
                <a:lnTo>
                  <a:pt x="52" y="442"/>
                </a:lnTo>
                <a:lnTo>
                  <a:pt x="54" y="444"/>
                </a:lnTo>
                <a:lnTo>
                  <a:pt x="40" y="446"/>
                </a:lnTo>
                <a:lnTo>
                  <a:pt x="16" y="446"/>
                </a:lnTo>
                <a:lnTo>
                  <a:pt x="6" y="454"/>
                </a:lnTo>
                <a:lnTo>
                  <a:pt x="0" y="462"/>
                </a:lnTo>
                <a:lnTo>
                  <a:pt x="2" y="462"/>
                </a:lnTo>
                <a:lnTo>
                  <a:pt x="6" y="486"/>
                </a:lnTo>
                <a:lnTo>
                  <a:pt x="8" y="486"/>
                </a:lnTo>
                <a:lnTo>
                  <a:pt x="8" y="496"/>
                </a:lnTo>
                <a:lnTo>
                  <a:pt x="12" y="508"/>
                </a:lnTo>
                <a:lnTo>
                  <a:pt x="30" y="518"/>
                </a:lnTo>
                <a:lnTo>
                  <a:pt x="54" y="512"/>
                </a:lnTo>
                <a:lnTo>
                  <a:pt x="66" y="504"/>
                </a:lnTo>
                <a:lnTo>
                  <a:pt x="68" y="504"/>
                </a:lnTo>
                <a:lnTo>
                  <a:pt x="80" y="504"/>
                </a:lnTo>
                <a:lnTo>
                  <a:pt x="86" y="520"/>
                </a:lnTo>
                <a:lnTo>
                  <a:pt x="92" y="526"/>
                </a:lnTo>
                <a:lnTo>
                  <a:pt x="94" y="532"/>
                </a:lnTo>
                <a:lnTo>
                  <a:pt x="100" y="532"/>
                </a:lnTo>
                <a:lnTo>
                  <a:pt x="102" y="532"/>
                </a:lnTo>
                <a:lnTo>
                  <a:pt x="104" y="532"/>
                </a:lnTo>
                <a:lnTo>
                  <a:pt x="104" y="530"/>
                </a:lnTo>
                <a:lnTo>
                  <a:pt x="116" y="520"/>
                </a:lnTo>
                <a:lnTo>
                  <a:pt x="126" y="540"/>
                </a:lnTo>
                <a:lnTo>
                  <a:pt x="136" y="546"/>
                </a:lnTo>
                <a:lnTo>
                  <a:pt x="152" y="546"/>
                </a:lnTo>
                <a:lnTo>
                  <a:pt x="164" y="544"/>
                </a:lnTo>
                <a:lnTo>
                  <a:pt x="168" y="544"/>
                </a:lnTo>
                <a:lnTo>
                  <a:pt x="196" y="548"/>
                </a:lnTo>
                <a:lnTo>
                  <a:pt x="196" y="550"/>
                </a:lnTo>
                <a:lnTo>
                  <a:pt x="208" y="556"/>
                </a:lnTo>
                <a:lnTo>
                  <a:pt x="208" y="558"/>
                </a:lnTo>
                <a:lnTo>
                  <a:pt x="220" y="566"/>
                </a:lnTo>
                <a:lnTo>
                  <a:pt x="226" y="574"/>
                </a:lnTo>
                <a:lnTo>
                  <a:pt x="234" y="578"/>
                </a:lnTo>
                <a:lnTo>
                  <a:pt x="248" y="576"/>
                </a:lnTo>
                <a:lnTo>
                  <a:pt x="248" y="560"/>
                </a:lnTo>
                <a:lnTo>
                  <a:pt x="240" y="548"/>
                </a:lnTo>
                <a:lnTo>
                  <a:pt x="236" y="526"/>
                </a:lnTo>
                <a:lnTo>
                  <a:pt x="246" y="516"/>
                </a:lnTo>
                <a:lnTo>
                  <a:pt x="248" y="514"/>
                </a:lnTo>
                <a:lnTo>
                  <a:pt x="258" y="512"/>
                </a:lnTo>
                <a:lnTo>
                  <a:pt x="268" y="512"/>
                </a:lnTo>
                <a:lnTo>
                  <a:pt x="272" y="508"/>
                </a:lnTo>
                <a:lnTo>
                  <a:pt x="264" y="500"/>
                </a:lnTo>
                <a:lnTo>
                  <a:pt x="242" y="484"/>
                </a:lnTo>
                <a:lnTo>
                  <a:pt x="236" y="476"/>
                </a:lnTo>
                <a:lnTo>
                  <a:pt x="234" y="474"/>
                </a:lnTo>
                <a:lnTo>
                  <a:pt x="236" y="472"/>
                </a:lnTo>
                <a:lnTo>
                  <a:pt x="242" y="460"/>
                </a:lnTo>
                <a:lnTo>
                  <a:pt x="244" y="462"/>
                </a:lnTo>
                <a:lnTo>
                  <a:pt x="260" y="466"/>
                </a:lnTo>
                <a:lnTo>
                  <a:pt x="302" y="464"/>
                </a:lnTo>
                <a:lnTo>
                  <a:pt x="302" y="466"/>
                </a:lnTo>
                <a:lnTo>
                  <a:pt x="304" y="466"/>
                </a:lnTo>
                <a:lnTo>
                  <a:pt x="316" y="470"/>
                </a:lnTo>
                <a:lnTo>
                  <a:pt x="324" y="462"/>
                </a:lnTo>
                <a:lnTo>
                  <a:pt x="320" y="438"/>
                </a:lnTo>
                <a:lnTo>
                  <a:pt x="304" y="428"/>
                </a:lnTo>
                <a:lnTo>
                  <a:pt x="300" y="424"/>
                </a:lnTo>
                <a:lnTo>
                  <a:pt x="296" y="420"/>
                </a:lnTo>
                <a:lnTo>
                  <a:pt x="292" y="410"/>
                </a:lnTo>
                <a:lnTo>
                  <a:pt x="290" y="394"/>
                </a:lnTo>
                <a:lnTo>
                  <a:pt x="290" y="374"/>
                </a:lnTo>
                <a:lnTo>
                  <a:pt x="276" y="368"/>
                </a:lnTo>
                <a:lnTo>
                  <a:pt x="274" y="368"/>
                </a:lnTo>
                <a:lnTo>
                  <a:pt x="274" y="366"/>
                </a:lnTo>
                <a:lnTo>
                  <a:pt x="274" y="364"/>
                </a:lnTo>
                <a:lnTo>
                  <a:pt x="272" y="344"/>
                </a:lnTo>
                <a:lnTo>
                  <a:pt x="288" y="262"/>
                </a:lnTo>
                <a:lnTo>
                  <a:pt x="280" y="232"/>
                </a:lnTo>
                <a:lnTo>
                  <a:pt x="278" y="214"/>
                </a:lnTo>
                <a:lnTo>
                  <a:pt x="276" y="190"/>
                </a:lnTo>
                <a:lnTo>
                  <a:pt x="278" y="164"/>
                </a:lnTo>
                <a:lnTo>
                  <a:pt x="278" y="162"/>
                </a:lnTo>
                <a:lnTo>
                  <a:pt x="280" y="160"/>
                </a:lnTo>
                <a:lnTo>
                  <a:pt x="296" y="148"/>
                </a:lnTo>
                <a:lnTo>
                  <a:pt x="296" y="136"/>
                </a:lnTo>
                <a:lnTo>
                  <a:pt x="294" y="130"/>
                </a:lnTo>
                <a:lnTo>
                  <a:pt x="290" y="122"/>
                </a:lnTo>
                <a:lnTo>
                  <a:pt x="280" y="110"/>
                </a:lnTo>
                <a:lnTo>
                  <a:pt x="278" y="110"/>
                </a:lnTo>
                <a:lnTo>
                  <a:pt x="278" y="108"/>
                </a:lnTo>
                <a:lnTo>
                  <a:pt x="276" y="88"/>
                </a:lnTo>
                <a:lnTo>
                  <a:pt x="276" y="86"/>
                </a:lnTo>
                <a:lnTo>
                  <a:pt x="298" y="60"/>
                </a:lnTo>
                <a:lnTo>
                  <a:pt x="298" y="48"/>
                </a:lnTo>
                <a:lnTo>
                  <a:pt x="292" y="36"/>
                </a:lnTo>
                <a:lnTo>
                  <a:pt x="290" y="34"/>
                </a:lnTo>
                <a:lnTo>
                  <a:pt x="300" y="20"/>
                </a:lnTo>
                <a:lnTo>
                  <a:pt x="302" y="20"/>
                </a:lnTo>
                <a:lnTo>
                  <a:pt x="312" y="12"/>
                </a:lnTo>
                <a:lnTo>
                  <a:pt x="312" y="0"/>
                </a:lnTo>
                <a:lnTo>
                  <a:pt x="306" y="0"/>
                </a:lnTo>
                <a:lnTo>
                  <a:pt x="296" y="0"/>
                </a:lnTo>
                <a:lnTo>
                  <a:pt x="292" y="18"/>
                </a:lnTo>
                <a:lnTo>
                  <a:pt x="290" y="18"/>
                </a:lnTo>
                <a:lnTo>
                  <a:pt x="268" y="10"/>
                </a:lnTo>
                <a:lnTo>
                  <a:pt x="256" y="8"/>
                </a:lnTo>
                <a:lnTo>
                  <a:pt x="260" y="28"/>
                </a:lnTo>
                <a:lnTo>
                  <a:pt x="244" y="32"/>
                </a:lnTo>
                <a:lnTo>
                  <a:pt x="218" y="46"/>
                </a:lnTo>
                <a:lnTo>
                  <a:pt x="210" y="56"/>
                </a:lnTo>
                <a:lnTo>
                  <a:pt x="210" y="58"/>
                </a:lnTo>
                <a:lnTo>
                  <a:pt x="208" y="58"/>
                </a:lnTo>
                <a:lnTo>
                  <a:pt x="196" y="70"/>
                </a:lnTo>
                <a:lnTo>
                  <a:pt x="192" y="88"/>
                </a:lnTo>
                <a:lnTo>
                  <a:pt x="192" y="90"/>
                </a:lnTo>
                <a:lnTo>
                  <a:pt x="186" y="118"/>
                </a:lnTo>
                <a:lnTo>
                  <a:pt x="184" y="130"/>
                </a:lnTo>
                <a:lnTo>
                  <a:pt x="184" y="132"/>
                </a:lnTo>
                <a:lnTo>
                  <a:pt x="182" y="132"/>
                </a:lnTo>
                <a:lnTo>
                  <a:pt x="174" y="144"/>
                </a:lnTo>
                <a:lnTo>
                  <a:pt x="172" y="144"/>
                </a:lnTo>
                <a:lnTo>
                  <a:pt x="172" y="146"/>
                </a:lnTo>
                <a:lnTo>
                  <a:pt x="152" y="148"/>
                </a:lnTo>
                <a:lnTo>
                  <a:pt x="122" y="138"/>
                </a:lnTo>
                <a:lnTo>
                  <a:pt x="108" y="132"/>
                </a:lnTo>
                <a:close/>
              </a:path>
            </a:pathLst>
          </a:custGeom>
          <a:solidFill>
            <a:srgbClr val="D3D3D3"/>
          </a:solidFill>
          <a:ln w="3175">
            <a:solidFill>
              <a:schemeClr val="bg1"/>
            </a:solidFill>
            <a:round/>
          </a:ln>
        </p:spPr>
        <p:txBody>
          <a:bodyPr/>
          <a:lstStyle/>
          <a:p>
            <a:endParaRPr lang="zh-CN" altLang="en-US"/>
          </a:p>
        </p:txBody>
      </p:sp>
      <p:sp>
        <p:nvSpPr>
          <p:cNvPr id="36877" name="山西"/>
          <p:cNvSpPr>
            <a:spLocks noChangeArrowheads="1"/>
          </p:cNvSpPr>
          <p:nvPr/>
        </p:nvSpPr>
        <p:spPr bwMode="auto">
          <a:xfrm>
            <a:off x="4217988" y="3065463"/>
            <a:ext cx="396875" cy="868362"/>
          </a:xfrm>
          <a:custGeom>
            <a:avLst/>
            <a:gdLst>
              <a:gd name="T0" fmla="*/ 204 w 216"/>
              <a:gd name="T1" fmla="*/ 20 h 474"/>
              <a:gd name="T2" fmla="*/ 194 w 216"/>
              <a:gd name="T3" fmla="*/ 0 h 474"/>
              <a:gd name="T4" fmla="*/ 176 w 216"/>
              <a:gd name="T5" fmla="*/ 24 h 474"/>
              <a:gd name="T6" fmla="*/ 156 w 216"/>
              <a:gd name="T7" fmla="*/ 30 h 474"/>
              <a:gd name="T8" fmla="*/ 136 w 216"/>
              <a:gd name="T9" fmla="*/ 28 h 474"/>
              <a:gd name="T10" fmla="*/ 122 w 216"/>
              <a:gd name="T11" fmla="*/ 40 h 474"/>
              <a:gd name="T12" fmla="*/ 112 w 216"/>
              <a:gd name="T13" fmla="*/ 48 h 474"/>
              <a:gd name="T14" fmla="*/ 94 w 216"/>
              <a:gd name="T15" fmla="*/ 46 h 474"/>
              <a:gd name="T16" fmla="*/ 92 w 216"/>
              <a:gd name="T17" fmla="*/ 64 h 474"/>
              <a:gd name="T18" fmla="*/ 82 w 216"/>
              <a:gd name="T19" fmla="*/ 76 h 474"/>
              <a:gd name="T20" fmla="*/ 66 w 216"/>
              <a:gd name="T21" fmla="*/ 92 h 474"/>
              <a:gd name="T22" fmla="*/ 40 w 216"/>
              <a:gd name="T23" fmla="*/ 106 h 474"/>
              <a:gd name="T24" fmla="*/ 42 w 216"/>
              <a:gd name="T25" fmla="*/ 124 h 474"/>
              <a:gd name="T26" fmla="*/ 28 w 216"/>
              <a:gd name="T27" fmla="*/ 136 h 474"/>
              <a:gd name="T28" fmla="*/ 26 w 216"/>
              <a:gd name="T29" fmla="*/ 154 h 474"/>
              <a:gd name="T30" fmla="*/ 26 w 216"/>
              <a:gd name="T31" fmla="*/ 170 h 474"/>
              <a:gd name="T32" fmla="*/ 16 w 216"/>
              <a:gd name="T33" fmla="*/ 184 h 474"/>
              <a:gd name="T34" fmla="*/ 6 w 216"/>
              <a:gd name="T35" fmla="*/ 214 h 474"/>
              <a:gd name="T36" fmla="*/ 22 w 216"/>
              <a:gd name="T37" fmla="*/ 236 h 474"/>
              <a:gd name="T38" fmla="*/ 24 w 216"/>
              <a:gd name="T39" fmla="*/ 262 h 474"/>
              <a:gd name="T40" fmla="*/ 6 w 216"/>
              <a:gd name="T41" fmla="*/ 276 h 474"/>
              <a:gd name="T42" fmla="*/ 6 w 216"/>
              <a:gd name="T43" fmla="*/ 324 h 474"/>
              <a:gd name="T44" fmla="*/ 18 w 216"/>
              <a:gd name="T45" fmla="*/ 368 h 474"/>
              <a:gd name="T46" fmla="*/ 18 w 216"/>
              <a:gd name="T47" fmla="*/ 372 h 474"/>
              <a:gd name="T48" fmla="*/ 2 w 216"/>
              <a:gd name="T49" fmla="*/ 468 h 474"/>
              <a:gd name="T50" fmla="*/ 32 w 216"/>
              <a:gd name="T51" fmla="*/ 456 h 474"/>
              <a:gd name="T52" fmla="*/ 96 w 216"/>
              <a:gd name="T53" fmla="*/ 432 h 474"/>
              <a:gd name="T54" fmla="*/ 114 w 216"/>
              <a:gd name="T55" fmla="*/ 416 h 474"/>
              <a:gd name="T56" fmla="*/ 150 w 216"/>
              <a:gd name="T57" fmla="*/ 420 h 474"/>
              <a:gd name="T58" fmla="*/ 180 w 216"/>
              <a:gd name="T59" fmla="*/ 408 h 474"/>
              <a:gd name="T60" fmla="*/ 182 w 216"/>
              <a:gd name="T61" fmla="*/ 392 h 474"/>
              <a:gd name="T62" fmla="*/ 190 w 216"/>
              <a:gd name="T63" fmla="*/ 372 h 474"/>
              <a:gd name="T64" fmla="*/ 190 w 216"/>
              <a:gd name="T65" fmla="*/ 368 h 474"/>
              <a:gd name="T66" fmla="*/ 192 w 216"/>
              <a:gd name="T67" fmla="*/ 360 h 474"/>
              <a:gd name="T68" fmla="*/ 190 w 216"/>
              <a:gd name="T69" fmla="*/ 352 h 474"/>
              <a:gd name="T70" fmla="*/ 198 w 216"/>
              <a:gd name="T71" fmla="*/ 336 h 474"/>
              <a:gd name="T72" fmla="*/ 184 w 216"/>
              <a:gd name="T73" fmla="*/ 310 h 474"/>
              <a:gd name="T74" fmla="*/ 180 w 216"/>
              <a:gd name="T75" fmla="*/ 302 h 474"/>
              <a:gd name="T76" fmla="*/ 182 w 216"/>
              <a:gd name="T77" fmla="*/ 294 h 474"/>
              <a:gd name="T78" fmla="*/ 190 w 216"/>
              <a:gd name="T79" fmla="*/ 280 h 474"/>
              <a:gd name="T80" fmla="*/ 202 w 216"/>
              <a:gd name="T81" fmla="*/ 248 h 474"/>
              <a:gd name="T82" fmla="*/ 216 w 216"/>
              <a:gd name="T83" fmla="*/ 216 h 474"/>
              <a:gd name="T84" fmla="*/ 184 w 216"/>
              <a:gd name="T85" fmla="*/ 184 h 474"/>
              <a:gd name="T86" fmla="*/ 176 w 216"/>
              <a:gd name="T87" fmla="*/ 170 h 474"/>
              <a:gd name="T88" fmla="*/ 180 w 216"/>
              <a:gd name="T89" fmla="*/ 146 h 474"/>
              <a:gd name="T90" fmla="*/ 184 w 216"/>
              <a:gd name="T91" fmla="*/ 122 h 474"/>
              <a:gd name="T92" fmla="*/ 190 w 216"/>
              <a:gd name="T93" fmla="*/ 114 h 474"/>
              <a:gd name="T94" fmla="*/ 208 w 216"/>
              <a:gd name="T95" fmla="*/ 112 h 474"/>
              <a:gd name="T96" fmla="*/ 216 w 216"/>
              <a:gd name="T97" fmla="*/ 76 h 474"/>
              <a:gd name="T98" fmla="*/ 200 w 216"/>
              <a:gd name="T99" fmla="*/ 64 h 474"/>
              <a:gd name="T100" fmla="*/ 182 w 216"/>
              <a:gd name="T101" fmla="*/ 54 h 474"/>
              <a:gd name="T102" fmla="*/ 180 w 216"/>
              <a:gd name="T103" fmla="*/ 32 h 474"/>
              <a:gd name="T104" fmla="*/ 202 w 216"/>
              <a:gd name="T105" fmla="*/ 2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474">
                <a:moveTo>
                  <a:pt x="202" y="24"/>
                </a:moveTo>
                <a:lnTo>
                  <a:pt x="204" y="20"/>
                </a:lnTo>
                <a:lnTo>
                  <a:pt x="200" y="8"/>
                </a:lnTo>
                <a:lnTo>
                  <a:pt x="194" y="0"/>
                </a:lnTo>
                <a:lnTo>
                  <a:pt x="188" y="12"/>
                </a:lnTo>
                <a:lnTo>
                  <a:pt x="176" y="24"/>
                </a:lnTo>
                <a:lnTo>
                  <a:pt x="174" y="24"/>
                </a:lnTo>
                <a:lnTo>
                  <a:pt x="156" y="30"/>
                </a:lnTo>
                <a:lnTo>
                  <a:pt x="154" y="30"/>
                </a:lnTo>
                <a:lnTo>
                  <a:pt x="136" y="28"/>
                </a:lnTo>
                <a:lnTo>
                  <a:pt x="124" y="30"/>
                </a:lnTo>
                <a:lnTo>
                  <a:pt x="122" y="40"/>
                </a:lnTo>
                <a:lnTo>
                  <a:pt x="112" y="46"/>
                </a:lnTo>
                <a:lnTo>
                  <a:pt x="112" y="48"/>
                </a:lnTo>
                <a:lnTo>
                  <a:pt x="110" y="48"/>
                </a:lnTo>
                <a:lnTo>
                  <a:pt x="94" y="46"/>
                </a:lnTo>
                <a:lnTo>
                  <a:pt x="92" y="48"/>
                </a:lnTo>
                <a:lnTo>
                  <a:pt x="92" y="64"/>
                </a:lnTo>
                <a:lnTo>
                  <a:pt x="84" y="76"/>
                </a:lnTo>
                <a:lnTo>
                  <a:pt x="82" y="76"/>
                </a:lnTo>
                <a:lnTo>
                  <a:pt x="68" y="92"/>
                </a:lnTo>
                <a:lnTo>
                  <a:pt x="66" y="92"/>
                </a:lnTo>
                <a:lnTo>
                  <a:pt x="50" y="96"/>
                </a:lnTo>
                <a:lnTo>
                  <a:pt x="40" y="106"/>
                </a:lnTo>
                <a:lnTo>
                  <a:pt x="42" y="120"/>
                </a:lnTo>
                <a:lnTo>
                  <a:pt x="42" y="124"/>
                </a:lnTo>
                <a:lnTo>
                  <a:pt x="40" y="124"/>
                </a:lnTo>
                <a:lnTo>
                  <a:pt x="28" y="136"/>
                </a:lnTo>
                <a:lnTo>
                  <a:pt x="20" y="144"/>
                </a:lnTo>
                <a:lnTo>
                  <a:pt x="26" y="154"/>
                </a:lnTo>
                <a:lnTo>
                  <a:pt x="26" y="156"/>
                </a:lnTo>
                <a:lnTo>
                  <a:pt x="26" y="170"/>
                </a:lnTo>
                <a:lnTo>
                  <a:pt x="26" y="172"/>
                </a:lnTo>
                <a:lnTo>
                  <a:pt x="16" y="184"/>
                </a:lnTo>
                <a:lnTo>
                  <a:pt x="4" y="198"/>
                </a:lnTo>
                <a:lnTo>
                  <a:pt x="6" y="214"/>
                </a:lnTo>
                <a:lnTo>
                  <a:pt x="16" y="224"/>
                </a:lnTo>
                <a:lnTo>
                  <a:pt x="22" y="236"/>
                </a:lnTo>
                <a:lnTo>
                  <a:pt x="24" y="244"/>
                </a:lnTo>
                <a:lnTo>
                  <a:pt x="24" y="262"/>
                </a:lnTo>
                <a:lnTo>
                  <a:pt x="22" y="264"/>
                </a:lnTo>
                <a:lnTo>
                  <a:pt x="6" y="276"/>
                </a:lnTo>
                <a:lnTo>
                  <a:pt x="4" y="300"/>
                </a:lnTo>
                <a:lnTo>
                  <a:pt x="6" y="324"/>
                </a:lnTo>
                <a:lnTo>
                  <a:pt x="10" y="340"/>
                </a:lnTo>
                <a:lnTo>
                  <a:pt x="18" y="368"/>
                </a:lnTo>
                <a:lnTo>
                  <a:pt x="18" y="370"/>
                </a:lnTo>
                <a:lnTo>
                  <a:pt x="18" y="372"/>
                </a:lnTo>
                <a:lnTo>
                  <a:pt x="0" y="452"/>
                </a:lnTo>
                <a:lnTo>
                  <a:pt x="2" y="468"/>
                </a:lnTo>
                <a:lnTo>
                  <a:pt x="14" y="474"/>
                </a:lnTo>
                <a:lnTo>
                  <a:pt x="32" y="456"/>
                </a:lnTo>
                <a:lnTo>
                  <a:pt x="34" y="456"/>
                </a:lnTo>
                <a:lnTo>
                  <a:pt x="96" y="432"/>
                </a:lnTo>
                <a:lnTo>
                  <a:pt x="112" y="416"/>
                </a:lnTo>
                <a:lnTo>
                  <a:pt x="114" y="416"/>
                </a:lnTo>
                <a:lnTo>
                  <a:pt x="116" y="416"/>
                </a:lnTo>
                <a:lnTo>
                  <a:pt x="150" y="420"/>
                </a:lnTo>
                <a:lnTo>
                  <a:pt x="162" y="416"/>
                </a:lnTo>
                <a:lnTo>
                  <a:pt x="180" y="408"/>
                </a:lnTo>
                <a:lnTo>
                  <a:pt x="180" y="392"/>
                </a:lnTo>
                <a:lnTo>
                  <a:pt x="182" y="392"/>
                </a:lnTo>
                <a:lnTo>
                  <a:pt x="192" y="382"/>
                </a:lnTo>
                <a:lnTo>
                  <a:pt x="190" y="372"/>
                </a:lnTo>
                <a:lnTo>
                  <a:pt x="190" y="370"/>
                </a:lnTo>
                <a:lnTo>
                  <a:pt x="190" y="368"/>
                </a:lnTo>
                <a:lnTo>
                  <a:pt x="194" y="364"/>
                </a:lnTo>
                <a:lnTo>
                  <a:pt x="192" y="360"/>
                </a:lnTo>
                <a:lnTo>
                  <a:pt x="190" y="356"/>
                </a:lnTo>
                <a:lnTo>
                  <a:pt x="190" y="352"/>
                </a:lnTo>
                <a:lnTo>
                  <a:pt x="194" y="340"/>
                </a:lnTo>
                <a:lnTo>
                  <a:pt x="198" y="336"/>
                </a:lnTo>
                <a:lnTo>
                  <a:pt x="196" y="324"/>
                </a:lnTo>
                <a:lnTo>
                  <a:pt x="184" y="310"/>
                </a:lnTo>
                <a:lnTo>
                  <a:pt x="182" y="306"/>
                </a:lnTo>
                <a:lnTo>
                  <a:pt x="180" y="302"/>
                </a:lnTo>
                <a:lnTo>
                  <a:pt x="180" y="298"/>
                </a:lnTo>
                <a:lnTo>
                  <a:pt x="182" y="294"/>
                </a:lnTo>
                <a:lnTo>
                  <a:pt x="184" y="288"/>
                </a:lnTo>
                <a:lnTo>
                  <a:pt x="190" y="280"/>
                </a:lnTo>
                <a:lnTo>
                  <a:pt x="192" y="268"/>
                </a:lnTo>
                <a:lnTo>
                  <a:pt x="202" y="248"/>
                </a:lnTo>
                <a:lnTo>
                  <a:pt x="204" y="240"/>
                </a:lnTo>
                <a:lnTo>
                  <a:pt x="216" y="216"/>
                </a:lnTo>
                <a:lnTo>
                  <a:pt x="208" y="200"/>
                </a:lnTo>
                <a:lnTo>
                  <a:pt x="184" y="184"/>
                </a:lnTo>
                <a:lnTo>
                  <a:pt x="182" y="184"/>
                </a:lnTo>
                <a:lnTo>
                  <a:pt x="176" y="170"/>
                </a:lnTo>
                <a:lnTo>
                  <a:pt x="176" y="168"/>
                </a:lnTo>
                <a:lnTo>
                  <a:pt x="180" y="146"/>
                </a:lnTo>
                <a:lnTo>
                  <a:pt x="184" y="130"/>
                </a:lnTo>
                <a:lnTo>
                  <a:pt x="184" y="122"/>
                </a:lnTo>
                <a:lnTo>
                  <a:pt x="188" y="116"/>
                </a:lnTo>
                <a:lnTo>
                  <a:pt x="190" y="114"/>
                </a:lnTo>
                <a:lnTo>
                  <a:pt x="194" y="114"/>
                </a:lnTo>
                <a:lnTo>
                  <a:pt x="208" y="112"/>
                </a:lnTo>
                <a:lnTo>
                  <a:pt x="212" y="102"/>
                </a:lnTo>
                <a:lnTo>
                  <a:pt x="216" y="76"/>
                </a:lnTo>
                <a:lnTo>
                  <a:pt x="214" y="66"/>
                </a:lnTo>
                <a:lnTo>
                  <a:pt x="200" y="64"/>
                </a:lnTo>
                <a:lnTo>
                  <a:pt x="184" y="56"/>
                </a:lnTo>
                <a:lnTo>
                  <a:pt x="182" y="54"/>
                </a:lnTo>
                <a:lnTo>
                  <a:pt x="182" y="52"/>
                </a:lnTo>
                <a:lnTo>
                  <a:pt x="180" y="32"/>
                </a:lnTo>
                <a:lnTo>
                  <a:pt x="180" y="28"/>
                </a:lnTo>
                <a:lnTo>
                  <a:pt x="202" y="24"/>
                </a:lnTo>
                <a:close/>
              </a:path>
            </a:pathLst>
          </a:custGeom>
          <a:solidFill>
            <a:srgbClr val="70AD47"/>
          </a:solidFill>
          <a:ln>
            <a:noFill/>
          </a:ln>
        </p:spPr>
        <p:txBody>
          <a:bodyPr/>
          <a:lstStyle/>
          <a:p>
            <a:endParaRPr lang="zh-CN" altLang="en-US"/>
          </a:p>
        </p:txBody>
      </p:sp>
      <p:sp>
        <p:nvSpPr>
          <p:cNvPr id="36878" name="湖南"/>
          <p:cNvSpPr>
            <a:spLocks noChangeArrowheads="1"/>
          </p:cNvSpPr>
          <p:nvPr/>
        </p:nvSpPr>
        <p:spPr bwMode="auto">
          <a:xfrm>
            <a:off x="4116388" y="4546600"/>
            <a:ext cx="630237" cy="731838"/>
          </a:xfrm>
          <a:custGeom>
            <a:avLst/>
            <a:gdLst>
              <a:gd name="T0" fmla="*/ 300 w 344"/>
              <a:gd name="T1" fmla="*/ 66 h 400"/>
              <a:gd name="T2" fmla="*/ 294 w 344"/>
              <a:gd name="T3" fmla="*/ 32 h 400"/>
              <a:gd name="T4" fmla="*/ 282 w 344"/>
              <a:gd name="T5" fmla="*/ 24 h 400"/>
              <a:gd name="T6" fmla="*/ 252 w 344"/>
              <a:gd name="T7" fmla="*/ 44 h 400"/>
              <a:gd name="T8" fmla="*/ 252 w 344"/>
              <a:gd name="T9" fmla="*/ 22 h 400"/>
              <a:gd name="T10" fmla="*/ 244 w 344"/>
              <a:gd name="T11" fmla="*/ 20 h 400"/>
              <a:gd name="T12" fmla="*/ 216 w 344"/>
              <a:gd name="T13" fmla="*/ 44 h 400"/>
              <a:gd name="T14" fmla="*/ 198 w 344"/>
              <a:gd name="T15" fmla="*/ 32 h 400"/>
              <a:gd name="T16" fmla="*/ 176 w 344"/>
              <a:gd name="T17" fmla="*/ 20 h 400"/>
              <a:gd name="T18" fmla="*/ 132 w 344"/>
              <a:gd name="T19" fmla="*/ 6 h 400"/>
              <a:gd name="T20" fmla="*/ 100 w 344"/>
              <a:gd name="T21" fmla="*/ 0 h 400"/>
              <a:gd name="T22" fmla="*/ 96 w 344"/>
              <a:gd name="T23" fmla="*/ 30 h 400"/>
              <a:gd name="T24" fmla="*/ 68 w 344"/>
              <a:gd name="T25" fmla="*/ 32 h 400"/>
              <a:gd name="T26" fmla="*/ 28 w 344"/>
              <a:gd name="T27" fmla="*/ 52 h 400"/>
              <a:gd name="T28" fmla="*/ 26 w 344"/>
              <a:gd name="T29" fmla="*/ 144 h 400"/>
              <a:gd name="T30" fmla="*/ 20 w 344"/>
              <a:gd name="T31" fmla="*/ 152 h 400"/>
              <a:gd name="T32" fmla="*/ 26 w 344"/>
              <a:gd name="T33" fmla="*/ 198 h 400"/>
              <a:gd name="T34" fmla="*/ 4 w 344"/>
              <a:gd name="T35" fmla="*/ 214 h 400"/>
              <a:gd name="T36" fmla="*/ 14 w 344"/>
              <a:gd name="T37" fmla="*/ 224 h 400"/>
              <a:gd name="T38" fmla="*/ 22 w 344"/>
              <a:gd name="T39" fmla="*/ 224 h 400"/>
              <a:gd name="T40" fmla="*/ 32 w 344"/>
              <a:gd name="T41" fmla="*/ 234 h 400"/>
              <a:gd name="T42" fmla="*/ 32 w 344"/>
              <a:gd name="T43" fmla="*/ 256 h 400"/>
              <a:gd name="T44" fmla="*/ 24 w 344"/>
              <a:gd name="T45" fmla="*/ 282 h 400"/>
              <a:gd name="T46" fmla="*/ 48 w 344"/>
              <a:gd name="T47" fmla="*/ 316 h 400"/>
              <a:gd name="T48" fmla="*/ 76 w 344"/>
              <a:gd name="T49" fmla="*/ 304 h 400"/>
              <a:gd name="T50" fmla="*/ 92 w 344"/>
              <a:gd name="T51" fmla="*/ 302 h 400"/>
              <a:gd name="T52" fmla="*/ 100 w 344"/>
              <a:gd name="T53" fmla="*/ 282 h 400"/>
              <a:gd name="T54" fmla="*/ 128 w 344"/>
              <a:gd name="T55" fmla="*/ 280 h 400"/>
              <a:gd name="T56" fmla="*/ 136 w 344"/>
              <a:gd name="T57" fmla="*/ 270 h 400"/>
              <a:gd name="T58" fmla="*/ 152 w 344"/>
              <a:gd name="T59" fmla="*/ 280 h 400"/>
              <a:gd name="T60" fmla="*/ 154 w 344"/>
              <a:gd name="T61" fmla="*/ 302 h 400"/>
              <a:gd name="T62" fmla="*/ 164 w 344"/>
              <a:gd name="T63" fmla="*/ 316 h 400"/>
              <a:gd name="T64" fmla="*/ 154 w 344"/>
              <a:gd name="T65" fmla="*/ 344 h 400"/>
              <a:gd name="T66" fmla="*/ 164 w 344"/>
              <a:gd name="T67" fmla="*/ 372 h 400"/>
              <a:gd name="T68" fmla="*/ 164 w 344"/>
              <a:gd name="T69" fmla="*/ 388 h 400"/>
              <a:gd name="T70" fmla="*/ 176 w 344"/>
              <a:gd name="T71" fmla="*/ 400 h 400"/>
              <a:gd name="T72" fmla="*/ 194 w 344"/>
              <a:gd name="T73" fmla="*/ 392 h 400"/>
              <a:gd name="T74" fmla="*/ 216 w 344"/>
              <a:gd name="T75" fmla="*/ 366 h 400"/>
              <a:gd name="T76" fmla="*/ 220 w 344"/>
              <a:gd name="T77" fmla="*/ 354 h 400"/>
              <a:gd name="T78" fmla="*/ 236 w 344"/>
              <a:gd name="T79" fmla="*/ 360 h 400"/>
              <a:gd name="T80" fmla="*/ 270 w 344"/>
              <a:gd name="T81" fmla="*/ 378 h 400"/>
              <a:gd name="T82" fmla="*/ 266 w 344"/>
              <a:gd name="T83" fmla="*/ 360 h 400"/>
              <a:gd name="T84" fmla="*/ 256 w 344"/>
              <a:gd name="T85" fmla="*/ 340 h 400"/>
              <a:gd name="T86" fmla="*/ 282 w 344"/>
              <a:gd name="T87" fmla="*/ 324 h 400"/>
              <a:gd name="T88" fmla="*/ 332 w 344"/>
              <a:gd name="T89" fmla="*/ 332 h 400"/>
              <a:gd name="T90" fmla="*/ 332 w 344"/>
              <a:gd name="T91" fmla="*/ 328 h 400"/>
              <a:gd name="T92" fmla="*/ 344 w 344"/>
              <a:gd name="T93" fmla="*/ 304 h 400"/>
              <a:gd name="T94" fmla="*/ 338 w 344"/>
              <a:gd name="T95" fmla="*/ 286 h 400"/>
              <a:gd name="T96" fmla="*/ 330 w 344"/>
              <a:gd name="T97" fmla="*/ 276 h 400"/>
              <a:gd name="T98" fmla="*/ 340 w 344"/>
              <a:gd name="T99" fmla="*/ 268 h 400"/>
              <a:gd name="T100" fmla="*/ 326 w 344"/>
              <a:gd name="T101" fmla="*/ 250 h 400"/>
              <a:gd name="T102" fmla="*/ 316 w 344"/>
              <a:gd name="T103" fmla="*/ 196 h 400"/>
              <a:gd name="T104" fmla="*/ 302 w 344"/>
              <a:gd name="T105" fmla="*/ 204 h 400"/>
              <a:gd name="T106" fmla="*/ 322 w 344"/>
              <a:gd name="T107" fmla="*/ 138 h 400"/>
              <a:gd name="T108" fmla="*/ 322 w 344"/>
              <a:gd name="T109" fmla="*/ 7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4" h="400">
                <a:moveTo>
                  <a:pt x="300" y="68"/>
                </a:moveTo>
                <a:lnTo>
                  <a:pt x="300" y="68"/>
                </a:lnTo>
                <a:lnTo>
                  <a:pt x="300" y="66"/>
                </a:lnTo>
                <a:lnTo>
                  <a:pt x="292" y="54"/>
                </a:lnTo>
                <a:lnTo>
                  <a:pt x="292" y="52"/>
                </a:lnTo>
                <a:lnTo>
                  <a:pt x="294" y="32"/>
                </a:lnTo>
                <a:lnTo>
                  <a:pt x="292" y="28"/>
                </a:lnTo>
                <a:lnTo>
                  <a:pt x="286" y="24"/>
                </a:lnTo>
                <a:lnTo>
                  <a:pt x="282" y="24"/>
                </a:lnTo>
                <a:lnTo>
                  <a:pt x="274" y="34"/>
                </a:lnTo>
                <a:lnTo>
                  <a:pt x="272" y="34"/>
                </a:lnTo>
                <a:lnTo>
                  <a:pt x="252" y="44"/>
                </a:lnTo>
                <a:lnTo>
                  <a:pt x="250" y="30"/>
                </a:lnTo>
                <a:lnTo>
                  <a:pt x="250" y="28"/>
                </a:lnTo>
                <a:lnTo>
                  <a:pt x="252" y="22"/>
                </a:lnTo>
                <a:lnTo>
                  <a:pt x="250" y="14"/>
                </a:lnTo>
                <a:lnTo>
                  <a:pt x="248" y="12"/>
                </a:lnTo>
                <a:lnTo>
                  <a:pt x="244" y="20"/>
                </a:lnTo>
                <a:lnTo>
                  <a:pt x="218" y="42"/>
                </a:lnTo>
                <a:lnTo>
                  <a:pt x="218" y="44"/>
                </a:lnTo>
                <a:lnTo>
                  <a:pt x="216" y="44"/>
                </a:lnTo>
                <a:lnTo>
                  <a:pt x="214" y="44"/>
                </a:lnTo>
                <a:lnTo>
                  <a:pt x="206" y="40"/>
                </a:lnTo>
                <a:lnTo>
                  <a:pt x="198" y="32"/>
                </a:lnTo>
                <a:lnTo>
                  <a:pt x="184" y="28"/>
                </a:lnTo>
                <a:lnTo>
                  <a:pt x="184" y="26"/>
                </a:lnTo>
                <a:lnTo>
                  <a:pt x="176" y="20"/>
                </a:lnTo>
                <a:lnTo>
                  <a:pt x="150" y="16"/>
                </a:lnTo>
                <a:lnTo>
                  <a:pt x="148" y="16"/>
                </a:lnTo>
                <a:lnTo>
                  <a:pt x="132" y="6"/>
                </a:lnTo>
                <a:lnTo>
                  <a:pt x="132" y="8"/>
                </a:lnTo>
                <a:lnTo>
                  <a:pt x="118" y="0"/>
                </a:lnTo>
                <a:lnTo>
                  <a:pt x="100" y="0"/>
                </a:lnTo>
                <a:lnTo>
                  <a:pt x="94" y="0"/>
                </a:lnTo>
                <a:lnTo>
                  <a:pt x="100" y="30"/>
                </a:lnTo>
                <a:lnTo>
                  <a:pt x="96" y="30"/>
                </a:lnTo>
                <a:lnTo>
                  <a:pt x="80" y="32"/>
                </a:lnTo>
                <a:lnTo>
                  <a:pt x="70" y="32"/>
                </a:lnTo>
                <a:lnTo>
                  <a:pt x="68" y="32"/>
                </a:lnTo>
                <a:lnTo>
                  <a:pt x="60" y="24"/>
                </a:lnTo>
                <a:lnTo>
                  <a:pt x="44" y="32"/>
                </a:lnTo>
                <a:lnTo>
                  <a:pt x="28" y="52"/>
                </a:lnTo>
                <a:lnTo>
                  <a:pt x="16" y="86"/>
                </a:lnTo>
                <a:lnTo>
                  <a:pt x="20" y="124"/>
                </a:lnTo>
                <a:lnTo>
                  <a:pt x="26" y="144"/>
                </a:lnTo>
                <a:lnTo>
                  <a:pt x="26" y="148"/>
                </a:lnTo>
                <a:lnTo>
                  <a:pt x="24" y="150"/>
                </a:lnTo>
                <a:lnTo>
                  <a:pt x="20" y="152"/>
                </a:lnTo>
                <a:lnTo>
                  <a:pt x="20" y="156"/>
                </a:lnTo>
                <a:lnTo>
                  <a:pt x="18" y="166"/>
                </a:lnTo>
                <a:lnTo>
                  <a:pt x="26" y="198"/>
                </a:lnTo>
                <a:lnTo>
                  <a:pt x="24" y="200"/>
                </a:lnTo>
                <a:lnTo>
                  <a:pt x="8" y="210"/>
                </a:lnTo>
                <a:lnTo>
                  <a:pt x="4" y="214"/>
                </a:lnTo>
                <a:lnTo>
                  <a:pt x="2" y="218"/>
                </a:lnTo>
                <a:lnTo>
                  <a:pt x="0" y="228"/>
                </a:lnTo>
                <a:lnTo>
                  <a:pt x="14" y="224"/>
                </a:lnTo>
                <a:lnTo>
                  <a:pt x="14" y="222"/>
                </a:lnTo>
                <a:lnTo>
                  <a:pt x="16" y="222"/>
                </a:lnTo>
                <a:lnTo>
                  <a:pt x="22" y="224"/>
                </a:lnTo>
                <a:lnTo>
                  <a:pt x="26" y="226"/>
                </a:lnTo>
                <a:lnTo>
                  <a:pt x="30" y="228"/>
                </a:lnTo>
                <a:lnTo>
                  <a:pt x="32" y="234"/>
                </a:lnTo>
                <a:lnTo>
                  <a:pt x="34" y="252"/>
                </a:lnTo>
                <a:lnTo>
                  <a:pt x="32" y="254"/>
                </a:lnTo>
                <a:lnTo>
                  <a:pt x="32" y="256"/>
                </a:lnTo>
                <a:lnTo>
                  <a:pt x="28" y="260"/>
                </a:lnTo>
                <a:lnTo>
                  <a:pt x="28" y="264"/>
                </a:lnTo>
                <a:lnTo>
                  <a:pt x="24" y="282"/>
                </a:lnTo>
                <a:lnTo>
                  <a:pt x="28" y="290"/>
                </a:lnTo>
                <a:lnTo>
                  <a:pt x="32" y="296"/>
                </a:lnTo>
                <a:lnTo>
                  <a:pt x="48" y="316"/>
                </a:lnTo>
                <a:lnTo>
                  <a:pt x="64" y="304"/>
                </a:lnTo>
                <a:lnTo>
                  <a:pt x="76" y="302"/>
                </a:lnTo>
                <a:lnTo>
                  <a:pt x="76" y="304"/>
                </a:lnTo>
                <a:lnTo>
                  <a:pt x="84" y="306"/>
                </a:lnTo>
                <a:lnTo>
                  <a:pt x="88" y="306"/>
                </a:lnTo>
                <a:lnTo>
                  <a:pt x="92" y="302"/>
                </a:lnTo>
                <a:lnTo>
                  <a:pt x="100" y="292"/>
                </a:lnTo>
                <a:lnTo>
                  <a:pt x="98" y="286"/>
                </a:lnTo>
                <a:lnTo>
                  <a:pt x="100" y="282"/>
                </a:lnTo>
                <a:lnTo>
                  <a:pt x="104" y="280"/>
                </a:lnTo>
                <a:lnTo>
                  <a:pt x="124" y="280"/>
                </a:lnTo>
                <a:lnTo>
                  <a:pt x="128" y="280"/>
                </a:lnTo>
                <a:lnTo>
                  <a:pt x="130" y="280"/>
                </a:lnTo>
                <a:lnTo>
                  <a:pt x="134" y="274"/>
                </a:lnTo>
                <a:lnTo>
                  <a:pt x="136" y="270"/>
                </a:lnTo>
                <a:lnTo>
                  <a:pt x="142" y="270"/>
                </a:lnTo>
                <a:lnTo>
                  <a:pt x="146" y="272"/>
                </a:lnTo>
                <a:lnTo>
                  <a:pt x="152" y="280"/>
                </a:lnTo>
                <a:lnTo>
                  <a:pt x="154" y="284"/>
                </a:lnTo>
                <a:lnTo>
                  <a:pt x="156" y="288"/>
                </a:lnTo>
                <a:lnTo>
                  <a:pt x="154" y="302"/>
                </a:lnTo>
                <a:lnTo>
                  <a:pt x="156" y="304"/>
                </a:lnTo>
                <a:lnTo>
                  <a:pt x="162" y="310"/>
                </a:lnTo>
                <a:lnTo>
                  <a:pt x="164" y="316"/>
                </a:lnTo>
                <a:lnTo>
                  <a:pt x="162" y="330"/>
                </a:lnTo>
                <a:lnTo>
                  <a:pt x="158" y="340"/>
                </a:lnTo>
                <a:lnTo>
                  <a:pt x="154" y="344"/>
                </a:lnTo>
                <a:lnTo>
                  <a:pt x="142" y="370"/>
                </a:lnTo>
                <a:lnTo>
                  <a:pt x="146" y="372"/>
                </a:lnTo>
                <a:lnTo>
                  <a:pt x="164" y="372"/>
                </a:lnTo>
                <a:lnTo>
                  <a:pt x="168" y="374"/>
                </a:lnTo>
                <a:lnTo>
                  <a:pt x="168" y="376"/>
                </a:lnTo>
                <a:lnTo>
                  <a:pt x="164" y="388"/>
                </a:lnTo>
                <a:lnTo>
                  <a:pt x="164" y="394"/>
                </a:lnTo>
                <a:lnTo>
                  <a:pt x="172" y="398"/>
                </a:lnTo>
                <a:lnTo>
                  <a:pt x="176" y="400"/>
                </a:lnTo>
                <a:lnTo>
                  <a:pt x="178" y="398"/>
                </a:lnTo>
                <a:lnTo>
                  <a:pt x="188" y="394"/>
                </a:lnTo>
                <a:lnTo>
                  <a:pt x="194" y="392"/>
                </a:lnTo>
                <a:lnTo>
                  <a:pt x="204" y="392"/>
                </a:lnTo>
                <a:lnTo>
                  <a:pt x="216" y="380"/>
                </a:lnTo>
                <a:lnTo>
                  <a:pt x="216" y="366"/>
                </a:lnTo>
                <a:lnTo>
                  <a:pt x="216" y="360"/>
                </a:lnTo>
                <a:lnTo>
                  <a:pt x="216" y="356"/>
                </a:lnTo>
                <a:lnTo>
                  <a:pt x="220" y="354"/>
                </a:lnTo>
                <a:lnTo>
                  <a:pt x="224" y="354"/>
                </a:lnTo>
                <a:lnTo>
                  <a:pt x="230" y="356"/>
                </a:lnTo>
                <a:lnTo>
                  <a:pt x="236" y="360"/>
                </a:lnTo>
                <a:lnTo>
                  <a:pt x="256" y="372"/>
                </a:lnTo>
                <a:lnTo>
                  <a:pt x="264" y="376"/>
                </a:lnTo>
                <a:lnTo>
                  <a:pt x="270" y="378"/>
                </a:lnTo>
                <a:lnTo>
                  <a:pt x="270" y="376"/>
                </a:lnTo>
                <a:lnTo>
                  <a:pt x="270" y="370"/>
                </a:lnTo>
                <a:lnTo>
                  <a:pt x="266" y="360"/>
                </a:lnTo>
                <a:lnTo>
                  <a:pt x="256" y="344"/>
                </a:lnTo>
                <a:lnTo>
                  <a:pt x="256" y="342"/>
                </a:lnTo>
                <a:lnTo>
                  <a:pt x="256" y="340"/>
                </a:lnTo>
                <a:lnTo>
                  <a:pt x="264" y="332"/>
                </a:lnTo>
                <a:lnTo>
                  <a:pt x="274" y="326"/>
                </a:lnTo>
                <a:lnTo>
                  <a:pt x="282" y="324"/>
                </a:lnTo>
                <a:lnTo>
                  <a:pt x="292" y="326"/>
                </a:lnTo>
                <a:lnTo>
                  <a:pt x="320" y="340"/>
                </a:lnTo>
                <a:lnTo>
                  <a:pt x="332" y="332"/>
                </a:lnTo>
                <a:lnTo>
                  <a:pt x="334" y="332"/>
                </a:lnTo>
                <a:lnTo>
                  <a:pt x="334" y="330"/>
                </a:lnTo>
                <a:lnTo>
                  <a:pt x="332" y="328"/>
                </a:lnTo>
                <a:lnTo>
                  <a:pt x="334" y="326"/>
                </a:lnTo>
                <a:lnTo>
                  <a:pt x="340" y="314"/>
                </a:lnTo>
                <a:lnTo>
                  <a:pt x="344" y="304"/>
                </a:lnTo>
                <a:lnTo>
                  <a:pt x="344" y="298"/>
                </a:lnTo>
                <a:lnTo>
                  <a:pt x="344" y="292"/>
                </a:lnTo>
                <a:lnTo>
                  <a:pt x="338" y="286"/>
                </a:lnTo>
                <a:lnTo>
                  <a:pt x="334" y="284"/>
                </a:lnTo>
                <a:lnTo>
                  <a:pt x="332" y="284"/>
                </a:lnTo>
                <a:lnTo>
                  <a:pt x="330" y="276"/>
                </a:lnTo>
                <a:lnTo>
                  <a:pt x="332" y="276"/>
                </a:lnTo>
                <a:lnTo>
                  <a:pt x="338" y="272"/>
                </a:lnTo>
                <a:lnTo>
                  <a:pt x="340" y="268"/>
                </a:lnTo>
                <a:lnTo>
                  <a:pt x="338" y="264"/>
                </a:lnTo>
                <a:lnTo>
                  <a:pt x="326" y="252"/>
                </a:lnTo>
                <a:lnTo>
                  <a:pt x="326" y="250"/>
                </a:lnTo>
                <a:lnTo>
                  <a:pt x="320" y="232"/>
                </a:lnTo>
                <a:lnTo>
                  <a:pt x="316" y="214"/>
                </a:lnTo>
                <a:lnTo>
                  <a:pt x="316" y="196"/>
                </a:lnTo>
                <a:lnTo>
                  <a:pt x="316" y="188"/>
                </a:lnTo>
                <a:lnTo>
                  <a:pt x="308" y="196"/>
                </a:lnTo>
                <a:lnTo>
                  <a:pt x="302" y="204"/>
                </a:lnTo>
                <a:lnTo>
                  <a:pt x="300" y="170"/>
                </a:lnTo>
                <a:lnTo>
                  <a:pt x="300" y="168"/>
                </a:lnTo>
                <a:lnTo>
                  <a:pt x="322" y="138"/>
                </a:lnTo>
                <a:lnTo>
                  <a:pt x="334" y="124"/>
                </a:lnTo>
                <a:lnTo>
                  <a:pt x="326" y="100"/>
                </a:lnTo>
                <a:lnTo>
                  <a:pt x="322" y="76"/>
                </a:lnTo>
                <a:lnTo>
                  <a:pt x="308" y="70"/>
                </a:lnTo>
                <a:lnTo>
                  <a:pt x="300" y="68"/>
                </a:lnTo>
                <a:close/>
              </a:path>
            </a:pathLst>
          </a:custGeom>
          <a:solidFill>
            <a:srgbClr val="70AD47"/>
          </a:solidFill>
          <a:ln>
            <a:noFill/>
          </a:ln>
        </p:spPr>
        <p:txBody>
          <a:bodyPr/>
          <a:lstStyle/>
          <a:p>
            <a:endParaRPr lang="zh-CN" altLang="en-US"/>
          </a:p>
        </p:txBody>
      </p:sp>
      <p:sp>
        <p:nvSpPr>
          <p:cNvPr id="36879" name="湖北"/>
          <p:cNvSpPr>
            <a:spLocks noChangeArrowheads="1"/>
          </p:cNvSpPr>
          <p:nvPr/>
        </p:nvSpPr>
        <p:spPr bwMode="auto">
          <a:xfrm>
            <a:off x="4041775" y="4124325"/>
            <a:ext cx="895350" cy="560388"/>
          </a:xfrm>
          <a:custGeom>
            <a:avLst/>
            <a:gdLst>
              <a:gd name="T0" fmla="*/ 64 w 488"/>
              <a:gd name="T1" fmla="*/ 10 h 306"/>
              <a:gd name="T2" fmla="*/ 98 w 488"/>
              <a:gd name="T3" fmla="*/ 40 h 306"/>
              <a:gd name="T4" fmla="*/ 88 w 488"/>
              <a:gd name="T5" fmla="*/ 52 h 306"/>
              <a:gd name="T6" fmla="*/ 60 w 488"/>
              <a:gd name="T7" fmla="*/ 58 h 306"/>
              <a:gd name="T8" fmla="*/ 72 w 488"/>
              <a:gd name="T9" fmla="*/ 86 h 306"/>
              <a:gd name="T10" fmla="*/ 88 w 488"/>
              <a:gd name="T11" fmla="*/ 114 h 306"/>
              <a:gd name="T12" fmla="*/ 102 w 488"/>
              <a:gd name="T13" fmla="*/ 130 h 306"/>
              <a:gd name="T14" fmla="*/ 106 w 488"/>
              <a:gd name="T15" fmla="*/ 164 h 306"/>
              <a:gd name="T16" fmla="*/ 80 w 488"/>
              <a:gd name="T17" fmla="*/ 184 h 306"/>
              <a:gd name="T18" fmla="*/ 4 w 488"/>
              <a:gd name="T19" fmla="*/ 204 h 306"/>
              <a:gd name="T20" fmla="*/ 8 w 488"/>
              <a:gd name="T21" fmla="*/ 234 h 306"/>
              <a:gd name="T22" fmla="*/ 40 w 488"/>
              <a:gd name="T23" fmla="*/ 286 h 306"/>
              <a:gd name="T24" fmla="*/ 60 w 488"/>
              <a:gd name="T25" fmla="*/ 278 h 306"/>
              <a:gd name="T26" fmla="*/ 78 w 488"/>
              <a:gd name="T27" fmla="*/ 254 h 306"/>
              <a:gd name="T28" fmla="*/ 112 w 488"/>
              <a:gd name="T29" fmla="*/ 254 h 306"/>
              <a:gd name="T30" fmla="*/ 126 w 488"/>
              <a:gd name="T31" fmla="*/ 222 h 306"/>
              <a:gd name="T32" fmla="*/ 160 w 488"/>
              <a:gd name="T33" fmla="*/ 222 h 306"/>
              <a:gd name="T34" fmla="*/ 220 w 488"/>
              <a:gd name="T35" fmla="*/ 242 h 306"/>
              <a:gd name="T36" fmla="*/ 250 w 488"/>
              <a:gd name="T37" fmla="*/ 262 h 306"/>
              <a:gd name="T38" fmla="*/ 264 w 488"/>
              <a:gd name="T39" fmla="*/ 254 h 306"/>
              <a:gd name="T40" fmla="*/ 296 w 488"/>
              <a:gd name="T41" fmla="*/ 238 h 306"/>
              <a:gd name="T42" fmla="*/ 300 w 488"/>
              <a:gd name="T43" fmla="*/ 252 h 306"/>
              <a:gd name="T44" fmla="*/ 308 w 488"/>
              <a:gd name="T45" fmla="*/ 256 h 306"/>
              <a:gd name="T46" fmla="*/ 330 w 488"/>
              <a:gd name="T47" fmla="*/ 246 h 306"/>
              <a:gd name="T48" fmla="*/ 342 w 488"/>
              <a:gd name="T49" fmla="*/ 260 h 306"/>
              <a:gd name="T50" fmla="*/ 346 w 488"/>
              <a:gd name="T51" fmla="*/ 290 h 306"/>
              <a:gd name="T52" fmla="*/ 372 w 488"/>
              <a:gd name="T53" fmla="*/ 268 h 306"/>
              <a:gd name="T54" fmla="*/ 408 w 488"/>
              <a:gd name="T55" fmla="*/ 260 h 306"/>
              <a:gd name="T56" fmla="*/ 432 w 488"/>
              <a:gd name="T57" fmla="*/ 242 h 306"/>
              <a:gd name="T58" fmla="*/ 488 w 488"/>
              <a:gd name="T59" fmla="*/ 228 h 306"/>
              <a:gd name="T60" fmla="*/ 488 w 488"/>
              <a:gd name="T61" fmla="*/ 216 h 306"/>
              <a:gd name="T62" fmla="*/ 458 w 488"/>
              <a:gd name="T63" fmla="*/ 150 h 306"/>
              <a:gd name="T64" fmla="*/ 446 w 488"/>
              <a:gd name="T65" fmla="*/ 126 h 306"/>
              <a:gd name="T66" fmla="*/ 430 w 488"/>
              <a:gd name="T67" fmla="*/ 110 h 306"/>
              <a:gd name="T68" fmla="*/ 416 w 488"/>
              <a:gd name="T69" fmla="*/ 100 h 306"/>
              <a:gd name="T70" fmla="*/ 394 w 488"/>
              <a:gd name="T71" fmla="*/ 114 h 306"/>
              <a:gd name="T72" fmla="*/ 372 w 488"/>
              <a:gd name="T73" fmla="*/ 94 h 306"/>
              <a:gd name="T74" fmla="*/ 352 w 488"/>
              <a:gd name="T75" fmla="*/ 90 h 306"/>
              <a:gd name="T76" fmla="*/ 324 w 488"/>
              <a:gd name="T77" fmla="*/ 94 h 306"/>
              <a:gd name="T78" fmla="*/ 320 w 488"/>
              <a:gd name="T79" fmla="*/ 70 h 306"/>
              <a:gd name="T80" fmla="*/ 216 w 488"/>
              <a:gd name="T81" fmla="*/ 50 h 306"/>
              <a:gd name="T82" fmla="*/ 178 w 488"/>
              <a:gd name="T83" fmla="*/ 34 h 306"/>
              <a:gd name="T84" fmla="*/ 144 w 488"/>
              <a:gd name="T85" fmla="*/ 0 h 306"/>
              <a:gd name="T86" fmla="*/ 74 w 488"/>
              <a:gd name="T87" fmla="*/ 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8" h="306">
                <a:moveTo>
                  <a:pt x="62" y="2"/>
                </a:moveTo>
                <a:lnTo>
                  <a:pt x="60" y="4"/>
                </a:lnTo>
                <a:lnTo>
                  <a:pt x="64" y="10"/>
                </a:lnTo>
                <a:lnTo>
                  <a:pt x="86" y="24"/>
                </a:lnTo>
                <a:lnTo>
                  <a:pt x="100" y="38"/>
                </a:lnTo>
                <a:lnTo>
                  <a:pt x="98" y="40"/>
                </a:lnTo>
                <a:lnTo>
                  <a:pt x="90" y="50"/>
                </a:lnTo>
                <a:lnTo>
                  <a:pt x="88" y="50"/>
                </a:lnTo>
                <a:lnTo>
                  <a:pt x="88" y="52"/>
                </a:lnTo>
                <a:lnTo>
                  <a:pt x="74" y="52"/>
                </a:lnTo>
                <a:lnTo>
                  <a:pt x="66" y="54"/>
                </a:lnTo>
                <a:lnTo>
                  <a:pt x="60" y="58"/>
                </a:lnTo>
                <a:lnTo>
                  <a:pt x="64" y="66"/>
                </a:lnTo>
                <a:lnTo>
                  <a:pt x="64" y="74"/>
                </a:lnTo>
                <a:lnTo>
                  <a:pt x="72" y="86"/>
                </a:lnTo>
                <a:lnTo>
                  <a:pt x="72" y="108"/>
                </a:lnTo>
                <a:lnTo>
                  <a:pt x="78" y="110"/>
                </a:lnTo>
                <a:lnTo>
                  <a:pt x="88" y="114"/>
                </a:lnTo>
                <a:lnTo>
                  <a:pt x="90" y="114"/>
                </a:lnTo>
                <a:lnTo>
                  <a:pt x="92" y="116"/>
                </a:lnTo>
                <a:lnTo>
                  <a:pt x="102" y="130"/>
                </a:lnTo>
                <a:lnTo>
                  <a:pt x="108" y="146"/>
                </a:lnTo>
                <a:lnTo>
                  <a:pt x="108" y="156"/>
                </a:lnTo>
                <a:lnTo>
                  <a:pt x="106" y="164"/>
                </a:lnTo>
                <a:lnTo>
                  <a:pt x="104" y="170"/>
                </a:lnTo>
                <a:lnTo>
                  <a:pt x="94" y="178"/>
                </a:lnTo>
                <a:lnTo>
                  <a:pt x="80" y="184"/>
                </a:lnTo>
                <a:lnTo>
                  <a:pt x="54" y="200"/>
                </a:lnTo>
                <a:lnTo>
                  <a:pt x="52" y="200"/>
                </a:lnTo>
                <a:lnTo>
                  <a:pt x="4" y="204"/>
                </a:lnTo>
                <a:lnTo>
                  <a:pt x="0" y="216"/>
                </a:lnTo>
                <a:lnTo>
                  <a:pt x="8" y="232"/>
                </a:lnTo>
                <a:lnTo>
                  <a:pt x="8" y="234"/>
                </a:lnTo>
                <a:lnTo>
                  <a:pt x="12" y="254"/>
                </a:lnTo>
                <a:lnTo>
                  <a:pt x="38" y="286"/>
                </a:lnTo>
                <a:lnTo>
                  <a:pt x="40" y="286"/>
                </a:lnTo>
                <a:lnTo>
                  <a:pt x="50" y="306"/>
                </a:lnTo>
                <a:lnTo>
                  <a:pt x="52" y="302"/>
                </a:lnTo>
                <a:lnTo>
                  <a:pt x="60" y="278"/>
                </a:lnTo>
                <a:lnTo>
                  <a:pt x="60" y="276"/>
                </a:lnTo>
                <a:lnTo>
                  <a:pt x="76" y="256"/>
                </a:lnTo>
                <a:lnTo>
                  <a:pt x="78" y="254"/>
                </a:lnTo>
                <a:lnTo>
                  <a:pt x="98" y="246"/>
                </a:lnTo>
                <a:lnTo>
                  <a:pt x="100" y="246"/>
                </a:lnTo>
                <a:lnTo>
                  <a:pt x="112" y="254"/>
                </a:lnTo>
                <a:lnTo>
                  <a:pt x="128" y="252"/>
                </a:lnTo>
                <a:lnTo>
                  <a:pt x="124" y="224"/>
                </a:lnTo>
                <a:lnTo>
                  <a:pt x="126" y="222"/>
                </a:lnTo>
                <a:lnTo>
                  <a:pt x="142" y="222"/>
                </a:lnTo>
                <a:lnTo>
                  <a:pt x="158" y="222"/>
                </a:lnTo>
                <a:lnTo>
                  <a:pt x="160" y="222"/>
                </a:lnTo>
                <a:lnTo>
                  <a:pt x="192" y="238"/>
                </a:lnTo>
                <a:lnTo>
                  <a:pt x="218" y="242"/>
                </a:lnTo>
                <a:lnTo>
                  <a:pt x="220" y="242"/>
                </a:lnTo>
                <a:lnTo>
                  <a:pt x="228" y="250"/>
                </a:lnTo>
                <a:lnTo>
                  <a:pt x="242" y="254"/>
                </a:lnTo>
                <a:lnTo>
                  <a:pt x="250" y="262"/>
                </a:lnTo>
                <a:lnTo>
                  <a:pt x="254" y="264"/>
                </a:lnTo>
                <a:lnTo>
                  <a:pt x="264" y="256"/>
                </a:lnTo>
                <a:lnTo>
                  <a:pt x="264" y="254"/>
                </a:lnTo>
                <a:lnTo>
                  <a:pt x="276" y="244"/>
                </a:lnTo>
                <a:lnTo>
                  <a:pt x="284" y="230"/>
                </a:lnTo>
                <a:lnTo>
                  <a:pt x="296" y="238"/>
                </a:lnTo>
                <a:lnTo>
                  <a:pt x="296" y="240"/>
                </a:lnTo>
                <a:lnTo>
                  <a:pt x="300" y="250"/>
                </a:lnTo>
                <a:lnTo>
                  <a:pt x="300" y="252"/>
                </a:lnTo>
                <a:lnTo>
                  <a:pt x="298" y="258"/>
                </a:lnTo>
                <a:lnTo>
                  <a:pt x="300" y="260"/>
                </a:lnTo>
                <a:lnTo>
                  <a:pt x="308" y="256"/>
                </a:lnTo>
                <a:lnTo>
                  <a:pt x="318" y="246"/>
                </a:lnTo>
                <a:lnTo>
                  <a:pt x="328" y="246"/>
                </a:lnTo>
                <a:lnTo>
                  <a:pt x="330" y="246"/>
                </a:lnTo>
                <a:lnTo>
                  <a:pt x="336" y="250"/>
                </a:lnTo>
                <a:lnTo>
                  <a:pt x="342" y="258"/>
                </a:lnTo>
                <a:lnTo>
                  <a:pt x="342" y="260"/>
                </a:lnTo>
                <a:lnTo>
                  <a:pt x="342" y="264"/>
                </a:lnTo>
                <a:lnTo>
                  <a:pt x="340" y="282"/>
                </a:lnTo>
                <a:lnTo>
                  <a:pt x="346" y="290"/>
                </a:lnTo>
                <a:lnTo>
                  <a:pt x="348" y="290"/>
                </a:lnTo>
                <a:lnTo>
                  <a:pt x="360" y="278"/>
                </a:lnTo>
                <a:lnTo>
                  <a:pt x="372" y="268"/>
                </a:lnTo>
                <a:lnTo>
                  <a:pt x="380" y="262"/>
                </a:lnTo>
                <a:lnTo>
                  <a:pt x="388" y="260"/>
                </a:lnTo>
                <a:lnTo>
                  <a:pt x="408" y="260"/>
                </a:lnTo>
                <a:lnTo>
                  <a:pt x="414" y="250"/>
                </a:lnTo>
                <a:lnTo>
                  <a:pt x="430" y="242"/>
                </a:lnTo>
                <a:lnTo>
                  <a:pt x="432" y="242"/>
                </a:lnTo>
                <a:lnTo>
                  <a:pt x="452" y="240"/>
                </a:lnTo>
                <a:lnTo>
                  <a:pt x="474" y="228"/>
                </a:lnTo>
                <a:lnTo>
                  <a:pt x="488" y="228"/>
                </a:lnTo>
                <a:lnTo>
                  <a:pt x="484" y="222"/>
                </a:lnTo>
                <a:lnTo>
                  <a:pt x="486" y="220"/>
                </a:lnTo>
                <a:lnTo>
                  <a:pt x="488" y="216"/>
                </a:lnTo>
                <a:lnTo>
                  <a:pt x="460" y="154"/>
                </a:lnTo>
                <a:lnTo>
                  <a:pt x="460" y="152"/>
                </a:lnTo>
                <a:lnTo>
                  <a:pt x="458" y="150"/>
                </a:lnTo>
                <a:lnTo>
                  <a:pt x="472" y="134"/>
                </a:lnTo>
                <a:lnTo>
                  <a:pt x="468" y="130"/>
                </a:lnTo>
                <a:lnTo>
                  <a:pt x="446" y="126"/>
                </a:lnTo>
                <a:lnTo>
                  <a:pt x="444" y="126"/>
                </a:lnTo>
                <a:lnTo>
                  <a:pt x="444" y="124"/>
                </a:lnTo>
                <a:lnTo>
                  <a:pt x="430" y="110"/>
                </a:lnTo>
                <a:lnTo>
                  <a:pt x="430" y="106"/>
                </a:lnTo>
                <a:lnTo>
                  <a:pt x="428" y="108"/>
                </a:lnTo>
                <a:lnTo>
                  <a:pt x="416" y="100"/>
                </a:lnTo>
                <a:lnTo>
                  <a:pt x="408" y="108"/>
                </a:lnTo>
                <a:lnTo>
                  <a:pt x="400" y="114"/>
                </a:lnTo>
                <a:lnTo>
                  <a:pt x="394" y="114"/>
                </a:lnTo>
                <a:lnTo>
                  <a:pt x="388" y="110"/>
                </a:lnTo>
                <a:lnTo>
                  <a:pt x="382" y="104"/>
                </a:lnTo>
                <a:lnTo>
                  <a:pt x="372" y="94"/>
                </a:lnTo>
                <a:lnTo>
                  <a:pt x="366" y="86"/>
                </a:lnTo>
                <a:lnTo>
                  <a:pt x="362" y="86"/>
                </a:lnTo>
                <a:lnTo>
                  <a:pt x="352" y="90"/>
                </a:lnTo>
                <a:lnTo>
                  <a:pt x="334" y="94"/>
                </a:lnTo>
                <a:lnTo>
                  <a:pt x="328" y="94"/>
                </a:lnTo>
                <a:lnTo>
                  <a:pt x="324" y="94"/>
                </a:lnTo>
                <a:lnTo>
                  <a:pt x="322" y="90"/>
                </a:lnTo>
                <a:lnTo>
                  <a:pt x="320" y="84"/>
                </a:lnTo>
                <a:lnTo>
                  <a:pt x="320" y="70"/>
                </a:lnTo>
                <a:lnTo>
                  <a:pt x="322" y="60"/>
                </a:lnTo>
                <a:lnTo>
                  <a:pt x="320" y="54"/>
                </a:lnTo>
                <a:lnTo>
                  <a:pt x="216" y="50"/>
                </a:lnTo>
                <a:lnTo>
                  <a:pt x="202" y="44"/>
                </a:lnTo>
                <a:lnTo>
                  <a:pt x="194" y="38"/>
                </a:lnTo>
                <a:lnTo>
                  <a:pt x="178" y="34"/>
                </a:lnTo>
                <a:lnTo>
                  <a:pt x="172" y="30"/>
                </a:lnTo>
                <a:lnTo>
                  <a:pt x="164" y="24"/>
                </a:lnTo>
                <a:lnTo>
                  <a:pt x="144" y="0"/>
                </a:lnTo>
                <a:lnTo>
                  <a:pt x="132" y="10"/>
                </a:lnTo>
                <a:lnTo>
                  <a:pt x="116" y="4"/>
                </a:lnTo>
                <a:lnTo>
                  <a:pt x="74" y="6"/>
                </a:lnTo>
                <a:lnTo>
                  <a:pt x="62" y="2"/>
                </a:lnTo>
                <a:close/>
              </a:path>
            </a:pathLst>
          </a:custGeom>
          <a:solidFill>
            <a:srgbClr val="D3D3D3"/>
          </a:solidFill>
          <a:ln w="3175">
            <a:solidFill>
              <a:schemeClr val="bg1"/>
            </a:solidFill>
            <a:round/>
          </a:ln>
        </p:spPr>
        <p:txBody>
          <a:bodyPr/>
          <a:lstStyle/>
          <a:p>
            <a:endParaRPr lang="zh-CN" altLang="en-US"/>
          </a:p>
        </p:txBody>
      </p:sp>
      <p:sp>
        <p:nvSpPr>
          <p:cNvPr id="36880" name="广东"/>
          <p:cNvSpPr>
            <a:spLocks noChangeArrowheads="1"/>
          </p:cNvSpPr>
          <p:nvPr/>
        </p:nvSpPr>
        <p:spPr bwMode="auto">
          <a:xfrm>
            <a:off x="4240213" y="5154613"/>
            <a:ext cx="931862" cy="736600"/>
          </a:xfrm>
          <a:custGeom>
            <a:avLst/>
            <a:gdLst>
              <a:gd name="T0" fmla="*/ 484 w 508"/>
              <a:gd name="T1" fmla="*/ 134 h 402"/>
              <a:gd name="T2" fmla="*/ 490 w 508"/>
              <a:gd name="T3" fmla="*/ 126 h 402"/>
              <a:gd name="T4" fmla="*/ 508 w 508"/>
              <a:gd name="T5" fmla="*/ 116 h 402"/>
              <a:gd name="T6" fmla="*/ 472 w 508"/>
              <a:gd name="T7" fmla="*/ 88 h 402"/>
              <a:gd name="T8" fmla="*/ 424 w 508"/>
              <a:gd name="T9" fmla="*/ 42 h 402"/>
              <a:gd name="T10" fmla="*/ 404 w 508"/>
              <a:gd name="T11" fmla="*/ 54 h 402"/>
              <a:gd name="T12" fmla="*/ 400 w 508"/>
              <a:gd name="T13" fmla="*/ 58 h 402"/>
              <a:gd name="T14" fmla="*/ 372 w 508"/>
              <a:gd name="T15" fmla="*/ 50 h 402"/>
              <a:gd name="T16" fmla="*/ 332 w 508"/>
              <a:gd name="T17" fmla="*/ 64 h 402"/>
              <a:gd name="T18" fmla="*/ 310 w 508"/>
              <a:gd name="T19" fmla="*/ 70 h 402"/>
              <a:gd name="T20" fmla="*/ 298 w 508"/>
              <a:gd name="T21" fmla="*/ 76 h 402"/>
              <a:gd name="T22" fmla="*/ 286 w 508"/>
              <a:gd name="T23" fmla="*/ 58 h 402"/>
              <a:gd name="T24" fmla="*/ 314 w 508"/>
              <a:gd name="T25" fmla="*/ 22 h 402"/>
              <a:gd name="T26" fmla="*/ 312 w 508"/>
              <a:gd name="T27" fmla="*/ 12 h 402"/>
              <a:gd name="T28" fmla="*/ 288 w 508"/>
              <a:gd name="T29" fmla="*/ 26 h 402"/>
              <a:gd name="T30" fmla="*/ 278 w 508"/>
              <a:gd name="T31" fmla="*/ 20 h 402"/>
              <a:gd name="T32" fmla="*/ 254 w 508"/>
              <a:gd name="T33" fmla="*/ 16 h 402"/>
              <a:gd name="T34" fmla="*/ 236 w 508"/>
              <a:gd name="T35" fmla="*/ 8 h 402"/>
              <a:gd name="T36" fmla="*/ 208 w 508"/>
              <a:gd name="T37" fmla="*/ 2 h 402"/>
              <a:gd name="T38" fmla="*/ 204 w 508"/>
              <a:gd name="T39" fmla="*/ 24 h 402"/>
              <a:gd name="T40" fmla="*/ 210 w 508"/>
              <a:gd name="T41" fmla="*/ 48 h 402"/>
              <a:gd name="T42" fmla="*/ 200 w 508"/>
              <a:gd name="T43" fmla="*/ 54 h 402"/>
              <a:gd name="T44" fmla="*/ 182 w 508"/>
              <a:gd name="T45" fmla="*/ 46 h 402"/>
              <a:gd name="T46" fmla="*/ 156 w 508"/>
              <a:gd name="T47" fmla="*/ 34 h 402"/>
              <a:gd name="T48" fmla="*/ 144 w 508"/>
              <a:gd name="T49" fmla="*/ 80 h 402"/>
              <a:gd name="T50" fmla="*/ 140 w 508"/>
              <a:gd name="T51" fmla="*/ 108 h 402"/>
              <a:gd name="T52" fmla="*/ 124 w 508"/>
              <a:gd name="T53" fmla="*/ 134 h 402"/>
              <a:gd name="T54" fmla="*/ 60 w 508"/>
              <a:gd name="T55" fmla="*/ 230 h 402"/>
              <a:gd name="T56" fmla="*/ 60 w 508"/>
              <a:gd name="T57" fmla="*/ 266 h 402"/>
              <a:gd name="T58" fmla="*/ 16 w 508"/>
              <a:gd name="T59" fmla="*/ 284 h 402"/>
              <a:gd name="T60" fmla="*/ 0 w 508"/>
              <a:gd name="T61" fmla="*/ 356 h 402"/>
              <a:gd name="T62" fmla="*/ 6 w 508"/>
              <a:gd name="T63" fmla="*/ 380 h 402"/>
              <a:gd name="T64" fmla="*/ 42 w 508"/>
              <a:gd name="T65" fmla="*/ 400 h 402"/>
              <a:gd name="T66" fmla="*/ 52 w 508"/>
              <a:gd name="T67" fmla="*/ 388 h 402"/>
              <a:gd name="T68" fmla="*/ 24 w 508"/>
              <a:gd name="T69" fmla="*/ 364 h 402"/>
              <a:gd name="T70" fmla="*/ 36 w 508"/>
              <a:gd name="T71" fmla="*/ 346 h 402"/>
              <a:gd name="T72" fmla="*/ 64 w 508"/>
              <a:gd name="T73" fmla="*/ 324 h 402"/>
              <a:gd name="T74" fmla="*/ 128 w 508"/>
              <a:gd name="T75" fmla="*/ 282 h 402"/>
              <a:gd name="T76" fmla="*/ 146 w 508"/>
              <a:gd name="T77" fmla="*/ 296 h 402"/>
              <a:gd name="T78" fmla="*/ 168 w 508"/>
              <a:gd name="T79" fmla="*/ 282 h 402"/>
              <a:gd name="T80" fmla="*/ 194 w 508"/>
              <a:gd name="T81" fmla="*/ 272 h 402"/>
              <a:gd name="T82" fmla="*/ 218 w 508"/>
              <a:gd name="T83" fmla="*/ 238 h 402"/>
              <a:gd name="T84" fmla="*/ 250 w 508"/>
              <a:gd name="T85" fmla="*/ 252 h 402"/>
              <a:gd name="T86" fmla="*/ 248 w 508"/>
              <a:gd name="T87" fmla="*/ 186 h 402"/>
              <a:gd name="T88" fmla="*/ 264 w 508"/>
              <a:gd name="T89" fmla="*/ 190 h 402"/>
              <a:gd name="T90" fmla="*/ 318 w 508"/>
              <a:gd name="T91" fmla="*/ 224 h 402"/>
              <a:gd name="T92" fmla="*/ 312 w 508"/>
              <a:gd name="T93" fmla="*/ 206 h 402"/>
              <a:gd name="T94" fmla="*/ 340 w 508"/>
              <a:gd name="T95" fmla="*/ 206 h 402"/>
              <a:gd name="T96" fmla="*/ 350 w 508"/>
              <a:gd name="T97" fmla="*/ 190 h 402"/>
              <a:gd name="T98" fmla="*/ 376 w 508"/>
              <a:gd name="T99" fmla="*/ 194 h 402"/>
              <a:gd name="T100" fmla="*/ 388 w 508"/>
              <a:gd name="T101" fmla="*/ 206 h 402"/>
              <a:gd name="T102" fmla="*/ 400 w 508"/>
              <a:gd name="T103" fmla="*/ 182 h 402"/>
              <a:gd name="T104" fmla="*/ 414 w 508"/>
              <a:gd name="T105" fmla="*/ 186 h 402"/>
              <a:gd name="T106" fmla="*/ 432 w 508"/>
              <a:gd name="T107" fmla="*/ 180 h 402"/>
              <a:gd name="T108" fmla="*/ 464 w 508"/>
              <a:gd name="T109" fmla="*/ 146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8" h="402">
                <a:moveTo>
                  <a:pt x="476" y="138"/>
                </a:moveTo>
                <a:lnTo>
                  <a:pt x="476" y="138"/>
                </a:lnTo>
                <a:lnTo>
                  <a:pt x="484" y="134"/>
                </a:lnTo>
                <a:lnTo>
                  <a:pt x="488" y="130"/>
                </a:lnTo>
                <a:lnTo>
                  <a:pt x="488" y="128"/>
                </a:lnTo>
                <a:lnTo>
                  <a:pt x="490" y="126"/>
                </a:lnTo>
                <a:lnTo>
                  <a:pt x="492" y="126"/>
                </a:lnTo>
                <a:lnTo>
                  <a:pt x="508" y="126"/>
                </a:lnTo>
                <a:lnTo>
                  <a:pt x="508" y="116"/>
                </a:lnTo>
                <a:lnTo>
                  <a:pt x="502" y="114"/>
                </a:lnTo>
                <a:lnTo>
                  <a:pt x="496" y="110"/>
                </a:lnTo>
                <a:lnTo>
                  <a:pt x="472" y="88"/>
                </a:lnTo>
                <a:lnTo>
                  <a:pt x="460" y="58"/>
                </a:lnTo>
                <a:lnTo>
                  <a:pt x="446" y="44"/>
                </a:lnTo>
                <a:lnTo>
                  <a:pt x="424" y="42"/>
                </a:lnTo>
                <a:lnTo>
                  <a:pt x="406" y="44"/>
                </a:lnTo>
                <a:lnTo>
                  <a:pt x="402" y="44"/>
                </a:lnTo>
                <a:lnTo>
                  <a:pt x="404" y="54"/>
                </a:lnTo>
                <a:lnTo>
                  <a:pt x="404" y="56"/>
                </a:lnTo>
                <a:lnTo>
                  <a:pt x="404" y="58"/>
                </a:lnTo>
                <a:lnTo>
                  <a:pt x="400" y="58"/>
                </a:lnTo>
                <a:lnTo>
                  <a:pt x="388" y="64"/>
                </a:lnTo>
                <a:lnTo>
                  <a:pt x="386" y="62"/>
                </a:lnTo>
                <a:lnTo>
                  <a:pt x="372" y="50"/>
                </a:lnTo>
                <a:lnTo>
                  <a:pt x="368" y="50"/>
                </a:lnTo>
                <a:lnTo>
                  <a:pt x="364" y="50"/>
                </a:lnTo>
                <a:lnTo>
                  <a:pt x="332" y="64"/>
                </a:lnTo>
                <a:lnTo>
                  <a:pt x="322" y="68"/>
                </a:lnTo>
                <a:lnTo>
                  <a:pt x="316" y="66"/>
                </a:lnTo>
                <a:lnTo>
                  <a:pt x="310" y="70"/>
                </a:lnTo>
                <a:lnTo>
                  <a:pt x="304" y="76"/>
                </a:lnTo>
                <a:lnTo>
                  <a:pt x="300" y="80"/>
                </a:lnTo>
                <a:lnTo>
                  <a:pt x="298" y="76"/>
                </a:lnTo>
                <a:lnTo>
                  <a:pt x="288" y="66"/>
                </a:lnTo>
                <a:lnTo>
                  <a:pt x="286" y="62"/>
                </a:lnTo>
                <a:lnTo>
                  <a:pt x="286" y="58"/>
                </a:lnTo>
                <a:lnTo>
                  <a:pt x="290" y="50"/>
                </a:lnTo>
                <a:lnTo>
                  <a:pt x="300" y="38"/>
                </a:lnTo>
                <a:lnTo>
                  <a:pt x="314" y="22"/>
                </a:lnTo>
                <a:lnTo>
                  <a:pt x="318" y="16"/>
                </a:lnTo>
                <a:lnTo>
                  <a:pt x="316" y="12"/>
                </a:lnTo>
                <a:lnTo>
                  <a:pt x="312" y="12"/>
                </a:lnTo>
                <a:lnTo>
                  <a:pt x="308" y="14"/>
                </a:lnTo>
                <a:lnTo>
                  <a:pt x="298" y="20"/>
                </a:lnTo>
                <a:lnTo>
                  <a:pt x="288" y="26"/>
                </a:lnTo>
                <a:lnTo>
                  <a:pt x="282" y="28"/>
                </a:lnTo>
                <a:lnTo>
                  <a:pt x="280" y="26"/>
                </a:lnTo>
                <a:lnTo>
                  <a:pt x="278" y="20"/>
                </a:lnTo>
                <a:lnTo>
                  <a:pt x="276" y="20"/>
                </a:lnTo>
                <a:lnTo>
                  <a:pt x="270" y="6"/>
                </a:lnTo>
                <a:lnTo>
                  <a:pt x="254" y="16"/>
                </a:lnTo>
                <a:lnTo>
                  <a:pt x="252" y="18"/>
                </a:lnTo>
                <a:lnTo>
                  <a:pt x="252" y="16"/>
                </a:lnTo>
                <a:lnTo>
                  <a:pt x="236" y="8"/>
                </a:lnTo>
                <a:lnTo>
                  <a:pt x="220" y="2"/>
                </a:lnTo>
                <a:lnTo>
                  <a:pt x="214" y="0"/>
                </a:lnTo>
                <a:lnTo>
                  <a:pt x="208" y="2"/>
                </a:lnTo>
                <a:lnTo>
                  <a:pt x="204" y="6"/>
                </a:lnTo>
                <a:lnTo>
                  <a:pt x="198" y="12"/>
                </a:lnTo>
                <a:lnTo>
                  <a:pt x="204" y="24"/>
                </a:lnTo>
                <a:lnTo>
                  <a:pt x="210" y="38"/>
                </a:lnTo>
                <a:lnTo>
                  <a:pt x="210" y="44"/>
                </a:lnTo>
                <a:lnTo>
                  <a:pt x="210" y="48"/>
                </a:lnTo>
                <a:lnTo>
                  <a:pt x="208" y="52"/>
                </a:lnTo>
                <a:lnTo>
                  <a:pt x="204" y="54"/>
                </a:lnTo>
                <a:lnTo>
                  <a:pt x="200" y="54"/>
                </a:lnTo>
                <a:lnTo>
                  <a:pt x="194" y="54"/>
                </a:lnTo>
                <a:lnTo>
                  <a:pt x="188" y="50"/>
                </a:lnTo>
                <a:lnTo>
                  <a:pt x="182" y="46"/>
                </a:lnTo>
                <a:lnTo>
                  <a:pt x="164" y="36"/>
                </a:lnTo>
                <a:lnTo>
                  <a:pt x="156" y="32"/>
                </a:lnTo>
                <a:lnTo>
                  <a:pt x="156" y="34"/>
                </a:lnTo>
                <a:lnTo>
                  <a:pt x="156" y="52"/>
                </a:lnTo>
                <a:lnTo>
                  <a:pt x="144" y="66"/>
                </a:lnTo>
                <a:lnTo>
                  <a:pt x="144" y="80"/>
                </a:lnTo>
                <a:lnTo>
                  <a:pt x="148" y="94"/>
                </a:lnTo>
                <a:lnTo>
                  <a:pt x="150" y="94"/>
                </a:lnTo>
                <a:lnTo>
                  <a:pt x="140" y="108"/>
                </a:lnTo>
                <a:lnTo>
                  <a:pt x="136" y="120"/>
                </a:lnTo>
                <a:lnTo>
                  <a:pt x="136" y="122"/>
                </a:lnTo>
                <a:lnTo>
                  <a:pt x="124" y="134"/>
                </a:lnTo>
                <a:lnTo>
                  <a:pt x="104" y="180"/>
                </a:lnTo>
                <a:lnTo>
                  <a:pt x="104" y="204"/>
                </a:lnTo>
                <a:lnTo>
                  <a:pt x="60" y="230"/>
                </a:lnTo>
                <a:lnTo>
                  <a:pt x="58" y="234"/>
                </a:lnTo>
                <a:lnTo>
                  <a:pt x="64" y="248"/>
                </a:lnTo>
                <a:lnTo>
                  <a:pt x="60" y="266"/>
                </a:lnTo>
                <a:lnTo>
                  <a:pt x="42" y="264"/>
                </a:lnTo>
                <a:lnTo>
                  <a:pt x="38" y="284"/>
                </a:lnTo>
                <a:lnTo>
                  <a:pt x="16" y="284"/>
                </a:lnTo>
                <a:lnTo>
                  <a:pt x="10" y="292"/>
                </a:lnTo>
                <a:lnTo>
                  <a:pt x="4" y="306"/>
                </a:lnTo>
                <a:lnTo>
                  <a:pt x="0" y="356"/>
                </a:lnTo>
                <a:lnTo>
                  <a:pt x="4" y="368"/>
                </a:lnTo>
                <a:lnTo>
                  <a:pt x="6" y="368"/>
                </a:lnTo>
                <a:lnTo>
                  <a:pt x="6" y="380"/>
                </a:lnTo>
                <a:lnTo>
                  <a:pt x="16" y="392"/>
                </a:lnTo>
                <a:lnTo>
                  <a:pt x="16" y="402"/>
                </a:lnTo>
                <a:lnTo>
                  <a:pt x="42" y="400"/>
                </a:lnTo>
                <a:lnTo>
                  <a:pt x="44" y="398"/>
                </a:lnTo>
                <a:lnTo>
                  <a:pt x="44" y="396"/>
                </a:lnTo>
                <a:lnTo>
                  <a:pt x="52" y="388"/>
                </a:lnTo>
                <a:lnTo>
                  <a:pt x="36" y="372"/>
                </a:lnTo>
                <a:lnTo>
                  <a:pt x="34" y="372"/>
                </a:lnTo>
                <a:lnTo>
                  <a:pt x="24" y="364"/>
                </a:lnTo>
                <a:lnTo>
                  <a:pt x="24" y="362"/>
                </a:lnTo>
                <a:lnTo>
                  <a:pt x="24" y="346"/>
                </a:lnTo>
                <a:lnTo>
                  <a:pt x="36" y="346"/>
                </a:lnTo>
                <a:lnTo>
                  <a:pt x="38" y="340"/>
                </a:lnTo>
                <a:lnTo>
                  <a:pt x="32" y="324"/>
                </a:lnTo>
                <a:lnTo>
                  <a:pt x="64" y="324"/>
                </a:lnTo>
                <a:lnTo>
                  <a:pt x="120" y="298"/>
                </a:lnTo>
                <a:lnTo>
                  <a:pt x="126" y="286"/>
                </a:lnTo>
                <a:lnTo>
                  <a:pt x="128" y="282"/>
                </a:lnTo>
                <a:lnTo>
                  <a:pt x="140" y="288"/>
                </a:lnTo>
                <a:lnTo>
                  <a:pt x="140" y="290"/>
                </a:lnTo>
                <a:lnTo>
                  <a:pt x="146" y="296"/>
                </a:lnTo>
                <a:lnTo>
                  <a:pt x="152" y="294"/>
                </a:lnTo>
                <a:lnTo>
                  <a:pt x="150" y="282"/>
                </a:lnTo>
                <a:lnTo>
                  <a:pt x="168" y="282"/>
                </a:lnTo>
                <a:lnTo>
                  <a:pt x="186" y="286"/>
                </a:lnTo>
                <a:lnTo>
                  <a:pt x="192" y="274"/>
                </a:lnTo>
                <a:lnTo>
                  <a:pt x="194" y="272"/>
                </a:lnTo>
                <a:lnTo>
                  <a:pt x="196" y="272"/>
                </a:lnTo>
                <a:lnTo>
                  <a:pt x="214" y="266"/>
                </a:lnTo>
                <a:lnTo>
                  <a:pt x="218" y="238"/>
                </a:lnTo>
                <a:lnTo>
                  <a:pt x="238" y="256"/>
                </a:lnTo>
                <a:lnTo>
                  <a:pt x="246" y="256"/>
                </a:lnTo>
                <a:lnTo>
                  <a:pt x="250" y="252"/>
                </a:lnTo>
                <a:lnTo>
                  <a:pt x="248" y="192"/>
                </a:lnTo>
                <a:lnTo>
                  <a:pt x="248" y="190"/>
                </a:lnTo>
                <a:lnTo>
                  <a:pt x="248" y="186"/>
                </a:lnTo>
                <a:lnTo>
                  <a:pt x="260" y="188"/>
                </a:lnTo>
                <a:lnTo>
                  <a:pt x="262" y="188"/>
                </a:lnTo>
                <a:lnTo>
                  <a:pt x="264" y="190"/>
                </a:lnTo>
                <a:lnTo>
                  <a:pt x="286" y="230"/>
                </a:lnTo>
                <a:lnTo>
                  <a:pt x="312" y="226"/>
                </a:lnTo>
                <a:lnTo>
                  <a:pt x="318" y="224"/>
                </a:lnTo>
                <a:lnTo>
                  <a:pt x="322" y="216"/>
                </a:lnTo>
                <a:lnTo>
                  <a:pt x="314" y="208"/>
                </a:lnTo>
                <a:lnTo>
                  <a:pt x="312" y="206"/>
                </a:lnTo>
                <a:lnTo>
                  <a:pt x="330" y="200"/>
                </a:lnTo>
                <a:lnTo>
                  <a:pt x="332" y="198"/>
                </a:lnTo>
                <a:lnTo>
                  <a:pt x="340" y="206"/>
                </a:lnTo>
                <a:lnTo>
                  <a:pt x="346" y="202"/>
                </a:lnTo>
                <a:lnTo>
                  <a:pt x="346" y="190"/>
                </a:lnTo>
                <a:lnTo>
                  <a:pt x="350" y="190"/>
                </a:lnTo>
                <a:lnTo>
                  <a:pt x="364" y="190"/>
                </a:lnTo>
                <a:lnTo>
                  <a:pt x="370" y="192"/>
                </a:lnTo>
                <a:lnTo>
                  <a:pt x="376" y="194"/>
                </a:lnTo>
                <a:lnTo>
                  <a:pt x="382" y="198"/>
                </a:lnTo>
                <a:lnTo>
                  <a:pt x="386" y="202"/>
                </a:lnTo>
                <a:lnTo>
                  <a:pt x="388" y="206"/>
                </a:lnTo>
                <a:lnTo>
                  <a:pt x="392" y="186"/>
                </a:lnTo>
                <a:lnTo>
                  <a:pt x="396" y="184"/>
                </a:lnTo>
                <a:lnTo>
                  <a:pt x="400" y="182"/>
                </a:lnTo>
                <a:lnTo>
                  <a:pt x="406" y="182"/>
                </a:lnTo>
                <a:lnTo>
                  <a:pt x="412" y="184"/>
                </a:lnTo>
                <a:lnTo>
                  <a:pt x="414" y="186"/>
                </a:lnTo>
                <a:lnTo>
                  <a:pt x="414" y="188"/>
                </a:lnTo>
                <a:lnTo>
                  <a:pt x="418" y="188"/>
                </a:lnTo>
                <a:lnTo>
                  <a:pt x="432" y="180"/>
                </a:lnTo>
                <a:lnTo>
                  <a:pt x="460" y="160"/>
                </a:lnTo>
                <a:lnTo>
                  <a:pt x="460" y="152"/>
                </a:lnTo>
                <a:lnTo>
                  <a:pt x="464" y="146"/>
                </a:lnTo>
                <a:lnTo>
                  <a:pt x="470" y="140"/>
                </a:lnTo>
                <a:lnTo>
                  <a:pt x="476" y="138"/>
                </a:lnTo>
                <a:close/>
              </a:path>
            </a:pathLst>
          </a:custGeom>
          <a:solidFill>
            <a:srgbClr val="D3D3D3"/>
          </a:solidFill>
          <a:ln w="3175">
            <a:solidFill>
              <a:schemeClr val="bg1"/>
            </a:solidFill>
            <a:round/>
          </a:ln>
        </p:spPr>
        <p:txBody>
          <a:bodyPr/>
          <a:lstStyle/>
          <a:p>
            <a:endParaRPr lang="zh-CN" altLang="en-US"/>
          </a:p>
        </p:txBody>
      </p:sp>
      <p:sp>
        <p:nvSpPr>
          <p:cNvPr id="36881" name="江西"/>
          <p:cNvSpPr>
            <a:spLocks noChangeArrowheads="1"/>
          </p:cNvSpPr>
          <p:nvPr/>
        </p:nvSpPr>
        <p:spPr bwMode="auto">
          <a:xfrm>
            <a:off x="4679950" y="4516438"/>
            <a:ext cx="558800" cy="758825"/>
          </a:xfrm>
          <a:custGeom>
            <a:avLst/>
            <a:gdLst>
              <a:gd name="T0" fmla="*/ 220 w 304"/>
              <a:gd name="T1" fmla="*/ 0 h 414"/>
              <a:gd name="T2" fmla="*/ 200 w 304"/>
              <a:gd name="T3" fmla="*/ 24 h 414"/>
              <a:gd name="T4" fmla="*/ 180 w 304"/>
              <a:gd name="T5" fmla="*/ 34 h 414"/>
              <a:gd name="T6" fmla="*/ 174 w 304"/>
              <a:gd name="T7" fmla="*/ 22 h 414"/>
              <a:gd name="T8" fmla="*/ 152 w 304"/>
              <a:gd name="T9" fmla="*/ 24 h 414"/>
              <a:gd name="T10" fmla="*/ 108 w 304"/>
              <a:gd name="T11" fmla="*/ 36 h 414"/>
              <a:gd name="T12" fmla="*/ 68 w 304"/>
              <a:gd name="T13" fmla="*/ 54 h 414"/>
              <a:gd name="T14" fmla="*/ 34 w 304"/>
              <a:gd name="T15" fmla="*/ 56 h 414"/>
              <a:gd name="T16" fmla="*/ 16 w 304"/>
              <a:gd name="T17" fmla="*/ 84 h 414"/>
              <a:gd name="T18" fmla="*/ 22 w 304"/>
              <a:gd name="T19" fmla="*/ 92 h 414"/>
              <a:gd name="T20" fmla="*/ 34 w 304"/>
              <a:gd name="T21" fmla="*/ 144 h 414"/>
              <a:gd name="T22" fmla="*/ 0 w 304"/>
              <a:gd name="T23" fmla="*/ 200 h 414"/>
              <a:gd name="T24" fmla="*/ 16 w 304"/>
              <a:gd name="T25" fmla="*/ 198 h 414"/>
              <a:gd name="T26" fmla="*/ 16 w 304"/>
              <a:gd name="T27" fmla="*/ 226 h 414"/>
              <a:gd name="T28" fmla="*/ 24 w 304"/>
              <a:gd name="T29" fmla="*/ 262 h 414"/>
              <a:gd name="T30" fmla="*/ 40 w 304"/>
              <a:gd name="T31" fmla="*/ 286 h 414"/>
              <a:gd name="T32" fmla="*/ 44 w 304"/>
              <a:gd name="T33" fmla="*/ 310 h 414"/>
              <a:gd name="T34" fmla="*/ 34 w 304"/>
              <a:gd name="T35" fmla="*/ 344 h 414"/>
              <a:gd name="T36" fmla="*/ 52 w 304"/>
              <a:gd name="T37" fmla="*/ 362 h 414"/>
              <a:gd name="T38" fmla="*/ 72 w 304"/>
              <a:gd name="T39" fmla="*/ 352 h 414"/>
              <a:gd name="T40" fmla="*/ 86 w 304"/>
              <a:gd name="T41" fmla="*/ 362 h 414"/>
              <a:gd name="T42" fmla="*/ 66 w 304"/>
              <a:gd name="T43" fmla="*/ 392 h 414"/>
              <a:gd name="T44" fmla="*/ 72 w 304"/>
              <a:gd name="T45" fmla="*/ 408 h 414"/>
              <a:gd name="T46" fmla="*/ 94 w 304"/>
              <a:gd name="T47" fmla="*/ 402 h 414"/>
              <a:gd name="T48" fmla="*/ 134 w 304"/>
              <a:gd name="T49" fmla="*/ 390 h 414"/>
              <a:gd name="T50" fmla="*/ 154 w 304"/>
              <a:gd name="T51" fmla="*/ 400 h 414"/>
              <a:gd name="T52" fmla="*/ 152 w 304"/>
              <a:gd name="T53" fmla="*/ 384 h 414"/>
              <a:gd name="T54" fmla="*/ 150 w 304"/>
              <a:gd name="T55" fmla="*/ 362 h 414"/>
              <a:gd name="T56" fmla="*/ 166 w 304"/>
              <a:gd name="T57" fmla="*/ 346 h 414"/>
              <a:gd name="T58" fmla="*/ 166 w 304"/>
              <a:gd name="T59" fmla="*/ 328 h 414"/>
              <a:gd name="T60" fmla="*/ 164 w 304"/>
              <a:gd name="T61" fmla="*/ 316 h 414"/>
              <a:gd name="T62" fmla="*/ 178 w 304"/>
              <a:gd name="T63" fmla="*/ 298 h 414"/>
              <a:gd name="T64" fmla="*/ 186 w 304"/>
              <a:gd name="T65" fmla="*/ 278 h 414"/>
              <a:gd name="T66" fmla="*/ 194 w 304"/>
              <a:gd name="T67" fmla="*/ 266 h 414"/>
              <a:gd name="T68" fmla="*/ 194 w 304"/>
              <a:gd name="T69" fmla="*/ 242 h 414"/>
              <a:gd name="T70" fmla="*/ 194 w 304"/>
              <a:gd name="T71" fmla="*/ 228 h 414"/>
              <a:gd name="T72" fmla="*/ 224 w 304"/>
              <a:gd name="T73" fmla="*/ 200 h 414"/>
              <a:gd name="T74" fmla="*/ 220 w 304"/>
              <a:gd name="T75" fmla="*/ 186 h 414"/>
              <a:gd name="T76" fmla="*/ 224 w 304"/>
              <a:gd name="T77" fmla="*/ 156 h 414"/>
              <a:gd name="T78" fmla="*/ 250 w 304"/>
              <a:gd name="T79" fmla="*/ 136 h 414"/>
              <a:gd name="T80" fmla="*/ 272 w 304"/>
              <a:gd name="T81" fmla="*/ 140 h 414"/>
              <a:gd name="T82" fmla="*/ 296 w 304"/>
              <a:gd name="T83" fmla="*/ 108 h 414"/>
              <a:gd name="T84" fmla="*/ 300 w 304"/>
              <a:gd name="T85" fmla="*/ 102 h 414"/>
              <a:gd name="T86" fmla="*/ 296 w 304"/>
              <a:gd name="T87" fmla="*/ 84 h 414"/>
              <a:gd name="T88" fmla="*/ 274 w 304"/>
              <a:gd name="T89" fmla="*/ 46 h 414"/>
              <a:gd name="T90" fmla="*/ 280 w 304"/>
              <a:gd name="T91" fmla="*/ 28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4" h="414">
                <a:moveTo>
                  <a:pt x="240" y="16"/>
                </a:moveTo>
                <a:lnTo>
                  <a:pt x="238" y="16"/>
                </a:lnTo>
                <a:lnTo>
                  <a:pt x="220" y="0"/>
                </a:lnTo>
                <a:lnTo>
                  <a:pt x="212" y="6"/>
                </a:lnTo>
                <a:lnTo>
                  <a:pt x="206" y="16"/>
                </a:lnTo>
                <a:lnTo>
                  <a:pt x="200" y="24"/>
                </a:lnTo>
                <a:lnTo>
                  <a:pt x="192" y="28"/>
                </a:lnTo>
                <a:lnTo>
                  <a:pt x="184" y="32"/>
                </a:lnTo>
                <a:lnTo>
                  <a:pt x="180" y="34"/>
                </a:lnTo>
                <a:lnTo>
                  <a:pt x="176" y="32"/>
                </a:lnTo>
                <a:lnTo>
                  <a:pt x="174" y="28"/>
                </a:lnTo>
                <a:lnTo>
                  <a:pt x="174" y="22"/>
                </a:lnTo>
                <a:lnTo>
                  <a:pt x="180" y="4"/>
                </a:lnTo>
                <a:lnTo>
                  <a:pt x="152" y="22"/>
                </a:lnTo>
                <a:lnTo>
                  <a:pt x="152" y="24"/>
                </a:lnTo>
                <a:lnTo>
                  <a:pt x="128" y="24"/>
                </a:lnTo>
                <a:lnTo>
                  <a:pt x="108" y="34"/>
                </a:lnTo>
                <a:lnTo>
                  <a:pt x="108" y="36"/>
                </a:lnTo>
                <a:lnTo>
                  <a:pt x="84" y="36"/>
                </a:lnTo>
                <a:lnTo>
                  <a:pt x="72" y="42"/>
                </a:lnTo>
                <a:lnTo>
                  <a:pt x="68" y="54"/>
                </a:lnTo>
                <a:lnTo>
                  <a:pt x="66" y="56"/>
                </a:lnTo>
                <a:lnTo>
                  <a:pt x="40" y="56"/>
                </a:lnTo>
                <a:lnTo>
                  <a:pt x="34" y="56"/>
                </a:lnTo>
                <a:lnTo>
                  <a:pt x="28" y="62"/>
                </a:lnTo>
                <a:lnTo>
                  <a:pt x="8" y="80"/>
                </a:lnTo>
                <a:lnTo>
                  <a:pt x="16" y="84"/>
                </a:lnTo>
                <a:lnTo>
                  <a:pt x="20" y="88"/>
                </a:lnTo>
                <a:lnTo>
                  <a:pt x="22" y="94"/>
                </a:lnTo>
                <a:lnTo>
                  <a:pt x="22" y="92"/>
                </a:lnTo>
                <a:lnTo>
                  <a:pt x="34" y="138"/>
                </a:lnTo>
                <a:lnTo>
                  <a:pt x="34" y="140"/>
                </a:lnTo>
                <a:lnTo>
                  <a:pt x="34" y="144"/>
                </a:lnTo>
                <a:lnTo>
                  <a:pt x="32" y="144"/>
                </a:lnTo>
                <a:lnTo>
                  <a:pt x="0" y="188"/>
                </a:lnTo>
                <a:lnTo>
                  <a:pt x="0" y="200"/>
                </a:lnTo>
                <a:lnTo>
                  <a:pt x="8" y="196"/>
                </a:lnTo>
                <a:lnTo>
                  <a:pt x="12" y="196"/>
                </a:lnTo>
                <a:lnTo>
                  <a:pt x="16" y="198"/>
                </a:lnTo>
                <a:lnTo>
                  <a:pt x="18" y="202"/>
                </a:lnTo>
                <a:lnTo>
                  <a:pt x="16" y="214"/>
                </a:lnTo>
                <a:lnTo>
                  <a:pt x="16" y="226"/>
                </a:lnTo>
                <a:lnTo>
                  <a:pt x="18" y="238"/>
                </a:lnTo>
                <a:lnTo>
                  <a:pt x="20" y="250"/>
                </a:lnTo>
                <a:lnTo>
                  <a:pt x="24" y="262"/>
                </a:lnTo>
                <a:lnTo>
                  <a:pt x="36" y="274"/>
                </a:lnTo>
                <a:lnTo>
                  <a:pt x="40" y="280"/>
                </a:lnTo>
                <a:lnTo>
                  <a:pt x="40" y="286"/>
                </a:lnTo>
                <a:lnTo>
                  <a:pt x="36" y="294"/>
                </a:lnTo>
                <a:lnTo>
                  <a:pt x="42" y="304"/>
                </a:lnTo>
                <a:lnTo>
                  <a:pt x="44" y="310"/>
                </a:lnTo>
                <a:lnTo>
                  <a:pt x="44" y="320"/>
                </a:lnTo>
                <a:lnTo>
                  <a:pt x="40" y="330"/>
                </a:lnTo>
                <a:lnTo>
                  <a:pt x="34" y="344"/>
                </a:lnTo>
                <a:lnTo>
                  <a:pt x="44" y="362"/>
                </a:lnTo>
                <a:lnTo>
                  <a:pt x="46" y="366"/>
                </a:lnTo>
                <a:lnTo>
                  <a:pt x="52" y="362"/>
                </a:lnTo>
                <a:lnTo>
                  <a:pt x="60" y="356"/>
                </a:lnTo>
                <a:lnTo>
                  <a:pt x="66" y="352"/>
                </a:lnTo>
                <a:lnTo>
                  <a:pt x="72" y="352"/>
                </a:lnTo>
                <a:lnTo>
                  <a:pt x="78" y="352"/>
                </a:lnTo>
                <a:lnTo>
                  <a:pt x="84" y="356"/>
                </a:lnTo>
                <a:lnTo>
                  <a:pt x="86" y="362"/>
                </a:lnTo>
                <a:lnTo>
                  <a:pt x="86" y="366"/>
                </a:lnTo>
                <a:lnTo>
                  <a:pt x="82" y="374"/>
                </a:lnTo>
                <a:lnTo>
                  <a:pt x="66" y="392"/>
                </a:lnTo>
                <a:lnTo>
                  <a:pt x="56" y="406"/>
                </a:lnTo>
                <a:lnTo>
                  <a:pt x="60" y="414"/>
                </a:lnTo>
                <a:lnTo>
                  <a:pt x="72" y="408"/>
                </a:lnTo>
                <a:lnTo>
                  <a:pt x="76" y="406"/>
                </a:lnTo>
                <a:lnTo>
                  <a:pt x="80" y="406"/>
                </a:lnTo>
                <a:lnTo>
                  <a:pt x="94" y="402"/>
                </a:lnTo>
                <a:lnTo>
                  <a:pt x="120" y="390"/>
                </a:lnTo>
                <a:lnTo>
                  <a:pt x="126" y="388"/>
                </a:lnTo>
                <a:lnTo>
                  <a:pt x="134" y="390"/>
                </a:lnTo>
                <a:lnTo>
                  <a:pt x="142" y="394"/>
                </a:lnTo>
                <a:lnTo>
                  <a:pt x="150" y="402"/>
                </a:lnTo>
                <a:lnTo>
                  <a:pt x="154" y="400"/>
                </a:lnTo>
                <a:lnTo>
                  <a:pt x="154" y="390"/>
                </a:lnTo>
                <a:lnTo>
                  <a:pt x="152" y="388"/>
                </a:lnTo>
                <a:lnTo>
                  <a:pt x="152" y="384"/>
                </a:lnTo>
                <a:lnTo>
                  <a:pt x="154" y="380"/>
                </a:lnTo>
                <a:lnTo>
                  <a:pt x="150" y="366"/>
                </a:lnTo>
                <a:lnTo>
                  <a:pt x="150" y="362"/>
                </a:lnTo>
                <a:lnTo>
                  <a:pt x="150" y="358"/>
                </a:lnTo>
                <a:lnTo>
                  <a:pt x="158" y="352"/>
                </a:lnTo>
                <a:lnTo>
                  <a:pt x="166" y="346"/>
                </a:lnTo>
                <a:lnTo>
                  <a:pt x="162" y="336"/>
                </a:lnTo>
                <a:lnTo>
                  <a:pt x="162" y="334"/>
                </a:lnTo>
                <a:lnTo>
                  <a:pt x="166" y="328"/>
                </a:lnTo>
                <a:lnTo>
                  <a:pt x="164" y="324"/>
                </a:lnTo>
                <a:lnTo>
                  <a:pt x="164" y="320"/>
                </a:lnTo>
                <a:lnTo>
                  <a:pt x="164" y="316"/>
                </a:lnTo>
                <a:lnTo>
                  <a:pt x="170" y="308"/>
                </a:lnTo>
                <a:lnTo>
                  <a:pt x="180" y="300"/>
                </a:lnTo>
                <a:lnTo>
                  <a:pt x="178" y="298"/>
                </a:lnTo>
                <a:lnTo>
                  <a:pt x="176" y="296"/>
                </a:lnTo>
                <a:lnTo>
                  <a:pt x="186" y="292"/>
                </a:lnTo>
                <a:lnTo>
                  <a:pt x="186" y="278"/>
                </a:lnTo>
                <a:lnTo>
                  <a:pt x="186" y="274"/>
                </a:lnTo>
                <a:lnTo>
                  <a:pt x="190" y="270"/>
                </a:lnTo>
                <a:lnTo>
                  <a:pt x="194" y="266"/>
                </a:lnTo>
                <a:lnTo>
                  <a:pt x="200" y="260"/>
                </a:lnTo>
                <a:lnTo>
                  <a:pt x="206" y="256"/>
                </a:lnTo>
                <a:lnTo>
                  <a:pt x="194" y="242"/>
                </a:lnTo>
                <a:lnTo>
                  <a:pt x="192" y="238"/>
                </a:lnTo>
                <a:lnTo>
                  <a:pt x="192" y="232"/>
                </a:lnTo>
                <a:lnTo>
                  <a:pt x="194" y="228"/>
                </a:lnTo>
                <a:lnTo>
                  <a:pt x="198" y="222"/>
                </a:lnTo>
                <a:lnTo>
                  <a:pt x="198" y="220"/>
                </a:lnTo>
                <a:lnTo>
                  <a:pt x="224" y="200"/>
                </a:lnTo>
                <a:lnTo>
                  <a:pt x="224" y="194"/>
                </a:lnTo>
                <a:lnTo>
                  <a:pt x="222" y="192"/>
                </a:lnTo>
                <a:lnTo>
                  <a:pt x="220" y="186"/>
                </a:lnTo>
                <a:lnTo>
                  <a:pt x="220" y="178"/>
                </a:lnTo>
                <a:lnTo>
                  <a:pt x="220" y="170"/>
                </a:lnTo>
                <a:lnTo>
                  <a:pt x="224" y="156"/>
                </a:lnTo>
                <a:lnTo>
                  <a:pt x="230" y="146"/>
                </a:lnTo>
                <a:lnTo>
                  <a:pt x="238" y="138"/>
                </a:lnTo>
                <a:lnTo>
                  <a:pt x="250" y="136"/>
                </a:lnTo>
                <a:lnTo>
                  <a:pt x="252" y="136"/>
                </a:lnTo>
                <a:lnTo>
                  <a:pt x="262" y="140"/>
                </a:lnTo>
                <a:lnTo>
                  <a:pt x="272" y="140"/>
                </a:lnTo>
                <a:lnTo>
                  <a:pt x="284" y="128"/>
                </a:lnTo>
                <a:lnTo>
                  <a:pt x="296" y="120"/>
                </a:lnTo>
                <a:lnTo>
                  <a:pt x="296" y="108"/>
                </a:lnTo>
                <a:lnTo>
                  <a:pt x="296" y="106"/>
                </a:lnTo>
                <a:lnTo>
                  <a:pt x="296" y="104"/>
                </a:lnTo>
                <a:lnTo>
                  <a:pt x="300" y="102"/>
                </a:lnTo>
                <a:lnTo>
                  <a:pt x="304" y="98"/>
                </a:lnTo>
                <a:lnTo>
                  <a:pt x="304" y="96"/>
                </a:lnTo>
                <a:lnTo>
                  <a:pt x="296" y="84"/>
                </a:lnTo>
                <a:lnTo>
                  <a:pt x="286" y="68"/>
                </a:lnTo>
                <a:lnTo>
                  <a:pt x="276" y="52"/>
                </a:lnTo>
                <a:lnTo>
                  <a:pt x="274" y="46"/>
                </a:lnTo>
                <a:lnTo>
                  <a:pt x="274" y="40"/>
                </a:lnTo>
                <a:lnTo>
                  <a:pt x="276" y="34"/>
                </a:lnTo>
                <a:lnTo>
                  <a:pt x="280" y="28"/>
                </a:lnTo>
                <a:lnTo>
                  <a:pt x="264" y="20"/>
                </a:lnTo>
                <a:lnTo>
                  <a:pt x="240" y="16"/>
                </a:lnTo>
                <a:close/>
              </a:path>
            </a:pathLst>
          </a:custGeom>
          <a:solidFill>
            <a:srgbClr val="D3D3D3"/>
          </a:solidFill>
          <a:ln>
            <a:noFill/>
          </a:ln>
          <a:extLst>
            <a:ext uri="{91240B29-F687-4F45-9708-019B960494DF}">
              <a14:hiddenLine xmlns:a14="http://schemas.microsoft.com/office/drawing/2010/main" w="3175">
                <a:solidFill>
                  <a:srgbClr val="000000"/>
                </a:solidFill>
                <a:round/>
              </a14:hiddenLine>
            </a:ext>
          </a:extLst>
        </p:spPr>
        <p:txBody>
          <a:bodyPr/>
          <a:lstStyle/>
          <a:p>
            <a:endParaRPr lang="zh-CN" altLang="en-US"/>
          </a:p>
        </p:txBody>
      </p:sp>
      <p:sp>
        <p:nvSpPr>
          <p:cNvPr id="36882" name="福建"/>
          <p:cNvSpPr>
            <a:spLocks noChangeArrowheads="1"/>
          </p:cNvSpPr>
          <p:nvPr/>
        </p:nvSpPr>
        <p:spPr bwMode="auto">
          <a:xfrm>
            <a:off x="4970463" y="4718050"/>
            <a:ext cx="517525" cy="630238"/>
          </a:xfrm>
          <a:custGeom>
            <a:avLst/>
            <a:gdLst>
              <a:gd name="T0" fmla="*/ 132 w 282"/>
              <a:gd name="T1" fmla="*/ 24 h 344"/>
              <a:gd name="T2" fmla="*/ 118 w 282"/>
              <a:gd name="T3" fmla="*/ 40 h 344"/>
              <a:gd name="T4" fmla="*/ 84 w 282"/>
              <a:gd name="T5" fmla="*/ 38 h 344"/>
              <a:gd name="T6" fmla="*/ 70 w 282"/>
              <a:gd name="T7" fmla="*/ 60 h 344"/>
              <a:gd name="T8" fmla="*/ 74 w 282"/>
              <a:gd name="T9" fmla="*/ 92 h 344"/>
              <a:gd name="T10" fmla="*/ 42 w 282"/>
              <a:gd name="T11" fmla="*/ 124 h 344"/>
              <a:gd name="T12" fmla="*/ 54 w 282"/>
              <a:gd name="T13" fmla="*/ 140 h 344"/>
              <a:gd name="T14" fmla="*/ 56 w 282"/>
              <a:gd name="T15" fmla="*/ 148 h 344"/>
              <a:gd name="T16" fmla="*/ 38 w 282"/>
              <a:gd name="T17" fmla="*/ 174 h 344"/>
              <a:gd name="T18" fmla="*/ 30 w 282"/>
              <a:gd name="T19" fmla="*/ 190 h 344"/>
              <a:gd name="T20" fmla="*/ 14 w 282"/>
              <a:gd name="T21" fmla="*/ 208 h 344"/>
              <a:gd name="T22" fmla="*/ 14 w 282"/>
              <a:gd name="T23" fmla="*/ 226 h 344"/>
              <a:gd name="T24" fmla="*/ 14 w 282"/>
              <a:gd name="T25" fmla="*/ 242 h 344"/>
              <a:gd name="T26" fmla="*/ 0 w 282"/>
              <a:gd name="T27" fmla="*/ 252 h 344"/>
              <a:gd name="T28" fmla="*/ 28 w 282"/>
              <a:gd name="T29" fmla="*/ 272 h 344"/>
              <a:gd name="T30" fmla="*/ 52 w 282"/>
              <a:gd name="T31" fmla="*/ 274 h 344"/>
              <a:gd name="T32" fmla="*/ 82 w 282"/>
              <a:gd name="T33" fmla="*/ 322 h 344"/>
              <a:gd name="T34" fmla="*/ 112 w 282"/>
              <a:gd name="T35" fmla="*/ 320 h 344"/>
              <a:gd name="T36" fmla="*/ 150 w 282"/>
              <a:gd name="T37" fmla="*/ 306 h 344"/>
              <a:gd name="T38" fmla="*/ 156 w 282"/>
              <a:gd name="T39" fmla="*/ 290 h 344"/>
              <a:gd name="T40" fmla="*/ 170 w 282"/>
              <a:gd name="T41" fmla="*/ 278 h 344"/>
              <a:gd name="T42" fmla="*/ 194 w 282"/>
              <a:gd name="T43" fmla="*/ 276 h 344"/>
              <a:gd name="T44" fmla="*/ 208 w 282"/>
              <a:gd name="T45" fmla="*/ 256 h 344"/>
              <a:gd name="T46" fmla="*/ 222 w 282"/>
              <a:gd name="T47" fmla="*/ 226 h 344"/>
              <a:gd name="T48" fmla="*/ 218 w 282"/>
              <a:gd name="T49" fmla="*/ 208 h 344"/>
              <a:gd name="T50" fmla="*/ 236 w 282"/>
              <a:gd name="T51" fmla="*/ 194 h 344"/>
              <a:gd name="T52" fmla="*/ 238 w 282"/>
              <a:gd name="T53" fmla="*/ 182 h 344"/>
              <a:gd name="T54" fmla="*/ 244 w 282"/>
              <a:gd name="T55" fmla="*/ 172 h 344"/>
              <a:gd name="T56" fmla="*/ 238 w 282"/>
              <a:gd name="T57" fmla="*/ 154 h 344"/>
              <a:gd name="T58" fmla="*/ 240 w 282"/>
              <a:gd name="T59" fmla="*/ 120 h 344"/>
              <a:gd name="T60" fmla="*/ 236 w 282"/>
              <a:gd name="T61" fmla="*/ 108 h 344"/>
              <a:gd name="T62" fmla="*/ 266 w 282"/>
              <a:gd name="T63" fmla="*/ 98 h 344"/>
              <a:gd name="T64" fmla="*/ 282 w 282"/>
              <a:gd name="T65" fmla="*/ 74 h 344"/>
              <a:gd name="T66" fmla="*/ 270 w 282"/>
              <a:gd name="T67" fmla="*/ 64 h 344"/>
              <a:gd name="T68" fmla="*/ 268 w 282"/>
              <a:gd name="T69" fmla="*/ 58 h 344"/>
              <a:gd name="T70" fmla="*/ 256 w 282"/>
              <a:gd name="T71" fmla="*/ 64 h 344"/>
              <a:gd name="T72" fmla="*/ 234 w 282"/>
              <a:gd name="T73" fmla="*/ 54 h 344"/>
              <a:gd name="T74" fmla="*/ 222 w 282"/>
              <a:gd name="T75" fmla="*/ 50 h 344"/>
              <a:gd name="T76" fmla="*/ 200 w 282"/>
              <a:gd name="T77" fmla="*/ 62 h 344"/>
              <a:gd name="T78" fmla="*/ 182 w 282"/>
              <a:gd name="T79" fmla="*/ 58 h 344"/>
              <a:gd name="T80" fmla="*/ 170 w 282"/>
              <a:gd name="T81" fmla="*/ 30 h 344"/>
              <a:gd name="T82" fmla="*/ 160 w 282"/>
              <a:gd name="T83" fmla="*/ 2 h 344"/>
              <a:gd name="T84" fmla="*/ 148 w 282"/>
              <a:gd name="T85" fmla="*/ 1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2" h="344">
                <a:moveTo>
                  <a:pt x="146" y="14"/>
                </a:moveTo>
                <a:lnTo>
                  <a:pt x="146" y="14"/>
                </a:lnTo>
                <a:lnTo>
                  <a:pt x="132" y="24"/>
                </a:lnTo>
                <a:lnTo>
                  <a:pt x="120" y="38"/>
                </a:lnTo>
                <a:lnTo>
                  <a:pt x="118" y="38"/>
                </a:lnTo>
                <a:lnTo>
                  <a:pt x="118" y="40"/>
                </a:lnTo>
                <a:lnTo>
                  <a:pt x="102" y="40"/>
                </a:lnTo>
                <a:lnTo>
                  <a:pt x="92" y="34"/>
                </a:lnTo>
                <a:lnTo>
                  <a:pt x="84" y="38"/>
                </a:lnTo>
                <a:lnTo>
                  <a:pt x="78" y="42"/>
                </a:lnTo>
                <a:lnTo>
                  <a:pt x="74" y="50"/>
                </a:lnTo>
                <a:lnTo>
                  <a:pt x="70" y="60"/>
                </a:lnTo>
                <a:lnTo>
                  <a:pt x="70" y="74"/>
                </a:lnTo>
                <a:lnTo>
                  <a:pt x="80" y="66"/>
                </a:lnTo>
                <a:lnTo>
                  <a:pt x="74" y="92"/>
                </a:lnTo>
                <a:lnTo>
                  <a:pt x="74" y="94"/>
                </a:lnTo>
                <a:lnTo>
                  <a:pt x="46" y="116"/>
                </a:lnTo>
                <a:lnTo>
                  <a:pt x="42" y="124"/>
                </a:lnTo>
                <a:lnTo>
                  <a:pt x="42" y="128"/>
                </a:lnTo>
                <a:lnTo>
                  <a:pt x="48" y="134"/>
                </a:lnTo>
                <a:lnTo>
                  <a:pt x="54" y="140"/>
                </a:lnTo>
                <a:lnTo>
                  <a:pt x="56" y="142"/>
                </a:lnTo>
                <a:lnTo>
                  <a:pt x="56" y="146"/>
                </a:lnTo>
                <a:lnTo>
                  <a:pt x="56" y="148"/>
                </a:lnTo>
                <a:lnTo>
                  <a:pt x="54" y="152"/>
                </a:lnTo>
                <a:lnTo>
                  <a:pt x="36" y="166"/>
                </a:lnTo>
                <a:lnTo>
                  <a:pt x="38" y="174"/>
                </a:lnTo>
                <a:lnTo>
                  <a:pt x="36" y="184"/>
                </a:lnTo>
                <a:lnTo>
                  <a:pt x="36" y="186"/>
                </a:lnTo>
                <a:lnTo>
                  <a:pt x="30" y="190"/>
                </a:lnTo>
                <a:lnTo>
                  <a:pt x="28" y="194"/>
                </a:lnTo>
                <a:lnTo>
                  <a:pt x="24" y="200"/>
                </a:lnTo>
                <a:lnTo>
                  <a:pt x="14" y="208"/>
                </a:lnTo>
                <a:lnTo>
                  <a:pt x="14" y="210"/>
                </a:lnTo>
                <a:lnTo>
                  <a:pt x="16" y="216"/>
                </a:lnTo>
                <a:lnTo>
                  <a:pt x="14" y="226"/>
                </a:lnTo>
                <a:lnTo>
                  <a:pt x="16" y="236"/>
                </a:lnTo>
                <a:lnTo>
                  <a:pt x="16" y="238"/>
                </a:lnTo>
                <a:lnTo>
                  <a:pt x="14" y="242"/>
                </a:lnTo>
                <a:lnTo>
                  <a:pt x="6" y="250"/>
                </a:lnTo>
                <a:lnTo>
                  <a:pt x="4" y="250"/>
                </a:lnTo>
                <a:lnTo>
                  <a:pt x="0" y="252"/>
                </a:lnTo>
                <a:lnTo>
                  <a:pt x="0" y="254"/>
                </a:lnTo>
                <a:lnTo>
                  <a:pt x="6" y="272"/>
                </a:lnTo>
                <a:lnTo>
                  <a:pt x="28" y="272"/>
                </a:lnTo>
                <a:lnTo>
                  <a:pt x="50" y="272"/>
                </a:lnTo>
                <a:lnTo>
                  <a:pt x="52" y="272"/>
                </a:lnTo>
                <a:lnTo>
                  <a:pt x="52" y="274"/>
                </a:lnTo>
                <a:lnTo>
                  <a:pt x="70" y="290"/>
                </a:lnTo>
                <a:lnTo>
                  <a:pt x="70" y="292"/>
                </a:lnTo>
                <a:lnTo>
                  <a:pt x="82" y="322"/>
                </a:lnTo>
                <a:lnTo>
                  <a:pt x="102" y="342"/>
                </a:lnTo>
                <a:lnTo>
                  <a:pt x="112" y="344"/>
                </a:lnTo>
                <a:lnTo>
                  <a:pt x="112" y="320"/>
                </a:lnTo>
                <a:lnTo>
                  <a:pt x="132" y="340"/>
                </a:lnTo>
                <a:lnTo>
                  <a:pt x="136" y="336"/>
                </a:lnTo>
                <a:lnTo>
                  <a:pt x="150" y="306"/>
                </a:lnTo>
                <a:lnTo>
                  <a:pt x="152" y="290"/>
                </a:lnTo>
                <a:lnTo>
                  <a:pt x="154" y="290"/>
                </a:lnTo>
                <a:lnTo>
                  <a:pt x="156" y="290"/>
                </a:lnTo>
                <a:lnTo>
                  <a:pt x="172" y="292"/>
                </a:lnTo>
                <a:lnTo>
                  <a:pt x="170" y="280"/>
                </a:lnTo>
                <a:lnTo>
                  <a:pt x="170" y="278"/>
                </a:lnTo>
                <a:lnTo>
                  <a:pt x="170" y="276"/>
                </a:lnTo>
                <a:lnTo>
                  <a:pt x="174" y="276"/>
                </a:lnTo>
                <a:lnTo>
                  <a:pt x="194" y="276"/>
                </a:lnTo>
                <a:lnTo>
                  <a:pt x="200" y="270"/>
                </a:lnTo>
                <a:lnTo>
                  <a:pt x="204" y="262"/>
                </a:lnTo>
                <a:lnTo>
                  <a:pt x="208" y="256"/>
                </a:lnTo>
                <a:lnTo>
                  <a:pt x="208" y="250"/>
                </a:lnTo>
                <a:lnTo>
                  <a:pt x="206" y="222"/>
                </a:lnTo>
                <a:lnTo>
                  <a:pt x="222" y="226"/>
                </a:lnTo>
                <a:lnTo>
                  <a:pt x="228" y="218"/>
                </a:lnTo>
                <a:lnTo>
                  <a:pt x="220" y="210"/>
                </a:lnTo>
                <a:lnTo>
                  <a:pt x="218" y="208"/>
                </a:lnTo>
                <a:lnTo>
                  <a:pt x="234" y="192"/>
                </a:lnTo>
                <a:lnTo>
                  <a:pt x="234" y="194"/>
                </a:lnTo>
                <a:lnTo>
                  <a:pt x="236" y="194"/>
                </a:lnTo>
                <a:lnTo>
                  <a:pt x="246" y="198"/>
                </a:lnTo>
                <a:lnTo>
                  <a:pt x="246" y="196"/>
                </a:lnTo>
                <a:lnTo>
                  <a:pt x="238" y="182"/>
                </a:lnTo>
                <a:lnTo>
                  <a:pt x="242" y="180"/>
                </a:lnTo>
                <a:lnTo>
                  <a:pt x="246" y="178"/>
                </a:lnTo>
                <a:lnTo>
                  <a:pt x="244" y="172"/>
                </a:lnTo>
                <a:lnTo>
                  <a:pt x="236" y="156"/>
                </a:lnTo>
                <a:lnTo>
                  <a:pt x="238" y="156"/>
                </a:lnTo>
                <a:lnTo>
                  <a:pt x="238" y="154"/>
                </a:lnTo>
                <a:lnTo>
                  <a:pt x="260" y="142"/>
                </a:lnTo>
                <a:lnTo>
                  <a:pt x="262" y="134"/>
                </a:lnTo>
                <a:lnTo>
                  <a:pt x="240" y="120"/>
                </a:lnTo>
                <a:lnTo>
                  <a:pt x="236" y="116"/>
                </a:lnTo>
                <a:lnTo>
                  <a:pt x="234" y="112"/>
                </a:lnTo>
                <a:lnTo>
                  <a:pt x="236" y="108"/>
                </a:lnTo>
                <a:lnTo>
                  <a:pt x="242" y="108"/>
                </a:lnTo>
                <a:lnTo>
                  <a:pt x="266" y="112"/>
                </a:lnTo>
                <a:lnTo>
                  <a:pt x="266" y="98"/>
                </a:lnTo>
                <a:lnTo>
                  <a:pt x="266" y="96"/>
                </a:lnTo>
                <a:lnTo>
                  <a:pt x="278" y="84"/>
                </a:lnTo>
                <a:lnTo>
                  <a:pt x="282" y="74"/>
                </a:lnTo>
                <a:lnTo>
                  <a:pt x="276" y="72"/>
                </a:lnTo>
                <a:lnTo>
                  <a:pt x="270" y="66"/>
                </a:lnTo>
                <a:lnTo>
                  <a:pt x="270" y="64"/>
                </a:lnTo>
                <a:lnTo>
                  <a:pt x="270" y="60"/>
                </a:lnTo>
                <a:lnTo>
                  <a:pt x="270" y="58"/>
                </a:lnTo>
                <a:lnTo>
                  <a:pt x="268" y="58"/>
                </a:lnTo>
                <a:lnTo>
                  <a:pt x="266" y="58"/>
                </a:lnTo>
                <a:lnTo>
                  <a:pt x="262" y="62"/>
                </a:lnTo>
                <a:lnTo>
                  <a:pt x="256" y="64"/>
                </a:lnTo>
                <a:lnTo>
                  <a:pt x="250" y="62"/>
                </a:lnTo>
                <a:lnTo>
                  <a:pt x="244" y="62"/>
                </a:lnTo>
                <a:lnTo>
                  <a:pt x="234" y="54"/>
                </a:lnTo>
                <a:lnTo>
                  <a:pt x="226" y="42"/>
                </a:lnTo>
                <a:lnTo>
                  <a:pt x="226" y="44"/>
                </a:lnTo>
                <a:lnTo>
                  <a:pt x="222" y="50"/>
                </a:lnTo>
                <a:lnTo>
                  <a:pt x="216" y="58"/>
                </a:lnTo>
                <a:lnTo>
                  <a:pt x="208" y="60"/>
                </a:lnTo>
                <a:lnTo>
                  <a:pt x="200" y="62"/>
                </a:lnTo>
                <a:lnTo>
                  <a:pt x="194" y="62"/>
                </a:lnTo>
                <a:lnTo>
                  <a:pt x="186" y="60"/>
                </a:lnTo>
                <a:lnTo>
                  <a:pt x="182" y="58"/>
                </a:lnTo>
                <a:lnTo>
                  <a:pt x="178" y="54"/>
                </a:lnTo>
                <a:lnTo>
                  <a:pt x="174" y="46"/>
                </a:lnTo>
                <a:lnTo>
                  <a:pt x="170" y="30"/>
                </a:lnTo>
                <a:lnTo>
                  <a:pt x="166" y="12"/>
                </a:lnTo>
                <a:lnTo>
                  <a:pt x="164" y="6"/>
                </a:lnTo>
                <a:lnTo>
                  <a:pt x="160" y="2"/>
                </a:lnTo>
                <a:lnTo>
                  <a:pt x="154" y="0"/>
                </a:lnTo>
                <a:lnTo>
                  <a:pt x="146" y="0"/>
                </a:lnTo>
                <a:lnTo>
                  <a:pt x="148" y="14"/>
                </a:lnTo>
                <a:lnTo>
                  <a:pt x="146" y="14"/>
                </a:lnTo>
                <a:close/>
              </a:path>
            </a:pathLst>
          </a:custGeom>
          <a:solidFill>
            <a:srgbClr val="D3D3D3"/>
          </a:solidFill>
          <a:ln w="3175">
            <a:solidFill>
              <a:schemeClr val="bg1"/>
            </a:solidFill>
            <a:round/>
          </a:ln>
        </p:spPr>
        <p:txBody>
          <a:bodyPr/>
          <a:lstStyle/>
          <a:p>
            <a:endParaRPr lang="zh-CN" altLang="en-US"/>
          </a:p>
        </p:txBody>
      </p:sp>
      <p:sp>
        <p:nvSpPr>
          <p:cNvPr id="36883" name="浙江"/>
          <p:cNvSpPr>
            <a:spLocks noChangeArrowheads="1"/>
          </p:cNvSpPr>
          <p:nvPr/>
        </p:nvSpPr>
        <p:spPr bwMode="auto">
          <a:xfrm>
            <a:off x="5200650" y="4318000"/>
            <a:ext cx="444500" cy="514350"/>
          </a:xfrm>
          <a:custGeom>
            <a:avLst/>
            <a:gdLst>
              <a:gd name="T0" fmla="*/ 148 w 242"/>
              <a:gd name="T1" fmla="*/ 4 h 280"/>
              <a:gd name="T2" fmla="*/ 126 w 242"/>
              <a:gd name="T3" fmla="*/ 12 h 280"/>
              <a:gd name="T4" fmla="*/ 102 w 242"/>
              <a:gd name="T5" fmla="*/ 6 h 280"/>
              <a:gd name="T6" fmla="*/ 78 w 242"/>
              <a:gd name="T7" fmla="*/ 6 h 280"/>
              <a:gd name="T8" fmla="*/ 62 w 242"/>
              <a:gd name="T9" fmla="*/ 28 h 280"/>
              <a:gd name="T10" fmla="*/ 54 w 242"/>
              <a:gd name="T11" fmla="*/ 64 h 280"/>
              <a:gd name="T12" fmla="*/ 44 w 242"/>
              <a:gd name="T13" fmla="*/ 74 h 280"/>
              <a:gd name="T14" fmla="*/ 44 w 242"/>
              <a:gd name="T15" fmla="*/ 82 h 280"/>
              <a:gd name="T16" fmla="*/ 36 w 242"/>
              <a:gd name="T17" fmla="*/ 100 h 280"/>
              <a:gd name="T18" fmla="*/ 4 w 242"/>
              <a:gd name="T19" fmla="*/ 132 h 280"/>
              <a:gd name="T20" fmla="*/ 6 w 242"/>
              <a:gd name="T21" fmla="*/ 140 h 280"/>
              <a:gd name="T22" fmla="*/ 0 w 242"/>
              <a:gd name="T23" fmla="*/ 148 h 280"/>
              <a:gd name="T24" fmla="*/ 0 w 242"/>
              <a:gd name="T25" fmla="*/ 156 h 280"/>
              <a:gd name="T26" fmla="*/ 30 w 242"/>
              <a:gd name="T27" fmla="*/ 202 h 280"/>
              <a:gd name="T28" fmla="*/ 30 w 242"/>
              <a:gd name="T29" fmla="*/ 206 h 280"/>
              <a:gd name="T30" fmla="*/ 28 w 242"/>
              <a:gd name="T31" fmla="*/ 210 h 280"/>
              <a:gd name="T32" fmla="*/ 40 w 242"/>
              <a:gd name="T33" fmla="*/ 214 h 280"/>
              <a:gd name="T34" fmla="*/ 48 w 242"/>
              <a:gd name="T35" fmla="*/ 224 h 280"/>
              <a:gd name="T36" fmla="*/ 52 w 242"/>
              <a:gd name="T37" fmla="*/ 246 h 280"/>
              <a:gd name="T38" fmla="*/ 58 w 242"/>
              <a:gd name="T39" fmla="*/ 266 h 280"/>
              <a:gd name="T40" fmla="*/ 68 w 242"/>
              <a:gd name="T41" fmla="*/ 272 h 280"/>
              <a:gd name="T42" fmla="*/ 80 w 242"/>
              <a:gd name="T43" fmla="*/ 270 h 280"/>
              <a:gd name="T44" fmla="*/ 90 w 242"/>
              <a:gd name="T45" fmla="*/ 264 h 280"/>
              <a:gd name="T46" fmla="*/ 90 w 242"/>
              <a:gd name="T47" fmla="*/ 258 h 280"/>
              <a:gd name="T48" fmla="*/ 104 w 242"/>
              <a:gd name="T49" fmla="*/ 250 h 280"/>
              <a:gd name="T50" fmla="*/ 122 w 242"/>
              <a:gd name="T51" fmla="*/ 270 h 280"/>
              <a:gd name="T52" fmla="*/ 134 w 242"/>
              <a:gd name="T53" fmla="*/ 272 h 280"/>
              <a:gd name="T54" fmla="*/ 146 w 242"/>
              <a:gd name="T55" fmla="*/ 268 h 280"/>
              <a:gd name="T56" fmla="*/ 152 w 242"/>
              <a:gd name="T57" fmla="*/ 270 h 280"/>
              <a:gd name="T58" fmla="*/ 170 w 242"/>
              <a:gd name="T59" fmla="*/ 274 h 280"/>
              <a:gd name="T60" fmla="*/ 170 w 242"/>
              <a:gd name="T61" fmla="*/ 246 h 280"/>
              <a:gd name="T62" fmla="*/ 180 w 242"/>
              <a:gd name="T63" fmla="*/ 232 h 280"/>
              <a:gd name="T64" fmla="*/ 172 w 242"/>
              <a:gd name="T65" fmla="*/ 224 h 280"/>
              <a:gd name="T66" fmla="*/ 176 w 242"/>
              <a:gd name="T67" fmla="*/ 220 h 280"/>
              <a:gd name="T68" fmla="*/ 198 w 242"/>
              <a:gd name="T69" fmla="*/ 186 h 280"/>
              <a:gd name="T70" fmla="*/ 204 w 242"/>
              <a:gd name="T71" fmla="*/ 188 h 280"/>
              <a:gd name="T72" fmla="*/ 204 w 242"/>
              <a:gd name="T73" fmla="*/ 204 h 280"/>
              <a:gd name="T74" fmla="*/ 226 w 242"/>
              <a:gd name="T75" fmla="*/ 172 h 280"/>
              <a:gd name="T76" fmla="*/ 214 w 242"/>
              <a:gd name="T77" fmla="*/ 174 h 280"/>
              <a:gd name="T78" fmla="*/ 216 w 242"/>
              <a:gd name="T79" fmla="*/ 136 h 280"/>
              <a:gd name="T80" fmla="*/ 214 w 242"/>
              <a:gd name="T81" fmla="*/ 134 h 280"/>
              <a:gd name="T82" fmla="*/ 208 w 242"/>
              <a:gd name="T83" fmla="*/ 122 h 280"/>
              <a:gd name="T84" fmla="*/ 230 w 242"/>
              <a:gd name="T85" fmla="*/ 116 h 280"/>
              <a:gd name="T86" fmla="*/ 240 w 242"/>
              <a:gd name="T87" fmla="*/ 106 h 280"/>
              <a:gd name="T88" fmla="*/ 216 w 242"/>
              <a:gd name="T89" fmla="*/ 86 h 280"/>
              <a:gd name="T90" fmla="*/ 232 w 242"/>
              <a:gd name="T91" fmla="*/ 66 h 280"/>
              <a:gd name="T92" fmla="*/ 220 w 242"/>
              <a:gd name="T93" fmla="*/ 68 h 280"/>
              <a:gd name="T94" fmla="*/ 220 w 242"/>
              <a:gd name="T95" fmla="*/ 64 h 280"/>
              <a:gd name="T96" fmla="*/ 214 w 242"/>
              <a:gd name="T97" fmla="*/ 54 h 280"/>
              <a:gd name="T98" fmla="*/ 204 w 242"/>
              <a:gd name="T99" fmla="*/ 48 h 280"/>
              <a:gd name="T100" fmla="*/ 160 w 242"/>
              <a:gd name="T101" fmla="*/ 64 h 280"/>
              <a:gd name="T102" fmla="*/ 104 w 242"/>
              <a:gd name="T103" fmla="*/ 48 h 280"/>
              <a:gd name="T104" fmla="*/ 158 w 242"/>
              <a:gd name="T105" fmla="*/ 34 h 280"/>
              <a:gd name="T106" fmla="*/ 178 w 242"/>
              <a:gd name="T107" fmla="*/ 12 h 280"/>
              <a:gd name="T108" fmla="*/ 148 w 242"/>
              <a:gd name="T109" fmla="*/ 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80">
                <a:moveTo>
                  <a:pt x="148" y="4"/>
                </a:moveTo>
                <a:lnTo>
                  <a:pt x="148" y="4"/>
                </a:lnTo>
                <a:lnTo>
                  <a:pt x="136" y="8"/>
                </a:lnTo>
                <a:lnTo>
                  <a:pt x="126" y="12"/>
                </a:lnTo>
                <a:lnTo>
                  <a:pt x="116" y="10"/>
                </a:lnTo>
                <a:lnTo>
                  <a:pt x="102" y="6"/>
                </a:lnTo>
                <a:lnTo>
                  <a:pt x="84" y="4"/>
                </a:lnTo>
                <a:lnTo>
                  <a:pt x="78" y="6"/>
                </a:lnTo>
                <a:lnTo>
                  <a:pt x="74" y="12"/>
                </a:lnTo>
                <a:lnTo>
                  <a:pt x="62" y="28"/>
                </a:lnTo>
                <a:lnTo>
                  <a:pt x="74" y="52"/>
                </a:lnTo>
                <a:lnTo>
                  <a:pt x="54" y="64"/>
                </a:lnTo>
                <a:lnTo>
                  <a:pt x="38" y="60"/>
                </a:lnTo>
                <a:lnTo>
                  <a:pt x="44" y="74"/>
                </a:lnTo>
                <a:lnTo>
                  <a:pt x="44" y="78"/>
                </a:lnTo>
                <a:lnTo>
                  <a:pt x="44" y="82"/>
                </a:lnTo>
                <a:lnTo>
                  <a:pt x="42" y="88"/>
                </a:lnTo>
                <a:lnTo>
                  <a:pt x="36" y="100"/>
                </a:lnTo>
                <a:lnTo>
                  <a:pt x="32" y="106"/>
                </a:lnTo>
                <a:lnTo>
                  <a:pt x="4" y="132"/>
                </a:lnTo>
                <a:lnTo>
                  <a:pt x="10" y="136"/>
                </a:lnTo>
                <a:lnTo>
                  <a:pt x="6" y="140"/>
                </a:lnTo>
                <a:lnTo>
                  <a:pt x="2" y="144"/>
                </a:lnTo>
                <a:lnTo>
                  <a:pt x="0" y="148"/>
                </a:lnTo>
                <a:lnTo>
                  <a:pt x="0" y="152"/>
                </a:lnTo>
                <a:lnTo>
                  <a:pt x="0" y="156"/>
                </a:lnTo>
                <a:lnTo>
                  <a:pt x="20" y="186"/>
                </a:lnTo>
                <a:lnTo>
                  <a:pt x="30" y="202"/>
                </a:lnTo>
                <a:lnTo>
                  <a:pt x="30" y="204"/>
                </a:lnTo>
                <a:lnTo>
                  <a:pt x="30" y="206"/>
                </a:lnTo>
                <a:lnTo>
                  <a:pt x="30" y="208"/>
                </a:lnTo>
                <a:lnTo>
                  <a:pt x="28" y="210"/>
                </a:lnTo>
                <a:lnTo>
                  <a:pt x="34" y="210"/>
                </a:lnTo>
                <a:lnTo>
                  <a:pt x="40" y="214"/>
                </a:lnTo>
                <a:lnTo>
                  <a:pt x="44" y="218"/>
                </a:lnTo>
                <a:lnTo>
                  <a:pt x="48" y="224"/>
                </a:lnTo>
                <a:lnTo>
                  <a:pt x="50" y="234"/>
                </a:lnTo>
                <a:lnTo>
                  <a:pt x="52" y="246"/>
                </a:lnTo>
                <a:lnTo>
                  <a:pt x="56" y="262"/>
                </a:lnTo>
                <a:lnTo>
                  <a:pt x="58" y="266"/>
                </a:lnTo>
                <a:lnTo>
                  <a:pt x="64" y="270"/>
                </a:lnTo>
                <a:lnTo>
                  <a:pt x="68" y="272"/>
                </a:lnTo>
                <a:lnTo>
                  <a:pt x="74" y="272"/>
                </a:lnTo>
                <a:lnTo>
                  <a:pt x="80" y="270"/>
                </a:lnTo>
                <a:lnTo>
                  <a:pt x="84" y="268"/>
                </a:lnTo>
                <a:lnTo>
                  <a:pt x="90" y="264"/>
                </a:lnTo>
                <a:lnTo>
                  <a:pt x="90" y="260"/>
                </a:lnTo>
                <a:lnTo>
                  <a:pt x="90" y="258"/>
                </a:lnTo>
                <a:lnTo>
                  <a:pt x="104" y="248"/>
                </a:lnTo>
                <a:lnTo>
                  <a:pt x="104" y="250"/>
                </a:lnTo>
                <a:lnTo>
                  <a:pt x="116" y="268"/>
                </a:lnTo>
                <a:lnTo>
                  <a:pt x="122" y="270"/>
                </a:lnTo>
                <a:lnTo>
                  <a:pt x="130" y="272"/>
                </a:lnTo>
                <a:lnTo>
                  <a:pt x="134" y="272"/>
                </a:lnTo>
                <a:lnTo>
                  <a:pt x="130" y="262"/>
                </a:lnTo>
                <a:lnTo>
                  <a:pt x="146" y="268"/>
                </a:lnTo>
                <a:lnTo>
                  <a:pt x="150" y="268"/>
                </a:lnTo>
                <a:lnTo>
                  <a:pt x="152" y="270"/>
                </a:lnTo>
                <a:lnTo>
                  <a:pt x="166" y="280"/>
                </a:lnTo>
                <a:lnTo>
                  <a:pt x="170" y="274"/>
                </a:lnTo>
                <a:lnTo>
                  <a:pt x="168" y="248"/>
                </a:lnTo>
                <a:lnTo>
                  <a:pt x="170" y="246"/>
                </a:lnTo>
                <a:lnTo>
                  <a:pt x="180" y="234"/>
                </a:lnTo>
                <a:lnTo>
                  <a:pt x="180" y="232"/>
                </a:lnTo>
                <a:lnTo>
                  <a:pt x="176" y="226"/>
                </a:lnTo>
                <a:lnTo>
                  <a:pt x="172" y="224"/>
                </a:lnTo>
                <a:lnTo>
                  <a:pt x="174" y="222"/>
                </a:lnTo>
                <a:lnTo>
                  <a:pt x="176" y="220"/>
                </a:lnTo>
                <a:lnTo>
                  <a:pt x="178" y="220"/>
                </a:lnTo>
                <a:lnTo>
                  <a:pt x="198" y="186"/>
                </a:lnTo>
                <a:lnTo>
                  <a:pt x="200" y="188"/>
                </a:lnTo>
                <a:lnTo>
                  <a:pt x="204" y="188"/>
                </a:lnTo>
                <a:lnTo>
                  <a:pt x="204" y="190"/>
                </a:lnTo>
                <a:lnTo>
                  <a:pt x="204" y="204"/>
                </a:lnTo>
                <a:lnTo>
                  <a:pt x="228" y="184"/>
                </a:lnTo>
                <a:lnTo>
                  <a:pt x="226" y="172"/>
                </a:lnTo>
                <a:lnTo>
                  <a:pt x="222" y="172"/>
                </a:lnTo>
                <a:lnTo>
                  <a:pt x="214" y="174"/>
                </a:lnTo>
                <a:lnTo>
                  <a:pt x="228" y="136"/>
                </a:lnTo>
                <a:lnTo>
                  <a:pt x="216" y="136"/>
                </a:lnTo>
                <a:lnTo>
                  <a:pt x="214" y="136"/>
                </a:lnTo>
                <a:lnTo>
                  <a:pt x="214" y="134"/>
                </a:lnTo>
                <a:lnTo>
                  <a:pt x="210" y="128"/>
                </a:lnTo>
                <a:lnTo>
                  <a:pt x="208" y="122"/>
                </a:lnTo>
                <a:lnTo>
                  <a:pt x="210" y="116"/>
                </a:lnTo>
                <a:lnTo>
                  <a:pt x="230" y="116"/>
                </a:lnTo>
                <a:lnTo>
                  <a:pt x="242" y="116"/>
                </a:lnTo>
                <a:lnTo>
                  <a:pt x="240" y="106"/>
                </a:lnTo>
                <a:lnTo>
                  <a:pt x="232" y="92"/>
                </a:lnTo>
                <a:lnTo>
                  <a:pt x="216" y="86"/>
                </a:lnTo>
                <a:lnTo>
                  <a:pt x="232" y="70"/>
                </a:lnTo>
                <a:lnTo>
                  <a:pt x="232" y="66"/>
                </a:lnTo>
                <a:lnTo>
                  <a:pt x="224" y="68"/>
                </a:lnTo>
                <a:lnTo>
                  <a:pt x="220" y="68"/>
                </a:lnTo>
                <a:lnTo>
                  <a:pt x="220" y="66"/>
                </a:lnTo>
                <a:lnTo>
                  <a:pt x="220" y="64"/>
                </a:lnTo>
                <a:lnTo>
                  <a:pt x="218" y="58"/>
                </a:lnTo>
                <a:lnTo>
                  <a:pt x="214" y="54"/>
                </a:lnTo>
                <a:lnTo>
                  <a:pt x="210" y="50"/>
                </a:lnTo>
                <a:lnTo>
                  <a:pt x="204" y="48"/>
                </a:lnTo>
                <a:lnTo>
                  <a:pt x="172" y="48"/>
                </a:lnTo>
                <a:lnTo>
                  <a:pt x="160" y="64"/>
                </a:lnTo>
                <a:lnTo>
                  <a:pt x="156" y="64"/>
                </a:lnTo>
                <a:lnTo>
                  <a:pt x="104" y="48"/>
                </a:lnTo>
                <a:lnTo>
                  <a:pt x="154" y="36"/>
                </a:lnTo>
                <a:lnTo>
                  <a:pt x="158" y="34"/>
                </a:lnTo>
                <a:lnTo>
                  <a:pt x="162" y="30"/>
                </a:lnTo>
                <a:lnTo>
                  <a:pt x="178" y="12"/>
                </a:lnTo>
                <a:lnTo>
                  <a:pt x="162" y="0"/>
                </a:lnTo>
                <a:lnTo>
                  <a:pt x="148" y="4"/>
                </a:lnTo>
                <a:close/>
              </a:path>
            </a:pathLst>
          </a:custGeom>
          <a:solidFill>
            <a:srgbClr val="D3D3D3"/>
          </a:solidFill>
          <a:ln>
            <a:noFill/>
          </a:ln>
          <a:extLst>
            <a:ext uri="{91240B29-F687-4F45-9708-019B960494DF}">
              <a14:hiddenLine xmlns:a14="http://schemas.microsoft.com/office/drawing/2010/main" w="3175">
                <a:solidFill>
                  <a:srgbClr val="000000"/>
                </a:solidFill>
                <a:round/>
              </a14:hiddenLine>
            </a:ext>
          </a:extLst>
        </p:spPr>
        <p:txBody>
          <a:bodyPr/>
          <a:lstStyle/>
          <a:p>
            <a:endParaRPr lang="zh-CN" altLang="en-US"/>
          </a:p>
        </p:txBody>
      </p:sp>
      <p:sp>
        <p:nvSpPr>
          <p:cNvPr id="36884" name="安徽"/>
          <p:cNvSpPr>
            <a:spLocks noChangeArrowheads="1"/>
          </p:cNvSpPr>
          <p:nvPr/>
        </p:nvSpPr>
        <p:spPr bwMode="auto">
          <a:xfrm>
            <a:off x="4768850" y="3875088"/>
            <a:ext cx="560388" cy="685800"/>
          </a:xfrm>
          <a:custGeom>
            <a:avLst/>
            <a:gdLst>
              <a:gd name="T0" fmla="*/ 186 w 306"/>
              <a:gd name="T1" fmla="*/ 86 h 374"/>
              <a:gd name="T2" fmla="*/ 170 w 306"/>
              <a:gd name="T3" fmla="*/ 56 h 374"/>
              <a:gd name="T4" fmla="*/ 110 w 306"/>
              <a:gd name="T5" fmla="*/ 34 h 374"/>
              <a:gd name="T6" fmla="*/ 80 w 306"/>
              <a:gd name="T7" fmla="*/ 0 h 374"/>
              <a:gd name="T8" fmla="*/ 82 w 306"/>
              <a:gd name="T9" fmla="*/ 14 h 374"/>
              <a:gd name="T10" fmla="*/ 98 w 306"/>
              <a:gd name="T11" fmla="*/ 38 h 374"/>
              <a:gd name="T12" fmla="*/ 74 w 306"/>
              <a:gd name="T13" fmla="*/ 72 h 374"/>
              <a:gd name="T14" fmla="*/ 52 w 306"/>
              <a:gd name="T15" fmla="*/ 50 h 374"/>
              <a:gd name="T16" fmla="*/ 46 w 306"/>
              <a:gd name="T17" fmla="*/ 70 h 374"/>
              <a:gd name="T18" fmla="*/ 44 w 306"/>
              <a:gd name="T19" fmla="*/ 82 h 374"/>
              <a:gd name="T20" fmla="*/ 22 w 306"/>
              <a:gd name="T21" fmla="*/ 94 h 374"/>
              <a:gd name="T22" fmla="*/ 20 w 306"/>
              <a:gd name="T23" fmla="*/ 124 h 374"/>
              <a:gd name="T24" fmla="*/ 0 w 306"/>
              <a:gd name="T25" fmla="*/ 122 h 374"/>
              <a:gd name="T26" fmla="*/ 18 w 306"/>
              <a:gd name="T27" fmla="*/ 144 h 374"/>
              <a:gd name="T28" fmla="*/ 36 w 306"/>
              <a:gd name="T29" fmla="*/ 162 h 374"/>
              <a:gd name="T30" fmla="*/ 54 w 306"/>
              <a:gd name="T31" fmla="*/ 164 h 374"/>
              <a:gd name="T32" fmla="*/ 68 w 306"/>
              <a:gd name="T33" fmla="*/ 200 h 374"/>
              <a:gd name="T34" fmla="*/ 68 w 306"/>
              <a:gd name="T35" fmla="*/ 214 h 374"/>
              <a:gd name="T36" fmla="*/ 54 w 306"/>
              <a:gd name="T37" fmla="*/ 220 h 374"/>
              <a:gd name="T38" fmla="*/ 44 w 306"/>
              <a:gd name="T39" fmla="*/ 244 h 374"/>
              <a:gd name="T40" fmla="*/ 76 w 306"/>
              <a:gd name="T41" fmla="*/ 258 h 374"/>
              <a:gd name="T42" fmla="*/ 102 w 306"/>
              <a:gd name="T43" fmla="*/ 352 h 374"/>
              <a:gd name="T44" fmla="*/ 100 w 306"/>
              <a:gd name="T45" fmla="*/ 364 h 374"/>
              <a:gd name="T46" fmla="*/ 138 w 306"/>
              <a:gd name="T47" fmla="*/ 362 h 374"/>
              <a:gd name="T48" fmla="*/ 146 w 306"/>
              <a:gd name="T49" fmla="*/ 366 h 374"/>
              <a:gd name="T50" fmla="*/ 158 w 306"/>
              <a:gd name="T51" fmla="*/ 350 h 374"/>
              <a:gd name="T52" fmla="*/ 196 w 306"/>
              <a:gd name="T53" fmla="*/ 358 h 374"/>
              <a:gd name="T54" fmla="*/ 260 w 306"/>
              <a:gd name="T55" fmla="*/ 342 h 374"/>
              <a:gd name="T56" fmla="*/ 272 w 306"/>
              <a:gd name="T57" fmla="*/ 320 h 374"/>
              <a:gd name="T58" fmla="*/ 254 w 306"/>
              <a:gd name="T59" fmla="*/ 286 h 374"/>
              <a:gd name="T60" fmla="*/ 288 w 306"/>
              <a:gd name="T61" fmla="*/ 270 h 374"/>
              <a:gd name="T62" fmla="*/ 298 w 306"/>
              <a:gd name="T63" fmla="*/ 234 h 374"/>
              <a:gd name="T64" fmla="*/ 282 w 306"/>
              <a:gd name="T65" fmla="*/ 222 h 374"/>
              <a:gd name="T66" fmla="*/ 270 w 306"/>
              <a:gd name="T67" fmla="*/ 230 h 374"/>
              <a:gd name="T68" fmla="*/ 244 w 306"/>
              <a:gd name="T69" fmla="*/ 210 h 374"/>
              <a:gd name="T70" fmla="*/ 218 w 306"/>
              <a:gd name="T71" fmla="*/ 192 h 374"/>
              <a:gd name="T72" fmla="*/ 214 w 306"/>
              <a:gd name="T73" fmla="*/ 184 h 374"/>
              <a:gd name="T74" fmla="*/ 230 w 306"/>
              <a:gd name="T75" fmla="*/ 152 h 374"/>
              <a:gd name="T76" fmla="*/ 234 w 306"/>
              <a:gd name="T77" fmla="*/ 128 h 374"/>
              <a:gd name="T78" fmla="*/ 260 w 306"/>
              <a:gd name="T79" fmla="*/ 122 h 374"/>
              <a:gd name="T80" fmla="*/ 242 w 306"/>
              <a:gd name="T81" fmla="*/ 116 h 374"/>
              <a:gd name="T82" fmla="*/ 214 w 306"/>
              <a:gd name="T83" fmla="*/ 120 h 374"/>
              <a:gd name="T84" fmla="*/ 194 w 306"/>
              <a:gd name="T85" fmla="*/ 10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6" h="374">
                <a:moveTo>
                  <a:pt x="192" y="106"/>
                </a:moveTo>
                <a:lnTo>
                  <a:pt x="192" y="106"/>
                </a:lnTo>
                <a:lnTo>
                  <a:pt x="186" y="86"/>
                </a:lnTo>
                <a:lnTo>
                  <a:pt x="180" y="70"/>
                </a:lnTo>
                <a:lnTo>
                  <a:pt x="174" y="60"/>
                </a:lnTo>
                <a:lnTo>
                  <a:pt x="170" y="56"/>
                </a:lnTo>
                <a:lnTo>
                  <a:pt x="142" y="46"/>
                </a:lnTo>
                <a:lnTo>
                  <a:pt x="122" y="40"/>
                </a:lnTo>
                <a:lnTo>
                  <a:pt x="110" y="34"/>
                </a:lnTo>
                <a:lnTo>
                  <a:pt x="104" y="30"/>
                </a:lnTo>
                <a:lnTo>
                  <a:pt x="96" y="22"/>
                </a:lnTo>
                <a:lnTo>
                  <a:pt x="80" y="0"/>
                </a:lnTo>
                <a:lnTo>
                  <a:pt x="74" y="0"/>
                </a:lnTo>
                <a:lnTo>
                  <a:pt x="76" y="2"/>
                </a:lnTo>
                <a:lnTo>
                  <a:pt x="82" y="14"/>
                </a:lnTo>
                <a:lnTo>
                  <a:pt x="96" y="34"/>
                </a:lnTo>
                <a:lnTo>
                  <a:pt x="98" y="36"/>
                </a:lnTo>
                <a:lnTo>
                  <a:pt x="98" y="38"/>
                </a:lnTo>
                <a:lnTo>
                  <a:pt x="86" y="60"/>
                </a:lnTo>
                <a:lnTo>
                  <a:pt x="78" y="70"/>
                </a:lnTo>
                <a:lnTo>
                  <a:pt x="74" y="72"/>
                </a:lnTo>
                <a:lnTo>
                  <a:pt x="72" y="72"/>
                </a:lnTo>
                <a:lnTo>
                  <a:pt x="64" y="66"/>
                </a:lnTo>
                <a:lnTo>
                  <a:pt x="52" y="50"/>
                </a:lnTo>
                <a:lnTo>
                  <a:pt x="38" y="46"/>
                </a:lnTo>
                <a:lnTo>
                  <a:pt x="40" y="54"/>
                </a:lnTo>
                <a:lnTo>
                  <a:pt x="46" y="70"/>
                </a:lnTo>
                <a:lnTo>
                  <a:pt x="46" y="72"/>
                </a:lnTo>
                <a:lnTo>
                  <a:pt x="46" y="74"/>
                </a:lnTo>
                <a:lnTo>
                  <a:pt x="44" y="82"/>
                </a:lnTo>
                <a:lnTo>
                  <a:pt x="28" y="88"/>
                </a:lnTo>
                <a:lnTo>
                  <a:pt x="24" y="90"/>
                </a:lnTo>
                <a:lnTo>
                  <a:pt x="22" y="94"/>
                </a:lnTo>
                <a:lnTo>
                  <a:pt x="22" y="102"/>
                </a:lnTo>
                <a:lnTo>
                  <a:pt x="24" y="116"/>
                </a:lnTo>
                <a:lnTo>
                  <a:pt x="20" y="124"/>
                </a:lnTo>
                <a:lnTo>
                  <a:pt x="18" y="126"/>
                </a:lnTo>
                <a:lnTo>
                  <a:pt x="16" y="126"/>
                </a:lnTo>
                <a:lnTo>
                  <a:pt x="0" y="122"/>
                </a:lnTo>
                <a:lnTo>
                  <a:pt x="2" y="126"/>
                </a:lnTo>
                <a:lnTo>
                  <a:pt x="8" y="130"/>
                </a:lnTo>
                <a:lnTo>
                  <a:pt x="18" y="144"/>
                </a:lnTo>
                <a:lnTo>
                  <a:pt x="28" y="160"/>
                </a:lnTo>
                <a:lnTo>
                  <a:pt x="28" y="162"/>
                </a:lnTo>
                <a:lnTo>
                  <a:pt x="36" y="162"/>
                </a:lnTo>
                <a:lnTo>
                  <a:pt x="42" y="160"/>
                </a:lnTo>
                <a:lnTo>
                  <a:pt x="48" y="162"/>
                </a:lnTo>
                <a:lnTo>
                  <a:pt x="54" y="164"/>
                </a:lnTo>
                <a:lnTo>
                  <a:pt x="60" y="166"/>
                </a:lnTo>
                <a:lnTo>
                  <a:pt x="70" y="178"/>
                </a:lnTo>
                <a:lnTo>
                  <a:pt x="68" y="200"/>
                </a:lnTo>
                <a:lnTo>
                  <a:pt x="72" y="204"/>
                </a:lnTo>
                <a:lnTo>
                  <a:pt x="72" y="210"/>
                </a:lnTo>
                <a:lnTo>
                  <a:pt x="68" y="214"/>
                </a:lnTo>
                <a:lnTo>
                  <a:pt x="60" y="218"/>
                </a:lnTo>
                <a:lnTo>
                  <a:pt x="56" y="218"/>
                </a:lnTo>
                <a:lnTo>
                  <a:pt x="54" y="220"/>
                </a:lnTo>
                <a:lnTo>
                  <a:pt x="52" y="224"/>
                </a:lnTo>
                <a:lnTo>
                  <a:pt x="50" y="230"/>
                </a:lnTo>
                <a:lnTo>
                  <a:pt x="44" y="244"/>
                </a:lnTo>
                <a:lnTo>
                  <a:pt x="52" y="254"/>
                </a:lnTo>
                <a:lnTo>
                  <a:pt x="74" y="258"/>
                </a:lnTo>
                <a:lnTo>
                  <a:pt x="76" y="258"/>
                </a:lnTo>
                <a:lnTo>
                  <a:pt x="86" y="268"/>
                </a:lnTo>
                <a:lnTo>
                  <a:pt x="72" y="288"/>
                </a:lnTo>
                <a:lnTo>
                  <a:pt x="102" y="352"/>
                </a:lnTo>
                <a:lnTo>
                  <a:pt x="104" y="354"/>
                </a:lnTo>
                <a:lnTo>
                  <a:pt x="98" y="358"/>
                </a:lnTo>
                <a:lnTo>
                  <a:pt x="100" y="364"/>
                </a:lnTo>
                <a:lnTo>
                  <a:pt x="156" y="330"/>
                </a:lnTo>
                <a:lnTo>
                  <a:pt x="146" y="346"/>
                </a:lnTo>
                <a:lnTo>
                  <a:pt x="138" y="362"/>
                </a:lnTo>
                <a:lnTo>
                  <a:pt x="134" y="374"/>
                </a:lnTo>
                <a:lnTo>
                  <a:pt x="140" y="372"/>
                </a:lnTo>
                <a:lnTo>
                  <a:pt x="146" y="366"/>
                </a:lnTo>
                <a:lnTo>
                  <a:pt x="152" y="360"/>
                </a:lnTo>
                <a:lnTo>
                  <a:pt x="156" y="350"/>
                </a:lnTo>
                <a:lnTo>
                  <a:pt x="158" y="350"/>
                </a:lnTo>
                <a:lnTo>
                  <a:pt x="172" y="342"/>
                </a:lnTo>
                <a:lnTo>
                  <a:pt x="174" y="340"/>
                </a:lnTo>
                <a:lnTo>
                  <a:pt x="196" y="358"/>
                </a:lnTo>
                <a:lnTo>
                  <a:pt x="220" y="360"/>
                </a:lnTo>
                <a:lnTo>
                  <a:pt x="232" y="368"/>
                </a:lnTo>
                <a:lnTo>
                  <a:pt x="260" y="342"/>
                </a:lnTo>
                <a:lnTo>
                  <a:pt x="264" y="336"/>
                </a:lnTo>
                <a:lnTo>
                  <a:pt x="268" y="326"/>
                </a:lnTo>
                <a:lnTo>
                  <a:pt x="272" y="320"/>
                </a:lnTo>
                <a:lnTo>
                  <a:pt x="270" y="312"/>
                </a:lnTo>
                <a:lnTo>
                  <a:pt x="260" y="296"/>
                </a:lnTo>
                <a:lnTo>
                  <a:pt x="254" y="286"/>
                </a:lnTo>
                <a:lnTo>
                  <a:pt x="288" y="298"/>
                </a:lnTo>
                <a:lnTo>
                  <a:pt x="300" y="292"/>
                </a:lnTo>
                <a:lnTo>
                  <a:pt x="288" y="270"/>
                </a:lnTo>
                <a:lnTo>
                  <a:pt x="288" y="268"/>
                </a:lnTo>
                <a:lnTo>
                  <a:pt x="306" y="246"/>
                </a:lnTo>
                <a:lnTo>
                  <a:pt x="298" y="234"/>
                </a:lnTo>
                <a:lnTo>
                  <a:pt x="290" y="226"/>
                </a:lnTo>
                <a:lnTo>
                  <a:pt x="284" y="222"/>
                </a:lnTo>
                <a:lnTo>
                  <a:pt x="282" y="222"/>
                </a:lnTo>
                <a:lnTo>
                  <a:pt x="272" y="232"/>
                </a:lnTo>
                <a:lnTo>
                  <a:pt x="272" y="230"/>
                </a:lnTo>
                <a:lnTo>
                  <a:pt x="270" y="230"/>
                </a:lnTo>
                <a:lnTo>
                  <a:pt x="256" y="226"/>
                </a:lnTo>
                <a:lnTo>
                  <a:pt x="252" y="214"/>
                </a:lnTo>
                <a:lnTo>
                  <a:pt x="244" y="210"/>
                </a:lnTo>
                <a:lnTo>
                  <a:pt x="236" y="204"/>
                </a:lnTo>
                <a:lnTo>
                  <a:pt x="226" y="198"/>
                </a:lnTo>
                <a:lnTo>
                  <a:pt x="218" y="192"/>
                </a:lnTo>
                <a:lnTo>
                  <a:pt x="216" y="190"/>
                </a:lnTo>
                <a:lnTo>
                  <a:pt x="216" y="186"/>
                </a:lnTo>
                <a:lnTo>
                  <a:pt x="214" y="184"/>
                </a:lnTo>
                <a:lnTo>
                  <a:pt x="216" y="180"/>
                </a:lnTo>
                <a:lnTo>
                  <a:pt x="220" y="170"/>
                </a:lnTo>
                <a:lnTo>
                  <a:pt x="230" y="152"/>
                </a:lnTo>
                <a:lnTo>
                  <a:pt x="232" y="144"/>
                </a:lnTo>
                <a:lnTo>
                  <a:pt x="234" y="138"/>
                </a:lnTo>
                <a:lnTo>
                  <a:pt x="234" y="128"/>
                </a:lnTo>
                <a:lnTo>
                  <a:pt x="240" y="128"/>
                </a:lnTo>
                <a:lnTo>
                  <a:pt x="258" y="130"/>
                </a:lnTo>
                <a:lnTo>
                  <a:pt x="260" y="122"/>
                </a:lnTo>
                <a:lnTo>
                  <a:pt x="264" y="106"/>
                </a:lnTo>
                <a:lnTo>
                  <a:pt x="260" y="104"/>
                </a:lnTo>
                <a:lnTo>
                  <a:pt x="242" y="116"/>
                </a:lnTo>
                <a:lnTo>
                  <a:pt x="230" y="122"/>
                </a:lnTo>
                <a:lnTo>
                  <a:pt x="222" y="122"/>
                </a:lnTo>
                <a:lnTo>
                  <a:pt x="214" y="120"/>
                </a:lnTo>
                <a:lnTo>
                  <a:pt x="204" y="114"/>
                </a:lnTo>
                <a:lnTo>
                  <a:pt x="194" y="108"/>
                </a:lnTo>
                <a:lnTo>
                  <a:pt x="194" y="106"/>
                </a:lnTo>
                <a:lnTo>
                  <a:pt x="192" y="106"/>
                </a:lnTo>
                <a:close/>
              </a:path>
            </a:pathLst>
          </a:custGeom>
          <a:solidFill>
            <a:srgbClr val="D3D3D3"/>
          </a:solidFill>
          <a:ln w="3175">
            <a:solidFill>
              <a:schemeClr val="bg1"/>
            </a:solidFill>
            <a:round/>
          </a:ln>
        </p:spPr>
        <p:txBody>
          <a:bodyPr/>
          <a:lstStyle/>
          <a:p>
            <a:endParaRPr lang="zh-CN" altLang="en-US"/>
          </a:p>
        </p:txBody>
      </p:sp>
      <p:sp>
        <p:nvSpPr>
          <p:cNvPr id="36885" name="天津"/>
          <p:cNvSpPr>
            <a:spLocks noChangeArrowheads="1"/>
          </p:cNvSpPr>
          <p:nvPr/>
        </p:nvSpPr>
        <p:spPr bwMode="auto">
          <a:xfrm>
            <a:off x="4878388" y="3084513"/>
            <a:ext cx="147637" cy="212725"/>
          </a:xfrm>
          <a:custGeom>
            <a:avLst/>
            <a:gdLst>
              <a:gd name="T0" fmla="*/ 46 w 80"/>
              <a:gd name="T1" fmla="*/ 2 h 116"/>
              <a:gd name="T2" fmla="*/ 44 w 80"/>
              <a:gd name="T3" fmla="*/ 0 h 116"/>
              <a:gd name="T4" fmla="*/ 40 w 80"/>
              <a:gd name="T5" fmla="*/ 2 h 116"/>
              <a:gd name="T6" fmla="*/ 38 w 80"/>
              <a:gd name="T7" fmla="*/ 4 h 116"/>
              <a:gd name="T8" fmla="*/ 32 w 80"/>
              <a:gd name="T9" fmla="*/ 14 h 116"/>
              <a:gd name="T10" fmla="*/ 28 w 80"/>
              <a:gd name="T11" fmla="*/ 12 h 116"/>
              <a:gd name="T12" fmla="*/ 28 w 80"/>
              <a:gd name="T13" fmla="*/ 14 h 116"/>
              <a:gd name="T14" fmla="*/ 22 w 80"/>
              <a:gd name="T15" fmla="*/ 20 h 116"/>
              <a:gd name="T16" fmla="*/ 18 w 80"/>
              <a:gd name="T17" fmla="*/ 22 h 116"/>
              <a:gd name="T18" fmla="*/ 10 w 80"/>
              <a:gd name="T19" fmla="*/ 26 h 116"/>
              <a:gd name="T20" fmla="*/ 8 w 80"/>
              <a:gd name="T21" fmla="*/ 32 h 116"/>
              <a:gd name="T22" fmla="*/ 8 w 80"/>
              <a:gd name="T23" fmla="*/ 44 h 116"/>
              <a:gd name="T24" fmla="*/ 6 w 80"/>
              <a:gd name="T25" fmla="*/ 48 h 116"/>
              <a:gd name="T26" fmla="*/ 4 w 80"/>
              <a:gd name="T27" fmla="*/ 50 h 116"/>
              <a:gd name="T28" fmla="*/ 0 w 80"/>
              <a:gd name="T29" fmla="*/ 60 h 116"/>
              <a:gd name="T30" fmla="*/ 0 w 80"/>
              <a:gd name="T31" fmla="*/ 66 h 116"/>
              <a:gd name="T32" fmla="*/ 0 w 80"/>
              <a:gd name="T33" fmla="*/ 78 h 116"/>
              <a:gd name="T34" fmla="*/ 4 w 80"/>
              <a:gd name="T35" fmla="*/ 102 h 116"/>
              <a:gd name="T36" fmla="*/ 8 w 80"/>
              <a:gd name="T37" fmla="*/ 106 h 116"/>
              <a:gd name="T38" fmla="*/ 18 w 80"/>
              <a:gd name="T39" fmla="*/ 112 h 116"/>
              <a:gd name="T40" fmla="*/ 36 w 80"/>
              <a:gd name="T41" fmla="*/ 116 h 116"/>
              <a:gd name="T42" fmla="*/ 44 w 80"/>
              <a:gd name="T43" fmla="*/ 114 h 116"/>
              <a:gd name="T44" fmla="*/ 54 w 80"/>
              <a:gd name="T45" fmla="*/ 110 h 116"/>
              <a:gd name="T46" fmla="*/ 50 w 80"/>
              <a:gd name="T47" fmla="*/ 100 h 116"/>
              <a:gd name="T48" fmla="*/ 50 w 80"/>
              <a:gd name="T49" fmla="*/ 98 h 116"/>
              <a:gd name="T50" fmla="*/ 52 w 80"/>
              <a:gd name="T51" fmla="*/ 90 h 116"/>
              <a:gd name="T52" fmla="*/ 60 w 80"/>
              <a:gd name="T53" fmla="*/ 74 h 116"/>
              <a:gd name="T54" fmla="*/ 76 w 80"/>
              <a:gd name="T55" fmla="*/ 74 h 116"/>
              <a:gd name="T56" fmla="*/ 80 w 80"/>
              <a:gd name="T57" fmla="*/ 74 h 116"/>
              <a:gd name="T58" fmla="*/ 74 w 80"/>
              <a:gd name="T59" fmla="*/ 64 h 116"/>
              <a:gd name="T60" fmla="*/ 64 w 80"/>
              <a:gd name="T61" fmla="*/ 48 h 116"/>
              <a:gd name="T62" fmla="*/ 58 w 80"/>
              <a:gd name="T63" fmla="*/ 40 h 116"/>
              <a:gd name="T64" fmla="*/ 54 w 80"/>
              <a:gd name="T65" fmla="*/ 30 h 116"/>
              <a:gd name="T66" fmla="*/ 52 w 80"/>
              <a:gd name="T67" fmla="*/ 18 h 116"/>
              <a:gd name="T68" fmla="*/ 48 w 80"/>
              <a:gd name="T69" fmla="*/ 8 h 116"/>
              <a:gd name="T70" fmla="*/ 46 w 80"/>
              <a:gd name="T71" fmla="*/ 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0" h="116">
                <a:moveTo>
                  <a:pt x="46" y="2"/>
                </a:moveTo>
                <a:lnTo>
                  <a:pt x="44" y="0"/>
                </a:lnTo>
                <a:lnTo>
                  <a:pt x="40" y="2"/>
                </a:lnTo>
                <a:lnTo>
                  <a:pt x="38" y="4"/>
                </a:lnTo>
                <a:lnTo>
                  <a:pt x="32" y="14"/>
                </a:lnTo>
                <a:lnTo>
                  <a:pt x="28" y="12"/>
                </a:lnTo>
                <a:lnTo>
                  <a:pt x="28" y="14"/>
                </a:lnTo>
                <a:lnTo>
                  <a:pt x="22" y="20"/>
                </a:lnTo>
                <a:lnTo>
                  <a:pt x="18" y="22"/>
                </a:lnTo>
                <a:lnTo>
                  <a:pt x="10" y="26"/>
                </a:lnTo>
                <a:lnTo>
                  <a:pt x="8" y="32"/>
                </a:lnTo>
                <a:lnTo>
                  <a:pt x="8" y="44"/>
                </a:lnTo>
                <a:lnTo>
                  <a:pt x="6" y="48"/>
                </a:lnTo>
                <a:lnTo>
                  <a:pt x="4" y="50"/>
                </a:lnTo>
                <a:lnTo>
                  <a:pt x="0" y="60"/>
                </a:lnTo>
                <a:lnTo>
                  <a:pt x="0" y="66"/>
                </a:lnTo>
                <a:lnTo>
                  <a:pt x="0" y="78"/>
                </a:lnTo>
                <a:lnTo>
                  <a:pt x="4" y="102"/>
                </a:lnTo>
                <a:lnTo>
                  <a:pt x="8" y="106"/>
                </a:lnTo>
                <a:lnTo>
                  <a:pt x="18" y="112"/>
                </a:lnTo>
                <a:lnTo>
                  <a:pt x="36" y="116"/>
                </a:lnTo>
                <a:lnTo>
                  <a:pt x="44" y="114"/>
                </a:lnTo>
                <a:lnTo>
                  <a:pt x="54" y="110"/>
                </a:lnTo>
                <a:lnTo>
                  <a:pt x="50" y="100"/>
                </a:lnTo>
                <a:lnTo>
                  <a:pt x="50" y="98"/>
                </a:lnTo>
                <a:lnTo>
                  <a:pt x="52" y="90"/>
                </a:lnTo>
                <a:lnTo>
                  <a:pt x="60" y="74"/>
                </a:lnTo>
                <a:lnTo>
                  <a:pt x="76" y="74"/>
                </a:lnTo>
                <a:lnTo>
                  <a:pt x="80" y="74"/>
                </a:lnTo>
                <a:lnTo>
                  <a:pt x="74" y="64"/>
                </a:lnTo>
                <a:lnTo>
                  <a:pt x="64" y="48"/>
                </a:lnTo>
                <a:lnTo>
                  <a:pt x="58" y="40"/>
                </a:lnTo>
                <a:lnTo>
                  <a:pt x="54" y="30"/>
                </a:lnTo>
                <a:lnTo>
                  <a:pt x="52" y="18"/>
                </a:lnTo>
                <a:lnTo>
                  <a:pt x="48" y="8"/>
                </a:lnTo>
                <a:lnTo>
                  <a:pt x="46" y="2"/>
                </a:lnTo>
                <a:close/>
              </a:path>
            </a:pathLst>
          </a:custGeom>
          <a:solidFill>
            <a:srgbClr val="D3D3D3"/>
          </a:solidFill>
          <a:ln w="3175">
            <a:solidFill>
              <a:schemeClr val="bg1"/>
            </a:solidFill>
            <a:round/>
          </a:ln>
        </p:spPr>
        <p:txBody>
          <a:bodyPr/>
          <a:lstStyle/>
          <a:p>
            <a:endParaRPr lang="zh-CN" altLang="en-US"/>
          </a:p>
        </p:txBody>
      </p:sp>
      <p:sp>
        <p:nvSpPr>
          <p:cNvPr id="36886" name="北京"/>
          <p:cNvSpPr>
            <a:spLocks noChangeArrowheads="1"/>
          </p:cNvSpPr>
          <p:nvPr/>
        </p:nvSpPr>
        <p:spPr bwMode="auto">
          <a:xfrm>
            <a:off x="4732338" y="2989263"/>
            <a:ext cx="193675" cy="207962"/>
          </a:xfrm>
          <a:custGeom>
            <a:avLst/>
            <a:gdLst>
              <a:gd name="T0" fmla="*/ 52 w 106"/>
              <a:gd name="T1" fmla="*/ 24 h 114"/>
              <a:gd name="T2" fmla="*/ 52 w 106"/>
              <a:gd name="T3" fmla="*/ 26 h 114"/>
              <a:gd name="T4" fmla="*/ 48 w 106"/>
              <a:gd name="T5" fmla="*/ 26 h 114"/>
              <a:gd name="T6" fmla="*/ 38 w 106"/>
              <a:gd name="T7" fmla="*/ 24 h 114"/>
              <a:gd name="T8" fmla="*/ 38 w 106"/>
              <a:gd name="T9" fmla="*/ 28 h 114"/>
              <a:gd name="T10" fmla="*/ 38 w 106"/>
              <a:gd name="T11" fmla="*/ 30 h 114"/>
              <a:gd name="T12" fmla="*/ 36 w 106"/>
              <a:gd name="T13" fmla="*/ 30 h 114"/>
              <a:gd name="T14" fmla="*/ 18 w 106"/>
              <a:gd name="T15" fmla="*/ 38 h 114"/>
              <a:gd name="T16" fmla="*/ 18 w 106"/>
              <a:gd name="T17" fmla="*/ 40 h 114"/>
              <a:gd name="T18" fmla="*/ 16 w 106"/>
              <a:gd name="T19" fmla="*/ 44 h 114"/>
              <a:gd name="T20" fmla="*/ 18 w 106"/>
              <a:gd name="T21" fmla="*/ 48 h 114"/>
              <a:gd name="T22" fmla="*/ 24 w 106"/>
              <a:gd name="T23" fmla="*/ 56 h 114"/>
              <a:gd name="T24" fmla="*/ 24 w 106"/>
              <a:gd name="T25" fmla="*/ 58 h 114"/>
              <a:gd name="T26" fmla="*/ 24 w 106"/>
              <a:gd name="T27" fmla="*/ 60 h 114"/>
              <a:gd name="T28" fmla="*/ 14 w 106"/>
              <a:gd name="T29" fmla="*/ 72 h 114"/>
              <a:gd name="T30" fmla="*/ 4 w 106"/>
              <a:gd name="T31" fmla="*/ 82 h 114"/>
              <a:gd name="T32" fmla="*/ 0 w 106"/>
              <a:gd name="T33" fmla="*/ 86 h 114"/>
              <a:gd name="T34" fmla="*/ 0 w 106"/>
              <a:gd name="T35" fmla="*/ 90 h 114"/>
              <a:gd name="T36" fmla="*/ 4 w 106"/>
              <a:gd name="T37" fmla="*/ 96 h 114"/>
              <a:gd name="T38" fmla="*/ 14 w 106"/>
              <a:gd name="T39" fmla="*/ 100 h 114"/>
              <a:gd name="T40" fmla="*/ 20 w 106"/>
              <a:gd name="T41" fmla="*/ 100 h 114"/>
              <a:gd name="T42" fmla="*/ 32 w 106"/>
              <a:gd name="T43" fmla="*/ 102 h 114"/>
              <a:gd name="T44" fmla="*/ 36 w 106"/>
              <a:gd name="T45" fmla="*/ 102 h 114"/>
              <a:gd name="T46" fmla="*/ 40 w 106"/>
              <a:gd name="T47" fmla="*/ 106 h 114"/>
              <a:gd name="T48" fmla="*/ 48 w 106"/>
              <a:gd name="T49" fmla="*/ 110 h 114"/>
              <a:gd name="T50" fmla="*/ 56 w 106"/>
              <a:gd name="T51" fmla="*/ 114 h 114"/>
              <a:gd name="T52" fmla="*/ 62 w 106"/>
              <a:gd name="T53" fmla="*/ 114 h 114"/>
              <a:gd name="T54" fmla="*/ 66 w 106"/>
              <a:gd name="T55" fmla="*/ 112 h 114"/>
              <a:gd name="T56" fmla="*/ 72 w 106"/>
              <a:gd name="T57" fmla="*/ 106 h 114"/>
              <a:gd name="T58" fmla="*/ 78 w 106"/>
              <a:gd name="T59" fmla="*/ 98 h 114"/>
              <a:gd name="T60" fmla="*/ 84 w 106"/>
              <a:gd name="T61" fmla="*/ 84 h 114"/>
              <a:gd name="T62" fmla="*/ 80 w 106"/>
              <a:gd name="T63" fmla="*/ 66 h 114"/>
              <a:gd name="T64" fmla="*/ 86 w 106"/>
              <a:gd name="T65" fmla="*/ 68 h 114"/>
              <a:gd name="T66" fmla="*/ 96 w 106"/>
              <a:gd name="T67" fmla="*/ 68 h 114"/>
              <a:gd name="T68" fmla="*/ 100 w 106"/>
              <a:gd name="T69" fmla="*/ 66 h 114"/>
              <a:gd name="T70" fmla="*/ 102 w 106"/>
              <a:gd name="T71" fmla="*/ 62 h 114"/>
              <a:gd name="T72" fmla="*/ 94 w 106"/>
              <a:gd name="T73" fmla="*/ 38 h 114"/>
              <a:gd name="T74" fmla="*/ 96 w 106"/>
              <a:gd name="T75" fmla="*/ 30 h 114"/>
              <a:gd name="T76" fmla="*/ 102 w 106"/>
              <a:gd name="T77" fmla="*/ 26 h 114"/>
              <a:gd name="T78" fmla="*/ 106 w 106"/>
              <a:gd name="T79" fmla="*/ 22 h 114"/>
              <a:gd name="T80" fmla="*/ 104 w 106"/>
              <a:gd name="T81" fmla="*/ 18 h 114"/>
              <a:gd name="T82" fmla="*/ 86 w 106"/>
              <a:gd name="T83" fmla="*/ 18 h 114"/>
              <a:gd name="T84" fmla="*/ 68 w 106"/>
              <a:gd name="T85" fmla="*/ 6 h 114"/>
              <a:gd name="T86" fmla="*/ 62 w 106"/>
              <a:gd name="T87" fmla="*/ 2 h 114"/>
              <a:gd name="T88" fmla="*/ 58 w 106"/>
              <a:gd name="T89" fmla="*/ 0 h 114"/>
              <a:gd name="T90" fmla="*/ 48 w 106"/>
              <a:gd name="T91" fmla="*/ 2 h 114"/>
              <a:gd name="T92" fmla="*/ 44 w 106"/>
              <a:gd name="T93" fmla="*/ 2 h 114"/>
              <a:gd name="T94" fmla="*/ 44 w 106"/>
              <a:gd name="T95" fmla="*/ 8 h 114"/>
              <a:gd name="T96" fmla="*/ 50 w 106"/>
              <a:gd name="T97" fmla="*/ 10 h 114"/>
              <a:gd name="T98" fmla="*/ 54 w 106"/>
              <a:gd name="T99" fmla="*/ 16 h 114"/>
              <a:gd name="T100" fmla="*/ 54 w 106"/>
              <a:gd name="T101" fmla="*/ 20 h 114"/>
              <a:gd name="T102" fmla="*/ 52 w 106"/>
              <a:gd name="T103" fmla="*/ 2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6" h="114">
                <a:moveTo>
                  <a:pt x="52" y="24"/>
                </a:moveTo>
                <a:lnTo>
                  <a:pt x="52" y="26"/>
                </a:lnTo>
                <a:lnTo>
                  <a:pt x="48" y="26"/>
                </a:lnTo>
                <a:lnTo>
                  <a:pt x="38" y="24"/>
                </a:lnTo>
                <a:lnTo>
                  <a:pt x="38" y="28"/>
                </a:lnTo>
                <a:lnTo>
                  <a:pt x="38" y="30"/>
                </a:lnTo>
                <a:lnTo>
                  <a:pt x="36" y="30"/>
                </a:lnTo>
                <a:lnTo>
                  <a:pt x="18" y="38"/>
                </a:lnTo>
                <a:lnTo>
                  <a:pt x="18" y="40"/>
                </a:lnTo>
                <a:lnTo>
                  <a:pt x="16" y="44"/>
                </a:lnTo>
                <a:lnTo>
                  <a:pt x="18" y="48"/>
                </a:lnTo>
                <a:lnTo>
                  <a:pt x="24" y="56"/>
                </a:lnTo>
                <a:lnTo>
                  <a:pt x="24" y="58"/>
                </a:lnTo>
                <a:lnTo>
                  <a:pt x="24" y="60"/>
                </a:lnTo>
                <a:lnTo>
                  <a:pt x="14" y="72"/>
                </a:lnTo>
                <a:lnTo>
                  <a:pt x="4" y="82"/>
                </a:lnTo>
                <a:lnTo>
                  <a:pt x="0" y="86"/>
                </a:lnTo>
                <a:lnTo>
                  <a:pt x="0" y="90"/>
                </a:lnTo>
                <a:lnTo>
                  <a:pt x="4" y="96"/>
                </a:lnTo>
                <a:lnTo>
                  <a:pt x="14" y="100"/>
                </a:lnTo>
                <a:lnTo>
                  <a:pt x="20" y="100"/>
                </a:lnTo>
                <a:lnTo>
                  <a:pt x="32" y="102"/>
                </a:lnTo>
                <a:lnTo>
                  <a:pt x="36" y="102"/>
                </a:lnTo>
                <a:lnTo>
                  <a:pt x="40" y="106"/>
                </a:lnTo>
                <a:lnTo>
                  <a:pt x="48" y="110"/>
                </a:lnTo>
                <a:lnTo>
                  <a:pt x="56" y="114"/>
                </a:lnTo>
                <a:lnTo>
                  <a:pt x="62" y="114"/>
                </a:lnTo>
                <a:lnTo>
                  <a:pt x="66" y="112"/>
                </a:lnTo>
                <a:lnTo>
                  <a:pt x="72" y="106"/>
                </a:lnTo>
                <a:lnTo>
                  <a:pt x="78" y="98"/>
                </a:lnTo>
                <a:lnTo>
                  <a:pt x="84" y="84"/>
                </a:lnTo>
                <a:lnTo>
                  <a:pt x="80" y="66"/>
                </a:lnTo>
                <a:lnTo>
                  <a:pt x="86" y="68"/>
                </a:lnTo>
                <a:lnTo>
                  <a:pt x="96" y="68"/>
                </a:lnTo>
                <a:lnTo>
                  <a:pt x="100" y="66"/>
                </a:lnTo>
                <a:lnTo>
                  <a:pt x="102" y="62"/>
                </a:lnTo>
                <a:lnTo>
                  <a:pt x="94" y="38"/>
                </a:lnTo>
                <a:lnTo>
                  <a:pt x="96" y="30"/>
                </a:lnTo>
                <a:lnTo>
                  <a:pt x="102" y="26"/>
                </a:lnTo>
                <a:lnTo>
                  <a:pt x="106" y="22"/>
                </a:lnTo>
                <a:lnTo>
                  <a:pt x="104" y="18"/>
                </a:lnTo>
                <a:lnTo>
                  <a:pt x="86" y="18"/>
                </a:lnTo>
                <a:lnTo>
                  <a:pt x="68" y="6"/>
                </a:lnTo>
                <a:lnTo>
                  <a:pt x="62" y="2"/>
                </a:lnTo>
                <a:lnTo>
                  <a:pt x="58" y="0"/>
                </a:lnTo>
                <a:lnTo>
                  <a:pt x="48" y="2"/>
                </a:lnTo>
                <a:lnTo>
                  <a:pt x="44" y="2"/>
                </a:lnTo>
                <a:lnTo>
                  <a:pt x="44" y="8"/>
                </a:lnTo>
                <a:lnTo>
                  <a:pt x="50" y="10"/>
                </a:lnTo>
                <a:lnTo>
                  <a:pt x="54" y="16"/>
                </a:lnTo>
                <a:lnTo>
                  <a:pt x="54" y="20"/>
                </a:lnTo>
                <a:lnTo>
                  <a:pt x="52" y="24"/>
                </a:lnTo>
                <a:close/>
              </a:path>
            </a:pathLst>
          </a:custGeom>
          <a:solidFill>
            <a:srgbClr val="D3D3D3"/>
          </a:solidFill>
          <a:ln w="3175">
            <a:solidFill>
              <a:schemeClr val="bg1"/>
            </a:solidFill>
            <a:round/>
          </a:ln>
        </p:spPr>
        <p:txBody>
          <a:bodyPr/>
          <a:lstStyle/>
          <a:p>
            <a:endParaRPr lang="zh-CN" altLang="en-US"/>
          </a:p>
        </p:txBody>
      </p:sp>
      <p:sp>
        <p:nvSpPr>
          <p:cNvPr id="36887" name="辽宁"/>
          <p:cNvSpPr>
            <a:spLocks noChangeArrowheads="1"/>
          </p:cNvSpPr>
          <p:nvPr/>
        </p:nvSpPr>
        <p:spPr bwMode="auto">
          <a:xfrm>
            <a:off x="5062538" y="2574925"/>
            <a:ext cx="688975" cy="655638"/>
          </a:xfrm>
          <a:custGeom>
            <a:avLst/>
            <a:gdLst>
              <a:gd name="T0" fmla="*/ 160 w 376"/>
              <a:gd name="T1" fmla="*/ 64 h 358"/>
              <a:gd name="T2" fmla="*/ 142 w 376"/>
              <a:gd name="T3" fmla="*/ 80 h 358"/>
              <a:gd name="T4" fmla="*/ 116 w 376"/>
              <a:gd name="T5" fmla="*/ 92 h 358"/>
              <a:gd name="T6" fmla="*/ 90 w 376"/>
              <a:gd name="T7" fmla="*/ 116 h 358"/>
              <a:gd name="T8" fmla="*/ 68 w 376"/>
              <a:gd name="T9" fmla="*/ 140 h 358"/>
              <a:gd name="T10" fmla="*/ 42 w 376"/>
              <a:gd name="T11" fmla="*/ 138 h 358"/>
              <a:gd name="T12" fmla="*/ 28 w 376"/>
              <a:gd name="T13" fmla="*/ 156 h 358"/>
              <a:gd name="T14" fmla="*/ 4 w 376"/>
              <a:gd name="T15" fmla="*/ 208 h 358"/>
              <a:gd name="T16" fmla="*/ 2 w 376"/>
              <a:gd name="T17" fmla="*/ 232 h 358"/>
              <a:gd name="T18" fmla="*/ 34 w 376"/>
              <a:gd name="T19" fmla="*/ 238 h 358"/>
              <a:gd name="T20" fmla="*/ 46 w 376"/>
              <a:gd name="T21" fmla="*/ 248 h 358"/>
              <a:gd name="T22" fmla="*/ 52 w 376"/>
              <a:gd name="T23" fmla="*/ 258 h 358"/>
              <a:gd name="T24" fmla="*/ 86 w 376"/>
              <a:gd name="T25" fmla="*/ 270 h 358"/>
              <a:gd name="T26" fmla="*/ 122 w 376"/>
              <a:gd name="T27" fmla="*/ 212 h 358"/>
              <a:gd name="T28" fmla="*/ 148 w 376"/>
              <a:gd name="T29" fmla="*/ 202 h 358"/>
              <a:gd name="T30" fmla="*/ 164 w 376"/>
              <a:gd name="T31" fmla="*/ 194 h 358"/>
              <a:gd name="T32" fmla="*/ 174 w 376"/>
              <a:gd name="T33" fmla="*/ 200 h 358"/>
              <a:gd name="T34" fmla="*/ 190 w 376"/>
              <a:gd name="T35" fmla="*/ 238 h 358"/>
              <a:gd name="T36" fmla="*/ 184 w 376"/>
              <a:gd name="T37" fmla="*/ 270 h 358"/>
              <a:gd name="T38" fmla="*/ 170 w 376"/>
              <a:gd name="T39" fmla="*/ 312 h 358"/>
              <a:gd name="T40" fmla="*/ 184 w 376"/>
              <a:gd name="T41" fmla="*/ 304 h 358"/>
              <a:gd name="T42" fmla="*/ 194 w 376"/>
              <a:gd name="T43" fmla="*/ 308 h 358"/>
              <a:gd name="T44" fmla="*/ 186 w 376"/>
              <a:gd name="T45" fmla="*/ 324 h 358"/>
              <a:gd name="T46" fmla="*/ 182 w 376"/>
              <a:gd name="T47" fmla="*/ 336 h 358"/>
              <a:gd name="T48" fmla="*/ 168 w 376"/>
              <a:gd name="T49" fmla="*/ 346 h 358"/>
              <a:gd name="T50" fmla="*/ 158 w 376"/>
              <a:gd name="T51" fmla="*/ 358 h 358"/>
              <a:gd name="T52" fmla="*/ 198 w 376"/>
              <a:gd name="T53" fmla="*/ 328 h 358"/>
              <a:gd name="T54" fmla="*/ 272 w 376"/>
              <a:gd name="T55" fmla="*/ 260 h 358"/>
              <a:gd name="T56" fmla="*/ 304 w 376"/>
              <a:gd name="T57" fmla="*/ 252 h 358"/>
              <a:gd name="T58" fmla="*/ 376 w 376"/>
              <a:gd name="T59" fmla="*/ 156 h 358"/>
              <a:gd name="T60" fmla="*/ 364 w 376"/>
              <a:gd name="T61" fmla="*/ 122 h 358"/>
              <a:gd name="T62" fmla="*/ 356 w 376"/>
              <a:gd name="T63" fmla="*/ 122 h 358"/>
              <a:gd name="T64" fmla="*/ 344 w 376"/>
              <a:gd name="T65" fmla="*/ 110 h 358"/>
              <a:gd name="T66" fmla="*/ 336 w 376"/>
              <a:gd name="T67" fmla="*/ 62 h 358"/>
              <a:gd name="T68" fmla="*/ 308 w 376"/>
              <a:gd name="T69" fmla="*/ 30 h 358"/>
              <a:gd name="T70" fmla="*/ 308 w 376"/>
              <a:gd name="T71" fmla="*/ 12 h 358"/>
              <a:gd name="T72" fmla="*/ 294 w 376"/>
              <a:gd name="T73" fmla="*/ 24 h 358"/>
              <a:gd name="T74" fmla="*/ 274 w 376"/>
              <a:gd name="T75" fmla="*/ 20 h 358"/>
              <a:gd name="T76" fmla="*/ 268 w 376"/>
              <a:gd name="T77" fmla="*/ 8 h 358"/>
              <a:gd name="T78" fmla="*/ 236 w 376"/>
              <a:gd name="T79" fmla="*/ 0 h 358"/>
              <a:gd name="T80" fmla="*/ 234 w 376"/>
              <a:gd name="T81" fmla="*/ 12 h 358"/>
              <a:gd name="T82" fmla="*/ 226 w 376"/>
              <a:gd name="T83" fmla="*/ 30 h 358"/>
              <a:gd name="T84" fmla="*/ 210 w 376"/>
              <a:gd name="T85" fmla="*/ 48 h 358"/>
              <a:gd name="T86" fmla="*/ 172 w 376"/>
              <a:gd name="T87" fmla="*/ 46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6" h="358">
                <a:moveTo>
                  <a:pt x="172" y="46"/>
                </a:moveTo>
                <a:lnTo>
                  <a:pt x="162" y="60"/>
                </a:lnTo>
                <a:lnTo>
                  <a:pt x="160" y="64"/>
                </a:lnTo>
                <a:lnTo>
                  <a:pt x="160" y="74"/>
                </a:lnTo>
                <a:lnTo>
                  <a:pt x="160" y="80"/>
                </a:lnTo>
                <a:lnTo>
                  <a:pt x="142" y="80"/>
                </a:lnTo>
                <a:lnTo>
                  <a:pt x="140" y="80"/>
                </a:lnTo>
                <a:lnTo>
                  <a:pt x="128" y="76"/>
                </a:lnTo>
                <a:lnTo>
                  <a:pt x="116" y="92"/>
                </a:lnTo>
                <a:lnTo>
                  <a:pt x="102" y="100"/>
                </a:lnTo>
                <a:lnTo>
                  <a:pt x="92" y="112"/>
                </a:lnTo>
                <a:lnTo>
                  <a:pt x="90" y="116"/>
                </a:lnTo>
                <a:lnTo>
                  <a:pt x="70" y="138"/>
                </a:lnTo>
                <a:lnTo>
                  <a:pt x="70" y="140"/>
                </a:lnTo>
                <a:lnTo>
                  <a:pt x="68" y="140"/>
                </a:lnTo>
                <a:lnTo>
                  <a:pt x="54" y="148"/>
                </a:lnTo>
                <a:lnTo>
                  <a:pt x="42" y="140"/>
                </a:lnTo>
                <a:lnTo>
                  <a:pt x="42" y="138"/>
                </a:lnTo>
                <a:lnTo>
                  <a:pt x="30" y="126"/>
                </a:lnTo>
                <a:lnTo>
                  <a:pt x="24" y="122"/>
                </a:lnTo>
                <a:lnTo>
                  <a:pt x="28" y="156"/>
                </a:lnTo>
                <a:lnTo>
                  <a:pt x="34" y="172"/>
                </a:lnTo>
                <a:lnTo>
                  <a:pt x="22" y="184"/>
                </a:lnTo>
                <a:lnTo>
                  <a:pt x="4" y="208"/>
                </a:lnTo>
                <a:lnTo>
                  <a:pt x="4" y="220"/>
                </a:lnTo>
                <a:lnTo>
                  <a:pt x="0" y="226"/>
                </a:lnTo>
                <a:lnTo>
                  <a:pt x="2" y="232"/>
                </a:lnTo>
                <a:lnTo>
                  <a:pt x="8" y="232"/>
                </a:lnTo>
                <a:lnTo>
                  <a:pt x="32" y="238"/>
                </a:lnTo>
                <a:lnTo>
                  <a:pt x="34" y="238"/>
                </a:lnTo>
                <a:lnTo>
                  <a:pt x="34" y="240"/>
                </a:lnTo>
                <a:lnTo>
                  <a:pt x="40" y="244"/>
                </a:lnTo>
                <a:lnTo>
                  <a:pt x="46" y="248"/>
                </a:lnTo>
                <a:lnTo>
                  <a:pt x="48" y="248"/>
                </a:lnTo>
                <a:lnTo>
                  <a:pt x="50" y="252"/>
                </a:lnTo>
                <a:lnTo>
                  <a:pt x="52" y="258"/>
                </a:lnTo>
                <a:lnTo>
                  <a:pt x="54" y="264"/>
                </a:lnTo>
                <a:lnTo>
                  <a:pt x="78" y="272"/>
                </a:lnTo>
                <a:lnTo>
                  <a:pt x="86" y="270"/>
                </a:lnTo>
                <a:lnTo>
                  <a:pt x="92" y="260"/>
                </a:lnTo>
                <a:lnTo>
                  <a:pt x="112" y="224"/>
                </a:lnTo>
                <a:lnTo>
                  <a:pt x="122" y="212"/>
                </a:lnTo>
                <a:lnTo>
                  <a:pt x="122" y="210"/>
                </a:lnTo>
                <a:lnTo>
                  <a:pt x="138" y="204"/>
                </a:lnTo>
                <a:lnTo>
                  <a:pt x="148" y="202"/>
                </a:lnTo>
                <a:lnTo>
                  <a:pt x="154" y="196"/>
                </a:lnTo>
                <a:lnTo>
                  <a:pt x="160" y="192"/>
                </a:lnTo>
                <a:lnTo>
                  <a:pt x="164" y="194"/>
                </a:lnTo>
                <a:lnTo>
                  <a:pt x="172" y="198"/>
                </a:lnTo>
                <a:lnTo>
                  <a:pt x="174" y="198"/>
                </a:lnTo>
                <a:lnTo>
                  <a:pt x="174" y="200"/>
                </a:lnTo>
                <a:lnTo>
                  <a:pt x="188" y="220"/>
                </a:lnTo>
                <a:lnTo>
                  <a:pt x="188" y="222"/>
                </a:lnTo>
                <a:lnTo>
                  <a:pt x="190" y="238"/>
                </a:lnTo>
                <a:lnTo>
                  <a:pt x="188" y="254"/>
                </a:lnTo>
                <a:lnTo>
                  <a:pt x="184" y="268"/>
                </a:lnTo>
                <a:lnTo>
                  <a:pt x="184" y="270"/>
                </a:lnTo>
                <a:lnTo>
                  <a:pt x="174" y="284"/>
                </a:lnTo>
                <a:lnTo>
                  <a:pt x="168" y="294"/>
                </a:lnTo>
                <a:lnTo>
                  <a:pt x="170" y="312"/>
                </a:lnTo>
                <a:lnTo>
                  <a:pt x="172" y="312"/>
                </a:lnTo>
                <a:lnTo>
                  <a:pt x="176" y="308"/>
                </a:lnTo>
                <a:lnTo>
                  <a:pt x="184" y="304"/>
                </a:lnTo>
                <a:lnTo>
                  <a:pt x="184" y="302"/>
                </a:lnTo>
                <a:lnTo>
                  <a:pt x="186" y="300"/>
                </a:lnTo>
                <a:lnTo>
                  <a:pt x="194" y="308"/>
                </a:lnTo>
                <a:lnTo>
                  <a:pt x="194" y="320"/>
                </a:lnTo>
                <a:lnTo>
                  <a:pt x="192" y="320"/>
                </a:lnTo>
                <a:lnTo>
                  <a:pt x="186" y="324"/>
                </a:lnTo>
                <a:lnTo>
                  <a:pt x="184" y="328"/>
                </a:lnTo>
                <a:lnTo>
                  <a:pt x="184" y="334"/>
                </a:lnTo>
                <a:lnTo>
                  <a:pt x="182" y="336"/>
                </a:lnTo>
                <a:lnTo>
                  <a:pt x="178" y="344"/>
                </a:lnTo>
                <a:lnTo>
                  <a:pt x="176" y="344"/>
                </a:lnTo>
                <a:lnTo>
                  <a:pt x="168" y="346"/>
                </a:lnTo>
                <a:lnTo>
                  <a:pt x="162" y="348"/>
                </a:lnTo>
                <a:lnTo>
                  <a:pt x="158" y="356"/>
                </a:lnTo>
                <a:lnTo>
                  <a:pt x="158" y="358"/>
                </a:lnTo>
                <a:lnTo>
                  <a:pt x="184" y="354"/>
                </a:lnTo>
                <a:lnTo>
                  <a:pt x="190" y="350"/>
                </a:lnTo>
                <a:lnTo>
                  <a:pt x="198" y="328"/>
                </a:lnTo>
                <a:lnTo>
                  <a:pt x="258" y="266"/>
                </a:lnTo>
                <a:lnTo>
                  <a:pt x="260" y="266"/>
                </a:lnTo>
                <a:lnTo>
                  <a:pt x="272" y="260"/>
                </a:lnTo>
                <a:lnTo>
                  <a:pt x="284" y="260"/>
                </a:lnTo>
                <a:lnTo>
                  <a:pt x="294" y="258"/>
                </a:lnTo>
                <a:lnTo>
                  <a:pt x="304" y="252"/>
                </a:lnTo>
                <a:lnTo>
                  <a:pt x="312" y="244"/>
                </a:lnTo>
                <a:lnTo>
                  <a:pt x="326" y="208"/>
                </a:lnTo>
                <a:lnTo>
                  <a:pt x="376" y="156"/>
                </a:lnTo>
                <a:lnTo>
                  <a:pt x="372" y="128"/>
                </a:lnTo>
                <a:lnTo>
                  <a:pt x="368" y="126"/>
                </a:lnTo>
                <a:lnTo>
                  <a:pt x="364" y="122"/>
                </a:lnTo>
                <a:lnTo>
                  <a:pt x="364" y="120"/>
                </a:lnTo>
                <a:lnTo>
                  <a:pt x="364" y="122"/>
                </a:lnTo>
                <a:lnTo>
                  <a:pt x="356" y="122"/>
                </a:lnTo>
                <a:lnTo>
                  <a:pt x="350" y="120"/>
                </a:lnTo>
                <a:lnTo>
                  <a:pt x="346" y="116"/>
                </a:lnTo>
                <a:lnTo>
                  <a:pt x="344" y="110"/>
                </a:lnTo>
                <a:lnTo>
                  <a:pt x="342" y="108"/>
                </a:lnTo>
                <a:lnTo>
                  <a:pt x="342" y="66"/>
                </a:lnTo>
                <a:lnTo>
                  <a:pt x="336" y="62"/>
                </a:lnTo>
                <a:lnTo>
                  <a:pt x="328" y="56"/>
                </a:lnTo>
                <a:lnTo>
                  <a:pt x="316" y="44"/>
                </a:lnTo>
                <a:lnTo>
                  <a:pt x="308" y="30"/>
                </a:lnTo>
                <a:lnTo>
                  <a:pt x="306" y="24"/>
                </a:lnTo>
                <a:lnTo>
                  <a:pt x="306" y="16"/>
                </a:lnTo>
                <a:lnTo>
                  <a:pt x="308" y="12"/>
                </a:lnTo>
                <a:lnTo>
                  <a:pt x="302" y="4"/>
                </a:lnTo>
                <a:lnTo>
                  <a:pt x="300" y="10"/>
                </a:lnTo>
                <a:lnTo>
                  <a:pt x="294" y="24"/>
                </a:lnTo>
                <a:lnTo>
                  <a:pt x="292" y="24"/>
                </a:lnTo>
                <a:lnTo>
                  <a:pt x="282" y="24"/>
                </a:lnTo>
                <a:lnTo>
                  <a:pt x="274" y="20"/>
                </a:lnTo>
                <a:lnTo>
                  <a:pt x="270" y="16"/>
                </a:lnTo>
                <a:lnTo>
                  <a:pt x="268" y="10"/>
                </a:lnTo>
                <a:lnTo>
                  <a:pt x="268" y="8"/>
                </a:lnTo>
                <a:lnTo>
                  <a:pt x="264" y="8"/>
                </a:lnTo>
                <a:lnTo>
                  <a:pt x="248" y="12"/>
                </a:lnTo>
                <a:lnTo>
                  <a:pt x="236" y="0"/>
                </a:lnTo>
                <a:lnTo>
                  <a:pt x="232" y="0"/>
                </a:lnTo>
                <a:lnTo>
                  <a:pt x="228" y="4"/>
                </a:lnTo>
                <a:lnTo>
                  <a:pt x="234" y="12"/>
                </a:lnTo>
                <a:lnTo>
                  <a:pt x="236" y="14"/>
                </a:lnTo>
                <a:lnTo>
                  <a:pt x="228" y="30"/>
                </a:lnTo>
                <a:lnTo>
                  <a:pt x="226" y="30"/>
                </a:lnTo>
                <a:lnTo>
                  <a:pt x="226" y="32"/>
                </a:lnTo>
                <a:lnTo>
                  <a:pt x="212" y="48"/>
                </a:lnTo>
                <a:lnTo>
                  <a:pt x="210" y="48"/>
                </a:lnTo>
                <a:lnTo>
                  <a:pt x="208" y="48"/>
                </a:lnTo>
                <a:lnTo>
                  <a:pt x="186" y="50"/>
                </a:lnTo>
                <a:lnTo>
                  <a:pt x="172" y="46"/>
                </a:lnTo>
                <a:close/>
              </a:path>
            </a:pathLst>
          </a:custGeom>
          <a:solidFill>
            <a:srgbClr val="D3D3D3"/>
          </a:solidFill>
          <a:ln w="3175">
            <a:solidFill>
              <a:schemeClr val="bg1"/>
            </a:solidFill>
            <a:round/>
          </a:ln>
        </p:spPr>
        <p:txBody>
          <a:bodyPr/>
          <a:lstStyle/>
          <a:p>
            <a:endParaRPr lang="zh-CN" altLang="en-US"/>
          </a:p>
        </p:txBody>
      </p:sp>
      <p:sp>
        <p:nvSpPr>
          <p:cNvPr id="36888" name="吉林"/>
          <p:cNvSpPr>
            <a:spLocks noChangeArrowheads="1"/>
          </p:cNvSpPr>
          <p:nvPr/>
        </p:nvSpPr>
        <p:spPr bwMode="auto">
          <a:xfrm>
            <a:off x="5216525" y="2179638"/>
            <a:ext cx="982663" cy="666750"/>
          </a:xfrm>
          <a:custGeom>
            <a:avLst/>
            <a:gdLst>
              <a:gd name="T0" fmla="*/ 92 w 536"/>
              <a:gd name="T1" fmla="*/ 6 h 364"/>
              <a:gd name="T2" fmla="*/ 70 w 536"/>
              <a:gd name="T3" fmla="*/ 20 h 364"/>
              <a:gd name="T4" fmla="*/ 58 w 536"/>
              <a:gd name="T5" fmla="*/ 36 h 364"/>
              <a:gd name="T6" fmla="*/ 28 w 536"/>
              <a:gd name="T7" fmla="*/ 40 h 364"/>
              <a:gd name="T8" fmla="*/ 0 w 536"/>
              <a:gd name="T9" fmla="*/ 40 h 364"/>
              <a:gd name="T10" fmla="*/ 34 w 536"/>
              <a:gd name="T11" fmla="*/ 64 h 364"/>
              <a:gd name="T12" fmla="*/ 50 w 536"/>
              <a:gd name="T13" fmla="*/ 140 h 364"/>
              <a:gd name="T14" fmla="*/ 88 w 536"/>
              <a:gd name="T15" fmla="*/ 122 h 364"/>
              <a:gd name="T16" fmla="*/ 126 w 536"/>
              <a:gd name="T17" fmla="*/ 176 h 364"/>
              <a:gd name="T18" fmla="*/ 128 w 536"/>
              <a:gd name="T19" fmla="*/ 220 h 364"/>
              <a:gd name="T20" fmla="*/ 158 w 536"/>
              <a:gd name="T21" fmla="*/ 208 h 364"/>
              <a:gd name="T22" fmla="*/ 188 w 536"/>
              <a:gd name="T23" fmla="*/ 216 h 364"/>
              <a:gd name="T24" fmla="*/ 194 w 536"/>
              <a:gd name="T25" fmla="*/ 228 h 364"/>
              <a:gd name="T26" fmla="*/ 210 w 536"/>
              <a:gd name="T27" fmla="*/ 214 h 364"/>
              <a:gd name="T28" fmla="*/ 230 w 536"/>
              <a:gd name="T29" fmla="*/ 218 h 364"/>
              <a:gd name="T30" fmla="*/ 232 w 536"/>
              <a:gd name="T31" fmla="*/ 242 h 364"/>
              <a:gd name="T32" fmla="*/ 262 w 536"/>
              <a:gd name="T33" fmla="*/ 274 h 364"/>
              <a:gd name="T34" fmla="*/ 268 w 536"/>
              <a:gd name="T35" fmla="*/ 324 h 364"/>
              <a:gd name="T36" fmla="*/ 282 w 536"/>
              <a:gd name="T37" fmla="*/ 330 h 364"/>
              <a:gd name="T38" fmla="*/ 298 w 536"/>
              <a:gd name="T39" fmla="*/ 344 h 364"/>
              <a:gd name="T40" fmla="*/ 326 w 536"/>
              <a:gd name="T41" fmla="*/ 304 h 364"/>
              <a:gd name="T42" fmla="*/ 352 w 536"/>
              <a:gd name="T43" fmla="*/ 294 h 364"/>
              <a:gd name="T44" fmla="*/ 400 w 536"/>
              <a:gd name="T45" fmla="*/ 272 h 364"/>
              <a:gd name="T46" fmla="*/ 404 w 536"/>
              <a:gd name="T47" fmla="*/ 260 h 364"/>
              <a:gd name="T48" fmla="*/ 430 w 536"/>
              <a:gd name="T49" fmla="*/ 256 h 364"/>
              <a:gd name="T50" fmla="*/ 454 w 536"/>
              <a:gd name="T51" fmla="*/ 228 h 364"/>
              <a:gd name="T52" fmla="*/ 476 w 536"/>
              <a:gd name="T53" fmla="*/ 170 h 364"/>
              <a:gd name="T54" fmla="*/ 496 w 536"/>
              <a:gd name="T55" fmla="*/ 168 h 364"/>
              <a:gd name="T56" fmla="*/ 518 w 536"/>
              <a:gd name="T57" fmla="*/ 176 h 364"/>
              <a:gd name="T58" fmla="*/ 536 w 536"/>
              <a:gd name="T59" fmla="*/ 124 h 364"/>
              <a:gd name="T60" fmla="*/ 504 w 536"/>
              <a:gd name="T61" fmla="*/ 118 h 364"/>
              <a:gd name="T62" fmla="*/ 484 w 536"/>
              <a:gd name="T63" fmla="*/ 104 h 364"/>
              <a:gd name="T64" fmla="*/ 470 w 536"/>
              <a:gd name="T65" fmla="*/ 112 h 364"/>
              <a:gd name="T66" fmla="*/ 446 w 536"/>
              <a:gd name="T67" fmla="*/ 110 h 364"/>
              <a:gd name="T68" fmla="*/ 446 w 536"/>
              <a:gd name="T69" fmla="*/ 136 h 364"/>
              <a:gd name="T70" fmla="*/ 428 w 536"/>
              <a:gd name="T71" fmla="*/ 146 h 364"/>
              <a:gd name="T72" fmla="*/ 414 w 536"/>
              <a:gd name="T73" fmla="*/ 140 h 364"/>
              <a:gd name="T74" fmla="*/ 374 w 536"/>
              <a:gd name="T75" fmla="*/ 104 h 364"/>
              <a:gd name="T76" fmla="*/ 366 w 536"/>
              <a:gd name="T77" fmla="*/ 88 h 364"/>
              <a:gd name="T78" fmla="*/ 368 w 536"/>
              <a:gd name="T79" fmla="*/ 100 h 364"/>
              <a:gd name="T80" fmla="*/ 340 w 536"/>
              <a:gd name="T81" fmla="*/ 116 h 364"/>
              <a:gd name="T82" fmla="*/ 336 w 536"/>
              <a:gd name="T83" fmla="*/ 100 h 364"/>
              <a:gd name="T84" fmla="*/ 314 w 536"/>
              <a:gd name="T85" fmla="*/ 84 h 364"/>
              <a:gd name="T86" fmla="*/ 288 w 536"/>
              <a:gd name="T87" fmla="*/ 80 h 364"/>
              <a:gd name="T88" fmla="*/ 284 w 536"/>
              <a:gd name="T89" fmla="*/ 56 h 364"/>
              <a:gd name="T90" fmla="*/ 252 w 536"/>
              <a:gd name="T91" fmla="*/ 70 h 364"/>
              <a:gd name="T92" fmla="*/ 234 w 536"/>
              <a:gd name="T93" fmla="*/ 66 h 364"/>
              <a:gd name="T94" fmla="*/ 212 w 536"/>
              <a:gd name="T95" fmla="*/ 46 h 364"/>
              <a:gd name="T96" fmla="*/ 194 w 536"/>
              <a:gd name="T97" fmla="*/ 46 h 364"/>
              <a:gd name="T98" fmla="*/ 152 w 536"/>
              <a:gd name="T99" fmla="*/ 58 h 364"/>
              <a:gd name="T100" fmla="*/ 120 w 536"/>
              <a:gd name="T101" fmla="*/ 42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6" h="364">
                <a:moveTo>
                  <a:pt x="104" y="18"/>
                </a:moveTo>
                <a:lnTo>
                  <a:pt x="102" y="0"/>
                </a:lnTo>
                <a:lnTo>
                  <a:pt x="94" y="6"/>
                </a:lnTo>
                <a:lnTo>
                  <a:pt x="92" y="6"/>
                </a:lnTo>
                <a:lnTo>
                  <a:pt x="74" y="12"/>
                </a:lnTo>
                <a:lnTo>
                  <a:pt x="72" y="12"/>
                </a:lnTo>
                <a:lnTo>
                  <a:pt x="70" y="10"/>
                </a:lnTo>
                <a:lnTo>
                  <a:pt x="70" y="20"/>
                </a:lnTo>
                <a:lnTo>
                  <a:pt x="68" y="20"/>
                </a:lnTo>
                <a:lnTo>
                  <a:pt x="60" y="34"/>
                </a:lnTo>
                <a:lnTo>
                  <a:pt x="58" y="34"/>
                </a:lnTo>
                <a:lnTo>
                  <a:pt x="58" y="36"/>
                </a:lnTo>
                <a:lnTo>
                  <a:pt x="44" y="48"/>
                </a:lnTo>
                <a:lnTo>
                  <a:pt x="42" y="48"/>
                </a:lnTo>
                <a:lnTo>
                  <a:pt x="40" y="48"/>
                </a:lnTo>
                <a:lnTo>
                  <a:pt x="28" y="40"/>
                </a:lnTo>
                <a:lnTo>
                  <a:pt x="22" y="34"/>
                </a:lnTo>
                <a:lnTo>
                  <a:pt x="18" y="32"/>
                </a:lnTo>
                <a:lnTo>
                  <a:pt x="8" y="34"/>
                </a:lnTo>
                <a:lnTo>
                  <a:pt x="0" y="40"/>
                </a:lnTo>
                <a:lnTo>
                  <a:pt x="18" y="54"/>
                </a:lnTo>
                <a:lnTo>
                  <a:pt x="32" y="60"/>
                </a:lnTo>
                <a:lnTo>
                  <a:pt x="34" y="62"/>
                </a:lnTo>
                <a:lnTo>
                  <a:pt x="34" y="64"/>
                </a:lnTo>
                <a:lnTo>
                  <a:pt x="36" y="80"/>
                </a:lnTo>
                <a:lnTo>
                  <a:pt x="36" y="104"/>
                </a:lnTo>
                <a:lnTo>
                  <a:pt x="40" y="118"/>
                </a:lnTo>
                <a:lnTo>
                  <a:pt x="50" y="140"/>
                </a:lnTo>
                <a:lnTo>
                  <a:pt x="60" y="152"/>
                </a:lnTo>
                <a:lnTo>
                  <a:pt x="70" y="144"/>
                </a:lnTo>
                <a:lnTo>
                  <a:pt x="76" y="136"/>
                </a:lnTo>
                <a:lnTo>
                  <a:pt x="88" y="122"/>
                </a:lnTo>
                <a:lnTo>
                  <a:pt x="98" y="132"/>
                </a:lnTo>
                <a:lnTo>
                  <a:pt x="108" y="152"/>
                </a:lnTo>
                <a:lnTo>
                  <a:pt x="120" y="156"/>
                </a:lnTo>
                <a:lnTo>
                  <a:pt x="126" y="176"/>
                </a:lnTo>
                <a:lnTo>
                  <a:pt x="124" y="194"/>
                </a:lnTo>
                <a:lnTo>
                  <a:pt x="124" y="196"/>
                </a:lnTo>
                <a:lnTo>
                  <a:pt x="120" y="212"/>
                </a:lnTo>
                <a:lnTo>
                  <a:pt x="128" y="220"/>
                </a:lnTo>
                <a:lnTo>
                  <a:pt x="138" y="214"/>
                </a:lnTo>
                <a:lnTo>
                  <a:pt x="148" y="204"/>
                </a:lnTo>
                <a:lnTo>
                  <a:pt x="150" y="206"/>
                </a:lnTo>
                <a:lnTo>
                  <a:pt x="158" y="208"/>
                </a:lnTo>
                <a:lnTo>
                  <a:pt x="168" y="218"/>
                </a:lnTo>
                <a:lnTo>
                  <a:pt x="178" y="216"/>
                </a:lnTo>
                <a:lnTo>
                  <a:pt x="184" y="214"/>
                </a:lnTo>
                <a:lnTo>
                  <a:pt x="188" y="216"/>
                </a:lnTo>
                <a:lnTo>
                  <a:pt x="190" y="218"/>
                </a:lnTo>
                <a:lnTo>
                  <a:pt x="192" y="220"/>
                </a:lnTo>
                <a:lnTo>
                  <a:pt x="192" y="228"/>
                </a:lnTo>
                <a:lnTo>
                  <a:pt x="194" y="228"/>
                </a:lnTo>
                <a:lnTo>
                  <a:pt x="204" y="232"/>
                </a:lnTo>
                <a:lnTo>
                  <a:pt x="210" y="222"/>
                </a:lnTo>
                <a:lnTo>
                  <a:pt x="210" y="218"/>
                </a:lnTo>
                <a:lnTo>
                  <a:pt x="210" y="214"/>
                </a:lnTo>
                <a:lnTo>
                  <a:pt x="212" y="210"/>
                </a:lnTo>
                <a:lnTo>
                  <a:pt x="220" y="212"/>
                </a:lnTo>
                <a:lnTo>
                  <a:pt x="226" y="214"/>
                </a:lnTo>
                <a:lnTo>
                  <a:pt x="230" y="218"/>
                </a:lnTo>
                <a:lnTo>
                  <a:pt x="232" y="222"/>
                </a:lnTo>
                <a:lnTo>
                  <a:pt x="232" y="228"/>
                </a:lnTo>
                <a:lnTo>
                  <a:pt x="232" y="232"/>
                </a:lnTo>
                <a:lnTo>
                  <a:pt x="232" y="242"/>
                </a:lnTo>
                <a:lnTo>
                  <a:pt x="240" y="256"/>
                </a:lnTo>
                <a:lnTo>
                  <a:pt x="250" y="266"/>
                </a:lnTo>
                <a:lnTo>
                  <a:pt x="256" y="272"/>
                </a:lnTo>
                <a:lnTo>
                  <a:pt x="262" y="274"/>
                </a:lnTo>
                <a:lnTo>
                  <a:pt x="264" y="274"/>
                </a:lnTo>
                <a:lnTo>
                  <a:pt x="266" y="278"/>
                </a:lnTo>
                <a:lnTo>
                  <a:pt x="268" y="288"/>
                </a:lnTo>
                <a:lnTo>
                  <a:pt x="268" y="324"/>
                </a:lnTo>
                <a:lnTo>
                  <a:pt x="270" y="328"/>
                </a:lnTo>
                <a:lnTo>
                  <a:pt x="274" y="330"/>
                </a:lnTo>
                <a:lnTo>
                  <a:pt x="276" y="330"/>
                </a:lnTo>
                <a:lnTo>
                  <a:pt x="282" y="330"/>
                </a:lnTo>
                <a:lnTo>
                  <a:pt x="288" y="332"/>
                </a:lnTo>
                <a:lnTo>
                  <a:pt x="290" y="334"/>
                </a:lnTo>
                <a:lnTo>
                  <a:pt x="294" y="338"/>
                </a:lnTo>
                <a:lnTo>
                  <a:pt x="298" y="344"/>
                </a:lnTo>
                <a:lnTo>
                  <a:pt x="300" y="364"/>
                </a:lnTo>
                <a:lnTo>
                  <a:pt x="318" y="328"/>
                </a:lnTo>
                <a:lnTo>
                  <a:pt x="322" y="314"/>
                </a:lnTo>
                <a:lnTo>
                  <a:pt x="326" y="304"/>
                </a:lnTo>
                <a:lnTo>
                  <a:pt x="332" y="296"/>
                </a:lnTo>
                <a:lnTo>
                  <a:pt x="338" y="294"/>
                </a:lnTo>
                <a:lnTo>
                  <a:pt x="344" y="294"/>
                </a:lnTo>
                <a:lnTo>
                  <a:pt x="352" y="294"/>
                </a:lnTo>
                <a:lnTo>
                  <a:pt x="372" y="304"/>
                </a:lnTo>
                <a:lnTo>
                  <a:pt x="424" y="308"/>
                </a:lnTo>
                <a:lnTo>
                  <a:pt x="424" y="296"/>
                </a:lnTo>
                <a:lnTo>
                  <a:pt x="400" y="272"/>
                </a:lnTo>
                <a:lnTo>
                  <a:pt x="388" y="264"/>
                </a:lnTo>
                <a:lnTo>
                  <a:pt x="386" y="262"/>
                </a:lnTo>
                <a:lnTo>
                  <a:pt x="386" y="258"/>
                </a:lnTo>
                <a:lnTo>
                  <a:pt x="404" y="260"/>
                </a:lnTo>
                <a:lnTo>
                  <a:pt x="412" y="260"/>
                </a:lnTo>
                <a:lnTo>
                  <a:pt x="418" y="260"/>
                </a:lnTo>
                <a:lnTo>
                  <a:pt x="424" y="260"/>
                </a:lnTo>
                <a:lnTo>
                  <a:pt x="430" y="256"/>
                </a:lnTo>
                <a:lnTo>
                  <a:pt x="436" y="252"/>
                </a:lnTo>
                <a:lnTo>
                  <a:pt x="442" y="246"/>
                </a:lnTo>
                <a:lnTo>
                  <a:pt x="452" y="228"/>
                </a:lnTo>
                <a:lnTo>
                  <a:pt x="454" y="228"/>
                </a:lnTo>
                <a:lnTo>
                  <a:pt x="472" y="212"/>
                </a:lnTo>
                <a:lnTo>
                  <a:pt x="474" y="174"/>
                </a:lnTo>
                <a:lnTo>
                  <a:pt x="474" y="170"/>
                </a:lnTo>
                <a:lnTo>
                  <a:pt x="476" y="170"/>
                </a:lnTo>
                <a:lnTo>
                  <a:pt x="478" y="170"/>
                </a:lnTo>
                <a:lnTo>
                  <a:pt x="492" y="168"/>
                </a:lnTo>
                <a:lnTo>
                  <a:pt x="494" y="168"/>
                </a:lnTo>
                <a:lnTo>
                  <a:pt x="496" y="168"/>
                </a:lnTo>
                <a:lnTo>
                  <a:pt x="524" y="198"/>
                </a:lnTo>
                <a:lnTo>
                  <a:pt x="532" y="196"/>
                </a:lnTo>
                <a:lnTo>
                  <a:pt x="532" y="190"/>
                </a:lnTo>
                <a:lnTo>
                  <a:pt x="518" y="176"/>
                </a:lnTo>
                <a:lnTo>
                  <a:pt x="516" y="174"/>
                </a:lnTo>
                <a:lnTo>
                  <a:pt x="514" y="172"/>
                </a:lnTo>
                <a:lnTo>
                  <a:pt x="536" y="158"/>
                </a:lnTo>
                <a:lnTo>
                  <a:pt x="536" y="124"/>
                </a:lnTo>
                <a:lnTo>
                  <a:pt x="526" y="126"/>
                </a:lnTo>
                <a:lnTo>
                  <a:pt x="524" y="126"/>
                </a:lnTo>
                <a:lnTo>
                  <a:pt x="512" y="120"/>
                </a:lnTo>
                <a:lnTo>
                  <a:pt x="504" y="118"/>
                </a:lnTo>
                <a:lnTo>
                  <a:pt x="492" y="110"/>
                </a:lnTo>
                <a:lnTo>
                  <a:pt x="486" y="106"/>
                </a:lnTo>
                <a:lnTo>
                  <a:pt x="484" y="102"/>
                </a:lnTo>
                <a:lnTo>
                  <a:pt x="484" y="104"/>
                </a:lnTo>
                <a:lnTo>
                  <a:pt x="482" y="108"/>
                </a:lnTo>
                <a:lnTo>
                  <a:pt x="480" y="108"/>
                </a:lnTo>
                <a:lnTo>
                  <a:pt x="476" y="110"/>
                </a:lnTo>
                <a:lnTo>
                  <a:pt x="470" y="112"/>
                </a:lnTo>
                <a:lnTo>
                  <a:pt x="468" y="112"/>
                </a:lnTo>
                <a:lnTo>
                  <a:pt x="468" y="110"/>
                </a:lnTo>
                <a:lnTo>
                  <a:pt x="456" y="102"/>
                </a:lnTo>
                <a:lnTo>
                  <a:pt x="446" y="110"/>
                </a:lnTo>
                <a:lnTo>
                  <a:pt x="440" y="116"/>
                </a:lnTo>
                <a:lnTo>
                  <a:pt x="438" y="120"/>
                </a:lnTo>
                <a:lnTo>
                  <a:pt x="444" y="132"/>
                </a:lnTo>
                <a:lnTo>
                  <a:pt x="446" y="136"/>
                </a:lnTo>
                <a:lnTo>
                  <a:pt x="444" y="138"/>
                </a:lnTo>
                <a:lnTo>
                  <a:pt x="440" y="142"/>
                </a:lnTo>
                <a:lnTo>
                  <a:pt x="434" y="144"/>
                </a:lnTo>
                <a:lnTo>
                  <a:pt x="428" y="146"/>
                </a:lnTo>
                <a:lnTo>
                  <a:pt x="422" y="148"/>
                </a:lnTo>
                <a:lnTo>
                  <a:pt x="418" y="146"/>
                </a:lnTo>
                <a:lnTo>
                  <a:pt x="416" y="144"/>
                </a:lnTo>
                <a:lnTo>
                  <a:pt x="414" y="140"/>
                </a:lnTo>
                <a:lnTo>
                  <a:pt x="392" y="120"/>
                </a:lnTo>
                <a:lnTo>
                  <a:pt x="382" y="114"/>
                </a:lnTo>
                <a:lnTo>
                  <a:pt x="376" y="108"/>
                </a:lnTo>
                <a:lnTo>
                  <a:pt x="374" y="104"/>
                </a:lnTo>
                <a:lnTo>
                  <a:pt x="374" y="100"/>
                </a:lnTo>
                <a:lnTo>
                  <a:pt x="372" y="92"/>
                </a:lnTo>
                <a:lnTo>
                  <a:pt x="370" y="86"/>
                </a:lnTo>
                <a:lnTo>
                  <a:pt x="366" y="88"/>
                </a:lnTo>
                <a:lnTo>
                  <a:pt x="364" y="90"/>
                </a:lnTo>
                <a:lnTo>
                  <a:pt x="366" y="94"/>
                </a:lnTo>
                <a:lnTo>
                  <a:pt x="368" y="98"/>
                </a:lnTo>
                <a:lnTo>
                  <a:pt x="368" y="100"/>
                </a:lnTo>
                <a:lnTo>
                  <a:pt x="370" y="100"/>
                </a:lnTo>
                <a:lnTo>
                  <a:pt x="368" y="102"/>
                </a:lnTo>
                <a:lnTo>
                  <a:pt x="358" y="120"/>
                </a:lnTo>
                <a:lnTo>
                  <a:pt x="340" y="116"/>
                </a:lnTo>
                <a:lnTo>
                  <a:pt x="336" y="114"/>
                </a:lnTo>
                <a:lnTo>
                  <a:pt x="336" y="112"/>
                </a:lnTo>
                <a:lnTo>
                  <a:pt x="336" y="106"/>
                </a:lnTo>
                <a:lnTo>
                  <a:pt x="336" y="100"/>
                </a:lnTo>
                <a:lnTo>
                  <a:pt x="332" y="94"/>
                </a:lnTo>
                <a:lnTo>
                  <a:pt x="318" y="84"/>
                </a:lnTo>
                <a:lnTo>
                  <a:pt x="316" y="82"/>
                </a:lnTo>
                <a:lnTo>
                  <a:pt x="314" y="84"/>
                </a:lnTo>
                <a:lnTo>
                  <a:pt x="312" y="86"/>
                </a:lnTo>
                <a:lnTo>
                  <a:pt x="298" y="84"/>
                </a:lnTo>
                <a:lnTo>
                  <a:pt x="292" y="82"/>
                </a:lnTo>
                <a:lnTo>
                  <a:pt x="288" y="80"/>
                </a:lnTo>
                <a:lnTo>
                  <a:pt x="288" y="76"/>
                </a:lnTo>
                <a:lnTo>
                  <a:pt x="288" y="70"/>
                </a:lnTo>
                <a:lnTo>
                  <a:pt x="290" y="68"/>
                </a:lnTo>
                <a:lnTo>
                  <a:pt x="284" y="56"/>
                </a:lnTo>
                <a:lnTo>
                  <a:pt x="256" y="58"/>
                </a:lnTo>
                <a:lnTo>
                  <a:pt x="256" y="64"/>
                </a:lnTo>
                <a:lnTo>
                  <a:pt x="254" y="68"/>
                </a:lnTo>
                <a:lnTo>
                  <a:pt x="252" y="70"/>
                </a:lnTo>
                <a:lnTo>
                  <a:pt x="248" y="72"/>
                </a:lnTo>
                <a:lnTo>
                  <a:pt x="240" y="72"/>
                </a:lnTo>
                <a:lnTo>
                  <a:pt x="234" y="68"/>
                </a:lnTo>
                <a:lnTo>
                  <a:pt x="234" y="66"/>
                </a:lnTo>
                <a:lnTo>
                  <a:pt x="226" y="56"/>
                </a:lnTo>
                <a:lnTo>
                  <a:pt x="224" y="48"/>
                </a:lnTo>
                <a:lnTo>
                  <a:pt x="220" y="40"/>
                </a:lnTo>
                <a:lnTo>
                  <a:pt x="212" y="46"/>
                </a:lnTo>
                <a:lnTo>
                  <a:pt x="202" y="50"/>
                </a:lnTo>
                <a:lnTo>
                  <a:pt x="200" y="50"/>
                </a:lnTo>
                <a:lnTo>
                  <a:pt x="196" y="48"/>
                </a:lnTo>
                <a:lnTo>
                  <a:pt x="194" y="46"/>
                </a:lnTo>
                <a:lnTo>
                  <a:pt x="186" y="48"/>
                </a:lnTo>
                <a:lnTo>
                  <a:pt x="164" y="54"/>
                </a:lnTo>
                <a:lnTo>
                  <a:pt x="158" y="58"/>
                </a:lnTo>
                <a:lnTo>
                  <a:pt x="152" y="58"/>
                </a:lnTo>
                <a:lnTo>
                  <a:pt x="150" y="58"/>
                </a:lnTo>
                <a:lnTo>
                  <a:pt x="140" y="56"/>
                </a:lnTo>
                <a:lnTo>
                  <a:pt x="134" y="52"/>
                </a:lnTo>
                <a:lnTo>
                  <a:pt x="120" y="42"/>
                </a:lnTo>
                <a:lnTo>
                  <a:pt x="104" y="18"/>
                </a:lnTo>
                <a:close/>
              </a:path>
            </a:pathLst>
          </a:custGeom>
          <a:solidFill>
            <a:srgbClr val="D3D3D3"/>
          </a:solidFill>
          <a:ln w="3175">
            <a:solidFill>
              <a:schemeClr val="bg1"/>
            </a:solidFill>
            <a:round/>
          </a:ln>
        </p:spPr>
        <p:txBody>
          <a:bodyPr/>
          <a:lstStyle/>
          <a:p>
            <a:endParaRPr lang="zh-CN" altLang="en-US"/>
          </a:p>
        </p:txBody>
      </p:sp>
      <p:sp>
        <p:nvSpPr>
          <p:cNvPr id="36889" name="黑龙江"/>
          <p:cNvSpPr>
            <a:spLocks noChangeArrowheads="1"/>
          </p:cNvSpPr>
          <p:nvPr/>
        </p:nvSpPr>
        <p:spPr bwMode="auto">
          <a:xfrm>
            <a:off x="5006975" y="1236663"/>
            <a:ext cx="1317625" cy="1195387"/>
          </a:xfrm>
          <a:custGeom>
            <a:avLst/>
            <a:gdLst>
              <a:gd name="T0" fmla="*/ 712 w 718"/>
              <a:gd name="T1" fmla="*/ 290 h 652"/>
              <a:gd name="T2" fmla="*/ 704 w 718"/>
              <a:gd name="T3" fmla="*/ 270 h 652"/>
              <a:gd name="T4" fmla="*/ 692 w 718"/>
              <a:gd name="T5" fmla="*/ 234 h 652"/>
              <a:gd name="T6" fmla="*/ 662 w 718"/>
              <a:gd name="T7" fmla="*/ 254 h 652"/>
              <a:gd name="T8" fmla="*/ 632 w 718"/>
              <a:gd name="T9" fmla="*/ 276 h 652"/>
              <a:gd name="T10" fmla="*/ 618 w 718"/>
              <a:gd name="T11" fmla="*/ 320 h 652"/>
              <a:gd name="T12" fmla="*/ 510 w 718"/>
              <a:gd name="T13" fmla="*/ 308 h 652"/>
              <a:gd name="T14" fmla="*/ 496 w 718"/>
              <a:gd name="T15" fmla="*/ 280 h 652"/>
              <a:gd name="T16" fmla="*/ 452 w 718"/>
              <a:gd name="T17" fmla="*/ 246 h 652"/>
              <a:gd name="T18" fmla="*/ 332 w 718"/>
              <a:gd name="T19" fmla="*/ 234 h 652"/>
              <a:gd name="T20" fmla="*/ 258 w 718"/>
              <a:gd name="T21" fmla="*/ 110 h 652"/>
              <a:gd name="T22" fmla="*/ 164 w 718"/>
              <a:gd name="T23" fmla="*/ 14 h 652"/>
              <a:gd name="T24" fmla="*/ 94 w 718"/>
              <a:gd name="T25" fmla="*/ 6 h 652"/>
              <a:gd name="T26" fmla="*/ 54 w 718"/>
              <a:gd name="T27" fmla="*/ 4 h 652"/>
              <a:gd name="T28" fmla="*/ 8 w 718"/>
              <a:gd name="T29" fmla="*/ 36 h 652"/>
              <a:gd name="T30" fmla="*/ 0 w 718"/>
              <a:gd name="T31" fmla="*/ 62 h 652"/>
              <a:gd name="T32" fmla="*/ 22 w 718"/>
              <a:gd name="T33" fmla="*/ 86 h 652"/>
              <a:gd name="T34" fmla="*/ 42 w 718"/>
              <a:gd name="T35" fmla="*/ 70 h 652"/>
              <a:gd name="T36" fmla="*/ 74 w 718"/>
              <a:gd name="T37" fmla="*/ 94 h 652"/>
              <a:gd name="T38" fmla="*/ 96 w 718"/>
              <a:gd name="T39" fmla="*/ 140 h 652"/>
              <a:gd name="T40" fmla="*/ 124 w 718"/>
              <a:gd name="T41" fmla="*/ 148 h 652"/>
              <a:gd name="T42" fmla="*/ 176 w 718"/>
              <a:gd name="T43" fmla="*/ 110 h 652"/>
              <a:gd name="T44" fmla="*/ 230 w 718"/>
              <a:gd name="T45" fmla="*/ 138 h 652"/>
              <a:gd name="T46" fmla="*/ 238 w 718"/>
              <a:gd name="T47" fmla="*/ 196 h 652"/>
              <a:gd name="T48" fmla="*/ 240 w 718"/>
              <a:gd name="T49" fmla="*/ 250 h 652"/>
              <a:gd name="T50" fmla="*/ 232 w 718"/>
              <a:gd name="T51" fmla="*/ 284 h 652"/>
              <a:gd name="T52" fmla="*/ 228 w 718"/>
              <a:gd name="T53" fmla="*/ 330 h 652"/>
              <a:gd name="T54" fmla="*/ 214 w 718"/>
              <a:gd name="T55" fmla="*/ 366 h 652"/>
              <a:gd name="T56" fmla="*/ 180 w 718"/>
              <a:gd name="T57" fmla="*/ 370 h 652"/>
              <a:gd name="T58" fmla="*/ 154 w 718"/>
              <a:gd name="T59" fmla="*/ 414 h 652"/>
              <a:gd name="T60" fmla="*/ 144 w 718"/>
              <a:gd name="T61" fmla="*/ 446 h 652"/>
              <a:gd name="T62" fmla="*/ 178 w 718"/>
              <a:gd name="T63" fmla="*/ 476 h 652"/>
              <a:gd name="T64" fmla="*/ 188 w 718"/>
              <a:gd name="T65" fmla="*/ 516 h 652"/>
              <a:gd name="T66" fmla="*/ 226 w 718"/>
              <a:gd name="T67" fmla="*/ 528 h 652"/>
              <a:gd name="T68" fmla="*/ 254 w 718"/>
              <a:gd name="T69" fmla="*/ 560 h 652"/>
              <a:gd name="T70" fmla="*/ 274 w 718"/>
              <a:gd name="T71" fmla="*/ 560 h 652"/>
              <a:gd name="T72" fmla="*/ 308 w 718"/>
              <a:gd name="T73" fmla="*/ 552 h 652"/>
              <a:gd name="T74" fmla="*/ 334 w 718"/>
              <a:gd name="T75" fmla="*/ 544 h 652"/>
              <a:gd name="T76" fmla="*/ 344 w 718"/>
              <a:gd name="T77" fmla="*/ 556 h 652"/>
              <a:gd name="T78" fmla="*/ 362 w 718"/>
              <a:gd name="T79" fmla="*/ 576 h 652"/>
              <a:gd name="T80" fmla="*/ 364 w 718"/>
              <a:gd name="T81" fmla="*/ 564 h 652"/>
              <a:gd name="T82" fmla="*/ 402 w 718"/>
              <a:gd name="T83" fmla="*/ 562 h 652"/>
              <a:gd name="T84" fmla="*/ 422 w 718"/>
              <a:gd name="T85" fmla="*/ 588 h 652"/>
              <a:gd name="T86" fmla="*/ 456 w 718"/>
              <a:gd name="T87" fmla="*/ 608 h 652"/>
              <a:gd name="T88" fmla="*/ 474 w 718"/>
              <a:gd name="T89" fmla="*/ 616 h 652"/>
              <a:gd name="T90" fmla="*/ 474 w 718"/>
              <a:gd name="T91" fmla="*/ 596 h 652"/>
              <a:gd name="T92" fmla="*/ 486 w 718"/>
              <a:gd name="T93" fmla="*/ 590 h 652"/>
              <a:gd name="T94" fmla="*/ 496 w 718"/>
              <a:gd name="T95" fmla="*/ 616 h 652"/>
              <a:gd name="T96" fmla="*/ 512 w 718"/>
              <a:gd name="T97" fmla="*/ 626 h 652"/>
              <a:gd name="T98" fmla="*/ 544 w 718"/>
              <a:gd name="T99" fmla="*/ 638 h 652"/>
              <a:gd name="T100" fmla="*/ 556 w 718"/>
              <a:gd name="T101" fmla="*/ 618 h 652"/>
              <a:gd name="T102" fmla="*/ 592 w 718"/>
              <a:gd name="T103" fmla="*/ 598 h 652"/>
              <a:gd name="T104" fmla="*/ 610 w 718"/>
              <a:gd name="T105" fmla="*/ 600 h 652"/>
              <a:gd name="T106" fmla="*/ 610 w 718"/>
              <a:gd name="T107" fmla="*/ 618 h 652"/>
              <a:gd name="T108" fmla="*/ 640 w 718"/>
              <a:gd name="T109" fmla="*/ 630 h 652"/>
              <a:gd name="T110" fmla="*/ 624 w 718"/>
              <a:gd name="T111" fmla="*/ 562 h 652"/>
              <a:gd name="T112" fmla="*/ 616 w 718"/>
              <a:gd name="T113" fmla="*/ 518 h 652"/>
              <a:gd name="T114" fmla="*/ 662 w 718"/>
              <a:gd name="T115" fmla="*/ 482 h 652"/>
              <a:gd name="T116" fmla="*/ 704 w 718"/>
              <a:gd name="T117" fmla="*/ 476 h 652"/>
              <a:gd name="T118" fmla="*/ 716 w 718"/>
              <a:gd name="T119" fmla="*/ 38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8" h="652">
                <a:moveTo>
                  <a:pt x="716" y="382"/>
                </a:moveTo>
                <a:lnTo>
                  <a:pt x="704" y="302"/>
                </a:lnTo>
                <a:lnTo>
                  <a:pt x="706" y="302"/>
                </a:lnTo>
                <a:lnTo>
                  <a:pt x="712" y="290"/>
                </a:lnTo>
                <a:lnTo>
                  <a:pt x="714" y="284"/>
                </a:lnTo>
                <a:lnTo>
                  <a:pt x="714" y="280"/>
                </a:lnTo>
                <a:lnTo>
                  <a:pt x="710" y="274"/>
                </a:lnTo>
                <a:lnTo>
                  <a:pt x="704" y="270"/>
                </a:lnTo>
                <a:lnTo>
                  <a:pt x="700" y="260"/>
                </a:lnTo>
                <a:lnTo>
                  <a:pt x="700" y="250"/>
                </a:lnTo>
                <a:lnTo>
                  <a:pt x="700" y="234"/>
                </a:lnTo>
                <a:lnTo>
                  <a:pt x="692" y="234"/>
                </a:lnTo>
                <a:lnTo>
                  <a:pt x="684" y="236"/>
                </a:lnTo>
                <a:lnTo>
                  <a:pt x="674" y="240"/>
                </a:lnTo>
                <a:lnTo>
                  <a:pt x="666" y="248"/>
                </a:lnTo>
                <a:lnTo>
                  <a:pt x="662" y="254"/>
                </a:lnTo>
                <a:lnTo>
                  <a:pt x="660" y="262"/>
                </a:lnTo>
                <a:lnTo>
                  <a:pt x="652" y="268"/>
                </a:lnTo>
                <a:lnTo>
                  <a:pt x="644" y="272"/>
                </a:lnTo>
                <a:lnTo>
                  <a:pt x="632" y="276"/>
                </a:lnTo>
                <a:lnTo>
                  <a:pt x="628" y="302"/>
                </a:lnTo>
                <a:lnTo>
                  <a:pt x="626" y="302"/>
                </a:lnTo>
                <a:lnTo>
                  <a:pt x="618" y="318"/>
                </a:lnTo>
                <a:lnTo>
                  <a:pt x="618" y="320"/>
                </a:lnTo>
                <a:lnTo>
                  <a:pt x="616" y="320"/>
                </a:lnTo>
                <a:lnTo>
                  <a:pt x="536" y="334"/>
                </a:lnTo>
                <a:lnTo>
                  <a:pt x="534" y="334"/>
                </a:lnTo>
                <a:lnTo>
                  <a:pt x="510" y="308"/>
                </a:lnTo>
                <a:lnTo>
                  <a:pt x="518" y="302"/>
                </a:lnTo>
                <a:lnTo>
                  <a:pt x="508" y="290"/>
                </a:lnTo>
                <a:lnTo>
                  <a:pt x="498" y="282"/>
                </a:lnTo>
                <a:lnTo>
                  <a:pt x="496" y="280"/>
                </a:lnTo>
                <a:lnTo>
                  <a:pt x="496" y="278"/>
                </a:lnTo>
                <a:lnTo>
                  <a:pt x="492" y="258"/>
                </a:lnTo>
                <a:lnTo>
                  <a:pt x="470" y="258"/>
                </a:lnTo>
                <a:lnTo>
                  <a:pt x="452" y="246"/>
                </a:lnTo>
                <a:lnTo>
                  <a:pt x="388" y="236"/>
                </a:lnTo>
                <a:lnTo>
                  <a:pt x="336" y="234"/>
                </a:lnTo>
                <a:lnTo>
                  <a:pt x="334" y="234"/>
                </a:lnTo>
                <a:lnTo>
                  <a:pt x="332" y="234"/>
                </a:lnTo>
                <a:lnTo>
                  <a:pt x="330" y="232"/>
                </a:lnTo>
                <a:lnTo>
                  <a:pt x="298" y="164"/>
                </a:lnTo>
                <a:lnTo>
                  <a:pt x="286" y="146"/>
                </a:lnTo>
                <a:lnTo>
                  <a:pt x="258" y="110"/>
                </a:lnTo>
                <a:lnTo>
                  <a:pt x="230" y="76"/>
                </a:lnTo>
                <a:lnTo>
                  <a:pt x="216" y="62"/>
                </a:lnTo>
                <a:lnTo>
                  <a:pt x="170" y="18"/>
                </a:lnTo>
                <a:lnTo>
                  <a:pt x="164" y="14"/>
                </a:lnTo>
                <a:lnTo>
                  <a:pt x="108" y="12"/>
                </a:lnTo>
                <a:lnTo>
                  <a:pt x="106" y="12"/>
                </a:lnTo>
                <a:lnTo>
                  <a:pt x="106" y="10"/>
                </a:lnTo>
                <a:lnTo>
                  <a:pt x="94" y="6"/>
                </a:lnTo>
                <a:lnTo>
                  <a:pt x="80" y="0"/>
                </a:lnTo>
                <a:lnTo>
                  <a:pt x="76" y="0"/>
                </a:lnTo>
                <a:lnTo>
                  <a:pt x="70" y="0"/>
                </a:lnTo>
                <a:lnTo>
                  <a:pt x="54" y="4"/>
                </a:lnTo>
                <a:lnTo>
                  <a:pt x="34" y="12"/>
                </a:lnTo>
                <a:lnTo>
                  <a:pt x="8" y="24"/>
                </a:lnTo>
                <a:lnTo>
                  <a:pt x="6" y="26"/>
                </a:lnTo>
                <a:lnTo>
                  <a:pt x="8" y="36"/>
                </a:lnTo>
                <a:lnTo>
                  <a:pt x="8" y="38"/>
                </a:lnTo>
                <a:lnTo>
                  <a:pt x="2" y="52"/>
                </a:lnTo>
                <a:lnTo>
                  <a:pt x="0" y="52"/>
                </a:lnTo>
                <a:lnTo>
                  <a:pt x="0" y="62"/>
                </a:lnTo>
                <a:lnTo>
                  <a:pt x="0" y="72"/>
                </a:lnTo>
                <a:lnTo>
                  <a:pt x="4" y="82"/>
                </a:lnTo>
                <a:lnTo>
                  <a:pt x="10" y="86"/>
                </a:lnTo>
                <a:lnTo>
                  <a:pt x="22" y="86"/>
                </a:lnTo>
                <a:lnTo>
                  <a:pt x="32" y="88"/>
                </a:lnTo>
                <a:lnTo>
                  <a:pt x="36" y="86"/>
                </a:lnTo>
                <a:lnTo>
                  <a:pt x="38" y="76"/>
                </a:lnTo>
                <a:lnTo>
                  <a:pt x="42" y="70"/>
                </a:lnTo>
                <a:lnTo>
                  <a:pt x="50" y="70"/>
                </a:lnTo>
                <a:lnTo>
                  <a:pt x="78" y="78"/>
                </a:lnTo>
                <a:lnTo>
                  <a:pt x="84" y="80"/>
                </a:lnTo>
                <a:lnTo>
                  <a:pt x="74" y="94"/>
                </a:lnTo>
                <a:lnTo>
                  <a:pt x="74" y="114"/>
                </a:lnTo>
                <a:lnTo>
                  <a:pt x="76" y="118"/>
                </a:lnTo>
                <a:lnTo>
                  <a:pt x="80" y="124"/>
                </a:lnTo>
                <a:lnTo>
                  <a:pt x="96" y="140"/>
                </a:lnTo>
                <a:lnTo>
                  <a:pt x="108" y="148"/>
                </a:lnTo>
                <a:lnTo>
                  <a:pt x="116" y="150"/>
                </a:lnTo>
                <a:lnTo>
                  <a:pt x="120" y="150"/>
                </a:lnTo>
                <a:lnTo>
                  <a:pt x="124" y="148"/>
                </a:lnTo>
                <a:lnTo>
                  <a:pt x="138" y="134"/>
                </a:lnTo>
                <a:lnTo>
                  <a:pt x="148" y="128"/>
                </a:lnTo>
                <a:lnTo>
                  <a:pt x="170" y="124"/>
                </a:lnTo>
                <a:lnTo>
                  <a:pt x="176" y="110"/>
                </a:lnTo>
                <a:lnTo>
                  <a:pt x="194" y="100"/>
                </a:lnTo>
                <a:lnTo>
                  <a:pt x="212" y="110"/>
                </a:lnTo>
                <a:lnTo>
                  <a:pt x="214" y="110"/>
                </a:lnTo>
                <a:lnTo>
                  <a:pt x="230" y="138"/>
                </a:lnTo>
                <a:lnTo>
                  <a:pt x="236" y="156"/>
                </a:lnTo>
                <a:lnTo>
                  <a:pt x="236" y="158"/>
                </a:lnTo>
                <a:lnTo>
                  <a:pt x="232" y="182"/>
                </a:lnTo>
                <a:lnTo>
                  <a:pt x="238" y="196"/>
                </a:lnTo>
                <a:lnTo>
                  <a:pt x="238" y="198"/>
                </a:lnTo>
                <a:lnTo>
                  <a:pt x="234" y="216"/>
                </a:lnTo>
                <a:lnTo>
                  <a:pt x="234" y="232"/>
                </a:lnTo>
                <a:lnTo>
                  <a:pt x="240" y="250"/>
                </a:lnTo>
                <a:lnTo>
                  <a:pt x="242" y="258"/>
                </a:lnTo>
                <a:lnTo>
                  <a:pt x="240" y="272"/>
                </a:lnTo>
                <a:lnTo>
                  <a:pt x="240" y="274"/>
                </a:lnTo>
                <a:lnTo>
                  <a:pt x="232" y="284"/>
                </a:lnTo>
                <a:lnTo>
                  <a:pt x="232" y="286"/>
                </a:lnTo>
                <a:lnTo>
                  <a:pt x="224" y="294"/>
                </a:lnTo>
                <a:lnTo>
                  <a:pt x="222" y="312"/>
                </a:lnTo>
                <a:lnTo>
                  <a:pt x="228" y="330"/>
                </a:lnTo>
                <a:lnTo>
                  <a:pt x="228" y="332"/>
                </a:lnTo>
                <a:lnTo>
                  <a:pt x="222" y="360"/>
                </a:lnTo>
                <a:lnTo>
                  <a:pt x="218" y="364"/>
                </a:lnTo>
                <a:lnTo>
                  <a:pt x="214" y="366"/>
                </a:lnTo>
                <a:lnTo>
                  <a:pt x="206" y="364"/>
                </a:lnTo>
                <a:lnTo>
                  <a:pt x="198" y="356"/>
                </a:lnTo>
                <a:lnTo>
                  <a:pt x="190" y="358"/>
                </a:lnTo>
                <a:lnTo>
                  <a:pt x="180" y="370"/>
                </a:lnTo>
                <a:lnTo>
                  <a:pt x="168" y="402"/>
                </a:lnTo>
                <a:lnTo>
                  <a:pt x="168" y="404"/>
                </a:lnTo>
                <a:lnTo>
                  <a:pt x="156" y="414"/>
                </a:lnTo>
                <a:lnTo>
                  <a:pt x="154" y="414"/>
                </a:lnTo>
                <a:lnTo>
                  <a:pt x="148" y="414"/>
                </a:lnTo>
                <a:lnTo>
                  <a:pt x="136" y="434"/>
                </a:lnTo>
                <a:lnTo>
                  <a:pt x="142" y="446"/>
                </a:lnTo>
                <a:lnTo>
                  <a:pt x="144" y="446"/>
                </a:lnTo>
                <a:lnTo>
                  <a:pt x="160" y="466"/>
                </a:lnTo>
                <a:lnTo>
                  <a:pt x="160" y="468"/>
                </a:lnTo>
                <a:lnTo>
                  <a:pt x="160" y="474"/>
                </a:lnTo>
                <a:lnTo>
                  <a:pt x="178" y="476"/>
                </a:lnTo>
                <a:lnTo>
                  <a:pt x="180" y="492"/>
                </a:lnTo>
                <a:lnTo>
                  <a:pt x="180" y="494"/>
                </a:lnTo>
                <a:lnTo>
                  <a:pt x="182" y="512"/>
                </a:lnTo>
                <a:lnTo>
                  <a:pt x="188" y="516"/>
                </a:lnTo>
                <a:lnTo>
                  <a:pt x="204" y="512"/>
                </a:lnTo>
                <a:lnTo>
                  <a:pt x="218" y="502"/>
                </a:lnTo>
                <a:lnTo>
                  <a:pt x="222" y="502"/>
                </a:lnTo>
                <a:lnTo>
                  <a:pt x="226" y="528"/>
                </a:lnTo>
                <a:lnTo>
                  <a:pt x="234" y="538"/>
                </a:lnTo>
                <a:lnTo>
                  <a:pt x="236" y="540"/>
                </a:lnTo>
                <a:lnTo>
                  <a:pt x="242" y="550"/>
                </a:lnTo>
                <a:lnTo>
                  <a:pt x="254" y="560"/>
                </a:lnTo>
                <a:lnTo>
                  <a:pt x="258" y="562"/>
                </a:lnTo>
                <a:lnTo>
                  <a:pt x="262" y="562"/>
                </a:lnTo>
                <a:lnTo>
                  <a:pt x="266" y="564"/>
                </a:lnTo>
                <a:lnTo>
                  <a:pt x="274" y="560"/>
                </a:lnTo>
                <a:lnTo>
                  <a:pt x="282" y="558"/>
                </a:lnTo>
                <a:lnTo>
                  <a:pt x="292" y="554"/>
                </a:lnTo>
                <a:lnTo>
                  <a:pt x="296" y="552"/>
                </a:lnTo>
                <a:lnTo>
                  <a:pt x="308" y="552"/>
                </a:lnTo>
                <a:lnTo>
                  <a:pt x="312" y="552"/>
                </a:lnTo>
                <a:lnTo>
                  <a:pt x="316" y="554"/>
                </a:lnTo>
                <a:lnTo>
                  <a:pt x="332" y="544"/>
                </a:lnTo>
                <a:lnTo>
                  <a:pt x="334" y="544"/>
                </a:lnTo>
                <a:lnTo>
                  <a:pt x="334" y="546"/>
                </a:lnTo>
                <a:lnTo>
                  <a:pt x="336" y="544"/>
                </a:lnTo>
                <a:lnTo>
                  <a:pt x="338" y="546"/>
                </a:lnTo>
                <a:lnTo>
                  <a:pt x="344" y="556"/>
                </a:lnTo>
                <a:lnTo>
                  <a:pt x="346" y="562"/>
                </a:lnTo>
                <a:lnTo>
                  <a:pt x="354" y="574"/>
                </a:lnTo>
                <a:lnTo>
                  <a:pt x="360" y="576"/>
                </a:lnTo>
                <a:lnTo>
                  <a:pt x="362" y="576"/>
                </a:lnTo>
                <a:lnTo>
                  <a:pt x="360" y="574"/>
                </a:lnTo>
                <a:lnTo>
                  <a:pt x="360" y="570"/>
                </a:lnTo>
                <a:lnTo>
                  <a:pt x="360" y="566"/>
                </a:lnTo>
                <a:lnTo>
                  <a:pt x="364" y="564"/>
                </a:lnTo>
                <a:lnTo>
                  <a:pt x="370" y="562"/>
                </a:lnTo>
                <a:lnTo>
                  <a:pt x="398" y="562"/>
                </a:lnTo>
                <a:lnTo>
                  <a:pt x="400" y="562"/>
                </a:lnTo>
                <a:lnTo>
                  <a:pt x="402" y="562"/>
                </a:lnTo>
                <a:lnTo>
                  <a:pt x="412" y="580"/>
                </a:lnTo>
                <a:lnTo>
                  <a:pt x="410" y="588"/>
                </a:lnTo>
                <a:lnTo>
                  <a:pt x="422" y="590"/>
                </a:lnTo>
                <a:lnTo>
                  <a:pt x="422" y="588"/>
                </a:lnTo>
                <a:lnTo>
                  <a:pt x="422" y="586"/>
                </a:lnTo>
                <a:lnTo>
                  <a:pt x="426" y="584"/>
                </a:lnTo>
                <a:lnTo>
                  <a:pt x="454" y="602"/>
                </a:lnTo>
                <a:lnTo>
                  <a:pt x="456" y="608"/>
                </a:lnTo>
                <a:lnTo>
                  <a:pt x="458" y="612"/>
                </a:lnTo>
                <a:lnTo>
                  <a:pt x="458" y="624"/>
                </a:lnTo>
                <a:lnTo>
                  <a:pt x="468" y="626"/>
                </a:lnTo>
                <a:lnTo>
                  <a:pt x="474" y="616"/>
                </a:lnTo>
                <a:lnTo>
                  <a:pt x="470" y="608"/>
                </a:lnTo>
                <a:lnTo>
                  <a:pt x="470" y="602"/>
                </a:lnTo>
                <a:lnTo>
                  <a:pt x="472" y="598"/>
                </a:lnTo>
                <a:lnTo>
                  <a:pt x="474" y="596"/>
                </a:lnTo>
                <a:lnTo>
                  <a:pt x="478" y="594"/>
                </a:lnTo>
                <a:lnTo>
                  <a:pt x="478" y="592"/>
                </a:lnTo>
                <a:lnTo>
                  <a:pt x="480" y="590"/>
                </a:lnTo>
                <a:lnTo>
                  <a:pt x="486" y="590"/>
                </a:lnTo>
                <a:lnTo>
                  <a:pt x="490" y="594"/>
                </a:lnTo>
                <a:lnTo>
                  <a:pt x="492" y="598"/>
                </a:lnTo>
                <a:lnTo>
                  <a:pt x="496" y="614"/>
                </a:lnTo>
                <a:lnTo>
                  <a:pt x="496" y="616"/>
                </a:lnTo>
                <a:lnTo>
                  <a:pt x="498" y="618"/>
                </a:lnTo>
                <a:lnTo>
                  <a:pt x="502" y="622"/>
                </a:lnTo>
                <a:lnTo>
                  <a:pt x="510" y="626"/>
                </a:lnTo>
                <a:lnTo>
                  <a:pt x="512" y="626"/>
                </a:lnTo>
                <a:lnTo>
                  <a:pt x="538" y="652"/>
                </a:lnTo>
                <a:lnTo>
                  <a:pt x="550" y="648"/>
                </a:lnTo>
                <a:lnTo>
                  <a:pt x="548" y="644"/>
                </a:lnTo>
                <a:lnTo>
                  <a:pt x="544" y="638"/>
                </a:lnTo>
                <a:lnTo>
                  <a:pt x="544" y="634"/>
                </a:lnTo>
                <a:lnTo>
                  <a:pt x="544" y="630"/>
                </a:lnTo>
                <a:lnTo>
                  <a:pt x="546" y="626"/>
                </a:lnTo>
                <a:lnTo>
                  <a:pt x="556" y="618"/>
                </a:lnTo>
                <a:lnTo>
                  <a:pt x="570" y="606"/>
                </a:lnTo>
                <a:lnTo>
                  <a:pt x="586" y="616"/>
                </a:lnTo>
                <a:lnTo>
                  <a:pt x="588" y="616"/>
                </a:lnTo>
                <a:lnTo>
                  <a:pt x="592" y="598"/>
                </a:lnTo>
                <a:lnTo>
                  <a:pt x="592" y="596"/>
                </a:lnTo>
                <a:lnTo>
                  <a:pt x="594" y="594"/>
                </a:lnTo>
                <a:lnTo>
                  <a:pt x="608" y="596"/>
                </a:lnTo>
                <a:lnTo>
                  <a:pt x="610" y="600"/>
                </a:lnTo>
                <a:lnTo>
                  <a:pt x="612" y="606"/>
                </a:lnTo>
                <a:lnTo>
                  <a:pt x="610" y="610"/>
                </a:lnTo>
                <a:lnTo>
                  <a:pt x="606" y="616"/>
                </a:lnTo>
                <a:lnTo>
                  <a:pt x="610" y="618"/>
                </a:lnTo>
                <a:lnTo>
                  <a:pt x="620" y="622"/>
                </a:lnTo>
                <a:lnTo>
                  <a:pt x="628" y="626"/>
                </a:lnTo>
                <a:lnTo>
                  <a:pt x="630" y="626"/>
                </a:lnTo>
                <a:lnTo>
                  <a:pt x="640" y="630"/>
                </a:lnTo>
                <a:lnTo>
                  <a:pt x="648" y="630"/>
                </a:lnTo>
                <a:lnTo>
                  <a:pt x="636" y="572"/>
                </a:lnTo>
                <a:lnTo>
                  <a:pt x="630" y="568"/>
                </a:lnTo>
                <a:lnTo>
                  <a:pt x="624" y="562"/>
                </a:lnTo>
                <a:lnTo>
                  <a:pt x="614" y="546"/>
                </a:lnTo>
                <a:lnTo>
                  <a:pt x="610" y="538"/>
                </a:lnTo>
                <a:lnTo>
                  <a:pt x="612" y="528"/>
                </a:lnTo>
                <a:lnTo>
                  <a:pt x="616" y="518"/>
                </a:lnTo>
                <a:lnTo>
                  <a:pt x="624" y="506"/>
                </a:lnTo>
                <a:lnTo>
                  <a:pt x="636" y="494"/>
                </a:lnTo>
                <a:lnTo>
                  <a:pt x="650" y="482"/>
                </a:lnTo>
                <a:lnTo>
                  <a:pt x="662" y="482"/>
                </a:lnTo>
                <a:lnTo>
                  <a:pt x="672" y="486"/>
                </a:lnTo>
                <a:lnTo>
                  <a:pt x="692" y="486"/>
                </a:lnTo>
                <a:lnTo>
                  <a:pt x="698" y="482"/>
                </a:lnTo>
                <a:lnTo>
                  <a:pt x="704" y="476"/>
                </a:lnTo>
                <a:lnTo>
                  <a:pt x="714" y="452"/>
                </a:lnTo>
                <a:lnTo>
                  <a:pt x="718" y="442"/>
                </a:lnTo>
                <a:lnTo>
                  <a:pt x="718" y="426"/>
                </a:lnTo>
                <a:lnTo>
                  <a:pt x="716" y="382"/>
                </a:lnTo>
                <a:close/>
              </a:path>
            </a:pathLst>
          </a:custGeom>
          <a:solidFill>
            <a:srgbClr val="D3D3D3"/>
          </a:solidFill>
          <a:ln w="3175">
            <a:solidFill>
              <a:schemeClr val="bg1"/>
            </a:solidFill>
            <a:round/>
          </a:ln>
        </p:spPr>
        <p:txBody>
          <a:bodyPr/>
          <a:lstStyle/>
          <a:p>
            <a:endParaRPr lang="zh-CN" altLang="en-US"/>
          </a:p>
        </p:txBody>
      </p:sp>
      <p:sp>
        <p:nvSpPr>
          <p:cNvPr id="36890" name="山东"/>
          <p:cNvSpPr>
            <a:spLocks noChangeArrowheads="1"/>
          </p:cNvSpPr>
          <p:nvPr/>
        </p:nvSpPr>
        <p:spPr bwMode="auto">
          <a:xfrm>
            <a:off x="4746625" y="3381375"/>
            <a:ext cx="795338" cy="496888"/>
          </a:xfrm>
          <a:custGeom>
            <a:avLst/>
            <a:gdLst>
              <a:gd name="T0" fmla="*/ 396 w 434"/>
              <a:gd name="T1" fmla="*/ 8 h 272"/>
              <a:gd name="T2" fmla="*/ 388 w 434"/>
              <a:gd name="T3" fmla="*/ 14 h 272"/>
              <a:gd name="T4" fmla="*/ 330 w 434"/>
              <a:gd name="T5" fmla="*/ 6 h 272"/>
              <a:gd name="T6" fmla="*/ 270 w 434"/>
              <a:gd name="T7" fmla="*/ 42 h 272"/>
              <a:gd name="T8" fmla="*/ 268 w 434"/>
              <a:gd name="T9" fmla="*/ 62 h 272"/>
              <a:gd name="T10" fmla="*/ 228 w 434"/>
              <a:gd name="T11" fmla="*/ 62 h 272"/>
              <a:gd name="T12" fmla="*/ 218 w 434"/>
              <a:gd name="T13" fmla="*/ 60 h 272"/>
              <a:gd name="T14" fmla="*/ 212 w 434"/>
              <a:gd name="T15" fmla="*/ 52 h 272"/>
              <a:gd name="T16" fmla="*/ 168 w 434"/>
              <a:gd name="T17" fmla="*/ 0 h 272"/>
              <a:gd name="T18" fmla="*/ 150 w 434"/>
              <a:gd name="T19" fmla="*/ 20 h 272"/>
              <a:gd name="T20" fmla="*/ 144 w 434"/>
              <a:gd name="T21" fmla="*/ 0 h 272"/>
              <a:gd name="T22" fmla="*/ 120 w 434"/>
              <a:gd name="T23" fmla="*/ 18 h 272"/>
              <a:gd name="T24" fmla="*/ 102 w 434"/>
              <a:gd name="T25" fmla="*/ 24 h 272"/>
              <a:gd name="T26" fmla="*/ 56 w 434"/>
              <a:gd name="T27" fmla="*/ 70 h 272"/>
              <a:gd name="T28" fmla="*/ 22 w 434"/>
              <a:gd name="T29" fmla="*/ 148 h 272"/>
              <a:gd name="T30" fmla="*/ 20 w 434"/>
              <a:gd name="T31" fmla="*/ 152 h 272"/>
              <a:gd name="T32" fmla="*/ 20 w 434"/>
              <a:gd name="T33" fmla="*/ 160 h 272"/>
              <a:gd name="T34" fmla="*/ 32 w 434"/>
              <a:gd name="T35" fmla="*/ 188 h 272"/>
              <a:gd name="T36" fmla="*/ 34 w 434"/>
              <a:gd name="T37" fmla="*/ 206 h 272"/>
              <a:gd name="T38" fmla="*/ 0 w 434"/>
              <a:gd name="T39" fmla="*/ 228 h 272"/>
              <a:gd name="T40" fmla="*/ 16 w 434"/>
              <a:gd name="T41" fmla="*/ 244 h 272"/>
              <a:gd name="T42" fmla="*/ 18 w 434"/>
              <a:gd name="T43" fmla="*/ 252 h 272"/>
              <a:gd name="T44" fmla="*/ 36 w 434"/>
              <a:gd name="T45" fmla="*/ 264 h 272"/>
              <a:gd name="T46" fmla="*/ 74 w 434"/>
              <a:gd name="T47" fmla="*/ 266 h 272"/>
              <a:gd name="T48" fmla="*/ 92 w 434"/>
              <a:gd name="T49" fmla="*/ 230 h 272"/>
              <a:gd name="T50" fmla="*/ 118 w 434"/>
              <a:gd name="T51" fmla="*/ 240 h 272"/>
              <a:gd name="T52" fmla="*/ 118 w 434"/>
              <a:gd name="T53" fmla="*/ 244 h 272"/>
              <a:gd name="T54" fmla="*/ 116 w 434"/>
              <a:gd name="T55" fmla="*/ 256 h 272"/>
              <a:gd name="T56" fmla="*/ 124 w 434"/>
              <a:gd name="T57" fmla="*/ 264 h 272"/>
              <a:gd name="T58" fmla="*/ 160 w 434"/>
              <a:gd name="T59" fmla="*/ 260 h 272"/>
              <a:gd name="T60" fmla="*/ 172 w 434"/>
              <a:gd name="T61" fmla="*/ 252 h 272"/>
              <a:gd name="T62" fmla="*/ 184 w 434"/>
              <a:gd name="T63" fmla="*/ 252 h 272"/>
              <a:gd name="T64" fmla="*/ 202 w 434"/>
              <a:gd name="T65" fmla="*/ 258 h 272"/>
              <a:gd name="T66" fmla="*/ 212 w 434"/>
              <a:gd name="T67" fmla="*/ 250 h 272"/>
              <a:gd name="T68" fmla="*/ 216 w 434"/>
              <a:gd name="T69" fmla="*/ 248 h 272"/>
              <a:gd name="T70" fmla="*/ 224 w 434"/>
              <a:gd name="T71" fmla="*/ 236 h 272"/>
              <a:gd name="T72" fmla="*/ 238 w 434"/>
              <a:gd name="T73" fmla="*/ 220 h 272"/>
              <a:gd name="T74" fmla="*/ 250 w 434"/>
              <a:gd name="T75" fmla="*/ 212 h 272"/>
              <a:gd name="T76" fmla="*/ 252 w 434"/>
              <a:gd name="T77" fmla="*/ 214 h 272"/>
              <a:gd name="T78" fmla="*/ 260 w 434"/>
              <a:gd name="T79" fmla="*/ 216 h 272"/>
              <a:gd name="T80" fmla="*/ 280 w 434"/>
              <a:gd name="T81" fmla="*/ 172 h 272"/>
              <a:gd name="T82" fmla="*/ 296 w 434"/>
              <a:gd name="T83" fmla="*/ 160 h 272"/>
              <a:gd name="T84" fmla="*/ 300 w 434"/>
              <a:gd name="T85" fmla="*/ 150 h 272"/>
              <a:gd name="T86" fmla="*/ 294 w 434"/>
              <a:gd name="T87" fmla="*/ 128 h 272"/>
              <a:gd name="T88" fmla="*/ 298 w 434"/>
              <a:gd name="T89" fmla="*/ 120 h 272"/>
              <a:gd name="T90" fmla="*/ 310 w 434"/>
              <a:gd name="T91" fmla="*/ 120 h 272"/>
              <a:gd name="T92" fmla="*/ 322 w 434"/>
              <a:gd name="T93" fmla="*/ 112 h 272"/>
              <a:gd name="T94" fmla="*/ 322 w 434"/>
              <a:gd name="T95" fmla="*/ 108 h 272"/>
              <a:gd name="T96" fmla="*/ 338 w 434"/>
              <a:gd name="T97" fmla="*/ 96 h 272"/>
              <a:gd name="T98" fmla="*/ 328 w 434"/>
              <a:gd name="T99" fmla="*/ 94 h 272"/>
              <a:gd name="T100" fmla="*/ 328 w 434"/>
              <a:gd name="T101" fmla="*/ 88 h 272"/>
              <a:gd name="T102" fmla="*/ 332 w 434"/>
              <a:gd name="T103" fmla="*/ 86 h 272"/>
              <a:gd name="T104" fmla="*/ 342 w 434"/>
              <a:gd name="T105" fmla="*/ 84 h 272"/>
              <a:gd name="T106" fmla="*/ 404 w 434"/>
              <a:gd name="T107" fmla="*/ 40 h 272"/>
              <a:gd name="T108" fmla="*/ 428 w 434"/>
              <a:gd name="T109" fmla="*/ 48 h 272"/>
              <a:gd name="T110" fmla="*/ 424 w 434"/>
              <a:gd name="T111" fmla="*/ 28 h 272"/>
              <a:gd name="T112" fmla="*/ 432 w 434"/>
              <a:gd name="T113" fmla="*/ 12 h 272"/>
              <a:gd name="T114" fmla="*/ 426 w 434"/>
              <a:gd name="T115" fmla="*/ 14 h 272"/>
              <a:gd name="T116" fmla="*/ 408 w 434"/>
              <a:gd name="T117" fmla="*/ 16 h 272"/>
              <a:gd name="T118" fmla="*/ 404 w 434"/>
              <a:gd name="T119" fmla="*/ 12 h 272"/>
              <a:gd name="T120" fmla="*/ 396 w 434"/>
              <a:gd name="T121" fmla="*/ 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4" h="272">
                <a:moveTo>
                  <a:pt x="396" y="8"/>
                </a:moveTo>
                <a:lnTo>
                  <a:pt x="396" y="8"/>
                </a:lnTo>
                <a:lnTo>
                  <a:pt x="394" y="12"/>
                </a:lnTo>
                <a:lnTo>
                  <a:pt x="388" y="14"/>
                </a:lnTo>
                <a:lnTo>
                  <a:pt x="358" y="12"/>
                </a:lnTo>
                <a:lnTo>
                  <a:pt x="330" y="6"/>
                </a:lnTo>
                <a:lnTo>
                  <a:pt x="314" y="0"/>
                </a:lnTo>
                <a:lnTo>
                  <a:pt x="270" y="42"/>
                </a:lnTo>
                <a:lnTo>
                  <a:pt x="272" y="60"/>
                </a:lnTo>
                <a:lnTo>
                  <a:pt x="268" y="62"/>
                </a:lnTo>
                <a:lnTo>
                  <a:pt x="246" y="64"/>
                </a:lnTo>
                <a:lnTo>
                  <a:pt x="228" y="62"/>
                </a:lnTo>
                <a:lnTo>
                  <a:pt x="222" y="62"/>
                </a:lnTo>
                <a:lnTo>
                  <a:pt x="218" y="60"/>
                </a:lnTo>
                <a:lnTo>
                  <a:pt x="214" y="56"/>
                </a:lnTo>
                <a:lnTo>
                  <a:pt x="212" y="52"/>
                </a:lnTo>
                <a:lnTo>
                  <a:pt x="208" y="2"/>
                </a:lnTo>
                <a:lnTo>
                  <a:pt x="168" y="0"/>
                </a:lnTo>
                <a:lnTo>
                  <a:pt x="152" y="36"/>
                </a:lnTo>
                <a:lnTo>
                  <a:pt x="150" y="20"/>
                </a:lnTo>
                <a:lnTo>
                  <a:pt x="148" y="6"/>
                </a:lnTo>
                <a:lnTo>
                  <a:pt x="144" y="0"/>
                </a:lnTo>
                <a:lnTo>
                  <a:pt x="128" y="8"/>
                </a:lnTo>
                <a:lnTo>
                  <a:pt x="120" y="18"/>
                </a:lnTo>
                <a:lnTo>
                  <a:pt x="118" y="20"/>
                </a:lnTo>
                <a:lnTo>
                  <a:pt x="102" y="24"/>
                </a:lnTo>
                <a:lnTo>
                  <a:pt x="78" y="48"/>
                </a:lnTo>
                <a:lnTo>
                  <a:pt x="56" y="70"/>
                </a:lnTo>
                <a:lnTo>
                  <a:pt x="12" y="128"/>
                </a:lnTo>
                <a:lnTo>
                  <a:pt x="22" y="148"/>
                </a:lnTo>
                <a:lnTo>
                  <a:pt x="22" y="152"/>
                </a:lnTo>
                <a:lnTo>
                  <a:pt x="20" y="152"/>
                </a:lnTo>
                <a:lnTo>
                  <a:pt x="20" y="156"/>
                </a:lnTo>
                <a:lnTo>
                  <a:pt x="20" y="160"/>
                </a:lnTo>
                <a:lnTo>
                  <a:pt x="24" y="172"/>
                </a:lnTo>
                <a:lnTo>
                  <a:pt x="32" y="188"/>
                </a:lnTo>
                <a:lnTo>
                  <a:pt x="34" y="198"/>
                </a:lnTo>
                <a:lnTo>
                  <a:pt x="34" y="206"/>
                </a:lnTo>
                <a:lnTo>
                  <a:pt x="34" y="208"/>
                </a:lnTo>
                <a:lnTo>
                  <a:pt x="0" y="228"/>
                </a:lnTo>
                <a:lnTo>
                  <a:pt x="0" y="236"/>
                </a:lnTo>
                <a:lnTo>
                  <a:pt x="16" y="244"/>
                </a:lnTo>
                <a:lnTo>
                  <a:pt x="18" y="248"/>
                </a:lnTo>
                <a:lnTo>
                  <a:pt x="18" y="252"/>
                </a:lnTo>
                <a:lnTo>
                  <a:pt x="22" y="256"/>
                </a:lnTo>
                <a:lnTo>
                  <a:pt x="36" y="264"/>
                </a:lnTo>
                <a:lnTo>
                  <a:pt x="64" y="272"/>
                </a:lnTo>
                <a:lnTo>
                  <a:pt x="74" y="266"/>
                </a:lnTo>
                <a:lnTo>
                  <a:pt x="84" y="252"/>
                </a:lnTo>
                <a:lnTo>
                  <a:pt x="92" y="230"/>
                </a:lnTo>
                <a:lnTo>
                  <a:pt x="114" y="238"/>
                </a:lnTo>
                <a:lnTo>
                  <a:pt x="118" y="240"/>
                </a:lnTo>
                <a:lnTo>
                  <a:pt x="118" y="242"/>
                </a:lnTo>
                <a:lnTo>
                  <a:pt x="118" y="244"/>
                </a:lnTo>
                <a:lnTo>
                  <a:pt x="116" y="250"/>
                </a:lnTo>
                <a:lnTo>
                  <a:pt x="116" y="256"/>
                </a:lnTo>
                <a:lnTo>
                  <a:pt x="118" y="260"/>
                </a:lnTo>
                <a:lnTo>
                  <a:pt x="124" y="264"/>
                </a:lnTo>
                <a:lnTo>
                  <a:pt x="148" y="264"/>
                </a:lnTo>
                <a:lnTo>
                  <a:pt x="160" y="260"/>
                </a:lnTo>
                <a:lnTo>
                  <a:pt x="170" y="256"/>
                </a:lnTo>
                <a:lnTo>
                  <a:pt x="172" y="252"/>
                </a:lnTo>
                <a:lnTo>
                  <a:pt x="176" y="252"/>
                </a:lnTo>
                <a:lnTo>
                  <a:pt x="184" y="252"/>
                </a:lnTo>
                <a:lnTo>
                  <a:pt x="198" y="256"/>
                </a:lnTo>
                <a:lnTo>
                  <a:pt x="202" y="258"/>
                </a:lnTo>
                <a:lnTo>
                  <a:pt x="208" y="264"/>
                </a:lnTo>
                <a:lnTo>
                  <a:pt x="212" y="250"/>
                </a:lnTo>
                <a:lnTo>
                  <a:pt x="214" y="248"/>
                </a:lnTo>
                <a:lnTo>
                  <a:pt x="216" y="248"/>
                </a:lnTo>
                <a:lnTo>
                  <a:pt x="220" y="242"/>
                </a:lnTo>
                <a:lnTo>
                  <a:pt x="224" y="236"/>
                </a:lnTo>
                <a:lnTo>
                  <a:pt x="230" y="228"/>
                </a:lnTo>
                <a:lnTo>
                  <a:pt x="238" y="220"/>
                </a:lnTo>
                <a:lnTo>
                  <a:pt x="248" y="214"/>
                </a:lnTo>
                <a:lnTo>
                  <a:pt x="250" y="212"/>
                </a:lnTo>
                <a:lnTo>
                  <a:pt x="250" y="214"/>
                </a:lnTo>
                <a:lnTo>
                  <a:pt x="252" y="214"/>
                </a:lnTo>
                <a:lnTo>
                  <a:pt x="258" y="216"/>
                </a:lnTo>
                <a:lnTo>
                  <a:pt x="260" y="216"/>
                </a:lnTo>
                <a:lnTo>
                  <a:pt x="268" y="176"/>
                </a:lnTo>
                <a:lnTo>
                  <a:pt x="280" y="172"/>
                </a:lnTo>
                <a:lnTo>
                  <a:pt x="290" y="166"/>
                </a:lnTo>
                <a:lnTo>
                  <a:pt x="296" y="160"/>
                </a:lnTo>
                <a:lnTo>
                  <a:pt x="298" y="156"/>
                </a:lnTo>
                <a:lnTo>
                  <a:pt x="300" y="150"/>
                </a:lnTo>
                <a:lnTo>
                  <a:pt x="296" y="138"/>
                </a:lnTo>
                <a:lnTo>
                  <a:pt x="294" y="128"/>
                </a:lnTo>
                <a:lnTo>
                  <a:pt x="296" y="122"/>
                </a:lnTo>
                <a:lnTo>
                  <a:pt x="298" y="120"/>
                </a:lnTo>
                <a:lnTo>
                  <a:pt x="302" y="120"/>
                </a:lnTo>
                <a:lnTo>
                  <a:pt x="310" y="120"/>
                </a:lnTo>
                <a:lnTo>
                  <a:pt x="320" y="124"/>
                </a:lnTo>
                <a:lnTo>
                  <a:pt x="322" y="112"/>
                </a:lnTo>
                <a:lnTo>
                  <a:pt x="322" y="110"/>
                </a:lnTo>
                <a:lnTo>
                  <a:pt x="322" y="108"/>
                </a:lnTo>
                <a:lnTo>
                  <a:pt x="336" y="102"/>
                </a:lnTo>
                <a:lnTo>
                  <a:pt x="338" y="96"/>
                </a:lnTo>
                <a:lnTo>
                  <a:pt x="330" y="96"/>
                </a:lnTo>
                <a:lnTo>
                  <a:pt x="328" y="94"/>
                </a:lnTo>
                <a:lnTo>
                  <a:pt x="328" y="90"/>
                </a:lnTo>
                <a:lnTo>
                  <a:pt x="328" y="88"/>
                </a:lnTo>
                <a:lnTo>
                  <a:pt x="330" y="86"/>
                </a:lnTo>
                <a:lnTo>
                  <a:pt x="332" y="86"/>
                </a:lnTo>
                <a:lnTo>
                  <a:pt x="334" y="86"/>
                </a:lnTo>
                <a:lnTo>
                  <a:pt x="342" y="84"/>
                </a:lnTo>
                <a:lnTo>
                  <a:pt x="352" y="76"/>
                </a:lnTo>
                <a:lnTo>
                  <a:pt x="404" y="40"/>
                </a:lnTo>
                <a:lnTo>
                  <a:pt x="420" y="48"/>
                </a:lnTo>
                <a:lnTo>
                  <a:pt x="428" y="48"/>
                </a:lnTo>
                <a:lnTo>
                  <a:pt x="424" y="30"/>
                </a:lnTo>
                <a:lnTo>
                  <a:pt x="424" y="28"/>
                </a:lnTo>
                <a:lnTo>
                  <a:pt x="434" y="12"/>
                </a:lnTo>
                <a:lnTo>
                  <a:pt x="432" y="12"/>
                </a:lnTo>
                <a:lnTo>
                  <a:pt x="426" y="12"/>
                </a:lnTo>
                <a:lnTo>
                  <a:pt x="426" y="14"/>
                </a:lnTo>
                <a:lnTo>
                  <a:pt x="424" y="14"/>
                </a:lnTo>
                <a:lnTo>
                  <a:pt x="408" y="16"/>
                </a:lnTo>
                <a:lnTo>
                  <a:pt x="404" y="16"/>
                </a:lnTo>
                <a:lnTo>
                  <a:pt x="404" y="12"/>
                </a:lnTo>
                <a:lnTo>
                  <a:pt x="400" y="8"/>
                </a:lnTo>
                <a:lnTo>
                  <a:pt x="396" y="8"/>
                </a:lnTo>
                <a:close/>
              </a:path>
            </a:pathLst>
          </a:custGeom>
          <a:solidFill>
            <a:srgbClr val="D3D3D3"/>
          </a:solidFill>
          <a:ln w="3175">
            <a:solidFill>
              <a:schemeClr val="bg1"/>
            </a:solidFill>
            <a:round/>
          </a:ln>
        </p:spPr>
        <p:txBody>
          <a:bodyPr/>
          <a:lstStyle/>
          <a:p>
            <a:endParaRPr lang="zh-CN" altLang="en-US"/>
          </a:p>
        </p:txBody>
      </p:sp>
      <p:sp>
        <p:nvSpPr>
          <p:cNvPr id="36891" name="上海"/>
          <p:cNvSpPr>
            <a:spLocks noChangeArrowheads="1"/>
          </p:cNvSpPr>
          <p:nvPr/>
        </p:nvSpPr>
        <p:spPr bwMode="auto">
          <a:xfrm>
            <a:off x="5491163" y="4208463"/>
            <a:ext cx="125412" cy="109537"/>
          </a:xfrm>
          <a:custGeom>
            <a:avLst/>
            <a:gdLst>
              <a:gd name="T0" fmla="*/ 62 w 68"/>
              <a:gd name="T1" fmla="*/ 32 h 60"/>
              <a:gd name="T2" fmla="*/ 68 w 68"/>
              <a:gd name="T3" fmla="*/ 24 h 60"/>
              <a:gd name="T4" fmla="*/ 48 w 68"/>
              <a:gd name="T5" fmla="*/ 8 h 60"/>
              <a:gd name="T6" fmla="*/ 40 w 68"/>
              <a:gd name="T7" fmla="*/ 4 h 60"/>
              <a:gd name="T8" fmla="*/ 34 w 68"/>
              <a:gd name="T9" fmla="*/ 0 h 60"/>
              <a:gd name="T10" fmla="*/ 28 w 68"/>
              <a:gd name="T11" fmla="*/ 0 h 60"/>
              <a:gd name="T12" fmla="*/ 22 w 68"/>
              <a:gd name="T13" fmla="*/ 0 h 60"/>
              <a:gd name="T14" fmla="*/ 14 w 68"/>
              <a:gd name="T15" fmla="*/ 2 h 60"/>
              <a:gd name="T16" fmla="*/ 14 w 68"/>
              <a:gd name="T17" fmla="*/ 20 h 60"/>
              <a:gd name="T18" fmla="*/ 10 w 68"/>
              <a:gd name="T19" fmla="*/ 28 h 60"/>
              <a:gd name="T20" fmla="*/ 4 w 68"/>
              <a:gd name="T21" fmla="*/ 36 h 60"/>
              <a:gd name="T22" fmla="*/ 0 w 68"/>
              <a:gd name="T23" fmla="*/ 40 h 60"/>
              <a:gd name="T24" fmla="*/ 8 w 68"/>
              <a:gd name="T25" fmla="*/ 48 h 60"/>
              <a:gd name="T26" fmla="*/ 10 w 68"/>
              <a:gd name="T27" fmla="*/ 48 h 60"/>
              <a:gd name="T28" fmla="*/ 12 w 68"/>
              <a:gd name="T29" fmla="*/ 56 h 60"/>
              <a:gd name="T30" fmla="*/ 22 w 68"/>
              <a:gd name="T31" fmla="*/ 60 h 60"/>
              <a:gd name="T32" fmla="*/ 28 w 68"/>
              <a:gd name="T33" fmla="*/ 56 h 60"/>
              <a:gd name="T34" fmla="*/ 34 w 68"/>
              <a:gd name="T35" fmla="*/ 54 h 60"/>
              <a:gd name="T36" fmla="*/ 52 w 68"/>
              <a:gd name="T37" fmla="*/ 58 h 60"/>
              <a:gd name="T38" fmla="*/ 52 w 68"/>
              <a:gd name="T39" fmla="*/ 52 h 60"/>
              <a:gd name="T40" fmla="*/ 54 w 68"/>
              <a:gd name="T41" fmla="*/ 44 h 60"/>
              <a:gd name="T42" fmla="*/ 56 w 68"/>
              <a:gd name="T43" fmla="*/ 38 h 60"/>
              <a:gd name="T44" fmla="*/ 58 w 68"/>
              <a:gd name="T45" fmla="*/ 34 h 60"/>
              <a:gd name="T46" fmla="*/ 62 w 68"/>
              <a:gd name="T47"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 h="60">
                <a:moveTo>
                  <a:pt x="62" y="32"/>
                </a:moveTo>
                <a:lnTo>
                  <a:pt x="68" y="24"/>
                </a:lnTo>
                <a:lnTo>
                  <a:pt x="48" y="8"/>
                </a:lnTo>
                <a:lnTo>
                  <a:pt x="40" y="4"/>
                </a:lnTo>
                <a:lnTo>
                  <a:pt x="34" y="0"/>
                </a:lnTo>
                <a:lnTo>
                  <a:pt x="28" y="0"/>
                </a:lnTo>
                <a:lnTo>
                  <a:pt x="22" y="0"/>
                </a:lnTo>
                <a:lnTo>
                  <a:pt x="14" y="2"/>
                </a:lnTo>
                <a:lnTo>
                  <a:pt x="14" y="20"/>
                </a:lnTo>
                <a:lnTo>
                  <a:pt x="10" y="28"/>
                </a:lnTo>
                <a:lnTo>
                  <a:pt x="4" y="36"/>
                </a:lnTo>
                <a:lnTo>
                  <a:pt x="0" y="40"/>
                </a:lnTo>
                <a:lnTo>
                  <a:pt x="8" y="48"/>
                </a:lnTo>
                <a:lnTo>
                  <a:pt x="10" y="48"/>
                </a:lnTo>
                <a:lnTo>
                  <a:pt x="12" y="56"/>
                </a:lnTo>
                <a:lnTo>
                  <a:pt x="22" y="60"/>
                </a:lnTo>
                <a:lnTo>
                  <a:pt x="28" y="56"/>
                </a:lnTo>
                <a:lnTo>
                  <a:pt x="34" y="54"/>
                </a:lnTo>
                <a:lnTo>
                  <a:pt x="52" y="58"/>
                </a:lnTo>
                <a:lnTo>
                  <a:pt x="52" y="52"/>
                </a:lnTo>
                <a:lnTo>
                  <a:pt x="54" y="44"/>
                </a:lnTo>
                <a:lnTo>
                  <a:pt x="56" y="38"/>
                </a:lnTo>
                <a:lnTo>
                  <a:pt x="58" y="34"/>
                </a:lnTo>
                <a:lnTo>
                  <a:pt x="62" y="32"/>
                </a:lnTo>
                <a:close/>
              </a:path>
            </a:pathLst>
          </a:custGeom>
          <a:solidFill>
            <a:srgbClr val="D3D3D3"/>
          </a:solidFill>
          <a:ln w="3175">
            <a:solidFill>
              <a:schemeClr val="bg1"/>
            </a:solidFill>
            <a:round/>
          </a:ln>
        </p:spPr>
        <p:txBody>
          <a:bodyPr/>
          <a:lstStyle/>
          <a:p>
            <a:endParaRPr lang="zh-CN" altLang="en-US"/>
          </a:p>
        </p:txBody>
      </p:sp>
      <p:sp>
        <p:nvSpPr>
          <p:cNvPr id="36892" name="江苏"/>
          <p:cNvSpPr>
            <a:spLocks noChangeArrowheads="1"/>
          </p:cNvSpPr>
          <p:nvPr/>
        </p:nvSpPr>
        <p:spPr bwMode="auto">
          <a:xfrm>
            <a:off x="4908550" y="3787775"/>
            <a:ext cx="692150" cy="534988"/>
          </a:xfrm>
          <a:custGeom>
            <a:avLst/>
            <a:gdLst>
              <a:gd name="T0" fmla="*/ 264 w 378"/>
              <a:gd name="T1" fmla="*/ 86 h 292"/>
              <a:gd name="T2" fmla="*/ 252 w 378"/>
              <a:gd name="T3" fmla="*/ 70 h 292"/>
              <a:gd name="T4" fmla="*/ 226 w 378"/>
              <a:gd name="T5" fmla="*/ 44 h 292"/>
              <a:gd name="T6" fmla="*/ 204 w 378"/>
              <a:gd name="T7" fmla="*/ 38 h 292"/>
              <a:gd name="T8" fmla="*/ 194 w 378"/>
              <a:gd name="T9" fmla="*/ 28 h 292"/>
              <a:gd name="T10" fmla="*/ 170 w 378"/>
              <a:gd name="T11" fmla="*/ 18 h 292"/>
              <a:gd name="T12" fmla="*/ 170 w 378"/>
              <a:gd name="T13" fmla="*/ 2 h 292"/>
              <a:gd name="T14" fmla="*/ 164 w 378"/>
              <a:gd name="T15" fmla="*/ 0 h 292"/>
              <a:gd name="T16" fmla="*/ 148 w 378"/>
              <a:gd name="T17" fmla="*/ 12 h 292"/>
              <a:gd name="T18" fmla="*/ 140 w 378"/>
              <a:gd name="T19" fmla="*/ 26 h 292"/>
              <a:gd name="T20" fmla="*/ 126 w 378"/>
              <a:gd name="T21" fmla="*/ 46 h 292"/>
              <a:gd name="T22" fmla="*/ 120 w 378"/>
              <a:gd name="T23" fmla="*/ 52 h 292"/>
              <a:gd name="T24" fmla="*/ 116 w 378"/>
              <a:gd name="T25" fmla="*/ 48 h 292"/>
              <a:gd name="T26" fmla="*/ 102 w 378"/>
              <a:gd name="T27" fmla="*/ 40 h 292"/>
              <a:gd name="T28" fmla="*/ 88 w 378"/>
              <a:gd name="T29" fmla="*/ 40 h 292"/>
              <a:gd name="T30" fmla="*/ 62 w 378"/>
              <a:gd name="T31" fmla="*/ 50 h 292"/>
              <a:gd name="T32" fmla="*/ 26 w 378"/>
              <a:gd name="T33" fmla="*/ 44 h 292"/>
              <a:gd name="T34" fmla="*/ 20 w 378"/>
              <a:gd name="T35" fmla="*/ 32 h 292"/>
              <a:gd name="T36" fmla="*/ 8 w 378"/>
              <a:gd name="T37" fmla="*/ 18 h 292"/>
              <a:gd name="T38" fmla="*/ 4 w 378"/>
              <a:gd name="T39" fmla="*/ 36 h 292"/>
              <a:gd name="T40" fmla="*/ 0 w 378"/>
              <a:gd name="T41" fmla="*/ 40 h 292"/>
              <a:gd name="T42" fmla="*/ 10 w 378"/>
              <a:gd name="T43" fmla="*/ 42 h 292"/>
              <a:gd name="T44" fmla="*/ 40 w 378"/>
              <a:gd name="T45" fmla="*/ 76 h 292"/>
              <a:gd name="T46" fmla="*/ 98 w 378"/>
              <a:gd name="T47" fmla="*/ 96 h 292"/>
              <a:gd name="T48" fmla="*/ 112 w 378"/>
              <a:gd name="T49" fmla="*/ 112 h 292"/>
              <a:gd name="T50" fmla="*/ 124 w 378"/>
              <a:gd name="T51" fmla="*/ 150 h 292"/>
              <a:gd name="T52" fmla="*/ 146 w 378"/>
              <a:gd name="T53" fmla="*/ 162 h 292"/>
              <a:gd name="T54" fmla="*/ 180 w 378"/>
              <a:gd name="T55" fmla="*/ 144 h 292"/>
              <a:gd name="T56" fmla="*/ 184 w 378"/>
              <a:gd name="T57" fmla="*/ 144 h 292"/>
              <a:gd name="T58" fmla="*/ 200 w 378"/>
              <a:gd name="T59" fmla="*/ 146 h 292"/>
              <a:gd name="T60" fmla="*/ 198 w 378"/>
              <a:gd name="T61" fmla="*/ 152 h 292"/>
              <a:gd name="T62" fmla="*/ 186 w 378"/>
              <a:gd name="T63" fmla="*/ 186 h 292"/>
              <a:gd name="T64" fmla="*/ 166 w 378"/>
              <a:gd name="T65" fmla="*/ 194 h 292"/>
              <a:gd name="T66" fmla="*/ 152 w 378"/>
              <a:gd name="T67" fmla="*/ 222 h 292"/>
              <a:gd name="T68" fmla="*/ 148 w 378"/>
              <a:gd name="T69" fmla="*/ 234 h 292"/>
              <a:gd name="T70" fmla="*/ 172 w 378"/>
              <a:gd name="T71" fmla="*/ 252 h 292"/>
              <a:gd name="T72" fmla="*/ 182 w 378"/>
              <a:gd name="T73" fmla="*/ 254 h 292"/>
              <a:gd name="T74" fmla="*/ 194 w 378"/>
              <a:gd name="T75" fmla="*/ 270 h 292"/>
              <a:gd name="T76" fmla="*/ 204 w 378"/>
              <a:gd name="T77" fmla="*/ 262 h 292"/>
              <a:gd name="T78" fmla="*/ 214 w 378"/>
              <a:gd name="T79" fmla="*/ 264 h 292"/>
              <a:gd name="T80" fmla="*/ 224 w 378"/>
              <a:gd name="T81" fmla="*/ 270 h 292"/>
              <a:gd name="T82" fmla="*/ 236 w 378"/>
              <a:gd name="T83" fmla="*/ 286 h 292"/>
              <a:gd name="T84" fmla="*/ 242 w 378"/>
              <a:gd name="T85" fmla="*/ 284 h 292"/>
              <a:gd name="T86" fmla="*/ 264 w 378"/>
              <a:gd name="T87" fmla="*/ 288 h 292"/>
              <a:gd name="T88" fmla="*/ 304 w 378"/>
              <a:gd name="T89" fmla="*/ 286 h 292"/>
              <a:gd name="T90" fmla="*/ 318 w 378"/>
              <a:gd name="T91" fmla="*/ 278 h 292"/>
              <a:gd name="T92" fmla="*/ 312 w 378"/>
              <a:gd name="T93" fmla="*/ 268 h 292"/>
              <a:gd name="T94" fmla="*/ 322 w 378"/>
              <a:gd name="T95" fmla="*/ 256 h 292"/>
              <a:gd name="T96" fmla="*/ 324 w 378"/>
              <a:gd name="T97" fmla="*/ 238 h 292"/>
              <a:gd name="T98" fmla="*/ 326 w 378"/>
              <a:gd name="T99" fmla="*/ 230 h 292"/>
              <a:gd name="T100" fmla="*/ 340 w 378"/>
              <a:gd name="T101" fmla="*/ 222 h 292"/>
              <a:gd name="T102" fmla="*/ 356 w 378"/>
              <a:gd name="T103" fmla="*/ 226 h 292"/>
              <a:gd name="T104" fmla="*/ 378 w 378"/>
              <a:gd name="T105" fmla="*/ 238 h 292"/>
              <a:gd name="T106" fmla="*/ 364 w 378"/>
              <a:gd name="T107" fmla="*/ 210 h 292"/>
              <a:gd name="T108" fmla="*/ 348 w 378"/>
              <a:gd name="T109" fmla="*/ 194 h 292"/>
              <a:gd name="T110" fmla="*/ 294 w 378"/>
              <a:gd name="T111" fmla="*/ 170 h 292"/>
              <a:gd name="T112" fmla="*/ 292 w 378"/>
              <a:gd name="T113" fmla="*/ 146 h 292"/>
              <a:gd name="T114" fmla="*/ 270 w 378"/>
              <a:gd name="T115" fmla="*/ 9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8" h="292">
                <a:moveTo>
                  <a:pt x="264" y="86"/>
                </a:moveTo>
                <a:lnTo>
                  <a:pt x="264" y="86"/>
                </a:lnTo>
                <a:lnTo>
                  <a:pt x="258" y="78"/>
                </a:lnTo>
                <a:lnTo>
                  <a:pt x="252" y="70"/>
                </a:lnTo>
                <a:lnTo>
                  <a:pt x="240" y="46"/>
                </a:lnTo>
                <a:lnTo>
                  <a:pt x="226" y="44"/>
                </a:lnTo>
                <a:lnTo>
                  <a:pt x="214" y="42"/>
                </a:lnTo>
                <a:lnTo>
                  <a:pt x="204" y="38"/>
                </a:lnTo>
                <a:lnTo>
                  <a:pt x="198" y="34"/>
                </a:lnTo>
                <a:lnTo>
                  <a:pt x="194" y="28"/>
                </a:lnTo>
                <a:lnTo>
                  <a:pt x="188" y="24"/>
                </a:lnTo>
                <a:lnTo>
                  <a:pt x="170" y="18"/>
                </a:lnTo>
                <a:lnTo>
                  <a:pt x="166" y="16"/>
                </a:lnTo>
                <a:lnTo>
                  <a:pt x="170" y="2"/>
                </a:lnTo>
                <a:lnTo>
                  <a:pt x="168" y="2"/>
                </a:lnTo>
                <a:lnTo>
                  <a:pt x="164" y="0"/>
                </a:lnTo>
                <a:lnTo>
                  <a:pt x="152" y="8"/>
                </a:lnTo>
                <a:lnTo>
                  <a:pt x="148" y="12"/>
                </a:lnTo>
                <a:lnTo>
                  <a:pt x="144" y="16"/>
                </a:lnTo>
                <a:lnTo>
                  <a:pt x="140" y="26"/>
                </a:lnTo>
                <a:lnTo>
                  <a:pt x="132" y="32"/>
                </a:lnTo>
                <a:lnTo>
                  <a:pt x="126" y="46"/>
                </a:lnTo>
                <a:lnTo>
                  <a:pt x="124" y="50"/>
                </a:lnTo>
                <a:lnTo>
                  <a:pt x="120" y="52"/>
                </a:lnTo>
                <a:lnTo>
                  <a:pt x="118" y="52"/>
                </a:lnTo>
                <a:lnTo>
                  <a:pt x="116" y="48"/>
                </a:lnTo>
                <a:lnTo>
                  <a:pt x="108" y="42"/>
                </a:lnTo>
                <a:lnTo>
                  <a:pt x="102" y="40"/>
                </a:lnTo>
                <a:lnTo>
                  <a:pt x="96" y="38"/>
                </a:lnTo>
                <a:lnTo>
                  <a:pt x="88" y="40"/>
                </a:lnTo>
                <a:lnTo>
                  <a:pt x="76" y="46"/>
                </a:lnTo>
                <a:lnTo>
                  <a:pt x="62" y="50"/>
                </a:lnTo>
                <a:lnTo>
                  <a:pt x="32" y="50"/>
                </a:lnTo>
                <a:lnTo>
                  <a:pt x="26" y="44"/>
                </a:lnTo>
                <a:lnTo>
                  <a:pt x="22" y="38"/>
                </a:lnTo>
                <a:lnTo>
                  <a:pt x="20" y="32"/>
                </a:lnTo>
                <a:lnTo>
                  <a:pt x="20" y="22"/>
                </a:lnTo>
                <a:lnTo>
                  <a:pt x="8" y="18"/>
                </a:lnTo>
                <a:lnTo>
                  <a:pt x="4" y="34"/>
                </a:lnTo>
                <a:lnTo>
                  <a:pt x="4" y="36"/>
                </a:lnTo>
                <a:lnTo>
                  <a:pt x="2" y="36"/>
                </a:lnTo>
                <a:lnTo>
                  <a:pt x="0" y="40"/>
                </a:lnTo>
                <a:lnTo>
                  <a:pt x="8" y="42"/>
                </a:lnTo>
                <a:lnTo>
                  <a:pt x="10" y="42"/>
                </a:lnTo>
                <a:lnTo>
                  <a:pt x="28" y="66"/>
                </a:lnTo>
                <a:lnTo>
                  <a:pt x="40" y="76"/>
                </a:lnTo>
                <a:lnTo>
                  <a:pt x="68" y="86"/>
                </a:lnTo>
                <a:lnTo>
                  <a:pt x="98" y="96"/>
                </a:lnTo>
                <a:lnTo>
                  <a:pt x="104" y="102"/>
                </a:lnTo>
                <a:lnTo>
                  <a:pt x="112" y="112"/>
                </a:lnTo>
                <a:lnTo>
                  <a:pt x="118" y="128"/>
                </a:lnTo>
                <a:lnTo>
                  <a:pt x="124" y="150"/>
                </a:lnTo>
                <a:lnTo>
                  <a:pt x="140" y="158"/>
                </a:lnTo>
                <a:lnTo>
                  <a:pt x="146" y="162"/>
                </a:lnTo>
                <a:lnTo>
                  <a:pt x="152" y="162"/>
                </a:lnTo>
                <a:lnTo>
                  <a:pt x="180" y="144"/>
                </a:lnTo>
                <a:lnTo>
                  <a:pt x="182" y="142"/>
                </a:lnTo>
                <a:lnTo>
                  <a:pt x="184" y="144"/>
                </a:lnTo>
                <a:lnTo>
                  <a:pt x="198" y="146"/>
                </a:lnTo>
                <a:lnTo>
                  <a:pt x="200" y="146"/>
                </a:lnTo>
                <a:lnTo>
                  <a:pt x="200" y="150"/>
                </a:lnTo>
                <a:lnTo>
                  <a:pt x="198" y="152"/>
                </a:lnTo>
                <a:lnTo>
                  <a:pt x="192" y="174"/>
                </a:lnTo>
                <a:lnTo>
                  <a:pt x="186" y="186"/>
                </a:lnTo>
                <a:lnTo>
                  <a:pt x="168" y="186"/>
                </a:lnTo>
                <a:lnTo>
                  <a:pt x="166" y="194"/>
                </a:lnTo>
                <a:lnTo>
                  <a:pt x="164" y="202"/>
                </a:lnTo>
                <a:lnTo>
                  <a:pt x="152" y="222"/>
                </a:lnTo>
                <a:lnTo>
                  <a:pt x="148" y="228"/>
                </a:lnTo>
                <a:lnTo>
                  <a:pt x="148" y="234"/>
                </a:lnTo>
                <a:lnTo>
                  <a:pt x="166" y="246"/>
                </a:lnTo>
                <a:lnTo>
                  <a:pt x="172" y="252"/>
                </a:lnTo>
                <a:lnTo>
                  <a:pt x="178" y="254"/>
                </a:lnTo>
                <a:lnTo>
                  <a:pt x="182" y="254"/>
                </a:lnTo>
                <a:lnTo>
                  <a:pt x="186" y="266"/>
                </a:lnTo>
                <a:lnTo>
                  <a:pt x="194" y="270"/>
                </a:lnTo>
                <a:lnTo>
                  <a:pt x="200" y="266"/>
                </a:lnTo>
                <a:lnTo>
                  <a:pt x="204" y="262"/>
                </a:lnTo>
                <a:lnTo>
                  <a:pt x="208" y="262"/>
                </a:lnTo>
                <a:lnTo>
                  <a:pt x="214" y="264"/>
                </a:lnTo>
                <a:lnTo>
                  <a:pt x="218" y="266"/>
                </a:lnTo>
                <a:lnTo>
                  <a:pt x="224" y="270"/>
                </a:lnTo>
                <a:lnTo>
                  <a:pt x="230" y="278"/>
                </a:lnTo>
                <a:lnTo>
                  <a:pt x="236" y="286"/>
                </a:lnTo>
                <a:lnTo>
                  <a:pt x="238" y="286"/>
                </a:lnTo>
                <a:lnTo>
                  <a:pt x="242" y="284"/>
                </a:lnTo>
                <a:lnTo>
                  <a:pt x="248" y="284"/>
                </a:lnTo>
                <a:lnTo>
                  <a:pt x="264" y="288"/>
                </a:lnTo>
                <a:lnTo>
                  <a:pt x="284" y="292"/>
                </a:lnTo>
                <a:lnTo>
                  <a:pt x="304" y="286"/>
                </a:lnTo>
                <a:lnTo>
                  <a:pt x="312" y="282"/>
                </a:lnTo>
                <a:lnTo>
                  <a:pt x="318" y="278"/>
                </a:lnTo>
                <a:lnTo>
                  <a:pt x="312" y="272"/>
                </a:lnTo>
                <a:lnTo>
                  <a:pt x="312" y="268"/>
                </a:lnTo>
                <a:lnTo>
                  <a:pt x="316" y="262"/>
                </a:lnTo>
                <a:lnTo>
                  <a:pt x="322" y="256"/>
                </a:lnTo>
                <a:lnTo>
                  <a:pt x="324" y="248"/>
                </a:lnTo>
                <a:lnTo>
                  <a:pt x="324" y="238"/>
                </a:lnTo>
                <a:lnTo>
                  <a:pt x="324" y="232"/>
                </a:lnTo>
                <a:lnTo>
                  <a:pt x="326" y="230"/>
                </a:lnTo>
                <a:lnTo>
                  <a:pt x="330" y="226"/>
                </a:lnTo>
                <a:lnTo>
                  <a:pt x="340" y="222"/>
                </a:lnTo>
                <a:lnTo>
                  <a:pt x="348" y="222"/>
                </a:lnTo>
                <a:lnTo>
                  <a:pt x="356" y="226"/>
                </a:lnTo>
                <a:lnTo>
                  <a:pt x="366" y="230"/>
                </a:lnTo>
                <a:lnTo>
                  <a:pt x="378" y="238"/>
                </a:lnTo>
                <a:lnTo>
                  <a:pt x="372" y="222"/>
                </a:lnTo>
                <a:lnTo>
                  <a:pt x="364" y="210"/>
                </a:lnTo>
                <a:lnTo>
                  <a:pt x="362" y="196"/>
                </a:lnTo>
                <a:lnTo>
                  <a:pt x="348" y="194"/>
                </a:lnTo>
                <a:lnTo>
                  <a:pt x="312" y="172"/>
                </a:lnTo>
                <a:lnTo>
                  <a:pt x="294" y="170"/>
                </a:lnTo>
                <a:lnTo>
                  <a:pt x="294" y="166"/>
                </a:lnTo>
                <a:lnTo>
                  <a:pt x="292" y="146"/>
                </a:lnTo>
                <a:lnTo>
                  <a:pt x="276" y="106"/>
                </a:lnTo>
                <a:lnTo>
                  <a:pt x="270" y="94"/>
                </a:lnTo>
                <a:lnTo>
                  <a:pt x="264" y="86"/>
                </a:lnTo>
                <a:close/>
              </a:path>
            </a:pathLst>
          </a:custGeom>
          <a:solidFill>
            <a:srgbClr val="D3D3D3"/>
          </a:solidFill>
          <a:ln w="3175">
            <a:solidFill>
              <a:schemeClr val="bg1"/>
            </a:solidFill>
            <a:round/>
          </a:ln>
        </p:spPr>
        <p:txBody>
          <a:bodyPr/>
          <a:lstStyle/>
          <a:p>
            <a:endParaRPr lang="zh-CN" altLang="en-US"/>
          </a:p>
        </p:txBody>
      </p:sp>
      <p:sp>
        <p:nvSpPr>
          <p:cNvPr id="36893" name="河北"/>
          <p:cNvSpPr>
            <a:spLocks noChangeArrowheads="1"/>
          </p:cNvSpPr>
          <p:nvPr/>
        </p:nvSpPr>
        <p:spPr bwMode="auto">
          <a:xfrm>
            <a:off x="4545013" y="2765425"/>
            <a:ext cx="646112" cy="919163"/>
          </a:xfrm>
          <a:custGeom>
            <a:avLst/>
            <a:gdLst>
              <a:gd name="T0" fmla="*/ 312 w 352"/>
              <a:gd name="T1" fmla="*/ 144 h 502"/>
              <a:gd name="T2" fmla="*/ 270 w 352"/>
              <a:gd name="T3" fmla="*/ 122 h 502"/>
              <a:gd name="T4" fmla="*/ 278 w 352"/>
              <a:gd name="T5" fmla="*/ 102 h 502"/>
              <a:gd name="T6" fmla="*/ 246 w 352"/>
              <a:gd name="T7" fmla="*/ 88 h 502"/>
              <a:gd name="T8" fmla="*/ 234 w 352"/>
              <a:gd name="T9" fmla="*/ 48 h 502"/>
              <a:gd name="T10" fmla="*/ 226 w 352"/>
              <a:gd name="T11" fmla="*/ 40 h 502"/>
              <a:gd name="T12" fmla="*/ 210 w 352"/>
              <a:gd name="T13" fmla="*/ 30 h 502"/>
              <a:gd name="T14" fmla="*/ 200 w 352"/>
              <a:gd name="T15" fmla="*/ 0 h 502"/>
              <a:gd name="T16" fmla="*/ 178 w 352"/>
              <a:gd name="T17" fmla="*/ 16 h 502"/>
              <a:gd name="T18" fmla="*/ 146 w 352"/>
              <a:gd name="T19" fmla="*/ 64 h 502"/>
              <a:gd name="T20" fmla="*/ 130 w 352"/>
              <a:gd name="T21" fmla="*/ 68 h 502"/>
              <a:gd name="T22" fmla="*/ 114 w 352"/>
              <a:gd name="T23" fmla="*/ 78 h 502"/>
              <a:gd name="T24" fmla="*/ 80 w 352"/>
              <a:gd name="T25" fmla="*/ 96 h 502"/>
              <a:gd name="T26" fmla="*/ 50 w 352"/>
              <a:gd name="T27" fmla="*/ 94 h 502"/>
              <a:gd name="T28" fmla="*/ 42 w 352"/>
              <a:gd name="T29" fmla="*/ 56 h 502"/>
              <a:gd name="T30" fmla="*/ 16 w 352"/>
              <a:gd name="T31" fmla="*/ 96 h 502"/>
              <a:gd name="T32" fmla="*/ 0 w 352"/>
              <a:gd name="T33" fmla="*/ 122 h 502"/>
              <a:gd name="T34" fmla="*/ 38 w 352"/>
              <a:gd name="T35" fmla="*/ 186 h 502"/>
              <a:gd name="T36" fmla="*/ 12 w 352"/>
              <a:gd name="T37" fmla="*/ 200 h 502"/>
              <a:gd name="T38" fmla="*/ 48 w 352"/>
              <a:gd name="T39" fmla="*/ 240 h 502"/>
              <a:gd name="T40" fmla="*/ 36 w 352"/>
              <a:gd name="T41" fmla="*/ 284 h 502"/>
              <a:gd name="T42" fmla="*/ 8 w 352"/>
              <a:gd name="T43" fmla="*/ 332 h 502"/>
              <a:gd name="T44" fmla="*/ 48 w 352"/>
              <a:gd name="T45" fmla="*/ 376 h 502"/>
              <a:gd name="T46" fmla="*/ 32 w 352"/>
              <a:gd name="T47" fmla="*/ 416 h 502"/>
              <a:gd name="T48" fmla="*/ 14 w 352"/>
              <a:gd name="T49" fmla="*/ 456 h 502"/>
              <a:gd name="T50" fmla="*/ 14 w 352"/>
              <a:gd name="T51" fmla="*/ 468 h 502"/>
              <a:gd name="T52" fmla="*/ 28 w 352"/>
              <a:gd name="T53" fmla="*/ 488 h 502"/>
              <a:gd name="T54" fmla="*/ 80 w 352"/>
              <a:gd name="T55" fmla="*/ 500 h 502"/>
              <a:gd name="T56" fmla="*/ 122 w 352"/>
              <a:gd name="T57" fmla="*/ 486 h 502"/>
              <a:gd name="T58" fmla="*/ 158 w 352"/>
              <a:gd name="T59" fmla="*/ 400 h 502"/>
              <a:gd name="T60" fmla="*/ 240 w 352"/>
              <a:gd name="T61" fmla="*/ 332 h 502"/>
              <a:gd name="T62" fmla="*/ 226 w 352"/>
              <a:gd name="T63" fmla="*/ 302 h 502"/>
              <a:gd name="T64" fmla="*/ 196 w 352"/>
              <a:gd name="T65" fmla="*/ 292 h 502"/>
              <a:gd name="T66" fmla="*/ 176 w 352"/>
              <a:gd name="T67" fmla="*/ 256 h 502"/>
              <a:gd name="T68" fmla="*/ 146 w 352"/>
              <a:gd name="T69" fmla="*/ 240 h 502"/>
              <a:gd name="T70" fmla="*/ 110 w 352"/>
              <a:gd name="T71" fmla="*/ 226 h 502"/>
              <a:gd name="T72" fmla="*/ 96 w 352"/>
              <a:gd name="T73" fmla="*/ 210 h 502"/>
              <a:gd name="T74" fmla="*/ 110 w 352"/>
              <a:gd name="T75" fmla="*/ 192 h 502"/>
              <a:gd name="T76" fmla="*/ 112 w 352"/>
              <a:gd name="T77" fmla="*/ 164 h 502"/>
              <a:gd name="T78" fmla="*/ 120 w 352"/>
              <a:gd name="T79" fmla="*/ 152 h 502"/>
              <a:gd name="T80" fmla="*/ 150 w 352"/>
              <a:gd name="T81" fmla="*/ 140 h 502"/>
              <a:gd name="T82" fmla="*/ 140 w 352"/>
              <a:gd name="T83" fmla="*/ 128 h 502"/>
              <a:gd name="T84" fmla="*/ 160 w 352"/>
              <a:gd name="T85" fmla="*/ 116 h 502"/>
              <a:gd name="T86" fmla="*/ 208 w 352"/>
              <a:gd name="T87" fmla="*/ 134 h 502"/>
              <a:gd name="T88" fmla="*/ 210 w 352"/>
              <a:gd name="T89" fmla="*/ 152 h 502"/>
              <a:gd name="T90" fmla="*/ 210 w 352"/>
              <a:gd name="T91" fmla="*/ 180 h 502"/>
              <a:gd name="T92" fmla="*/ 234 w 352"/>
              <a:gd name="T93" fmla="*/ 172 h 502"/>
              <a:gd name="T94" fmla="*/ 246 w 352"/>
              <a:gd name="T95" fmla="*/ 210 h 502"/>
              <a:gd name="T96" fmla="*/ 300 w 352"/>
              <a:gd name="T97" fmla="*/ 244 h 502"/>
              <a:gd name="T98" fmla="*/ 336 w 352"/>
              <a:gd name="T99" fmla="*/ 188 h 502"/>
              <a:gd name="T100" fmla="*/ 350 w 352"/>
              <a:gd name="T101" fmla="*/ 176 h 502"/>
              <a:gd name="T102" fmla="*/ 326 w 352"/>
              <a:gd name="T103" fmla="*/ 15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2" h="502">
                <a:moveTo>
                  <a:pt x="324" y="152"/>
                </a:moveTo>
                <a:lnTo>
                  <a:pt x="318" y="148"/>
                </a:lnTo>
                <a:lnTo>
                  <a:pt x="316" y="148"/>
                </a:lnTo>
                <a:lnTo>
                  <a:pt x="312" y="144"/>
                </a:lnTo>
                <a:lnTo>
                  <a:pt x="290" y="136"/>
                </a:lnTo>
                <a:lnTo>
                  <a:pt x="284" y="136"/>
                </a:lnTo>
                <a:lnTo>
                  <a:pt x="280" y="138"/>
                </a:lnTo>
                <a:lnTo>
                  <a:pt x="270" y="122"/>
                </a:lnTo>
                <a:lnTo>
                  <a:pt x="272" y="120"/>
                </a:lnTo>
                <a:lnTo>
                  <a:pt x="278" y="112"/>
                </a:lnTo>
                <a:lnTo>
                  <a:pt x="278" y="104"/>
                </a:lnTo>
                <a:lnTo>
                  <a:pt x="278" y="102"/>
                </a:lnTo>
                <a:lnTo>
                  <a:pt x="282" y="96"/>
                </a:lnTo>
                <a:lnTo>
                  <a:pt x="280" y="94"/>
                </a:lnTo>
                <a:lnTo>
                  <a:pt x="268" y="92"/>
                </a:lnTo>
                <a:lnTo>
                  <a:pt x="246" y="88"/>
                </a:lnTo>
                <a:lnTo>
                  <a:pt x="234" y="76"/>
                </a:lnTo>
                <a:lnTo>
                  <a:pt x="230" y="68"/>
                </a:lnTo>
                <a:lnTo>
                  <a:pt x="228" y="64"/>
                </a:lnTo>
                <a:lnTo>
                  <a:pt x="234" y="48"/>
                </a:lnTo>
                <a:lnTo>
                  <a:pt x="234" y="36"/>
                </a:lnTo>
                <a:lnTo>
                  <a:pt x="234" y="32"/>
                </a:lnTo>
                <a:lnTo>
                  <a:pt x="228" y="40"/>
                </a:lnTo>
                <a:lnTo>
                  <a:pt x="226" y="40"/>
                </a:lnTo>
                <a:lnTo>
                  <a:pt x="226" y="42"/>
                </a:lnTo>
                <a:lnTo>
                  <a:pt x="224" y="40"/>
                </a:lnTo>
                <a:lnTo>
                  <a:pt x="222" y="40"/>
                </a:lnTo>
                <a:lnTo>
                  <a:pt x="210" y="30"/>
                </a:lnTo>
                <a:lnTo>
                  <a:pt x="208" y="28"/>
                </a:lnTo>
                <a:lnTo>
                  <a:pt x="208" y="26"/>
                </a:lnTo>
                <a:lnTo>
                  <a:pt x="206" y="8"/>
                </a:lnTo>
                <a:lnTo>
                  <a:pt x="200" y="0"/>
                </a:lnTo>
                <a:lnTo>
                  <a:pt x="188" y="0"/>
                </a:lnTo>
                <a:lnTo>
                  <a:pt x="180" y="14"/>
                </a:lnTo>
                <a:lnTo>
                  <a:pt x="180" y="16"/>
                </a:lnTo>
                <a:lnTo>
                  <a:pt x="178" y="16"/>
                </a:lnTo>
                <a:lnTo>
                  <a:pt x="160" y="12"/>
                </a:lnTo>
                <a:lnTo>
                  <a:pt x="156" y="30"/>
                </a:lnTo>
                <a:lnTo>
                  <a:pt x="156" y="48"/>
                </a:lnTo>
                <a:lnTo>
                  <a:pt x="146" y="64"/>
                </a:lnTo>
                <a:lnTo>
                  <a:pt x="146" y="66"/>
                </a:lnTo>
                <a:lnTo>
                  <a:pt x="144" y="66"/>
                </a:lnTo>
                <a:lnTo>
                  <a:pt x="142" y="66"/>
                </a:lnTo>
                <a:lnTo>
                  <a:pt x="130" y="68"/>
                </a:lnTo>
                <a:lnTo>
                  <a:pt x="118" y="76"/>
                </a:lnTo>
                <a:lnTo>
                  <a:pt x="118" y="78"/>
                </a:lnTo>
                <a:lnTo>
                  <a:pt x="116" y="78"/>
                </a:lnTo>
                <a:lnTo>
                  <a:pt x="114" y="78"/>
                </a:lnTo>
                <a:lnTo>
                  <a:pt x="92" y="70"/>
                </a:lnTo>
                <a:lnTo>
                  <a:pt x="90" y="78"/>
                </a:lnTo>
                <a:lnTo>
                  <a:pt x="90" y="80"/>
                </a:lnTo>
                <a:lnTo>
                  <a:pt x="80" y="96"/>
                </a:lnTo>
                <a:lnTo>
                  <a:pt x="76" y="100"/>
                </a:lnTo>
                <a:lnTo>
                  <a:pt x="74" y="100"/>
                </a:lnTo>
                <a:lnTo>
                  <a:pt x="64" y="100"/>
                </a:lnTo>
                <a:lnTo>
                  <a:pt x="50" y="94"/>
                </a:lnTo>
                <a:lnTo>
                  <a:pt x="48" y="92"/>
                </a:lnTo>
                <a:lnTo>
                  <a:pt x="48" y="90"/>
                </a:lnTo>
                <a:lnTo>
                  <a:pt x="46" y="72"/>
                </a:lnTo>
                <a:lnTo>
                  <a:pt x="42" y="56"/>
                </a:lnTo>
                <a:lnTo>
                  <a:pt x="38" y="52"/>
                </a:lnTo>
                <a:lnTo>
                  <a:pt x="34" y="64"/>
                </a:lnTo>
                <a:lnTo>
                  <a:pt x="24" y="76"/>
                </a:lnTo>
                <a:lnTo>
                  <a:pt x="16" y="96"/>
                </a:lnTo>
                <a:lnTo>
                  <a:pt x="14" y="96"/>
                </a:lnTo>
                <a:lnTo>
                  <a:pt x="8" y="108"/>
                </a:lnTo>
                <a:lnTo>
                  <a:pt x="6" y="114"/>
                </a:lnTo>
                <a:lnTo>
                  <a:pt x="0" y="122"/>
                </a:lnTo>
                <a:lnTo>
                  <a:pt x="6" y="140"/>
                </a:lnTo>
                <a:lnTo>
                  <a:pt x="30" y="168"/>
                </a:lnTo>
                <a:lnTo>
                  <a:pt x="38" y="184"/>
                </a:lnTo>
                <a:lnTo>
                  <a:pt x="38" y="186"/>
                </a:lnTo>
                <a:lnTo>
                  <a:pt x="36" y="188"/>
                </a:lnTo>
                <a:lnTo>
                  <a:pt x="30" y="196"/>
                </a:lnTo>
                <a:lnTo>
                  <a:pt x="28" y="196"/>
                </a:lnTo>
                <a:lnTo>
                  <a:pt x="12" y="200"/>
                </a:lnTo>
                <a:lnTo>
                  <a:pt x="14" y="212"/>
                </a:lnTo>
                <a:lnTo>
                  <a:pt x="26" y="220"/>
                </a:lnTo>
                <a:lnTo>
                  <a:pt x="42" y="224"/>
                </a:lnTo>
                <a:lnTo>
                  <a:pt x="48" y="240"/>
                </a:lnTo>
                <a:lnTo>
                  <a:pt x="44" y="268"/>
                </a:lnTo>
                <a:lnTo>
                  <a:pt x="38" y="280"/>
                </a:lnTo>
                <a:lnTo>
                  <a:pt x="38" y="284"/>
                </a:lnTo>
                <a:lnTo>
                  <a:pt x="36" y="284"/>
                </a:lnTo>
                <a:lnTo>
                  <a:pt x="16" y="286"/>
                </a:lnTo>
                <a:lnTo>
                  <a:pt x="16" y="294"/>
                </a:lnTo>
                <a:lnTo>
                  <a:pt x="10" y="312"/>
                </a:lnTo>
                <a:lnTo>
                  <a:pt x="8" y="332"/>
                </a:lnTo>
                <a:lnTo>
                  <a:pt x="12" y="344"/>
                </a:lnTo>
                <a:lnTo>
                  <a:pt x="36" y="358"/>
                </a:lnTo>
                <a:lnTo>
                  <a:pt x="38" y="360"/>
                </a:lnTo>
                <a:lnTo>
                  <a:pt x="48" y="376"/>
                </a:lnTo>
                <a:lnTo>
                  <a:pt x="48" y="378"/>
                </a:lnTo>
                <a:lnTo>
                  <a:pt x="48" y="380"/>
                </a:lnTo>
                <a:lnTo>
                  <a:pt x="34" y="408"/>
                </a:lnTo>
                <a:lnTo>
                  <a:pt x="32" y="416"/>
                </a:lnTo>
                <a:lnTo>
                  <a:pt x="24" y="434"/>
                </a:lnTo>
                <a:lnTo>
                  <a:pt x="20" y="448"/>
                </a:lnTo>
                <a:lnTo>
                  <a:pt x="20" y="450"/>
                </a:lnTo>
                <a:lnTo>
                  <a:pt x="14" y="456"/>
                </a:lnTo>
                <a:lnTo>
                  <a:pt x="12" y="462"/>
                </a:lnTo>
                <a:lnTo>
                  <a:pt x="12" y="464"/>
                </a:lnTo>
                <a:lnTo>
                  <a:pt x="12" y="466"/>
                </a:lnTo>
                <a:lnTo>
                  <a:pt x="14" y="468"/>
                </a:lnTo>
                <a:lnTo>
                  <a:pt x="22" y="476"/>
                </a:lnTo>
                <a:lnTo>
                  <a:pt x="26" y="482"/>
                </a:lnTo>
                <a:lnTo>
                  <a:pt x="28" y="484"/>
                </a:lnTo>
                <a:lnTo>
                  <a:pt x="28" y="488"/>
                </a:lnTo>
                <a:lnTo>
                  <a:pt x="30" y="492"/>
                </a:lnTo>
                <a:lnTo>
                  <a:pt x="36" y="496"/>
                </a:lnTo>
                <a:lnTo>
                  <a:pt x="66" y="502"/>
                </a:lnTo>
                <a:lnTo>
                  <a:pt x="80" y="500"/>
                </a:lnTo>
                <a:lnTo>
                  <a:pt x="94" y="496"/>
                </a:lnTo>
                <a:lnTo>
                  <a:pt x="108" y="492"/>
                </a:lnTo>
                <a:lnTo>
                  <a:pt x="122" y="492"/>
                </a:lnTo>
                <a:lnTo>
                  <a:pt x="122" y="486"/>
                </a:lnTo>
                <a:lnTo>
                  <a:pt x="114" y="464"/>
                </a:lnTo>
                <a:lnTo>
                  <a:pt x="112" y="464"/>
                </a:lnTo>
                <a:lnTo>
                  <a:pt x="114" y="464"/>
                </a:lnTo>
                <a:lnTo>
                  <a:pt x="158" y="400"/>
                </a:lnTo>
                <a:lnTo>
                  <a:pt x="208" y="352"/>
                </a:lnTo>
                <a:lnTo>
                  <a:pt x="224" y="348"/>
                </a:lnTo>
                <a:lnTo>
                  <a:pt x="232" y="338"/>
                </a:lnTo>
                <a:lnTo>
                  <a:pt x="240" y="332"/>
                </a:lnTo>
                <a:lnTo>
                  <a:pt x="250" y="328"/>
                </a:lnTo>
                <a:lnTo>
                  <a:pt x="246" y="324"/>
                </a:lnTo>
                <a:lnTo>
                  <a:pt x="234" y="312"/>
                </a:lnTo>
                <a:lnTo>
                  <a:pt x="226" y="302"/>
                </a:lnTo>
                <a:lnTo>
                  <a:pt x="226" y="300"/>
                </a:lnTo>
                <a:lnTo>
                  <a:pt x="230" y="294"/>
                </a:lnTo>
                <a:lnTo>
                  <a:pt x="218" y="296"/>
                </a:lnTo>
                <a:lnTo>
                  <a:pt x="196" y="292"/>
                </a:lnTo>
                <a:lnTo>
                  <a:pt x="186" y="284"/>
                </a:lnTo>
                <a:lnTo>
                  <a:pt x="182" y="280"/>
                </a:lnTo>
                <a:lnTo>
                  <a:pt x="180" y="276"/>
                </a:lnTo>
                <a:lnTo>
                  <a:pt x="176" y="256"/>
                </a:lnTo>
                <a:lnTo>
                  <a:pt x="174" y="238"/>
                </a:lnTo>
                <a:lnTo>
                  <a:pt x="170" y="242"/>
                </a:lnTo>
                <a:lnTo>
                  <a:pt x="164" y="244"/>
                </a:lnTo>
                <a:lnTo>
                  <a:pt x="146" y="240"/>
                </a:lnTo>
                <a:lnTo>
                  <a:pt x="136" y="232"/>
                </a:lnTo>
                <a:lnTo>
                  <a:pt x="122" y="228"/>
                </a:lnTo>
                <a:lnTo>
                  <a:pt x="116" y="228"/>
                </a:lnTo>
                <a:lnTo>
                  <a:pt x="110" y="226"/>
                </a:lnTo>
                <a:lnTo>
                  <a:pt x="104" y="224"/>
                </a:lnTo>
                <a:lnTo>
                  <a:pt x="98" y="218"/>
                </a:lnTo>
                <a:lnTo>
                  <a:pt x="96" y="214"/>
                </a:lnTo>
                <a:lnTo>
                  <a:pt x="96" y="210"/>
                </a:lnTo>
                <a:lnTo>
                  <a:pt x="96" y="206"/>
                </a:lnTo>
                <a:lnTo>
                  <a:pt x="98" y="202"/>
                </a:lnTo>
                <a:lnTo>
                  <a:pt x="102" y="200"/>
                </a:lnTo>
                <a:lnTo>
                  <a:pt x="110" y="192"/>
                </a:lnTo>
                <a:lnTo>
                  <a:pt x="118" y="180"/>
                </a:lnTo>
                <a:lnTo>
                  <a:pt x="116" y="176"/>
                </a:lnTo>
                <a:lnTo>
                  <a:pt x="114" y="170"/>
                </a:lnTo>
                <a:lnTo>
                  <a:pt x="112" y="164"/>
                </a:lnTo>
                <a:lnTo>
                  <a:pt x="114" y="160"/>
                </a:lnTo>
                <a:lnTo>
                  <a:pt x="114" y="158"/>
                </a:lnTo>
                <a:lnTo>
                  <a:pt x="116" y="156"/>
                </a:lnTo>
                <a:lnTo>
                  <a:pt x="120" y="152"/>
                </a:lnTo>
                <a:lnTo>
                  <a:pt x="134" y="148"/>
                </a:lnTo>
                <a:lnTo>
                  <a:pt x="136" y="142"/>
                </a:lnTo>
                <a:lnTo>
                  <a:pt x="138" y="140"/>
                </a:lnTo>
                <a:lnTo>
                  <a:pt x="150" y="140"/>
                </a:lnTo>
                <a:lnTo>
                  <a:pt x="148" y="140"/>
                </a:lnTo>
                <a:lnTo>
                  <a:pt x="142" y="136"/>
                </a:lnTo>
                <a:lnTo>
                  <a:pt x="140" y="132"/>
                </a:lnTo>
                <a:lnTo>
                  <a:pt x="140" y="128"/>
                </a:lnTo>
                <a:lnTo>
                  <a:pt x="142" y="122"/>
                </a:lnTo>
                <a:lnTo>
                  <a:pt x="148" y="118"/>
                </a:lnTo>
                <a:lnTo>
                  <a:pt x="154" y="116"/>
                </a:lnTo>
                <a:lnTo>
                  <a:pt x="160" y="116"/>
                </a:lnTo>
                <a:lnTo>
                  <a:pt x="166" y="118"/>
                </a:lnTo>
                <a:lnTo>
                  <a:pt x="172" y="120"/>
                </a:lnTo>
                <a:lnTo>
                  <a:pt x="190" y="134"/>
                </a:lnTo>
                <a:lnTo>
                  <a:pt x="208" y="134"/>
                </a:lnTo>
                <a:lnTo>
                  <a:pt x="214" y="138"/>
                </a:lnTo>
                <a:lnTo>
                  <a:pt x="214" y="144"/>
                </a:lnTo>
                <a:lnTo>
                  <a:pt x="214" y="150"/>
                </a:lnTo>
                <a:lnTo>
                  <a:pt x="210" y="152"/>
                </a:lnTo>
                <a:lnTo>
                  <a:pt x="206" y="152"/>
                </a:lnTo>
                <a:lnTo>
                  <a:pt x="204" y="154"/>
                </a:lnTo>
                <a:lnTo>
                  <a:pt x="202" y="160"/>
                </a:lnTo>
                <a:lnTo>
                  <a:pt x="210" y="180"/>
                </a:lnTo>
                <a:lnTo>
                  <a:pt x="218" y="170"/>
                </a:lnTo>
                <a:lnTo>
                  <a:pt x="226" y="168"/>
                </a:lnTo>
                <a:lnTo>
                  <a:pt x="230" y="168"/>
                </a:lnTo>
                <a:lnTo>
                  <a:pt x="234" y="172"/>
                </a:lnTo>
                <a:lnTo>
                  <a:pt x="236" y="180"/>
                </a:lnTo>
                <a:lnTo>
                  <a:pt x="240" y="190"/>
                </a:lnTo>
                <a:lnTo>
                  <a:pt x="242" y="202"/>
                </a:lnTo>
                <a:lnTo>
                  <a:pt x="246" y="210"/>
                </a:lnTo>
                <a:lnTo>
                  <a:pt x="252" y="220"/>
                </a:lnTo>
                <a:lnTo>
                  <a:pt x="264" y="236"/>
                </a:lnTo>
                <a:lnTo>
                  <a:pt x="268" y="248"/>
                </a:lnTo>
                <a:lnTo>
                  <a:pt x="300" y="244"/>
                </a:lnTo>
                <a:lnTo>
                  <a:pt x="314" y="236"/>
                </a:lnTo>
                <a:lnTo>
                  <a:pt x="326" y="220"/>
                </a:lnTo>
                <a:lnTo>
                  <a:pt x="332" y="204"/>
                </a:lnTo>
                <a:lnTo>
                  <a:pt x="336" y="188"/>
                </a:lnTo>
                <a:lnTo>
                  <a:pt x="336" y="186"/>
                </a:lnTo>
                <a:lnTo>
                  <a:pt x="336" y="184"/>
                </a:lnTo>
                <a:lnTo>
                  <a:pt x="338" y="184"/>
                </a:lnTo>
                <a:lnTo>
                  <a:pt x="350" y="176"/>
                </a:lnTo>
                <a:lnTo>
                  <a:pt x="352" y="176"/>
                </a:lnTo>
                <a:lnTo>
                  <a:pt x="350" y="174"/>
                </a:lnTo>
                <a:lnTo>
                  <a:pt x="330" y="168"/>
                </a:lnTo>
                <a:lnTo>
                  <a:pt x="326" y="156"/>
                </a:lnTo>
                <a:lnTo>
                  <a:pt x="324" y="152"/>
                </a:lnTo>
                <a:close/>
              </a:path>
            </a:pathLst>
          </a:custGeom>
          <a:solidFill>
            <a:srgbClr val="D3D3D3"/>
          </a:solidFill>
          <a:ln w="3175">
            <a:solidFill>
              <a:schemeClr val="bg1"/>
            </a:solidFill>
            <a:round/>
          </a:ln>
        </p:spPr>
        <p:txBody>
          <a:bodyPr/>
          <a:lstStyle/>
          <a:p>
            <a:endParaRPr lang="zh-CN" altLang="en-US"/>
          </a:p>
        </p:txBody>
      </p:sp>
      <p:sp>
        <p:nvSpPr>
          <p:cNvPr id="36894" name="河南"/>
          <p:cNvSpPr>
            <a:spLocks noChangeArrowheads="1"/>
          </p:cNvSpPr>
          <p:nvPr/>
        </p:nvSpPr>
        <p:spPr bwMode="auto">
          <a:xfrm>
            <a:off x="4251325" y="3648075"/>
            <a:ext cx="677863" cy="669925"/>
          </a:xfrm>
          <a:custGeom>
            <a:avLst/>
            <a:gdLst>
              <a:gd name="T0" fmla="*/ 80 w 370"/>
              <a:gd name="T1" fmla="*/ 120 h 366"/>
              <a:gd name="T2" fmla="*/ 2 w 370"/>
              <a:gd name="T3" fmla="*/ 162 h 366"/>
              <a:gd name="T4" fmla="*/ 2 w 370"/>
              <a:gd name="T5" fmla="*/ 196 h 366"/>
              <a:gd name="T6" fmla="*/ 10 w 370"/>
              <a:gd name="T7" fmla="*/ 210 h 366"/>
              <a:gd name="T8" fmla="*/ 30 w 370"/>
              <a:gd name="T9" fmla="*/ 222 h 366"/>
              <a:gd name="T10" fmla="*/ 54 w 370"/>
              <a:gd name="T11" fmla="*/ 276 h 366"/>
              <a:gd name="T12" fmla="*/ 66 w 370"/>
              <a:gd name="T13" fmla="*/ 286 h 366"/>
              <a:gd name="T14" fmla="*/ 86 w 370"/>
              <a:gd name="T15" fmla="*/ 290 h 366"/>
              <a:gd name="T16" fmla="*/ 104 w 370"/>
              <a:gd name="T17" fmla="*/ 300 h 366"/>
              <a:gd name="T18" fmla="*/ 194 w 370"/>
              <a:gd name="T19" fmla="*/ 304 h 366"/>
              <a:gd name="T20" fmla="*/ 210 w 370"/>
              <a:gd name="T21" fmla="*/ 310 h 366"/>
              <a:gd name="T22" fmla="*/ 214 w 370"/>
              <a:gd name="T23" fmla="*/ 318 h 366"/>
              <a:gd name="T24" fmla="*/ 214 w 370"/>
              <a:gd name="T25" fmla="*/ 342 h 366"/>
              <a:gd name="T26" fmla="*/ 234 w 370"/>
              <a:gd name="T27" fmla="*/ 342 h 366"/>
              <a:gd name="T28" fmla="*/ 250 w 370"/>
              <a:gd name="T29" fmla="*/ 338 h 366"/>
              <a:gd name="T30" fmla="*/ 258 w 370"/>
              <a:gd name="T31" fmla="*/ 342 h 366"/>
              <a:gd name="T32" fmla="*/ 278 w 370"/>
              <a:gd name="T33" fmla="*/ 362 h 366"/>
              <a:gd name="T34" fmla="*/ 282 w 370"/>
              <a:gd name="T35" fmla="*/ 366 h 366"/>
              <a:gd name="T36" fmla="*/ 298 w 370"/>
              <a:gd name="T37" fmla="*/ 350 h 366"/>
              <a:gd name="T38" fmla="*/ 314 w 370"/>
              <a:gd name="T39" fmla="*/ 358 h 366"/>
              <a:gd name="T40" fmla="*/ 326 w 370"/>
              <a:gd name="T41" fmla="*/ 342 h 366"/>
              <a:gd name="T42" fmla="*/ 334 w 370"/>
              <a:gd name="T43" fmla="*/ 334 h 366"/>
              <a:gd name="T44" fmla="*/ 346 w 370"/>
              <a:gd name="T45" fmla="*/ 330 h 366"/>
              <a:gd name="T46" fmla="*/ 342 w 370"/>
              <a:gd name="T47" fmla="*/ 326 h 366"/>
              <a:gd name="T48" fmla="*/ 338 w 370"/>
              <a:gd name="T49" fmla="*/ 300 h 366"/>
              <a:gd name="T50" fmla="*/ 328 w 370"/>
              <a:gd name="T51" fmla="*/ 294 h 366"/>
              <a:gd name="T52" fmla="*/ 310 w 370"/>
              <a:gd name="T53" fmla="*/ 296 h 366"/>
              <a:gd name="T54" fmla="*/ 302 w 370"/>
              <a:gd name="T55" fmla="*/ 294 h 366"/>
              <a:gd name="T56" fmla="*/ 302 w 370"/>
              <a:gd name="T57" fmla="*/ 286 h 366"/>
              <a:gd name="T58" fmla="*/ 282 w 370"/>
              <a:gd name="T59" fmla="*/ 262 h 366"/>
              <a:gd name="T60" fmla="*/ 274 w 370"/>
              <a:gd name="T61" fmla="*/ 250 h 366"/>
              <a:gd name="T62" fmla="*/ 274 w 370"/>
              <a:gd name="T63" fmla="*/ 238 h 366"/>
              <a:gd name="T64" fmla="*/ 298 w 370"/>
              <a:gd name="T65" fmla="*/ 240 h 366"/>
              <a:gd name="T66" fmla="*/ 296 w 370"/>
              <a:gd name="T67" fmla="*/ 216 h 366"/>
              <a:gd name="T68" fmla="*/ 300 w 370"/>
              <a:gd name="T69" fmla="*/ 210 h 366"/>
              <a:gd name="T70" fmla="*/ 310 w 370"/>
              <a:gd name="T71" fmla="*/ 204 h 366"/>
              <a:gd name="T72" fmla="*/ 318 w 370"/>
              <a:gd name="T73" fmla="*/ 196 h 366"/>
              <a:gd name="T74" fmla="*/ 312 w 370"/>
              <a:gd name="T75" fmla="*/ 170 h 366"/>
              <a:gd name="T76" fmla="*/ 318 w 370"/>
              <a:gd name="T77" fmla="*/ 162 h 366"/>
              <a:gd name="T78" fmla="*/ 338 w 370"/>
              <a:gd name="T79" fmla="*/ 166 h 366"/>
              <a:gd name="T80" fmla="*/ 340 w 370"/>
              <a:gd name="T81" fmla="*/ 168 h 366"/>
              <a:gd name="T82" fmla="*/ 370 w 370"/>
              <a:gd name="T83" fmla="*/ 162 h 366"/>
              <a:gd name="T84" fmla="*/ 348 w 370"/>
              <a:gd name="T85" fmla="*/ 128 h 366"/>
              <a:gd name="T86" fmla="*/ 334 w 370"/>
              <a:gd name="T87" fmla="*/ 134 h 366"/>
              <a:gd name="T88" fmla="*/ 292 w 370"/>
              <a:gd name="T89" fmla="*/ 122 h 366"/>
              <a:gd name="T90" fmla="*/ 280 w 370"/>
              <a:gd name="T91" fmla="*/ 110 h 366"/>
              <a:gd name="T92" fmla="*/ 260 w 370"/>
              <a:gd name="T93" fmla="*/ 96 h 366"/>
              <a:gd name="T94" fmla="*/ 294 w 370"/>
              <a:gd name="T95" fmla="*/ 58 h 366"/>
              <a:gd name="T96" fmla="*/ 286 w 370"/>
              <a:gd name="T97" fmla="*/ 30 h 366"/>
              <a:gd name="T98" fmla="*/ 258 w 370"/>
              <a:gd name="T99" fmla="*/ 22 h 366"/>
              <a:gd name="T100" fmla="*/ 226 w 370"/>
              <a:gd name="T101" fmla="*/ 28 h 366"/>
              <a:gd name="T102" fmla="*/ 200 w 370"/>
              <a:gd name="T103" fmla="*/ 14 h 366"/>
              <a:gd name="T104" fmla="*/ 190 w 370"/>
              <a:gd name="T105" fmla="*/ 10 h 366"/>
              <a:gd name="T106" fmla="*/ 186 w 370"/>
              <a:gd name="T107" fmla="*/ 2 h 366"/>
              <a:gd name="T108" fmla="*/ 184 w 370"/>
              <a:gd name="T109" fmla="*/ 22 h 366"/>
              <a:gd name="T110" fmla="*/ 180 w 370"/>
              <a:gd name="T111" fmla="*/ 34 h 366"/>
              <a:gd name="T112" fmla="*/ 184 w 370"/>
              <a:gd name="T113" fmla="*/ 40 h 366"/>
              <a:gd name="T114" fmla="*/ 182 w 370"/>
              <a:gd name="T115" fmla="*/ 50 h 366"/>
              <a:gd name="T116" fmla="*/ 184 w 370"/>
              <a:gd name="T117" fmla="*/ 68 h 366"/>
              <a:gd name="T118" fmla="*/ 182 w 370"/>
              <a:gd name="T119" fmla="*/ 70 h 366"/>
              <a:gd name="T120" fmla="*/ 172 w 370"/>
              <a:gd name="T121" fmla="*/ 96 h 366"/>
              <a:gd name="T122" fmla="*/ 148 w 370"/>
              <a:gd name="T123" fmla="*/ 106 h 366"/>
              <a:gd name="T124" fmla="*/ 98 w 370"/>
              <a:gd name="T125" fmla="*/ 10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0" h="366">
                <a:moveTo>
                  <a:pt x="82" y="120"/>
                </a:moveTo>
                <a:lnTo>
                  <a:pt x="80" y="120"/>
                </a:lnTo>
                <a:lnTo>
                  <a:pt x="20" y="146"/>
                </a:lnTo>
                <a:lnTo>
                  <a:pt x="2" y="162"/>
                </a:lnTo>
                <a:lnTo>
                  <a:pt x="0" y="182"/>
                </a:lnTo>
                <a:lnTo>
                  <a:pt x="2" y="196"/>
                </a:lnTo>
                <a:lnTo>
                  <a:pt x="4" y="206"/>
                </a:lnTo>
                <a:lnTo>
                  <a:pt x="10" y="210"/>
                </a:lnTo>
                <a:lnTo>
                  <a:pt x="28" y="222"/>
                </a:lnTo>
                <a:lnTo>
                  <a:pt x="30" y="222"/>
                </a:lnTo>
                <a:lnTo>
                  <a:pt x="34" y="252"/>
                </a:lnTo>
                <a:lnTo>
                  <a:pt x="54" y="276"/>
                </a:lnTo>
                <a:lnTo>
                  <a:pt x="60" y="282"/>
                </a:lnTo>
                <a:lnTo>
                  <a:pt x="66" y="286"/>
                </a:lnTo>
                <a:lnTo>
                  <a:pt x="82" y="290"/>
                </a:lnTo>
                <a:lnTo>
                  <a:pt x="86" y="290"/>
                </a:lnTo>
                <a:lnTo>
                  <a:pt x="92" y="296"/>
                </a:lnTo>
                <a:lnTo>
                  <a:pt x="104" y="300"/>
                </a:lnTo>
                <a:lnTo>
                  <a:pt x="152" y="302"/>
                </a:lnTo>
                <a:lnTo>
                  <a:pt x="194" y="304"/>
                </a:lnTo>
                <a:lnTo>
                  <a:pt x="204" y="306"/>
                </a:lnTo>
                <a:lnTo>
                  <a:pt x="210" y="310"/>
                </a:lnTo>
                <a:lnTo>
                  <a:pt x="214" y="312"/>
                </a:lnTo>
                <a:lnTo>
                  <a:pt x="214" y="318"/>
                </a:lnTo>
                <a:lnTo>
                  <a:pt x="214" y="332"/>
                </a:lnTo>
                <a:lnTo>
                  <a:pt x="214" y="342"/>
                </a:lnTo>
                <a:lnTo>
                  <a:pt x="216" y="346"/>
                </a:lnTo>
                <a:lnTo>
                  <a:pt x="234" y="342"/>
                </a:lnTo>
                <a:lnTo>
                  <a:pt x="242" y="340"/>
                </a:lnTo>
                <a:lnTo>
                  <a:pt x="250" y="338"/>
                </a:lnTo>
                <a:lnTo>
                  <a:pt x="256" y="340"/>
                </a:lnTo>
                <a:lnTo>
                  <a:pt x="258" y="342"/>
                </a:lnTo>
                <a:lnTo>
                  <a:pt x="266" y="350"/>
                </a:lnTo>
                <a:lnTo>
                  <a:pt x="278" y="362"/>
                </a:lnTo>
                <a:lnTo>
                  <a:pt x="280" y="364"/>
                </a:lnTo>
                <a:lnTo>
                  <a:pt x="282" y="366"/>
                </a:lnTo>
                <a:lnTo>
                  <a:pt x="290" y="360"/>
                </a:lnTo>
                <a:lnTo>
                  <a:pt x="298" y="350"/>
                </a:lnTo>
                <a:lnTo>
                  <a:pt x="300" y="348"/>
                </a:lnTo>
                <a:lnTo>
                  <a:pt x="314" y="358"/>
                </a:lnTo>
                <a:lnTo>
                  <a:pt x="324" y="350"/>
                </a:lnTo>
                <a:lnTo>
                  <a:pt x="326" y="342"/>
                </a:lnTo>
                <a:lnTo>
                  <a:pt x="330" y="338"/>
                </a:lnTo>
                <a:lnTo>
                  <a:pt x="334" y="334"/>
                </a:lnTo>
                <a:lnTo>
                  <a:pt x="342" y="332"/>
                </a:lnTo>
                <a:lnTo>
                  <a:pt x="346" y="330"/>
                </a:lnTo>
                <a:lnTo>
                  <a:pt x="344" y="328"/>
                </a:lnTo>
                <a:lnTo>
                  <a:pt x="342" y="326"/>
                </a:lnTo>
                <a:lnTo>
                  <a:pt x="344" y="306"/>
                </a:lnTo>
                <a:lnTo>
                  <a:pt x="338" y="300"/>
                </a:lnTo>
                <a:lnTo>
                  <a:pt x="334" y="296"/>
                </a:lnTo>
                <a:lnTo>
                  <a:pt x="328" y="294"/>
                </a:lnTo>
                <a:lnTo>
                  <a:pt x="320" y="294"/>
                </a:lnTo>
                <a:lnTo>
                  <a:pt x="310" y="296"/>
                </a:lnTo>
                <a:lnTo>
                  <a:pt x="306" y="296"/>
                </a:lnTo>
                <a:lnTo>
                  <a:pt x="302" y="294"/>
                </a:lnTo>
                <a:lnTo>
                  <a:pt x="302" y="290"/>
                </a:lnTo>
                <a:lnTo>
                  <a:pt x="302" y="286"/>
                </a:lnTo>
                <a:lnTo>
                  <a:pt x="292" y="272"/>
                </a:lnTo>
                <a:lnTo>
                  <a:pt x="282" y="262"/>
                </a:lnTo>
                <a:lnTo>
                  <a:pt x="278" y="256"/>
                </a:lnTo>
                <a:lnTo>
                  <a:pt x="274" y="250"/>
                </a:lnTo>
                <a:lnTo>
                  <a:pt x="272" y="244"/>
                </a:lnTo>
                <a:lnTo>
                  <a:pt x="274" y="238"/>
                </a:lnTo>
                <a:lnTo>
                  <a:pt x="274" y="236"/>
                </a:lnTo>
                <a:lnTo>
                  <a:pt x="298" y="240"/>
                </a:lnTo>
                <a:lnTo>
                  <a:pt x="296" y="226"/>
                </a:lnTo>
                <a:lnTo>
                  <a:pt x="296" y="216"/>
                </a:lnTo>
                <a:lnTo>
                  <a:pt x="298" y="212"/>
                </a:lnTo>
                <a:lnTo>
                  <a:pt x="300" y="210"/>
                </a:lnTo>
                <a:lnTo>
                  <a:pt x="304" y="206"/>
                </a:lnTo>
                <a:lnTo>
                  <a:pt x="310" y="204"/>
                </a:lnTo>
                <a:lnTo>
                  <a:pt x="318" y="200"/>
                </a:lnTo>
                <a:lnTo>
                  <a:pt x="318" y="196"/>
                </a:lnTo>
                <a:lnTo>
                  <a:pt x="312" y="178"/>
                </a:lnTo>
                <a:lnTo>
                  <a:pt x="312" y="170"/>
                </a:lnTo>
                <a:lnTo>
                  <a:pt x="312" y="166"/>
                </a:lnTo>
                <a:lnTo>
                  <a:pt x="318" y="162"/>
                </a:lnTo>
                <a:lnTo>
                  <a:pt x="324" y="162"/>
                </a:lnTo>
                <a:lnTo>
                  <a:pt x="338" y="166"/>
                </a:lnTo>
                <a:lnTo>
                  <a:pt x="340" y="166"/>
                </a:lnTo>
                <a:lnTo>
                  <a:pt x="340" y="168"/>
                </a:lnTo>
                <a:lnTo>
                  <a:pt x="356" y="186"/>
                </a:lnTo>
                <a:lnTo>
                  <a:pt x="370" y="162"/>
                </a:lnTo>
                <a:lnTo>
                  <a:pt x="356" y="140"/>
                </a:lnTo>
                <a:lnTo>
                  <a:pt x="348" y="128"/>
                </a:lnTo>
                <a:lnTo>
                  <a:pt x="336" y="136"/>
                </a:lnTo>
                <a:lnTo>
                  <a:pt x="334" y="134"/>
                </a:lnTo>
                <a:lnTo>
                  <a:pt x="302" y="126"/>
                </a:lnTo>
                <a:lnTo>
                  <a:pt x="292" y="122"/>
                </a:lnTo>
                <a:lnTo>
                  <a:pt x="286" y="116"/>
                </a:lnTo>
                <a:lnTo>
                  <a:pt x="280" y="110"/>
                </a:lnTo>
                <a:lnTo>
                  <a:pt x="278" y="106"/>
                </a:lnTo>
                <a:lnTo>
                  <a:pt x="260" y="96"/>
                </a:lnTo>
                <a:lnTo>
                  <a:pt x="260" y="78"/>
                </a:lnTo>
                <a:lnTo>
                  <a:pt x="294" y="58"/>
                </a:lnTo>
                <a:lnTo>
                  <a:pt x="292" y="44"/>
                </a:lnTo>
                <a:lnTo>
                  <a:pt x="286" y="30"/>
                </a:lnTo>
                <a:lnTo>
                  <a:pt x="282" y="18"/>
                </a:lnTo>
                <a:lnTo>
                  <a:pt x="258" y="22"/>
                </a:lnTo>
                <a:lnTo>
                  <a:pt x="242" y="26"/>
                </a:lnTo>
                <a:lnTo>
                  <a:pt x="226" y="28"/>
                </a:lnTo>
                <a:lnTo>
                  <a:pt x="200" y="22"/>
                </a:lnTo>
                <a:lnTo>
                  <a:pt x="200" y="14"/>
                </a:lnTo>
                <a:lnTo>
                  <a:pt x="196" y="14"/>
                </a:lnTo>
                <a:lnTo>
                  <a:pt x="190" y="10"/>
                </a:lnTo>
                <a:lnTo>
                  <a:pt x="188" y="6"/>
                </a:lnTo>
                <a:lnTo>
                  <a:pt x="186" y="2"/>
                </a:lnTo>
                <a:lnTo>
                  <a:pt x="186" y="0"/>
                </a:lnTo>
                <a:lnTo>
                  <a:pt x="184" y="22"/>
                </a:lnTo>
                <a:lnTo>
                  <a:pt x="182" y="28"/>
                </a:lnTo>
                <a:lnTo>
                  <a:pt x="180" y="34"/>
                </a:lnTo>
                <a:lnTo>
                  <a:pt x="182" y="36"/>
                </a:lnTo>
                <a:lnTo>
                  <a:pt x="184" y="40"/>
                </a:lnTo>
                <a:lnTo>
                  <a:pt x="184" y="46"/>
                </a:lnTo>
                <a:lnTo>
                  <a:pt x="182" y="50"/>
                </a:lnTo>
                <a:lnTo>
                  <a:pt x="180" y="54"/>
                </a:lnTo>
                <a:lnTo>
                  <a:pt x="184" y="68"/>
                </a:lnTo>
                <a:lnTo>
                  <a:pt x="182" y="68"/>
                </a:lnTo>
                <a:lnTo>
                  <a:pt x="182" y="70"/>
                </a:lnTo>
                <a:lnTo>
                  <a:pt x="172" y="78"/>
                </a:lnTo>
                <a:lnTo>
                  <a:pt x="172" y="96"/>
                </a:lnTo>
                <a:lnTo>
                  <a:pt x="170" y="98"/>
                </a:lnTo>
                <a:lnTo>
                  <a:pt x="148" y="106"/>
                </a:lnTo>
                <a:lnTo>
                  <a:pt x="132" y="110"/>
                </a:lnTo>
                <a:lnTo>
                  <a:pt x="98" y="106"/>
                </a:lnTo>
                <a:lnTo>
                  <a:pt x="82" y="120"/>
                </a:lnTo>
                <a:close/>
              </a:path>
            </a:pathLst>
          </a:custGeom>
          <a:solidFill>
            <a:srgbClr val="D3D3D3"/>
          </a:solidFill>
          <a:ln>
            <a:noFill/>
          </a:ln>
          <a:extLst>
            <a:ext uri="{91240B29-F687-4F45-9708-019B960494DF}">
              <a14:hiddenLine xmlns:a14="http://schemas.microsoft.com/office/drawing/2010/main" w="3175">
                <a:solidFill>
                  <a:srgbClr val="000000"/>
                </a:solidFill>
                <a:round/>
              </a14:hiddenLine>
            </a:ext>
          </a:extLst>
        </p:spPr>
        <p:txBody>
          <a:bodyPr/>
          <a:lstStyle/>
          <a:p>
            <a:endParaRPr lang="zh-CN" altLang="en-US"/>
          </a:p>
        </p:txBody>
      </p:sp>
      <p:sp>
        <p:nvSpPr>
          <p:cNvPr id="36895" name="台湾"/>
          <p:cNvSpPr>
            <a:spLocks noChangeArrowheads="1"/>
          </p:cNvSpPr>
          <p:nvPr/>
        </p:nvSpPr>
        <p:spPr bwMode="auto">
          <a:xfrm>
            <a:off x="5527675" y="5081588"/>
            <a:ext cx="195263" cy="468312"/>
          </a:xfrm>
          <a:custGeom>
            <a:avLst/>
            <a:gdLst>
              <a:gd name="T0" fmla="*/ 80 w 106"/>
              <a:gd name="T1" fmla="*/ 0 h 256"/>
              <a:gd name="T2" fmla="*/ 80 w 106"/>
              <a:gd name="T3" fmla="*/ 0 h 256"/>
              <a:gd name="T4" fmla="*/ 62 w 106"/>
              <a:gd name="T5" fmla="*/ 14 h 256"/>
              <a:gd name="T6" fmla="*/ 46 w 106"/>
              <a:gd name="T7" fmla="*/ 32 h 256"/>
              <a:gd name="T8" fmla="*/ 34 w 106"/>
              <a:gd name="T9" fmla="*/ 50 h 256"/>
              <a:gd name="T10" fmla="*/ 24 w 106"/>
              <a:gd name="T11" fmla="*/ 70 h 256"/>
              <a:gd name="T12" fmla="*/ 10 w 106"/>
              <a:gd name="T13" fmla="*/ 98 h 256"/>
              <a:gd name="T14" fmla="*/ 4 w 106"/>
              <a:gd name="T15" fmla="*/ 104 h 256"/>
              <a:gd name="T16" fmla="*/ 0 w 106"/>
              <a:gd name="T17" fmla="*/ 108 h 256"/>
              <a:gd name="T18" fmla="*/ 6 w 106"/>
              <a:gd name="T19" fmla="*/ 152 h 256"/>
              <a:gd name="T20" fmla="*/ 6 w 106"/>
              <a:gd name="T21" fmla="*/ 154 h 256"/>
              <a:gd name="T22" fmla="*/ 2 w 106"/>
              <a:gd name="T23" fmla="*/ 184 h 256"/>
              <a:gd name="T24" fmla="*/ 2 w 106"/>
              <a:gd name="T25" fmla="*/ 196 h 256"/>
              <a:gd name="T26" fmla="*/ 2 w 106"/>
              <a:gd name="T27" fmla="*/ 200 h 256"/>
              <a:gd name="T28" fmla="*/ 4 w 106"/>
              <a:gd name="T29" fmla="*/ 202 h 256"/>
              <a:gd name="T30" fmla="*/ 36 w 106"/>
              <a:gd name="T31" fmla="*/ 224 h 256"/>
              <a:gd name="T32" fmla="*/ 38 w 106"/>
              <a:gd name="T33" fmla="*/ 224 h 256"/>
              <a:gd name="T34" fmla="*/ 38 w 106"/>
              <a:gd name="T35" fmla="*/ 226 h 256"/>
              <a:gd name="T36" fmla="*/ 42 w 106"/>
              <a:gd name="T37" fmla="*/ 236 h 256"/>
              <a:gd name="T38" fmla="*/ 50 w 106"/>
              <a:gd name="T39" fmla="*/ 248 h 256"/>
              <a:gd name="T40" fmla="*/ 56 w 106"/>
              <a:gd name="T41" fmla="*/ 252 h 256"/>
              <a:gd name="T42" fmla="*/ 62 w 106"/>
              <a:gd name="T43" fmla="*/ 256 h 256"/>
              <a:gd name="T44" fmla="*/ 66 w 106"/>
              <a:gd name="T45" fmla="*/ 204 h 256"/>
              <a:gd name="T46" fmla="*/ 66 w 106"/>
              <a:gd name="T47" fmla="*/ 202 h 256"/>
              <a:gd name="T48" fmla="*/ 90 w 106"/>
              <a:gd name="T49" fmla="*/ 146 h 256"/>
              <a:gd name="T50" fmla="*/ 98 w 106"/>
              <a:gd name="T51" fmla="*/ 80 h 256"/>
              <a:gd name="T52" fmla="*/ 98 w 106"/>
              <a:gd name="T53" fmla="*/ 78 h 256"/>
              <a:gd name="T54" fmla="*/ 106 w 106"/>
              <a:gd name="T55" fmla="*/ 60 h 256"/>
              <a:gd name="T56" fmla="*/ 100 w 106"/>
              <a:gd name="T57" fmla="*/ 44 h 256"/>
              <a:gd name="T58" fmla="*/ 98 w 106"/>
              <a:gd name="T59" fmla="*/ 44 h 256"/>
              <a:gd name="T60" fmla="*/ 98 w 106"/>
              <a:gd name="T61" fmla="*/ 24 h 256"/>
              <a:gd name="T62" fmla="*/ 98 w 106"/>
              <a:gd name="T63" fmla="*/ 22 h 256"/>
              <a:gd name="T64" fmla="*/ 102 w 106"/>
              <a:gd name="T65" fmla="*/ 16 h 256"/>
              <a:gd name="T66" fmla="*/ 106 w 106"/>
              <a:gd name="T67" fmla="*/ 12 h 256"/>
              <a:gd name="T68" fmla="*/ 80 w 106"/>
              <a:gd name="T6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256">
                <a:moveTo>
                  <a:pt x="80" y="0"/>
                </a:moveTo>
                <a:lnTo>
                  <a:pt x="80" y="0"/>
                </a:lnTo>
                <a:lnTo>
                  <a:pt x="62" y="14"/>
                </a:lnTo>
                <a:lnTo>
                  <a:pt x="46" y="32"/>
                </a:lnTo>
                <a:lnTo>
                  <a:pt x="34" y="50"/>
                </a:lnTo>
                <a:lnTo>
                  <a:pt x="24" y="70"/>
                </a:lnTo>
                <a:lnTo>
                  <a:pt x="10" y="98"/>
                </a:lnTo>
                <a:lnTo>
                  <a:pt x="4" y="104"/>
                </a:lnTo>
                <a:lnTo>
                  <a:pt x="0" y="108"/>
                </a:lnTo>
                <a:lnTo>
                  <a:pt x="6" y="152"/>
                </a:lnTo>
                <a:lnTo>
                  <a:pt x="6" y="154"/>
                </a:lnTo>
                <a:lnTo>
                  <a:pt x="2" y="184"/>
                </a:lnTo>
                <a:lnTo>
                  <a:pt x="2" y="196"/>
                </a:lnTo>
                <a:lnTo>
                  <a:pt x="2" y="200"/>
                </a:lnTo>
                <a:lnTo>
                  <a:pt x="4" y="202"/>
                </a:lnTo>
                <a:lnTo>
                  <a:pt x="36" y="224"/>
                </a:lnTo>
                <a:lnTo>
                  <a:pt x="38" y="224"/>
                </a:lnTo>
                <a:lnTo>
                  <a:pt x="38" y="226"/>
                </a:lnTo>
                <a:lnTo>
                  <a:pt x="42" y="236"/>
                </a:lnTo>
                <a:lnTo>
                  <a:pt x="50" y="248"/>
                </a:lnTo>
                <a:lnTo>
                  <a:pt x="56" y="252"/>
                </a:lnTo>
                <a:lnTo>
                  <a:pt x="62" y="256"/>
                </a:lnTo>
                <a:lnTo>
                  <a:pt x="66" y="204"/>
                </a:lnTo>
                <a:lnTo>
                  <a:pt x="66" y="202"/>
                </a:lnTo>
                <a:lnTo>
                  <a:pt x="90" y="146"/>
                </a:lnTo>
                <a:lnTo>
                  <a:pt x="98" y="80"/>
                </a:lnTo>
                <a:lnTo>
                  <a:pt x="98" y="78"/>
                </a:lnTo>
                <a:lnTo>
                  <a:pt x="106" y="60"/>
                </a:lnTo>
                <a:lnTo>
                  <a:pt x="100" y="44"/>
                </a:lnTo>
                <a:lnTo>
                  <a:pt x="98" y="44"/>
                </a:lnTo>
                <a:lnTo>
                  <a:pt x="98" y="24"/>
                </a:lnTo>
                <a:lnTo>
                  <a:pt x="98" y="22"/>
                </a:lnTo>
                <a:lnTo>
                  <a:pt x="102" y="16"/>
                </a:lnTo>
                <a:lnTo>
                  <a:pt x="106" y="12"/>
                </a:lnTo>
                <a:lnTo>
                  <a:pt x="80" y="0"/>
                </a:lnTo>
                <a:close/>
              </a:path>
            </a:pathLst>
          </a:custGeom>
          <a:solidFill>
            <a:srgbClr val="D3D3D3"/>
          </a:solidFill>
          <a:ln>
            <a:noFill/>
          </a:ln>
          <a:extLst>
            <a:ext uri="{91240B29-F687-4F45-9708-019B960494DF}">
              <a14:hiddenLine xmlns:a14="http://schemas.microsoft.com/office/drawing/2010/main" w="3175">
                <a:solidFill>
                  <a:srgbClr val="000000"/>
                </a:solidFill>
                <a:round/>
              </a14:hiddenLine>
            </a:ext>
          </a:extLst>
        </p:spPr>
        <p:txBody>
          <a:bodyPr/>
          <a:lstStyle/>
          <a:p>
            <a:endParaRPr lang="zh-CN" altLang="en-US"/>
          </a:p>
        </p:txBody>
      </p:sp>
      <p:sp>
        <p:nvSpPr>
          <p:cNvPr id="36896" name="海南"/>
          <p:cNvSpPr>
            <a:spLocks noChangeArrowheads="1"/>
          </p:cNvSpPr>
          <p:nvPr/>
        </p:nvSpPr>
        <p:spPr bwMode="auto">
          <a:xfrm>
            <a:off x="4097338" y="5911850"/>
            <a:ext cx="293687" cy="257175"/>
          </a:xfrm>
          <a:custGeom>
            <a:avLst/>
            <a:gdLst>
              <a:gd name="T0" fmla="*/ 72 w 160"/>
              <a:gd name="T1" fmla="*/ 14 h 140"/>
              <a:gd name="T2" fmla="*/ 70 w 160"/>
              <a:gd name="T3" fmla="*/ 18 h 140"/>
              <a:gd name="T4" fmla="*/ 68 w 160"/>
              <a:gd name="T5" fmla="*/ 20 h 140"/>
              <a:gd name="T6" fmla="*/ 36 w 160"/>
              <a:gd name="T7" fmla="*/ 28 h 140"/>
              <a:gd name="T8" fmla="*/ 38 w 160"/>
              <a:gd name="T9" fmla="*/ 32 h 140"/>
              <a:gd name="T10" fmla="*/ 48 w 160"/>
              <a:gd name="T11" fmla="*/ 44 h 140"/>
              <a:gd name="T12" fmla="*/ 44 w 160"/>
              <a:gd name="T13" fmla="*/ 46 h 140"/>
              <a:gd name="T14" fmla="*/ 30 w 160"/>
              <a:gd name="T15" fmla="*/ 54 h 140"/>
              <a:gd name="T16" fmla="*/ 6 w 160"/>
              <a:gd name="T17" fmla="*/ 72 h 140"/>
              <a:gd name="T18" fmla="*/ 2 w 160"/>
              <a:gd name="T19" fmla="*/ 80 h 140"/>
              <a:gd name="T20" fmla="*/ 0 w 160"/>
              <a:gd name="T21" fmla="*/ 92 h 140"/>
              <a:gd name="T22" fmla="*/ 4 w 160"/>
              <a:gd name="T23" fmla="*/ 108 h 140"/>
              <a:gd name="T24" fmla="*/ 10 w 160"/>
              <a:gd name="T25" fmla="*/ 126 h 140"/>
              <a:gd name="T26" fmla="*/ 34 w 160"/>
              <a:gd name="T27" fmla="*/ 128 h 140"/>
              <a:gd name="T28" fmla="*/ 36 w 160"/>
              <a:gd name="T29" fmla="*/ 128 h 140"/>
              <a:gd name="T30" fmla="*/ 60 w 160"/>
              <a:gd name="T31" fmla="*/ 140 h 140"/>
              <a:gd name="T32" fmla="*/ 86 w 160"/>
              <a:gd name="T33" fmla="*/ 136 h 140"/>
              <a:gd name="T34" fmla="*/ 94 w 160"/>
              <a:gd name="T35" fmla="*/ 132 h 140"/>
              <a:gd name="T36" fmla="*/ 102 w 160"/>
              <a:gd name="T37" fmla="*/ 126 h 140"/>
              <a:gd name="T38" fmla="*/ 112 w 160"/>
              <a:gd name="T39" fmla="*/ 118 h 140"/>
              <a:gd name="T40" fmla="*/ 122 w 160"/>
              <a:gd name="T41" fmla="*/ 106 h 140"/>
              <a:gd name="T42" fmla="*/ 124 w 160"/>
              <a:gd name="T43" fmla="*/ 106 h 140"/>
              <a:gd name="T44" fmla="*/ 126 w 160"/>
              <a:gd name="T45" fmla="*/ 104 h 140"/>
              <a:gd name="T46" fmla="*/ 136 w 160"/>
              <a:gd name="T47" fmla="*/ 100 h 140"/>
              <a:gd name="T48" fmla="*/ 134 w 160"/>
              <a:gd name="T49" fmla="*/ 66 h 140"/>
              <a:gd name="T50" fmla="*/ 148 w 160"/>
              <a:gd name="T51" fmla="*/ 44 h 140"/>
              <a:gd name="T52" fmla="*/ 160 w 160"/>
              <a:gd name="T53" fmla="*/ 34 h 140"/>
              <a:gd name="T54" fmla="*/ 160 w 160"/>
              <a:gd name="T55" fmla="*/ 22 h 140"/>
              <a:gd name="T56" fmla="*/ 158 w 160"/>
              <a:gd name="T57" fmla="*/ 14 h 140"/>
              <a:gd name="T58" fmla="*/ 156 w 160"/>
              <a:gd name="T59" fmla="*/ 10 h 140"/>
              <a:gd name="T60" fmla="*/ 152 w 160"/>
              <a:gd name="T61" fmla="*/ 2 h 140"/>
              <a:gd name="T62" fmla="*/ 146 w 160"/>
              <a:gd name="T63" fmla="*/ 0 h 140"/>
              <a:gd name="T64" fmla="*/ 146 w 160"/>
              <a:gd name="T65" fmla="*/ 12 h 140"/>
              <a:gd name="T66" fmla="*/ 126 w 160"/>
              <a:gd name="T67" fmla="*/ 8 h 140"/>
              <a:gd name="T68" fmla="*/ 116 w 160"/>
              <a:gd name="T69" fmla="*/ 14 h 140"/>
              <a:gd name="T70" fmla="*/ 114 w 160"/>
              <a:gd name="T71" fmla="*/ 14 h 140"/>
              <a:gd name="T72" fmla="*/ 72 w 160"/>
              <a:gd name="T73" fmla="*/ 1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0" h="140">
                <a:moveTo>
                  <a:pt x="72" y="14"/>
                </a:moveTo>
                <a:lnTo>
                  <a:pt x="70" y="18"/>
                </a:lnTo>
                <a:lnTo>
                  <a:pt x="68" y="20"/>
                </a:lnTo>
                <a:lnTo>
                  <a:pt x="36" y="28"/>
                </a:lnTo>
                <a:lnTo>
                  <a:pt x="38" y="32"/>
                </a:lnTo>
                <a:lnTo>
                  <a:pt x="48" y="44"/>
                </a:lnTo>
                <a:lnTo>
                  <a:pt x="44" y="46"/>
                </a:lnTo>
                <a:lnTo>
                  <a:pt x="30" y="54"/>
                </a:lnTo>
                <a:lnTo>
                  <a:pt x="6" y="72"/>
                </a:lnTo>
                <a:lnTo>
                  <a:pt x="2" y="80"/>
                </a:lnTo>
                <a:lnTo>
                  <a:pt x="0" y="92"/>
                </a:lnTo>
                <a:lnTo>
                  <a:pt x="4" y="108"/>
                </a:lnTo>
                <a:lnTo>
                  <a:pt x="10" y="126"/>
                </a:lnTo>
                <a:lnTo>
                  <a:pt x="34" y="128"/>
                </a:lnTo>
                <a:lnTo>
                  <a:pt x="36" y="128"/>
                </a:lnTo>
                <a:lnTo>
                  <a:pt x="60" y="140"/>
                </a:lnTo>
                <a:lnTo>
                  <a:pt x="86" y="136"/>
                </a:lnTo>
                <a:lnTo>
                  <a:pt x="94" y="132"/>
                </a:lnTo>
                <a:lnTo>
                  <a:pt x="102" y="126"/>
                </a:lnTo>
                <a:lnTo>
                  <a:pt x="112" y="118"/>
                </a:lnTo>
                <a:lnTo>
                  <a:pt x="122" y="106"/>
                </a:lnTo>
                <a:lnTo>
                  <a:pt x="124" y="106"/>
                </a:lnTo>
                <a:lnTo>
                  <a:pt x="126" y="104"/>
                </a:lnTo>
                <a:lnTo>
                  <a:pt x="136" y="100"/>
                </a:lnTo>
                <a:lnTo>
                  <a:pt x="134" y="66"/>
                </a:lnTo>
                <a:lnTo>
                  <a:pt x="148" y="44"/>
                </a:lnTo>
                <a:lnTo>
                  <a:pt x="160" y="34"/>
                </a:lnTo>
                <a:lnTo>
                  <a:pt x="160" y="22"/>
                </a:lnTo>
                <a:lnTo>
                  <a:pt x="158" y="14"/>
                </a:lnTo>
                <a:lnTo>
                  <a:pt x="156" y="10"/>
                </a:lnTo>
                <a:lnTo>
                  <a:pt x="152" y="2"/>
                </a:lnTo>
                <a:lnTo>
                  <a:pt x="146" y="0"/>
                </a:lnTo>
                <a:lnTo>
                  <a:pt x="146" y="12"/>
                </a:lnTo>
                <a:lnTo>
                  <a:pt x="126" y="8"/>
                </a:lnTo>
                <a:lnTo>
                  <a:pt x="116" y="14"/>
                </a:lnTo>
                <a:lnTo>
                  <a:pt x="114" y="14"/>
                </a:lnTo>
                <a:lnTo>
                  <a:pt x="72" y="14"/>
                </a:lnTo>
                <a:close/>
              </a:path>
            </a:pathLst>
          </a:custGeom>
          <a:solidFill>
            <a:srgbClr val="D3D3D3"/>
          </a:solidFill>
          <a:ln w="3175">
            <a:solidFill>
              <a:schemeClr val="bg1"/>
            </a:solidFill>
            <a:round/>
          </a:ln>
        </p:spPr>
        <p:txBody>
          <a:bodyPr/>
          <a:lstStyle/>
          <a:p>
            <a:endParaRPr lang="zh-CN" altLang="en-US"/>
          </a:p>
        </p:txBody>
      </p:sp>
      <p:sp>
        <p:nvSpPr>
          <p:cNvPr id="36897" name="矩形 1"/>
          <p:cNvSpPr>
            <a:spLocks noChangeArrowheads="1"/>
          </p:cNvSpPr>
          <p:nvPr/>
        </p:nvSpPr>
        <p:spPr bwMode="auto">
          <a:xfrm>
            <a:off x="6653213" y="3910013"/>
            <a:ext cx="1836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ash"/>
                <a:miter lim="800000"/>
                <a:headEnd/>
                <a:tailEnd/>
              </a14:hiddenLine>
            </a:ext>
          </a:extLst>
        </p:spPr>
        <p:txBody>
          <a:bodyPr>
            <a:spAutoFit/>
          </a:bodyPr>
          <a:lstStyle/>
          <a:p>
            <a:pPr algn="ctr"/>
            <a:r>
              <a:rPr lang="zh-CN" altLang="en-US" sz="1400" dirty="0">
                <a:latin typeface="微软雅黑" panose="020B0503020204020204" pitchFamily="34" charset="-122"/>
                <a:ea typeface="微软雅黑" panose="020B0503020204020204" pitchFamily="34" charset="-122"/>
              </a:rPr>
              <a:t>点击添加</a:t>
            </a:r>
            <a:r>
              <a:rPr lang="zh-CN" altLang="en-US" sz="1400" dirty="0" smtClean="0">
                <a:latin typeface="微软雅黑" panose="020B0503020204020204" pitchFamily="34" charset="-122"/>
                <a:ea typeface="微软雅黑" panose="020B0503020204020204" pitchFamily="34" charset="-122"/>
              </a:rPr>
              <a:t>文字</a:t>
            </a:r>
            <a:endParaRPr lang="en-US" altLang="zh-CN" sz="1400" dirty="0">
              <a:latin typeface="微软雅黑" panose="020B0503020204020204" pitchFamily="34" charset="-122"/>
              <a:ea typeface="微软雅黑" panose="020B0503020204020204" pitchFamily="34" charset="-122"/>
            </a:endParaRPr>
          </a:p>
        </p:txBody>
      </p:sp>
      <p:sp>
        <p:nvSpPr>
          <p:cNvPr id="36898" name="矩形 78"/>
          <p:cNvSpPr>
            <a:spLocks noChangeArrowheads="1"/>
          </p:cNvSpPr>
          <p:nvPr/>
        </p:nvSpPr>
        <p:spPr bwMode="auto">
          <a:xfrm>
            <a:off x="7035800" y="3308350"/>
            <a:ext cx="1073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b="1">
                <a:latin typeface="微软雅黑" panose="020B0503020204020204" pitchFamily="34" charset="-122"/>
                <a:ea typeface="微软雅黑" panose="020B0503020204020204" pitchFamily="34" charset="-122"/>
              </a:rPr>
              <a:t>30%</a:t>
            </a:r>
            <a:endParaRPr lang="en-US" altLang="zh-CN" sz="3200" b="1">
              <a:latin typeface="微软雅黑" panose="020B0503020204020204" pitchFamily="34" charset="-122"/>
              <a:ea typeface="微软雅黑" panose="020B0503020204020204" pitchFamily="34" charset="-122"/>
            </a:endParaRPr>
          </a:p>
        </p:txBody>
      </p:sp>
      <p:sp>
        <p:nvSpPr>
          <p:cNvPr id="36899" name="青海"/>
          <p:cNvSpPr>
            <a:spLocks noChangeArrowheads="1"/>
          </p:cNvSpPr>
          <p:nvPr/>
        </p:nvSpPr>
        <p:spPr bwMode="auto">
          <a:xfrm>
            <a:off x="7126288" y="2262188"/>
            <a:ext cx="892175" cy="639762"/>
          </a:xfrm>
          <a:custGeom>
            <a:avLst/>
            <a:gdLst>
              <a:gd name="T0" fmla="*/ 480 w 812"/>
              <a:gd name="T1" fmla="*/ 58 h 582"/>
              <a:gd name="T2" fmla="*/ 460 w 812"/>
              <a:gd name="T3" fmla="*/ 82 h 582"/>
              <a:gd name="T4" fmla="*/ 396 w 812"/>
              <a:gd name="T5" fmla="*/ 38 h 582"/>
              <a:gd name="T6" fmla="*/ 344 w 812"/>
              <a:gd name="T7" fmla="*/ 10 h 582"/>
              <a:gd name="T8" fmla="*/ 288 w 812"/>
              <a:gd name="T9" fmla="*/ 4 h 582"/>
              <a:gd name="T10" fmla="*/ 248 w 812"/>
              <a:gd name="T11" fmla="*/ 6 h 582"/>
              <a:gd name="T12" fmla="*/ 198 w 812"/>
              <a:gd name="T13" fmla="*/ 18 h 582"/>
              <a:gd name="T14" fmla="*/ 158 w 812"/>
              <a:gd name="T15" fmla="*/ 28 h 582"/>
              <a:gd name="T16" fmla="*/ 92 w 812"/>
              <a:gd name="T17" fmla="*/ 38 h 582"/>
              <a:gd name="T18" fmla="*/ 84 w 812"/>
              <a:gd name="T19" fmla="*/ 78 h 582"/>
              <a:gd name="T20" fmla="*/ 120 w 812"/>
              <a:gd name="T21" fmla="*/ 114 h 582"/>
              <a:gd name="T22" fmla="*/ 128 w 812"/>
              <a:gd name="T23" fmla="*/ 142 h 582"/>
              <a:gd name="T24" fmla="*/ 112 w 812"/>
              <a:gd name="T25" fmla="*/ 196 h 582"/>
              <a:gd name="T26" fmla="*/ 106 w 812"/>
              <a:gd name="T27" fmla="*/ 214 h 582"/>
              <a:gd name="T28" fmla="*/ 60 w 812"/>
              <a:gd name="T29" fmla="*/ 210 h 582"/>
              <a:gd name="T30" fmla="*/ 22 w 812"/>
              <a:gd name="T31" fmla="*/ 202 h 582"/>
              <a:gd name="T32" fmla="*/ 8 w 812"/>
              <a:gd name="T33" fmla="*/ 250 h 582"/>
              <a:gd name="T34" fmla="*/ 4 w 812"/>
              <a:gd name="T35" fmla="*/ 272 h 582"/>
              <a:gd name="T36" fmla="*/ 18 w 812"/>
              <a:gd name="T37" fmla="*/ 310 h 582"/>
              <a:gd name="T38" fmla="*/ 0 w 812"/>
              <a:gd name="T39" fmla="*/ 362 h 582"/>
              <a:gd name="T40" fmla="*/ 26 w 812"/>
              <a:gd name="T41" fmla="*/ 406 h 582"/>
              <a:gd name="T42" fmla="*/ 68 w 812"/>
              <a:gd name="T43" fmla="*/ 422 h 582"/>
              <a:gd name="T44" fmla="*/ 92 w 812"/>
              <a:gd name="T45" fmla="*/ 424 h 582"/>
              <a:gd name="T46" fmla="*/ 108 w 812"/>
              <a:gd name="T47" fmla="*/ 448 h 582"/>
              <a:gd name="T48" fmla="*/ 132 w 812"/>
              <a:gd name="T49" fmla="*/ 460 h 582"/>
              <a:gd name="T50" fmla="*/ 162 w 812"/>
              <a:gd name="T51" fmla="*/ 474 h 582"/>
              <a:gd name="T52" fmla="*/ 232 w 812"/>
              <a:gd name="T53" fmla="*/ 498 h 582"/>
              <a:gd name="T54" fmla="*/ 304 w 812"/>
              <a:gd name="T55" fmla="*/ 494 h 582"/>
              <a:gd name="T56" fmla="*/ 332 w 812"/>
              <a:gd name="T57" fmla="*/ 532 h 582"/>
              <a:gd name="T58" fmla="*/ 348 w 812"/>
              <a:gd name="T59" fmla="*/ 554 h 582"/>
              <a:gd name="T60" fmla="*/ 364 w 812"/>
              <a:gd name="T61" fmla="*/ 578 h 582"/>
              <a:gd name="T62" fmla="*/ 390 w 812"/>
              <a:gd name="T63" fmla="*/ 568 h 582"/>
              <a:gd name="T64" fmla="*/ 428 w 812"/>
              <a:gd name="T65" fmla="*/ 574 h 582"/>
              <a:gd name="T66" fmla="*/ 456 w 812"/>
              <a:gd name="T67" fmla="*/ 546 h 582"/>
              <a:gd name="T68" fmla="*/ 476 w 812"/>
              <a:gd name="T69" fmla="*/ 492 h 582"/>
              <a:gd name="T70" fmla="*/ 476 w 812"/>
              <a:gd name="T71" fmla="*/ 438 h 582"/>
              <a:gd name="T72" fmla="*/ 480 w 812"/>
              <a:gd name="T73" fmla="*/ 418 h 582"/>
              <a:gd name="T74" fmla="*/ 514 w 812"/>
              <a:gd name="T75" fmla="*/ 410 h 582"/>
              <a:gd name="T76" fmla="*/ 556 w 812"/>
              <a:gd name="T77" fmla="*/ 428 h 582"/>
              <a:gd name="T78" fmla="*/ 568 w 812"/>
              <a:gd name="T79" fmla="*/ 462 h 582"/>
              <a:gd name="T80" fmla="*/ 584 w 812"/>
              <a:gd name="T81" fmla="*/ 478 h 582"/>
              <a:gd name="T82" fmla="*/ 610 w 812"/>
              <a:gd name="T83" fmla="*/ 506 h 582"/>
              <a:gd name="T84" fmla="*/ 652 w 812"/>
              <a:gd name="T85" fmla="*/ 518 h 582"/>
              <a:gd name="T86" fmla="*/ 664 w 812"/>
              <a:gd name="T87" fmla="*/ 518 h 582"/>
              <a:gd name="T88" fmla="*/ 700 w 812"/>
              <a:gd name="T89" fmla="*/ 508 h 582"/>
              <a:gd name="T90" fmla="*/ 698 w 812"/>
              <a:gd name="T91" fmla="*/ 480 h 582"/>
              <a:gd name="T92" fmla="*/ 722 w 812"/>
              <a:gd name="T93" fmla="*/ 472 h 582"/>
              <a:gd name="T94" fmla="*/ 688 w 812"/>
              <a:gd name="T95" fmla="*/ 426 h 582"/>
              <a:gd name="T96" fmla="*/ 744 w 812"/>
              <a:gd name="T97" fmla="*/ 396 h 582"/>
              <a:gd name="T98" fmla="*/ 730 w 812"/>
              <a:gd name="T99" fmla="*/ 378 h 582"/>
              <a:gd name="T100" fmla="*/ 752 w 812"/>
              <a:gd name="T101" fmla="*/ 350 h 582"/>
              <a:gd name="T102" fmla="*/ 796 w 812"/>
              <a:gd name="T103" fmla="*/ 310 h 582"/>
              <a:gd name="T104" fmla="*/ 800 w 812"/>
              <a:gd name="T105" fmla="*/ 254 h 582"/>
              <a:gd name="T106" fmla="*/ 778 w 812"/>
              <a:gd name="T107" fmla="*/ 182 h 582"/>
              <a:gd name="T108" fmla="*/ 736 w 812"/>
              <a:gd name="T109" fmla="*/ 158 h 582"/>
              <a:gd name="T110" fmla="*/ 672 w 812"/>
              <a:gd name="T111" fmla="*/ 100 h 582"/>
              <a:gd name="T112" fmla="*/ 658 w 812"/>
              <a:gd name="T113" fmla="*/ 106 h 582"/>
              <a:gd name="T114" fmla="*/ 616 w 812"/>
              <a:gd name="T115" fmla="*/ 78 h 582"/>
              <a:gd name="T116" fmla="*/ 584 w 812"/>
              <a:gd name="T117" fmla="*/ 52 h 582"/>
              <a:gd name="T118" fmla="*/ 552 w 812"/>
              <a:gd name="T119" fmla="*/ 50 h 582"/>
              <a:gd name="T120" fmla="*/ 484 w 812"/>
              <a:gd name="T121" fmla="*/ 3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582">
                <a:moveTo>
                  <a:pt x="484" y="30"/>
                </a:moveTo>
                <a:lnTo>
                  <a:pt x="476" y="36"/>
                </a:lnTo>
                <a:lnTo>
                  <a:pt x="480" y="56"/>
                </a:lnTo>
                <a:lnTo>
                  <a:pt x="480" y="58"/>
                </a:lnTo>
                <a:lnTo>
                  <a:pt x="482" y="58"/>
                </a:lnTo>
                <a:lnTo>
                  <a:pt x="480" y="58"/>
                </a:lnTo>
                <a:lnTo>
                  <a:pt x="472" y="78"/>
                </a:lnTo>
                <a:lnTo>
                  <a:pt x="460" y="82"/>
                </a:lnTo>
                <a:lnTo>
                  <a:pt x="458" y="84"/>
                </a:lnTo>
                <a:lnTo>
                  <a:pt x="456" y="84"/>
                </a:lnTo>
                <a:lnTo>
                  <a:pt x="436" y="74"/>
                </a:lnTo>
                <a:lnTo>
                  <a:pt x="396" y="38"/>
                </a:lnTo>
                <a:lnTo>
                  <a:pt x="380" y="28"/>
                </a:lnTo>
                <a:lnTo>
                  <a:pt x="356" y="20"/>
                </a:lnTo>
                <a:lnTo>
                  <a:pt x="356" y="18"/>
                </a:lnTo>
                <a:lnTo>
                  <a:pt x="344" y="10"/>
                </a:lnTo>
                <a:lnTo>
                  <a:pt x="324" y="4"/>
                </a:lnTo>
                <a:lnTo>
                  <a:pt x="314" y="6"/>
                </a:lnTo>
                <a:lnTo>
                  <a:pt x="312" y="6"/>
                </a:lnTo>
                <a:lnTo>
                  <a:pt x="288" y="4"/>
                </a:lnTo>
                <a:lnTo>
                  <a:pt x="286" y="4"/>
                </a:lnTo>
                <a:lnTo>
                  <a:pt x="268" y="0"/>
                </a:lnTo>
                <a:lnTo>
                  <a:pt x="256" y="0"/>
                </a:lnTo>
                <a:lnTo>
                  <a:pt x="248" y="6"/>
                </a:lnTo>
                <a:lnTo>
                  <a:pt x="240" y="8"/>
                </a:lnTo>
                <a:lnTo>
                  <a:pt x="228" y="10"/>
                </a:lnTo>
                <a:lnTo>
                  <a:pt x="212" y="14"/>
                </a:lnTo>
                <a:lnTo>
                  <a:pt x="198" y="18"/>
                </a:lnTo>
                <a:lnTo>
                  <a:pt x="196" y="20"/>
                </a:lnTo>
                <a:lnTo>
                  <a:pt x="180" y="22"/>
                </a:lnTo>
                <a:lnTo>
                  <a:pt x="160" y="28"/>
                </a:lnTo>
                <a:lnTo>
                  <a:pt x="158" y="28"/>
                </a:lnTo>
                <a:lnTo>
                  <a:pt x="144" y="26"/>
                </a:lnTo>
                <a:lnTo>
                  <a:pt x="120" y="30"/>
                </a:lnTo>
                <a:lnTo>
                  <a:pt x="100" y="30"/>
                </a:lnTo>
                <a:lnTo>
                  <a:pt x="92" y="38"/>
                </a:lnTo>
                <a:lnTo>
                  <a:pt x="82" y="40"/>
                </a:lnTo>
                <a:lnTo>
                  <a:pt x="86" y="50"/>
                </a:lnTo>
                <a:lnTo>
                  <a:pt x="86" y="66"/>
                </a:lnTo>
                <a:lnTo>
                  <a:pt x="84" y="78"/>
                </a:lnTo>
                <a:lnTo>
                  <a:pt x="98" y="90"/>
                </a:lnTo>
                <a:lnTo>
                  <a:pt x="110" y="102"/>
                </a:lnTo>
                <a:lnTo>
                  <a:pt x="118" y="110"/>
                </a:lnTo>
                <a:lnTo>
                  <a:pt x="120" y="114"/>
                </a:lnTo>
                <a:lnTo>
                  <a:pt x="120" y="118"/>
                </a:lnTo>
                <a:lnTo>
                  <a:pt x="124" y="130"/>
                </a:lnTo>
                <a:lnTo>
                  <a:pt x="130" y="142"/>
                </a:lnTo>
                <a:lnTo>
                  <a:pt x="128" y="142"/>
                </a:lnTo>
                <a:lnTo>
                  <a:pt x="112" y="154"/>
                </a:lnTo>
                <a:lnTo>
                  <a:pt x="102" y="166"/>
                </a:lnTo>
                <a:lnTo>
                  <a:pt x="104" y="178"/>
                </a:lnTo>
                <a:lnTo>
                  <a:pt x="112" y="196"/>
                </a:lnTo>
                <a:lnTo>
                  <a:pt x="112" y="198"/>
                </a:lnTo>
                <a:lnTo>
                  <a:pt x="112" y="204"/>
                </a:lnTo>
                <a:lnTo>
                  <a:pt x="108" y="210"/>
                </a:lnTo>
                <a:lnTo>
                  <a:pt x="106" y="214"/>
                </a:lnTo>
                <a:lnTo>
                  <a:pt x="102" y="216"/>
                </a:lnTo>
                <a:lnTo>
                  <a:pt x="96" y="216"/>
                </a:lnTo>
                <a:lnTo>
                  <a:pt x="80" y="214"/>
                </a:lnTo>
                <a:lnTo>
                  <a:pt x="60" y="210"/>
                </a:lnTo>
                <a:lnTo>
                  <a:pt x="58" y="210"/>
                </a:lnTo>
                <a:lnTo>
                  <a:pt x="44" y="202"/>
                </a:lnTo>
                <a:lnTo>
                  <a:pt x="20" y="202"/>
                </a:lnTo>
                <a:lnTo>
                  <a:pt x="22" y="202"/>
                </a:lnTo>
                <a:lnTo>
                  <a:pt x="20" y="242"/>
                </a:lnTo>
                <a:lnTo>
                  <a:pt x="18" y="246"/>
                </a:lnTo>
                <a:lnTo>
                  <a:pt x="16" y="248"/>
                </a:lnTo>
                <a:lnTo>
                  <a:pt x="8" y="250"/>
                </a:lnTo>
                <a:lnTo>
                  <a:pt x="6" y="254"/>
                </a:lnTo>
                <a:lnTo>
                  <a:pt x="6" y="262"/>
                </a:lnTo>
                <a:lnTo>
                  <a:pt x="4" y="262"/>
                </a:lnTo>
                <a:lnTo>
                  <a:pt x="4" y="272"/>
                </a:lnTo>
                <a:lnTo>
                  <a:pt x="10" y="280"/>
                </a:lnTo>
                <a:lnTo>
                  <a:pt x="14" y="284"/>
                </a:lnTo>
                <a:lnTo>
                  <a:pt x="18" y="304"/>
                </a:lnTo>
                <a:lnTo>
                  <a:pt x="18" y="310"/>
                </a:lnTo>
                <a:lnTo>
                  <a:pt x="16" y="322"/>
                </a:lnTo>
                <a:lnTo>
                  <a:pt x="10" y="338"/>
                </a:lnTo>
                <a:lnTo>
                  <a:pt x="0" y="358"/>
                </a:lnTo>
                <a:lnTo>
                  <a:pt x="0" y="362"/>
                </a:lnTo>
                <a:lnTo>
                  <a:pt x="0" y="370"/>
                </a:lnTo>
                <a:lnTo>
                  <a:pt x="12" y="384"/>
                </a:lnTo>
                <a:lnTo>
                  <a:pt x="16" y="394"/>
                </a:lnTo>
                <a:lnTo>
                  <a:pt x="26" y="406"/>
                </a:lnTo>
                <a:lnTo>
                  <a:pt x="40" y="422"/>
                </a:lnTo>
                <a:lnTo>
                  <a:pt x="48" y="430"/>
                </a:lnTo>
                <a:lnTo>
                  <a:pt x="52" y="430"/>
                </a:lnTo>
                <a:lnTo>
                  <a:pt x="68" y="422"/>
                </a:lnTo>
                <a:lnTo>
                  <a:pt x="72" y="418"/>
                </a:lnTo>
                <a:lnTo>
                  <a:pt x="76" y="418"/>
                </a:lnTo>
                <a:lnTo>
                  <a:pt x="84" y="420"/>
                </a:lnTo>
                <a:lnTo>
                  <a:pt x="92" y="424"/>
                </a:lnTo>
                <a:lnTo>
                  <a:pt x="92" y="426"/>
                </a:lnTo>
                <a:lnTo>
                  <a:pt x="100" y="434"/>
                </a:lnTo>
                <a:lnTo>
                  <a:pt x="104" y="444"/>
                </a:lnTo>
                <a:lnTo>
                  <a:pt x="108" y="448"/>
                </a:lnTo>
                <a:lnTo>
                  <a:pt x="110" y="450"/>
                </a:lnTo>
                <a:lnTo>
                  <a:pt x="120" y="458"/>
                </a:lnTo>
                <a:lnTo>
                  <a:pt x="126" y="458"/>
                </a:lnTo>
                <a:lnTo>
                  <a:pt x="132" y="460"/>
                </a:lnTo>
                <a:lnTo>
                  <a:pt x="136" y="464"/>
                </a:lnTo>
                <a:lnTo>
                  <a:pt x="144" y="468"/>
                </a:lnTo>
                <a:lnTo>
                  <a:pt x="160" y="474"/>
                </a:lnTo>
                <a:lnTo>
                  <a:pt x="162" y="474"/>
                </a:lnTo>
                <a:lnTo>
                  <a:pt x="186" y="482"/>
                </a:lnTo>
                <a:lnTo>
                  <a:pt x="188" y="482"/>
                </a:lnTo>
                <a:lnTo>
                  <a:pt x="204" y="490"/>
                </a:lnTo>
                <a:lnTo>
                  <a:pt x="232" y="498"/>
                </a:lnTo>
                <a:lnTo>
                  <a:pt x="234" y="498"/>
                </a:lnTo>
                <a:lnTo>
                  <a:pt x="272" y="500"/>
                </a:lnTo>
                <a:lnTo>
                  <a:pt x="288" y="494"/>
                </a:lnTo>
                <a:lnTo>
                  <a:pt x="304" y="494"/>
                </a:lnTo>
                <a:lnTo>
                  <a:pt x="304" y="496"/>
                </a:lnTo>
                <a:lnTo>
                  <a:pt x="316" y="512"/>
                </a:lnTo>
                <a:lnTo>
                  <a:pt x="324" y="526"/>
                </a:lnTo>
                <a:lnTo>
                  <a:pt x="332" y="532"/>
                </a:lnTo>
                <a:lnTo>
                  <a:pt x="340" y="536"/>
                </a:lnTo>
                <a:lnTo>
                  <a:pt x="340" y="538"/>
                </a:lnTo>
                <a:lnTo>
                  <a:pt x="342" y="538"/>
                </a:lnTo>
                <a:lnTo>
                  <a:pt x="348" y="554"/>
                </a:lnTo>
                <a:lnTo>
                  <a:pt x="350" y="554"/>
                </a:lnTo>
                <a:lnTo>
                  <a:pt x="350" y="556"/>
                </a:lnTo>
                <a:lnTo>
                  <a:pt x="354" y="574"/>
                </a:lnTo>
                <a:lnTo>
                  <a:pt x="364" y="578"/>
                </a:lnTo>
                <a:lnTo>
                  <a:pt x="366" y="578"/>
                </a:lnTo>
                <a:lnTo>
                  <a:pt x="376" y="582"/>
                </a:lnTo>
                <a:lnTo>
                  <a:pt x="388" y="580"/>
                </a:lnTo>
                <a:lnTo>
                  <a:pt x="390" y="568"/>
                </a:lnTo>
                <a:lnTo>
                  <a:pt x="392" y="566"/>
                </a:lnTo>
                <a:lnTo>
                  <a:pt x="404" y="554"/>
                </a:lnTo>
                <a:lnTo>
                  <a:pt x="420" y="558"/>
                </a:lnTo>
                <a:lnTo>
                  <a:pt x="428" y="574"/>
                </a:lnTo>
                <a:lnTo>
                  <a:pt x="442" y="570"/>
                </a:lnTo>
                <a:lnTo>
                  <a:pt x="444" y="554"/>
                </a:lnTo>
                <a:lnTo>
                  <a:pt x="444" y="552"/>
                </a:lnTo>
                <a:lnTo>
                  <a:pt x="456" y="546"/>
                </a:lnTo>
                <a:lnTo>
                  <a:pt x="452" y="524"/>
                </a:lnTo>
                <a:lnTo>
                  <a:pt x="452" y="522"/>
                </a:lnTo>
                <a:lnTo>
                  <a:pt x="464" y="496"/>
                </a:lnTo>
                <a:lnTo>
                  <a:pt x="476" y="492"/>
                </a:lnTo>
                <a:lnTo>
                  <a:pt x="472" y="470"/>
                </a:lnTo>
                <a:lnTo>
                  <a:pt x="484" y="470"/>
                </a:lnTo>
                <a:lnTo>
                  <a:pt x="484" y="458"/>
                </a:lnTo>
                <a:lnTo>
                  <a:pt x="476" y="438"/>
                </a:lnTo>
                <a:lnTo>
                  <a:pt x="476" y="436"/>
                </a:lnTo>
                <a:lnTo>
                  <a:pt x="478" y="420"/>
                </a:lnTo>
                <a:lnTo>
                  <a:pt x="478" y="418"/>
                </a:lnTo>
                <a:lnTo>
                  <a:pt x="480" y="418"/>
                </a:lnTo>
                <a:lnTo>
                  <a:pt x="488" y="406"/>
                </a:lnTo>
                <a:lnTo>
                  <a:pt x="490" y="406"/>
                </a:lnTo>
                <a:lnTo>
                  <a:pt x="492" y="406"/>
                </a:lnTo>
                <a:lnTo>
                  <a:pt x="514" y="410"/>
                </a:lnTo>
                <a:lnTo>
                  <a:pt x="532" y="414"/>
                </a:lnTo>
                <a:lnTo>
                  <a:pt x="548" y="410"/>
                </a:lnTo>
                <a:lnTo>
                  <a:pt x="556" y="426"/>
                </a:lnTo>
                <a:lnTo>
                  <a:pt x="556" y="428"/>
                </a:lnTo>
                <a:lnTo>
                  <a:pt x="556" y="440"/>
                </a:lnTo>
                <a:lnTo>
                  <a:pt x="560" y="452"/>
                </a:lnTo>
                <a:lnTo>
                  <a:pt x="562" y="458"/>
                </a:lnTo>
                <a:lnTo>
                  <a:pt x="568" y="462"/>
                </a:lnTo>
                <a:lnTo>
                  <a:pt x="578" y="464"/>
                </a:lnTo>
                <a:lnTo>
                  <a:pt x="580" y="468"/>
                </a:lnTo>
                <a:lnTo>
                  <a:pt x="580" y="470"/>
                </a:lnTo>
                <a:lnTo>
                  <a:pt x="584" y="478"/>
                </a:lnTo>
                <a:lnTo>
                  <a:pt x="590" y="486"/>
                </a:lnTo>
                <a:lnTo>
                  <a:pt x="598" y="498"/>
                </a:lnTo>
                <a:lnTo>
                  <a:pt x="602" y="506"/>
                </a:lnTo>
                <a:lnTo>
                  <a:pt x="610" y="506"/>
                </a:lnTo>
                <a:lnTo>
                  <a:pt x="624" y="494"/>
                </a:lnTo>
                <a:lnTo>
                  <a:pt x="632" y="512"/>
                </a:lnTo>
                <a:lnTo>
                  <a:pt x="650" y="518"/>
                </a:lnTo>
                <a:lnTo>
                  <a:pt x="652" y="518"/>
                </a:lnTo>
                <a:lnTo>
                  <a:pt x="660" y="534"/>
                </a:lnTo>
                <a:lnTo>
                  <a:pt x="664" y="538"/>
                </a:lnTo>
                <a:lnTo>
                  <a:pt x="664" y="522"/>
                </a:lnTo>
                <a:lnTo>
                  <a:pt x="664" y="518"/>
                </a:lnTo>
                <a:lnTo>
                  <a:pt x="700" y="518"/>
                </a:lnTo>
                <a:lnTo>
                  <a:pt x="700" y="514"/>
                </a:lnTo>
                <a:lnTo>
                  <a:pt x="702" y="512"/>
                </a:lnTo>
                <a:lnTo>
                  <a:pt x="700" y="508"/>
                </a:lnTo>
                <a:lnTo>
                  <a:pt x="698" y="500"/>
                </a:lnTo>
                <a:lnTo>
                  <a:pt x="696" y="494"/>
                </a:lnTo>
                <a:lnTo>
                  <a:pt x="696" y="486"/>
                </a:lnTo>
                <a:lnTo>
                  <a:pt x="698" y="480"/>
                </a:lnTo>
                <a:lnTo>
                  <a:pt x="702" y="478"/>
                </a:lnTo>
                <a:lnTo>
                  <a:pt x="706" y="478"/>
                </a:lnTo>
                <a:lnTo>
                  <a:pt x="720" y="482"/>
                </a:lnTo>
                <a:lnTo>
                  <a:pt x="722" y="472"/>
                </a:lnTo>
                <a:lnTo>
                  <a:pt x="696" y="460"/>
                </a:lnTo>
                <a:lnTo>
                  <a:pt x="694" y="460"/>
                </a:lnTo>
                <a:lnTo>
                  <a:pt x="692" y="458"/>
                </a:lnTo>
                <a:lnTo>
                  <a:pt x="688" y="426"/>
                </a:lnTo>
                <a:lnTo>
                  <a:pt x="690" y="406"/>
                </a:lnTo>
                <a:lnTo>
                  <a:pt x="690" y="402"/>
                </a:lnTo>
                <a:lnTo>
                  <a:pt x="734" y="406"/>
                </a:lnTo>
                <a:lnTo>
                  <a:pt x="744" y="396"/>
                </a:lnTo>
                <a:lnTo>
                  <a:pt x="746" y="392"/>
                </a:lnTo>
                <a:lnTo>
                  <a:pt x="744" y="388"/>
                </a:lnTo>
                <a:lnTo>
                  <a:pt x="732" y="382"/>
                </a:lnTo>
                <a:lnTo>
                  <a:pt x="730" y="378"/>
                </a:lnTo>
                <a:lnTo>
                  <a:pt x="728" y="374"/>
                </a:lnTo>
                <a:lnTo>
                  <a:pt x="730" y="372"/>
                </a:lnTo>
                <a:lnTo>
                  <a:pt x="732" y="368"/>
                </a:lnTo>
                <a:lnTo>
                  <a:pt x="752" y="350"/>
                </a:lnTo>
                <a:lnTo>
                  <a:pt x="772" y="348"/>
                </a:lnTo>
                <a:lnTo>
                  <a:pt x="782" y="330"/>
                </a:lnTo>
                <a:lnTo>
                  <a:pt x="782" y="314"/>
                </a:lnTo>
                <a:lnTo>
                  <a:pt x="796" y="310"/>
                </a:lnTo>
                <a:lnTo>
                  <a:pt x="804" y="290"/>
                </a:lnTo>
                <a:lnTo>
                  <a:pt x="812" y="276"/>
                </a:lnTo>
                <a:lnTo>
                  <a:pt x="800" y="256"/>
                </a:lnTo>
                <a:lnTo>
                  <a:pt x="800" y="254"/>
                </a:lnTo>
                <a:lnTo>
                  <a:pt x="792" y="228"/>
                </a:lnTo>
                <a:lnTo>
                  <a:pt x="792" y="226"/>
                </a:lnTo>
                <a:lnTo>
                  <a:pt x="788" y="198"/>
                </a:lnTo>
                <a:lnTo>
                  <a:pt x="778" y="182"/>
                </a:lnTo>
                <a:lnTo>
                  <a:pt x="764" y="168"/>
                </a:lnTo>
                <a:lnTo>
                  <a:pt x="764" y="166"/>
                </a:lnTo>
                <a:lnTo>
                  <a:pt x="762" y="150"/>
                </a:lnTo>
                <a:lnTo>
                  <a:pt x="736" y="158"/>
                </a:lnTo>
                <a:lnTo>
                  <a:pt x="724" y="144"/>
                </a:lnTo>
                <a:lnTo>
                  <a:pt x="688" y="118"/>
                </a:lnTo>
                <a:lnTo>
                  <a:pt x="686" y="118"/>
                </a:lnTo>
                <a:lnTo>
                  <a:pt x="672" y="100"/>
                </a:lnTo>
                <a:lnTo>
                  <a:pt x="664" y="94"/>
                </a:lnTo>
                <a:lnTo>
                  <a:pt x="658" y="102"/>
                </a:lnTo>
                <a:lnTo>
                  <a:pt x="658" y="104"/>
                </a:lnTo>
                <a:lnTo>
                  <a:pt x="658" y="106"/>
                </a:lnTo>
                <a:lnTo>
                  <a:pt x="656" y="106"/>
                </a:lnTo>
                <a:lnTo>
                  <a:pt x="644" y="106"/>
                </a:lnTo>
                <a:lnTo>
                  <a:pt x="642" y="106"/>
                </a:lnTo>
                <a:lnTo>
                  <a:pt x="616" y="78"/>
                </a:lnTo>
                <a:lnTo>
                  <a:pt x="606" y="72"/>
                </a:lnTo>
                <a:lnTo>
                  <a:pt x="596" y="62"/>
                </a:lnTo>
                <a:lnTo>
                  <a:pt x="584" y="54"/>
                </a:lnTo>
                <a:lnTo>
                  <a:pt x="584" y="52"/>
                </a:lnTo>
                <a:lnTo>
                  <a:pt x="570" y="44"/>
                </a:lnTo>
                <a:lnTo>
                  <a:pt x="562" y="50"/>
                </a:lnTo>
                <a:lnTo>
                  <a:pt x="560" y="52"/>
                </a:lnTo>
                <a:lnTo>
                  <a:pt x="552" y="50"/>
                </a:lnTo>
                <a:lnTo>
                  <a:pt x="544" y="54"/>
                </a:lnTo>
                <a:lnTo>
                  <a:pt x="542" y="56"/>
                </a:lnTo>
                <a:lnTo>
                  <a:pt x="530" y="58"/>
                </a:lnTo>
                <a:lnTo>
                  <a:pt x="484" y="30"/>
                </a:lnTo>
                <a:close/>
              </a:path>
            </a:pathLst>
          </a:custGeom>
          <a:solidFill>
            <a:srgbClr val="70AD47"/>
          </a:solidFill>
          <a:ln>
            <a:noFill/>
          </a:ln>
        </p:spPr>
        <p:txBody>
          <a:bodyPr/>
          <a:lstStyle/>
          <a:p>
            <a:endParaRPr lang="zh-CN" altLang="en-US"/>
          </a:p>
        </p:txBody>
      </p:sp>
      <p:sp>
        <p:nvSpPr>
          <p:cNvPr id="36900" name="山西"/>
          <p:cNvSpPr>
            <a:spLocks noChangeArrowheads="1"/>
          </p:cNvSpPr>
          <p:nvPr/>
        </p:nvSpPr>
        <p:spPr bwMode="auto">
          <a:xfrm>
            <a:off x="10788650" y="2098675"/>
            <a:ext cx="447675" cy="979488"/>
          </a:xfrm>
          <a:custGeom>
            <a:avLst/>
            <a:gdLst>
              <a:gd name="T0" fmla="*/ 204 w 216"/>
              <a:gd name="T1" fmla="*/ 20 h 474"/>
              <a:gd name="T2" fmla="*/ 194 w 216"/>
              <a:gd name="T3" fmla="*/ 0 h 474"/>
              <a:gd name="T4" fmla="*/ 176 w 216"/>
              <a:gd name="T5" fmla="*/ 24 h 474"/>
              <a:gd name="T6" fmla="*/ 156 w 216"/>
              <a:gd name="T7" fmla="*/ 30 h 474"/>
              <a:gd name="T8" fmla="*/ 136 w 216"/>
              <a:gd name="T9" fmla="*/ 28 h 474"/>
              <a:gd name="T10" fmla="*/ 122 w 216"/>
              <a:gd name="T11" fmla="*/ 40 h 474"/>
              <a:gd name="T12" fmla="*/ 112 w 216"/>
              <a:gd name="T13" fmla="*/ 48 h 474"/>
              <a:gd name="T14" fmla="*/ 94 w 216"/>
              <a:gd name="T15" fmla="*/ 46 h 474"/>
              <a:gd name="T16" fmla="*/ 92 w 216"/>
              <a:gd name="T17" fmla="*/ 64 h 474"/>
              <a:gd name="T18" fmla="*/ 82 w 216"/>
              <a:gd name="T19" fmla="*/ 76 h 474"/>
              <a:gd name="T20" fmla="*/ 66 w 216"/>
              <a:gd name="T21" fmla="*/ 92 h 474"/>
              <a:gd name="T22" fmla="*/ 40 w 216"/>
              <a:gd name="T23" fmla="*/ 106 h 474"/>
              <a:gd name="T24" fmla="*/ 42 w 216"/>
              <a:gd name="T25" fmla="*/ 124 h 474"/>
              <a:gd name="T26" fmla="*/ 28 w 216"/>
              <a:gd name="T27" fmla="*/ 136 h 474"/>
              <a:gd name="T28" fmla="*/ 26 w 216"/>
              <a:gd name="T29" fmla="*/ 154 h 474"/>
              <a:gd name="T30" fmla="*/ 26 w 216"/>
              <a:gd name="T31" fmla="*/ 170 h 474"/>
              <a:gd name="T32" fmla="*/ 16 w 216"/>
              <a:gd name="T33" fmla="*/ 184 h 474"/>
              <a:gd name="T34" fmla="*/ 6 w 216"/>
              <a:gd name="T35" fmla="*/ 214 h 474"/>
              <a:gd name="T36" fmla="*/ 22 w 216"/>
              <a:gd name="T37" fmla="*/ 236 h 474"/>
              <a:gd name="T38" fmla="*/ 24 w 216"/>
              <a:gd name="T39" fmla="*/ 262 h 474"/>
              <a:gd name="T40" fmla="*/ 6 w 216"/>
              <a:gd name="T41" fmla="*/ 276 h 474"/>
              <a:gd name="T42" fmla="*/ 6 w 216"/>
              <a:gd name="T43" fmla="*/ 324 h 474"/>
              <a:gd name="T44" fmla="*/ 18 w 216"/>
              <a:gd name="T45" fmla="*/ 368 h 474"/>
              <a:gd name="T46" fmla="*/ 18 w 216"/>
              <a:gd name="T47" fmla="*/ 372 h 474"/>
              <a:gd name="T48" fmla="*/ 2 w 216"/>
              <a:gd name="T49" fmla="*/ 468 h 474"/>
              <a:gd name="T50" fmla="*/ 32 w 216"/>
              <a:gd name="T51" fmla="*/ 456 h 474"/>
              <a:gd name="T52" fmla="*/ 96 w 216"/>
              <a:gd name="T53" fmla="*/ 432 h 474"/>
              <a:gd name="T54" fmla="*/ 114 w 216"/>
              <a:gd name="T55" fmla="*/ 416 h 474"/>
              <a:gd name="T56" fmla="*/ 150 w 216"/>
              <a:gd name="T57" fmla="*/ 420 h 474"/>
              <a:gd name="T58" fmla="*/ 180 w 216"/>
              <a:gd name="T59" fmla="*/ 408 h 474"/>
              <a:gd name="T60" fmla="*/ 182 w 216"/>
              <a:gd name="T61" fmla="*/ 392 h 474"/>
              <a:gd name="T62" fmla="*/ 190 w 216"/>
              <a:gd name="T63" fmla="*/ 372 h 474"/>
              <a:gd name="T64" fmla="*/ 190 w 216"/>
              <a:gd name="T65" fmla="*/ 368 h 474"/>
              <a:gd name="T66" fmla="*/ 192 w 216"/>
              <a:gd name="T67" fmla="*/ 360 h 474"/>
              <a:gd name="T68" fmla="*/ 190 w 216"/>
              <a:gd name="T69" fmla="*/ 352 h 474"/>
              <a:gd name="T70" fmla="*/ 198 w 216"/>
              <a:gd name="T71" fmla="*/ 336 h 474"/>
              <a:gd name="T72" fmla="*/ 184 w 216"/>
              <a:gd name="T73" fmla="*/ 310 h 474"/>
              <a:gd name="T74" fmla="*/ 180 w 216"/>
              <a:gd name="T75" fmla="*/ 302 h 474"/>
              <a:gd name="T76" fmla="*/ 182 w 216"/>
              <a:gd name="T77" fmla="*/ 294 h 474"/>
              <a:gd name="T78" fmla="*/ 190 w 216"/>
              <a:gd name="T79" fmla="*/ 280 h 474"/>
              <a:gd name="T80" fmla="*/ 202 w 216"/>
              <a:gd name="T81" fmla="*/ 248 h 474"/>
              <a:gd name="T82" fmla="*/ 216 w 216"/>
              <a:gd name="T83" fmla="*/ 216 h 474"/>
              <a:gd name="T84" fmla="*/ 184 w 216"/>
              <a:gd name="T85" fmla="*/ 184 h 474"/>
              <a:gd name="T86" fmla="*/ 176 w 216"/>
              <a:gd name="T87" fmla="*/ 170 h 474"/>
              <a:gd name="T88" fmla="*/ 180 w 216"/>
              <a:gd name="T89" fmla="*/ 146 h 474"/>
              <a:gd name="T90" fmla="*/ 184 w 216"/>
              <a:gd name="T91" fmla="*/ 122 h 474"/>
              <a:gd name="T92" fmla="*/ 190 w 216"/>
              <a:gd name="T93" fmla="*/ 114 h 474"/>
              <a:gd name="T94" fmla="*/ 208 w 216"/>
              <a:gd name="T95" fmla="*/ 112 h 474"/>
              <a:gd name="T96" fmla="*/ 216 w 216"/>
              <a:gd name="T97" fmla="*/ 76 h 474"/>
              <a:gd name="T98" fmla="*/ 200 w 216"/>
              <a:gd name="T99" fmla="*/ 64 h 474"/>
              <a:gd name="T100" fmla="*/ 182 w 216"/>
              <a:gd name="T101" fmla="*/ 54 h 474"/>
              <a:gd name="T102" fmla="*/ 180 w 216"/>
              <a:gd name="T103" fmla="*/ 32 h 474"/>
              <a:gd name="T104" fmla="*/ 202 w 216"/>
              <a:gd name="T105" fmla="*/ 2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474">
                <a:moveTo>
                  <a:pt x="202" y="24"/>
                </a:moveTo>
                <a:lnTo>
                  <a:pt x="204" y="20"/>
                </a:lnTo>
                <a:lnTo>
                  <a:pt x="200" y="8"/>
                </a:lnTo>
                <a:lnTo>
                  <a:pt x="194" y="0"/>
                </a:lnTo>
                <a:lnTo>
                  <a:pt x="188" y="12"/>
                </a:lnTo>
                <a:lnTo>
                  <a:pt x="176" y="24"/>
                </a:lnTo>
                <a:lnTo>
                  <a:pt x="174" y="24"/>
                </a:lnTo>
                <a:lnTo>
                  <a:pt x="156" y="30"/>
                </a:lnTo>
                <a:lnTo>
                  <a:pt x="154" y="30"/>
                </a:lnTo>
                <a:lnTo>
                  <a:pt x="136" y="28"/>
                </a:lnTo>
                <a:lnTo>
                  <a:pt x="124" y="30"/>
                </a:lnTo>
                <a:lnTo>
                  <a:pt x="122" y="40"/>
                </a:lnTo>
                <a:lnTo>
                  <a:pt x="112" y="46"/>
                </a:lnTo>
                <a:lnTo>
                  <a:pt x="112" y="48"/>
                </a:lnTo>
                <a:lnTo>
                  <a:pt x="110" y="48"/>
                </a:lnTo>
                <a:lnTo>
                  <a:pt x="94" y="46"/>
                </a:lnTo>
                <a:lnTo>
                  <a:pt x="92" y="48"/>
                </a:lnTo>
                <a:lnTo>
                  <a:pt x="92" y="64"/>
                </a:lnTo>
                <a:lnTo>
                  <a:pt x="84" y="76"/>
                </a:lnTo>
                <a:lnTo>
                  <a:pt x="82" y="76"/>
                </a:lnTo>
                <a:lnTo>
                  <a:pt x="68" y="92"/>
                </a:lnTo>
                <a:lnTo>
                  <a:pt x="66" y="92"/>
                </a:lnTo>
                <a:lnTo>
                  <a:pt x="50" y="96"/>
                </a:lnTo>
                <a:lnTo>
                  <a:pt x="40" y="106"/>
                </a:lnTo>
                <a:lnTo>
                  <a:pt x="42" y="120"/>
                </a:lnTo>
                <a:lnTo>
                  <a:pt x="42" y="124"/>
                </a:lnTo>
                <a:lnTo>
                  <a:pt x="40" y="124"/>
                </a:lnTo>
                <a:lnTo>
                  <a:pt x="28" y="136"/>
                </a:lnTo>
                <a:lnTo>
                  <a:pt x="20" y="144"/>
                </a:lnTo>
                <a:lnTo>
                  <a:pt x="26" y="154"/>
                </a:lnTo>
                <a:lnTo>
                  <a:pt x="26" y="156"/>
                </a:lnTo>
                <a:lnTo>
                  <a:pt x="26" y="170"/>
                </a:lnTo>
                <a:lnTo>
                  <a:pt x="26" y="172"/>
                </a:lnTo>
                <a:lnTo>
                  <a:pt x="16" y="184"/>
                </a:lnTo>
                <a:lnTo>
                  <a:pt x="4" y="198"/>
                </a:lnTo>
                <a:lnTo>
                  <a:pt x="6" y="214"/>
                </a:lnTo>
                <a:lnTo>
                  <a:pt x="16" y="224"/>
                </a:lnTo>
                <a:lnTo>
                  <a:pt x="22" y="236"/>
                </a:lnTo>
                <a:lnTo>
                  <a:pt x="24" y="244"/>
                </a:lnTo>
                <a:lnTo>
                  <a:pt x="24" y="262"/>
                </a:lnTo>
                <a:lnTo>
                  <a:pt x="22" y="264"/>
                </a:lnTo>
                <a:lnTo>
                  <a:pt x="6" y="276"/>
                </a:lnTo>
                <a:lnTo>
                  <a:pt x="4" y="300"/>
                </a:lnTo>
                <a:lnTo>
                  <a:pt x="6" y="324"/>
                </a:lnTo>
                <a:lnTo>
                  <a:pt x="10" y="340"/>
                </a:lnTo>
                <a:lnTo>
                  <a:pt x="18" y="368"/>
                </a:lnTo>
                <a:lnTo>
                  <a:pt x="18" y="370"/>
                </a:lnTo>
                <a:lnTo>
                  <a:pt x="18" y="372"/>
                </a:lnTo>
                <a:lnTo>
                  <a:pt x="0" y="452"/>
                </a:lnTo>
                <a:lnTo>
                  <a:pt x="2" y="468"/>
                </a:lnTo>
                <a:lnTo>
                  <a:pt x="14" y="474"/>
                </a:lnTo>
                <a:lnTo>
                  <a:pt x="32" y="456"/>
                </a:lnTo>
                <a:lnTo>
                  <a:pt x="34" y="456"/>
                </a:lnTo>
                <a:lnTo>
                  <a:pt x="96" y="432"/>
                </a:lnTo>
                <a:lnTo>
                  <a:pt x="112" y="416"/>
                </a:lnTo>
                <a:lnTo>
                  <a:pt x="114" y="416"/>
                </a:lnTo>
                <a:lnTo>
                  <a:pt x="116" y="416"/>
                </a:lnTo>
                <a:lnTo>
                  <a:pt x="150" y="420"/>
                </a:lnTo>
                <a:lnTo>
                  <a:pt x="162" y="416"/>
                </a:lnTo>
                <a:lnTo>
                  <a:pt x="180" y="408"/>
                </a:lnTo>
                <a:lnTo>
                  <a:pt x="180" y="392"/>
                </a:lnTo>
                <a:lnTo>
                  <a:pt x="182" y="392"/>
                </a:lnTo>
                <a:lnTo>
                  <a:pt x="192" y="382"/>
                </a:lnTo>
                <a:lnTo>
                  <a:pt x="190" y="372"/>
                </a:lnTo>
                <a:lnTo>
                  <a:pt x="190" y="370"/>
                </a:lnTo>
                <a:lnTo>
                  <a:pt x="190" y="368"/>
                </a:lnTo>
                <a:lnTo>
                  <a:pt x="194" y="364"/>
                </a:lnTo>
                <a:lnTo>
                  <a:pt x="192" y="360"/>
                </a:lnTo>
                <a:lnTo>
                  <a:pt x="190" y="356"/>
                </a:lnTo>
                <a:lnTo>
                  <a:pt x="190" y="352"/>
                </a:lnTo>
                <a:lnTo>
                  <a:pt x="194" y="340"/>
                </a:lnTo>
                <a:lnTo>
                  <a:pt x="198" y="336"/>
                </a:lnTo>
                <a:lnTo>
                  <a:pt x="196" y="324"/>
                </a:lnTo>
                <a:lnTo>
                  <a:pt x="184" y="310"/>
                </a:lnTo>
                <a:lnTo>
                  <a:pt x="182" y="306"/>
                </a:lnTo>
                <a:lnTo>
                  <a:pt x="180" y="302"/>
                </a:lnTo>
                <a:lnTo>
                  <a:pt x="180" y="298"/>
                </a:lnTo>
                <a:lnTo>
                  <a:pt x="182" y="294"/>
                </a:lnTo>
                <a:lnTo>
                  <a:pt x="184" y="288"/>
                </a:lnTo>
                <a:lnTo>
                  <a:pt x="190" y="280"/>
                </a:lnTo>
                <a:lnTo>
                  <a:pt x="192" y="268"/>
                </a:lnTo>
                <a:lnTo>
                  <a:pt x="202" y="248"/>
                </a:lnTo>
                <a:lnTo>
                  <a:pt x="204" y="240"/>
                </a:lnTo>
                <a:lnTo>
                  <a:pt x="216" y="216"/>
                </a:lnTo>
                <a:lnTo>
                  <a:pt x="208" y="200"/>
                </a:lnTo>
                <a:lnTo>
                  <a:pt x="184" y="184"/>
                </a:lnTo>
                <a:lnTo>
                  <a:pt x="182" y="184"/>
                </a:lnTo>
                <a:lnTo>
                  <a:pt x="176" y="170"/>
                </a:lnTo>
                <a:lnTo>
                  <a:pt x="176" y="168"/>
                </a:lnTo>
                <a:lnTo>
                  <a:pt x="180" y="146"/>
                </a:lnTo>
                <a:lnTo>
                  <a:pt x="184" y="130"/>
                </a:lnTo>
                <a:lnTo>
                  <a:pt x="184" y="122"/>
                </a:lnTo>
                <a:lnTo>
                  <a:pt x="188" y="116"/>
                </a:lnTo>
                <a:lnTo>
                  <a:pt x="190" y="114"/>
                </a:lnTo>
                <a:lnTo>
                  <a:pt x="194" y="114"/>
                </a:lnTo>
                <a:lnTo>
                  <a:pt x="208" y="112"/>
                </a:lnTo>
                <a:lnTo>
                  <a:pt x="212" y="102"/>
                </a:lnTo>
                <a:lnTo>
                  <a:pt x="216" y="76"/>
                </a:lnTo>
                <a:lnTo>
                  <a:pt x="214" y="66"/>
                </a:lnTo>
                <a:lnTo>
                  <a:pt x="200" y="64"/>
                </a:lnTo>
                <a:lnTo>
                  <a:pt x="184" y="56"/>
                </a:lnTo>
                <a:lnTo>
                  <a:pt x="182" y="54"/>
                </a:lnTo>
                <a:lnTo>
                  <a:pt x="182" y="52"/>
                </a:lnTo>
                <a:lnTo>
                  <a:pt x="180" y="32"/>
                </a:lnTo>
                <a:lnTo>
                  <a:pt x="180" y="28"/>
                </a:lnTo>
                <a:lnTo>
                  <a:pt x="202" y="24"/>
                </a:lnTo>
                <a:close/>
              </a:path>
            </a:pathLst>
          </a:custGeom>
          <a:solidFill>
            <a:srgbClr val="70AD47"/>
          </a:solidFill>
          <a:ln>
            <a:noFill/>
          </a:ln>
        </p:spPr>
        <p:txBody>
          <a:bodyPr/>
          <a:lstStyle/>
          <a:p>
            <a:endParaRPr lang="zh-CN" altLang="en-US"/>
          </a:p>
        </p:txBody>
      </p:sp>
      <p:sp>
        <p:nvSpPr>
          <p:cNvPr id="36901" name="湖南"/>
          <p:cNvSpPr>
            <a:spLocks noChangeArrowheads="1"/>
          </p:cNvSpPr>
          <p:nvPr/>
        </p:nvSpPr>
        <p:spPr bwMode="auto">
          <a:xfrm>
            <a:off x="8972550" y="2212975"/>
            <a:ext cx="646113" cy="750888"/>
          </a:xfrm>
          <a:custGeom>
            <a:avLst/>
            <a:gdLst>
              <a:gd name="T0" fmla="*/ 300 w 344"/>
              <a:gd name="T1" fmla="*/ 66 h 400"/>
              <a:gd name="T2" fmla="*/ 294 w 344"/>
              <a:gd name="T3" fmla="*/ 32 h 400"/>
              <a:gd name="T4" fmla="*/ 282 w 344"/>
              <a:gd name="T5" fmla="*/ 24 h 400"/>
              <a:gd name="T6" fmla="*/ 252 w 344"/>
              <a:gd name="T7" fmla="*/ 44 h 400"/>
              <a:gd name="T8" fmla="*/ 252 w 344"/>
              <a:gd name="T9" fmla="*/ 22 h 400"/>
              <a:gd name="T10" fmla="*/ 244 w 344"/>
              <a:gd name="T11" fmla="*/ 20 h 400"/>
              <a:gd name="T12" fmla="*/ 216 w 344"/>
              <a:gd name="T13" fmla="*/ 44 h 400"/>
              <a:gd name="T14" fmla="*/ 198 w 344"/>
              <a:gd name="T15" fmla="*/ 32 h 400"/>
              <a:gd name="T16" fmla="*/ 176 w 344"/>
              <a:gd name="T17" fmla="*/ 20 h 400"/>
              <a:gd name="T18" fmla="*/ 132 w 344"/>
              <a:gd name="T19" fmla="*/ 6 h 400"/>
              <a:gd name="T20" fmla="*/ 100 w 344"/>
              <a:gd name="T21" fmla="*/ 0 h 400"/>
              <a:gd name="T22" fmla="*/ 96 w 344"/>
              <a:gd name="T23" fmla="*/ 30 h 400"/>
              <a:gd name="T24" fmla="*/ 68 w 344"/>
              <a:gd name="T25" fmla="*/ 32 h 400"/>
              <a:gd name="T26" fmla="*/ 28 w 344"/>
              <a:gd name="T27" fmla="*/ 52 h 400"/>
              <a:gd name="T28" fmla="*/ 26 w 344"/>
              <a:gd name="T29" fmla="*/ 144 h 400"/>
              <a:gd name="T30" fmla="*/ 20 w 344"/>
              <a:gd name="T31" fmla="*/ 152 h 400"/>
              <a:gd name="T32" fmla="*/ 26 w 344"/>
              <a:gd name="T33" fmla="*/ 198 h 400"/>
              <a:gd name="T34" fmla="*/ 4 w 344"/>
              <a:gd name="T35" fmla="*/ 214 h 400"/>
              <a:gd name="T36" fmla="*/ 14 w 344"/>
              <a:gd name="T37" fmla="*/ 224 h 400"/>
              <a:gd name="T38" fmla="*/ 22 w 344"/>
              <a:gd name="T39" fmla="*/ 224 h 400"/>
              <a:gd name="T40" fmla="*/ 32 w 344"/>
              <a:gd name="T41" fmla="*/ 234 h 400"/>
              <a:gd name="T42" fmla="*/ 32 w 344"/>
              <a:gd name="T43" fmla="*/ 256 h 400"/>
              <a:gd name="T44" fmla="*/ 24 w 344"/>
              <a:gd name="T45" fmla="*/ 282 h 400"/>
              <a:gd name="T46" fmla="*/ 48 w 344"/>
              <a:gd name="T47" fmla="*/ 316 h 400"/>
              <a:gd name="T48" fmla="*/ 76 w 344"/>
              <a:gd name="T49" fmla="*/ 304 h 400"/>
              <a:gd name="T50" fmla="*/ 92 w 344"/>
              <a:gd name="T51" fmla="*/ 302 h 400"/>
              <a:gd name="T52" fmla="*/ 100 w 344"/>
              <a:gd name="T53" fmla="*/ 282 h 400"/>
              <a:gd name="T54" fmla="*/ 128 w 344"/>
              <a:gd name="T55" fmla="*/ 280 h 400"/>
              <a:gd name="T56" fmla="*/ 136 w 344"/>
              <a:gd name="T57" fmla="*/ 270 h 400"/>
              <a:gd name="T58" fmla="*/ 152 w 344"/>
              <a:gd name="T59" fmla="*/ 280 h 400"/>
              <a:gd name="T60" fmla="*/ 154 w 344"/>
              <a:gd name="T61" fmla="*/ 302 h 400"/>
              <a:gd name="T62" fmla="*/ 164 w 344"/>
              <a:gd name="T63" fmla="*/ 316 h 400"/>
              <a:gd name="T64" fmla="*/ 154 w 344"/>
              <a:gd name="T65" fmla="*/ 344 h 400"/>
              <a:gd name="T66" fmla="*/ 164 w 344"/>
              <a:gd name="T67" fmla="*/ 372 h 400"/>
              <a:gd name="T68" fmla="*/ 164 w 344"/>
              <a:gd name="T69" fmla="*/ 388 h 400"/>
              <a:gd name="T70" fmla="*/ 176 w 344"/>
              <a:gd name="T71" fmla="*/ 400 h 400"/>
              <a:gd name="T72" fmla="*/ 194 w 344"/>
              <a:gd name="T73" fmla="*/ 392 h 400"/>
              <a:gd name="T74" fmla="*/ 216 w 344"/>
              <a:gd name="T75" fmla="*/ 366 h 400"/>
              <a:gd name="T76" fmla="*/ 220 w 344"/>
              <a:gd name="T77" fmla="*/ 354 h 400"/>
              <a:gd name="T78" fmla="*/ 236 w 344"/>
              <a:gd name="T79" fmla="*/ 360 h 400"/>
              <a:gd name="T80" fmla="*/ 270 w 344"/>
              <a:gd name="T81" fmla="*/ 378 h 400"/>
              <a:gd name="T82" fmla="*/ 266 w 344"/>
              <a:gd name="T83" fmla="*/ 360 h 400"/>
              <a:gd name="T84" fmla="*/ 256 w 344"/>
              <a:gd name="T85" fmla="*/ 340 h 400"/>
              <a:gd name="T86" fmla="*/ 282 w 344"/>
              <a:gd name="T87" fmla="*/ 324 h 400"/>
              <a:gd name="T88" fmla="*/ 332 w 344"/>
              <a:gd name="T89" fmla="*/ 332 h 400"/>
              <a:gd name="T90" fmla="*/ 332 w 344"/>
              <a:gd name="T91" fmla="*/ 328 h 400"/>
              <a:gd name="T92" fmla="*/ 344 w 344"/>
              <a:gd name="T93" fmla="*/ 304 h 400"/>
              <a:gd name="T94" fmla="*/ 338 w 344"/>
              <a:gd name="T95" fmla="*/ 286 h 400"/>
              <a:gd name="T96" fmla="*/ 330 w 344"/>
              <a:gd name="T97" fmla="*/ 276 h 400"/>
              <a:gd name="T98" fmla="*/ 340 w 344"/>
              <a:gd name="T99" fmla="*/ 268 h 400"/>
              <a:gd name="T100" fmla="*/ 326 w 344"/>
              <a:gd name="T101" fmla="*/ 250 h 400"/>
              <a:gd name="T102" fmla="*/ 316 w 344"/>
              <a:gd name="T103" fmla="*/ 196 h 400"/>
              <a:gd name="T104" fmla="*/ 302 w 344"/>
              <a:gd name="T105" fmla="*/ 204 h 400"/>
              <a:gd name="T106" fmla="*/ 322 w 344"/>
              <a:gd name="T107" fmla="*/ 138 h 400"/>
              <a:gd name="T108" fmla="*/ 322 w 344"/>
              <a:gd name="T109" fmla="*/ 7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4" h="400">
                <a:moveTo>
                  <a:pt x="300" y="68"/>
                </a:moveTo>
                <a:lnTo>
                  <a:pt x="300" y="68"/>
                </a:lnTo>
                <a:lnTo>
                  <a:pt x="300" y="66"/>
                </a:lnTo>
                <a:lnTo>
                  <a:pt x="292" y="54"/>
                </a:lnTo>
                <a:lnTo>
                  <a:pt x="292" y="52"/>
                </a:lnTo>
                <a:lnTo>
                  <a:pt x="294" y="32"/>
                </a:lnTo>
                <a:lnTo>
                  <a:pt x="292" y="28"/>
                </a:lnTo>
                <a:lnTo>
                  <a:pt x="286" y="24"/>
                </a:lnTo>
                <a:lnTo>
                  <a:pt x="282" y="24"/>
                </a:lnTo>
                <a:lnTo>
                  <a:pt x="274" y="34"/>
                </a:lnTo>
                <a:lnTo>
                  <a:pt x="272" y="34"/>
                </a:lnTo>
                <a:lnTo>
                  <a:pt x="252" y="44"/>
                </a:lnTo>
                <a:lnTo>
                  <a:pt x="250" y="30"/>
                </a:lnTo>
                <a:lnTo>
                  <a:pt x="250" y="28"/>
                </a:lnTo>
                <a:lnTo>
                  <a:pt x="252" y="22"/>
                </a:lnTo>
                <a:lnTo>
                  <a:pt x="250" y="14"/>
                </a:lnTo>
                <a:lnTo>
                  <a:pt x="248" y="12"/>
                </a:lnTo>
                <a:lnTo>
                  <a:pt x="244" y="20"/>
                </a:lnTo>
                <a:lnTo>
                  <a:pt x="218" y="42"/>
                </a:lnTo>
                <a:lnTo>
                  <a:pt x="218" y="44"/>
                </a:lnTo>
                <a:lnTo>
                  <a:pt x="216" y="44"/>
                </a:lnTo>
                <a:lnTo>
                  <a:pt x="214" y="44"/>
                </a:lnTo>
                <a:lnTo>
                  <a:pt x="206" y="40"/>
                </a:lnTo>
                <a:lnTo>
                  <a:pt x="198" y="32"/>
                </a:lnTo>
                <a:lnTo>
                  <a:pt x="184" y="28"/>
                </a:lnTo>
                <a:lnTo>
                  <a:pt x="184" y="26"/>
                </a:lnTo>
                <a:lnTo>
                  <a:pt x="176" y="20"/>
                </a:lnTo>
                <a:lnTo>
                  <a:pt x="150" y="16"/>
                </a:lnTo>
                <a:lnTo>
                  <a:pt x="148" y="16"/>
                </a:lnTo>
                <a:lnTo>
                  <a:pt x="132" y="6"/>
                </a:lnTo>
                <a:lnTo>
                  <a:pt x="132" y="8"/>
                </a:lnTo>
                <a:lnTo>
                  <a:pt x="118" y="0"/>
                </a:lnTo>
                <a:lnTo>
                  <a:pt x="100" y="0"/>
                </a:lnTo>
                <a:lnTo>
                  <a:pt x="94" y="0"/>
                </a:lnTo>
                <a:lnTo>
                  <a:pt x="100" y="30"/>
                </a:lnTo>
                <a:lnTo>
                  <a:pt x="96" y="30"/>
                </a:lnTo>
                <a:lnTo>
                  <a:pt x="80" y="32"/>
                </a:lnTo>
                <a:lnTo>
                  <a:pt x="70" y="32"/>
                </a:lnTo>
                <a:lnTo>
                  <a:pt x="68" y="32"/>
                </a:lnTo>
                <a:lnTo>
                  <a:pt x="60" y="24"/>
                </a:lnTo>
                <a:lnTo>
                  <a:pt x="44" y="32"/>
                </a:lnTo>
                <a:lnTo>
                  <a:pt x="28" y="52"/>
                </a:lnTo>
                <a:lnTo>
                  <a:pt x="16" y="86"/>
                </a:lnTo>
                <a:lnTo>
                  <a:pt x="20" y="124"/>
                </a:lnTo>
                <a:lnTo>
                  <a:pt x="26" y="144"/>
                </a:lnTo>
                <a:lnTo>
                  <a:pt x="26" y="148"/>
                </a:lnTo>
                <a:lnTo>
                  <a:pt x="24" y="150"/>
                </a:lnTo>
                <a:lnTo>
                  <a:pt x="20" y="152"/>
                </a:lnTo>
                <a:lnTo>
                  <a:pt x="20" y="156"/>
                </a:lnTo>
                <a:lnTo>
                  <a:pt x="18" y="166"/>
                </a:lnTo>
                <a:lnTo>
                  <a:pt x="26" y="198"/>
                </a:lnTo>
                <a:lnTo>
                  <a:pt x="24" y="200"/>
                </a:lnTo>
                <a:lnTo>
                  <a:pt x="8" y="210"/>
                </a:lnTo>
                <a:lnTo>
                  <a:pt x="4" y="214"/>
                </a:lnTo>
                <a:lnTo>
                  <a:pt x="2" y="218"/>
                </a:lnTo>
                <a:lnTo>
                  <a:pt x="0" y="228"/>
                </a:lnTo>
                <a:lnTo>
                  <a:pt x="14" y="224"/>
                </a:lnTo>
                <a:lnTo>
                  <a:pt x="14" y="222"/>
                </a:lnTo>
                <a:lnTo>
                  <a:pt x="16" y="222"/>
                </a:lnTo>
                <a:lnTo>
                  <a:pt x="22" y="224"/>
                </a:lnTo>
                <a:lnTo>
                  <a:pt x="26" y="226"/>
                </a:lnTo>
                <a:lnTo>
                  <a:pt x="30" y="228"/>
                </a:lnTo>
                <a:lnTo>
                  <a:pt x="32" y="234"/>
                </a:lnTo>
                <a:lnTo>
                  <a:pt x="34" y="252"/>
                </a:lnTo>
                <a:lnTo>
                  <a:pt x="32" y="254"/>
                </a:lnTo>
                <a:lnTo>
                  <a:pt x="32" y="256"/>
                </a:lnTo>
                <a:lnTo>
                  <a:pt x="28" y="260"/>
                </a:lnTo>
                <a:lnTo>
                  <a:pt x="28" y="264"/>
                </a:lnTo>
                <a:lnTo>
                  <a:pt x="24" y="282"/>
                </a:lnTo>
                <a:lnTo>
                  <a:pt x="28" y="290"/>
                </a:lnTo>
                <a:lnTo>
                  <a:pt x="32" y="296"/>
                </a:lnTo>
                <a:lnTo>
                  <a:pt x="48" y="316"/>
                </a:lnTo>
                <a:lnTo>
                  <a:pt x="64" y="304"/>
                </a:lnTo>
                <a:lnTo>
                  <a:pt x="76" y="302"/>
                </a:lnTo>
                <a:lnTo>
                  <a:pt x="76" y="304"/>
                </a:lnTo>
                <a:lnTo>
                  <a:pt x="84" y="306"/>
                </a:lnTo>
                <a:lnTo>
                  <a:pt x="88" y="306"/>
                </a:lnTo>
                <a:lnTo>
                  <a:pt x="92" y="302"/>
                </a:lnTo>
                <a:lnTo>
                  <a:pt x="100" y="292"/>
                </a:lnTo>
                <a:lnTo>
                  <a:pt x="98" y="286"/>
                </a:lnTo>
                <a:lnTo>
                  <a:pt x="100" y="282"/>
                </a:lnTo>
                <a:lnTo>
                  <a:pt x="104" y="280"/>
                </a:lnTo>
                <a:lnTo>
                  <a:pt x="124" y="280"/>
                </a:lnTo>
                <a:lnTo>
                  <a:pt x="128" y="280"/>
                </a:lnTo>
                <a:lnTo>
                  <a:pt x="130" y="280"/>
                </a:lnTo>
                <a:lnTo>
                  <a:pt x="134" y="274"/>
                </a:lnTo>
                <a:lnTo>
                  <a:pt x="136" y="270"/>
                </a:lnTo>
                <a:lnTo>
                  <a:pt x="142" y="270"/>
                </a:lnTo>
                <a:lnTo>
                  <a:pt x="146" y="272"/>
                </a:lnTo>
                <a:lnTo>
                  <a:pt x="152" y="280"/>
                </a:lnTo>
                <a:lnTo>
                  <a:pt x="154" y="284"/>
                </a:lnTo>
                <a:lnTo>
                  <a:pt x="156" y="288"/>
                </a:lnTo>
                <a:lnTo>
                  <a:pt x="154" y="302"/>
                </a:lnTo>
                <a:lnTo>
                  <a:pt x="156" y="304"/>
                </a:lnTo>
                <a:lnTo>
                  <a:pt x="162" y="310"/>
                </a:lnTo>
                <a:lnTo>
                  <a:pt x="164" y="316"/>
                </a:lnTo>
                <a:lnTo>
                  <a:pt x="162" y="330"/>
                </a:lnTo>
                <a:lnTo>
                  <a:pt x="158" y="340"/>
                </a:lnTo>
                <a:lnTo>
                  <a:pt x="154" y="344"/>
                </a:lnTo>
                <a:lnTo>
                  <a:pt x="142" y="370"/>
                </a:lnTo>
                <a:lnTo>
                  <a:pt x="146" y="372"/>
                </a:lnTo>
                <a:lnTo>
                  <a:pt x="164" y="372"/>
                </a:lnTo>
                <a:lnTo>
                  <a:pt x="168" y="374"/>
                </a:lnTo>
                <a:lnTo>
                  <a:pt x="168" y="376"/>
                </a:lnTo>
                <a:lnTo>
                  <a:pt x="164" y="388"/>
                </a:lnTo>
                <a:lnTo>
                  <a:pt x="164" y="394"/>
                </a:lnTo>
                <a:lnTo>
                  <a:pt x="172" y="398"/>
                </a:lnTo>
                <a:lnTo>
                  <a:pt x="176" y="400"/>
                </a:lnTo>
                <a:lnTo>
                  <a:pt x="178" y="398"/>
                </a:lnTo>
                <a:lnTo>
                  <a:pt x="188" y="394"/>
                </a:lnTo>
                <a:lnTo>
                  <a:pt x="194" y="392"/>
                </a:lnTo>
                <a:lnTo>
                  <a:pt x="204" y="392"/>
                </a:lnTo>
                <a:lnTo>
                  <a:pt x="216" y="380"/>
                </a:lnTo>
                <a:lnTo>
                  <a:pt x="216" y="366"/>
                </a:lnTo>
                <a:lnTo>
                  <a:pt x="216" y="360"/>
                </a:lnTo>
                <a:lnTo>
                  <a:pt x="216" y="356"/>
                </a:lnTo>
                <a:lnTo>
                  <a:pt x="220" y="354"/>
                </a:lnTo>
                <a:lnTo>
                  <a:pt x="224" y="354"/>
                </a:lnTo>
                <a:lnTo>
                  <a:pt x="230" y="356"/>
                </a:lnTo>
                <a:lnTo>
                  <a:pt x="236" y="360"/>
                </a:lnTo>
                <a:lnTo>
                  <a:pt x="256" y="372"/>
                </a:lnTo>
                <a:lnTo>
                  <a:pt x="264" y="376"/>
                </a:lnTo>
                <a:lnTo>
                  <a:pt x="270" y="378"/>
                </a:lnTo>
                <a:lnTo>
                  <a:pt x="270" y="376"/>
                </a:lnTo>
                <a:lnTo>
                  <a:pt x="270" y="370"/>
                </a:lnTo>
                <a:lnTo>
                  <a:pt x="266" y="360"/>
                </a:lnTo>
                <a:lnTo>
                  <a:pt x="256" y="344"/>
                </a:lnTo>
                <a:lnTo>
                  <a:pt x="256" y="342"/>
                </a:lnTo>
                <a:lnTo>
                  <a:pt x="256" y="340"/>
                </a:lnTo>
                <a:lnTo>
                  <a:pt x="264" y="332"/>
                </a:lnTo>
                <a:lnTo>
                  <a:pt x="274" y="326"/>
                </a:lnTo>
                <a:lnTo>
                  <a:pt x="282" y="324"/>
                </a:lnTo>
                <a:lnTo>
                  <a:pt x="292" y="326"/>
                </a:lnTo>
                <a:lnTo>
                  <a:pt x="320" y="340"/>
                </a:lnTo>
                <a:lnTo>
                  <a:pt x="332" y="332"/>
                </a:lnTo>
                <a:lnTo>
                  <a:pt x="334" y="332"/>
                </a:lnTo>
                <a:lnTo>
                  <a:pt x="334" y="330"/>
                </a:lnTo>
                <a:lnTo>
                  <a:pt x="332" y="328"/>
                </a:lnTo>
                <a:lnTo>
                  <a:pt x="334" y="326"/>
                </a:lnTo>
                <a:lnTo>
                  <a:pt x="340" y="314"/>
                </a:lnTo>
                <a:lnTo>
                  <a:pt x="344" y="304"/>
                </a:lnTo>
                <a:lnTo>
                  <a:pt x="344" y="298"/>
                </a:lnTo>
                <a:lnTo>
                  <a:pt x="344" y="292"/>
                </a:lnTo>
                <a:lnTo>
                  <a:pt x="338" y="286"/>
                </a:lnTo>
                <a:lnTo>
                  <a:pt x="334" y="284"/>
                </a:lnTo>
                <a:lnTo>
                  <a:pt x="332" y="284"/>
                </a:lnTo>
                <a:lnTo>
                  <a:pt x="330" y="276"/>
                </a:lnTo>
                <a:lnTo>
                  <a:pt x="332" y="276"/>
                </a:lnTo>
                <a:lnTo>
                  <a:pt x="338" y="272"/>
                </a:lnTo>
                <a:lnTo>
                  <a:pt x="340" y="268"/>
                </a:lnTo>
                <a:lnTo>
                  <a:pt x="338" y="264"/>
                </a:lnTo>
                <a:lnTo>
                  <a:pt x="326" y="252"/>
                </a:lnTo>
                <a:lnTo>
                  <a:pt x="326" y="250"/>
                </a:lnTo>
                <a:lnTo>
                  <a:pt x="320" y="232"/>
                </a:lnTo>
                <a:lnTo>
                  <a:pt x="316" y="214"/>
                </a:lnTo>
                <a:lnTo>
                  <a:pt x="316" y="196"/>
                </a:lnTo>
                <a:lnTo>
                  <a:pt x="316" y="188"/>
                </a:lnTo>
                <a:lnTo>
                  <a:pt x="308" y="196"/>
                </a:lnTo>
                <a:lnTo>
                  <a:pt x="302" y="204"/>
                </a:lnTo>
                <a:lnTo>
                  <a:pt x="300" y="170"/>
                </a:lnTo>
                <a:lnTo>
                  <a:pt x="300" y="168"/>
                </a:lnTo>
                <a:lnTo>
                  <a:pt x="322" y="138"/>
                </a:lnTo>
                <a:lnTo>
                  <a:pt x="334" y="124"/>
                </a:lnTo>
                <a:lnTo>
                  <a:pt x="326" y="100"/>
                </a:lnTo>
                <a:lnTo>
                  <a:pt x="322" y="76"/>
                </a:lnTo>
                <a:lnTo>
                  <a:pt x="308" y="70"/>
                </a:lnTo>
                <a:lnTo>
                  <a:pt x="300" y="68"/>
                </a:lnTo>
                <a:close/>
              </a:path>
            </a:pathLst>
          </a:custGeom>
          <a:solidFill>
            <a:srgbClr val="70AD47"/>
          </a:solidFill>
          <a:ln>
            <a:noFill/>
          </a:ln>
        </p:spPr>
        <p:txBody>
          <a:bodyPr/>
          <a:lstStyle/>
          <a:p>
            <a:endParaRPr lang="zh-CN" altLang="en-US"/>
          </a:p>
        </p:txBody>
      </p:sp>
      <p:sp>
        <p:nvSpPr>
          <p:cNvPr id="36902" name="矩形 82"/>
          <p:cNvSpPr>
            <a:spLocks noChangeArrowheads="1"/>
          </p:cNvSpPr>
          <p:nvPr/>
        </p:nvSpPr>
        <p:spPr bwMode="auto">
          <a:xfrm>
            <a:off x="8759825" y="3308350"/>
            <a:ext cx="1071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b="1">
                <a:latin typeface="微软雅黑" panose="020B0503020204020204" pitchFamily="34" charset="-122"/>
                <a:ea typeface="微软雅黑" panose="020B0503020204020204" pitchFamily="34" charset="-122"/>
              </a:rPr>
              <a:t>40%</a:t>
            </a:r>
            <a:endParaRPr lang="en-US" altLang="zh-CN" sz="3200" b="1">
              <a:latin typeface="微软雅黑" panose="020B0503020204020204" pitchFamily="34" charset="-122"/>
              <a:ea typeface="微软雅黑" panose="020B0503020204020204" pitchFamily="34" charset="-122"/>
            </a:endParaRPr>
          </a:p>
        </p:txBody>
      </p:sp>
      <p:sp>
        <p:nvSpPr>
          <p:cNvPr id="36903" name="矩形 83"/>
          <p:cNvSpPr>
            <a:spLocks noChangeArrowheads="1"/>
          </p:cNvSpPr>
          <p:nvPr/>
        </p:nvSpPr>
        <p:spPr bwMode="auto">
          <a:xfrm>
            <a:off x="10475913" y="3308350"/>
            <a:ext cx="1073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b="1">
                <a:latin typeface="微软雅黑" panose="020B0503020204020204" pitchFamily="34" charset="-122"/>
                <a:ea typeface="微软雅黑" panose="020B0503020204020204" pitchFamily="34" charset="-122"/>
              </a:rPr>
              <a:t>30%</a:t>
            </a:r>
            <a:endParaRPr lang="en-US" altLang="zh-CN" sz="3200" b="1">
              <a:latin typeface="微软雅黑" panose="020B0503020204020204" pitchFamily="34" charset="-122"/>
              <a:ea typeface="微软雅黑" panose="020B0503020204020204" pitchFamily="34" charset="-122"/>
            </a:endParaRPr>
          </a:p>
        </p:txBody>
      </p:sp>
      <p:sp>
        <p:nvSpPr>
          <p:cNvPr id="36904" name="矩形 1"/>
          <p:cNvSpPr>
            <a:spLocks noChangeArrowheads="1"/>
          </p:cNvSpPr>
          <p:nvPr/>
        </p:nvSpPr>
        <p:spPr bwMode="auto">
          <a:xfrm>
            <a:off x="8377238" y="3910013"/>
            <a:ext cx="1836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ash"/>
                <a:miter lim="800000"/>
                <a:headEnd/>
                <a:tailEnd/>
              </a14:hiddenLine>
            </a:ext>
          </a:extLst>
        </p:spPr>
        <p:txBody>
          <a:bodyPr>
            <a:spAutoFit/>
          </a:bodyPr>
          <a:lstStyle/>
          <a:p>
            <a:pPr algn="ctr"/>
            <a:r>
              <a:rPr lang="zh-CN" altLang="en-US" sz="1400" dirty="0">
                <a:latin typeface="微软雅黑" panose="020B0503020204020204" pitchFamily="34" charset="-122"/>
                <a:ea typeface="微软雅黑" panose="020B0503020204020204" pitchFamily="34" charset="-122"/>
              </a:rPr>
              <a:t>点击添加</a:t>
            </a:r>
            <a:r>
              <a:rPr lang="zh-CN" altLang="en-US" sz="1400" dirty="0" smtClean="0">
                <a:latin typeface="微软雅黑" panose="020B0503020204020204" pitchFamily="34" charset="-122"/>
                <a:ea typeface="微软雅黑" panose="020B0503020204020204" pitchFamily="34" charset="-122"/>
              </a:rPr>
              <a:t>文字</a:t>
            </a:r>
            <a:endParaRPr lang="en-US" altLang="zh-CN" sz="1400" dirty="0">
              <a:latin typeface="微软雅黑" panose="020B0503020204020204" pitchFamily="34" charset="-122"/>
              <a:ea typeface="微软雅黑" panose="020B0503020204020204" pitchFamily="34" charset="-122"/>
            </a:endParaRPr>
          </a:p>
        </p:txBody>
      </p:sp>
      <p:sp>
        <p:nvSpPr>
          <p:cNvPr id="36905" name="矩形 1"/>
          <p:cNvSpPr>
            <a:spLocks noChangeArrowheads="1"/>
          </p:cNvSpPr>
          <p:nvPr/>
        </p:nvSpPr>
        <p:spPr bwMode="auto">
          <a:xfrm>
            <a:off x="10093325" y="3910013"/>
            <a:ext cx="1838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ash"/>
                <a:miter lim="800000"/>
                <a:headEnd/>
                <a:tailEnd/>
              </a14:hiddenLine>
            </a:ext>
          </a:extLst>
        </p:spPr>
        <p:txBody>
          <a:bodyPr>
            <a:spAutoFit/>
          </a:bodyPr>
          <a:lstStyle/>
          <a:p>
            <a:pPr algn="ctr"/>
            <a:r>
              <a:rPr lang="zh-CN" altLang="en-US" sz="1400" dirty="0">
                <a:latin typeface="微软雅黑" panose="020B0503020204020204" pitchFamily="34" charset="-122"/>
                <a:ea typeface="微软雅黑" panose="020B0503020204020204" pitchFamily="34" charset="-122"/>
              </a:rPr>
              <a:t>点击添加</a:t>
            </a:r>
            <a:r>
              <a:rPr lang="zh-CN" altLang="en-US" sz="1400" dirty="0" smtClean="0">
                <a:latin typeface="微软雅黑" panose="020B0503020204020204" pitchFamily="34" charset="-122"/>
                <a:ea typeface="微软雅黑" panose="020B0503020204020204" pitchFamily="34" charset="-122"/>
              </a:rPr>
              <a:t>文字</a:t>
            </a:r>
            <a:endParaRPr lang="zh-CN" altLang="en-US" sz="1400" dirty="0">
              <a:latin typeface="微软雅黑" panose="020B0503020204020204" pitchFamily="34" charset="-122"/>
              <a:ea typeface="微软雅黑" panose="020B0503020204020204" pitchFamily="34" charset="-122"/>
            </a:endParaRPr>
          </a:p>
        </p:txBody>
      </p:sp>
      <p:cxnSp>
        <p:nvCxnSpPr>
          <p:cNvPr id="87" name="直接连接符 86"/>
          <p:cNvCxnSpPr/>
          <p:nvPr/>
        </p:nvCxnSpPr>
        <p:spPr>
          <a:xfrm>
            <a:off x="6869113" y="4760913"/>
            <a:ext cx="4884737" cy="0"/>
          </a:xfrm>
          <a:prstGeom prst="line">
            <a:avLst/>
          </a:prstGeom>
          <a:ln>
            <a:solidFill>
              <a:srgbClr val="70AD47"/>
            </a:solidFill>
          </a:ln>
        </p:spPr>
        <p:style>
          <a:lnRef idx="1">
            <a:schemeClr val="accent1"/>
          </a:lnRef>
          <a:fillRef idx="0">
            <a:schemeClr val="accent1"/>
          </a:fillRef>
          <a:effectRef idx="0">
            <a:schemeClr val="accent1"/>
          </a:effectRef>
          <a:fontRef idx="minor">
            <a:schemeClr val="tx1"/>
          </a:fontRef>
        </p:style>
      </p:cxnSp>
      <p:sp>
        <p:nvSpPr>
          <p:cNvPr id="36907" name="文本框 87"/>
          <p:cNvSpPr txBox="1">
            <a:spLocks noChangeArrowheads="1"/>
          </p:cNvSpPr>
          <p:nvPr/>
        </p:nvSpPr>
        <p:spPr bwMode="auto">
          <a:xfrm>
            <a:off x="6869113" y="4789488"/>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b="1" dirty="0" smtClean="0">
                <a:latin typeface="微软雅黑" panose="020B0503020204020204" pitchFamily="34" charset="-122"/>
                <a:ea typeface="微软雅黑" panose="020B0503020204020204" pitchFamily="34" charset="-122"/>
              </a:rPr>
              <a:t>文字标题</a:t>
            </a:r>
            <a:endParaRPr lang="zh-CN" altLang="en-US" b="1" dirty="0">
              <a:latin typeface="微软雅黑" panose="020B0503020204020204" pitchFamily="34" charset="-122"/>
              <a:ea typeface="微软雅黑" panose="020B0503020204020204" pitchFamily="34" charset="-122"/>
            </a:endParaRPr>
          </a:p>
        </p:txBody>
      </p:sp>
      <p:sp>
        <p:nvSpPr>
          <p:cNvPr id="36908" name="TextBox 15"/>
          <p:cNvSpPr txBox="1">
            <a:spLocks noChangeArrowheads="1"/>
          </p:cNvSpPr>
          <p:nvPr/>
        </p:nvSpPr>
        <p:spPr bwMode="auto">
          <a:xfrm>
            <a:off x="6869113" y="5089525"/>
            <a:ext cx="4814887" cy="405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200000"/>
              </a:lnSpc>
            </a:pPr>
            <a:r>
              <a:rPr lang="zh-CN" altLang="en-US" sz="1200" dirty="0">
                <a:latin typeface="微软雅黑" panose="020B0503020204020204" pitchFamily="34" charset="-122"/>
                <a:ea typeface="微软雅黑" panose="020B0503020204020204" pitchFamily="34" charset="-122"/>
              </a:rPr>
              <a:t>这里输入简单的文字概述这里输入简单字概述</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这里输入简单的</a:t>
            </a:r>
            <a:r>
              <a:rPr lang="zh-CN" altLang="en-US" sz="1200" dirty="0" smtClean="0">
                <a:latin typeface="微软雅黑" panose="020B0503020204020204" pitchFamily="34" charset="-122"/>
                <a:ea typeface="微软雅黑" panose="020B0503020204020204" pitchFamily="34" charset="-122"/>
              </a:rPr>
              <a:t>文字</a:t>
            </a:r>
            <a:endParaRPr lang="zh-CN" altLang="en-US" sz="1200" dirty="0">
              <a:latin typeface="微软雅黑" panose="020B0503020204020204" pitchFamily="34" charset="-122"/>
              <a:ea typeface="微软雅黑" panose="020B0503020204020204" pitchFamily="34" charset="-122"/>
            </a:endParaRPr>
          </a:p>
        </p:txBody>
      </p:sp>
      <p:sp>
        <p:nvSpPr>
          <p:cNvPr id="47" name="文本框 46"/>
          <p:cNvSpPr txBox="1"/>
          <p:nvPr/>
        </p:nvSpPr>
        <p:spPr>
          <a:xfrm>
            <a:off x="1019493" y="210492"/>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49" name="文本框 48"/>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47"/>
                                        </p:tgtEl>
                                        <p:attrNameLst>
                                          <p:attrName>style.visibility</p:attrName>
                                        </p:attrNameLst>
                                      </p:cBhvr>
                                      <p:to>
                                        <p:strVal val="visible"/>
                                      </p:to>
                                    </p:set>
                                    <p:anim calcmode="lin" valueType="num">
                                      <p:cBhvr>
                                        <p:cTn id="7" dur="3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47"/>
                                        </p:tgtEl>
                                        <p:attrNameLst>
                                          <p:attrName>ppt_y</p:attrName>
                                        </p:attrNameLst>
                                      </p:cBhvr>
                                      <p:tavLst>
                                        <p:tav tm="0">
                                          <p:val>
                                            <p:strVal val="#ppt_y"/>
                                          </p:val>
                                        </p:tav>
                                        <p:tav tm="100000">
                                          <p:val>
                                            <p:strVal val="#ppt_y"/>
                                          </p:val>
                                        </p:tav>
                                      </p:tavLst>
                                    </p:anim>
                                    <p:anim calcmode="lin" valueType="num">
                                      <p:cBhvr>
                                        <p:cTn id="9" dur="3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47"/>
                                        </p:tgtEl>
                                      </p:cBhvr>
                                    </p:animEffect>
                                  </p:childTnLst>
                                </p:cTn>
                              </p:par>
                            </p:childTnLst>
                          </p:cTn>
                        </p:par>
                        <p:par>
                          <p:cTn id="12" fill="hold">
                            <p:stCondLst>
                              <p:cond delay="0"/>
                            </p:stCondLst>
                            <p:childTnLst>
                              <p:par>
                                <p:cTn id="13" presetID="14" presetClass="entr" presetSubtype="10" fill="hold" grpId="0" nodeType="afterEffect">
                                  <p:stCondLst>
                                    <p:cond delay="0"/>
                                  </p:stCondLst>
                                  <p:childTnLst>
                                    <p:set>
                                      <p:cBhvr>
                                        <p:cTn id="14" dur="1" fill="hold">
                                          <p:stCondLst>
                                            <p:cond delay="0"/>
                                          </p:stCondLst>
                                        </p:cTn>
                                        <p:tgtEl>
                                          <p:spTgt spid="36865"/>
                                        </p:tgtEl>
                                        <p:attrNameLst>
                                          <p:attrName>style.visibility</p:attrName>
                                        </p:attrNameLst>
                                      </p:cBhvr>
                                      <p:to>
                                        <p:strVal val="visible"/>
                                      </p:to>
                                    </p:set>
                                    <p:animEffect transition="in" filter="randombar(horizontal)">
                                      <p:cBhvr>
                                        <p:cTn id="15" dur="500"/>
                                        <p:tgtEl>
                                          <p:spTgt spid="3686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6866"/>
                                        </p:tgtEl>
                                        <p:attrNameLst>
                                          <p:attrName>style.visibility</p:attrName>
                                        </p:attrNameLst>
                                      </p:cBhvr>
                                      <p:to>
                                        <p:strVal val="visible"/>
                                      </p:to>
                                    </p:set>
                                    <p:animEffect transition="in" filter="randombar(horizontal)">
                                      <p:cBhvr>
                                        <p:cTn id="18" dur="500"/>
                                        <p:tgtEl>
                                          <p:spTgt spid="3686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6867"/>
                                        </p:tgtEl>
                                        <p:attrNameLst>
                                          <p:attrName>style.visibility</p:attrName>
                                        </p:attrNameLst>
                                      </p:cBhvr>
                                      <p:to>
                                        <p:strVal val="visible"/>
                                      </p:to>
                                    </p:set>
                                    <p:animEffect transition="in" filter="randombar(horizontal)">
                                      <p:cBhvr>
                                        <p:cTn id="21" dur="500"/>
                                        <p:tgtEl>
                                          <p:spTgt spid="3686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6868"/>
                                        </p:tgtEl>
                                        <p:attrNameLst>
                                          <p:attrName>style.visibility</p:attrName>
                                        </p:attrNameLst>
                                      </p:cBhvr>
                                      <p:to>
                                        <p:strVal val="visible"/>
                                      </p:to>
                                    </p:set>
                                    <p:animEffect transition="in" filter="randombar(horizontal)">
                                      <p:cBhvr>
                                        <p:cTn id="24" dur="500"/>
                                        <p:tgtEl>
                                          <p:spTgt spid="3686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6869"/>
                                        </p:tgtEl>
                                        <p:attrNameLst>
                                          <p:attrName>style.visibility</p:attrName>
                                        </p:attrNameLst>
                                      </p:cBhvr>
                                      <p:to>
                                        <p:strVal val="visible"/>
                                      </p:to>
                                    </p:set>
                                    <p:animEffect transition="in" filter="randombar(horizontal)">
                                      <p:cBhvr>
                                        <p:cTn id="27" dur="500"/>
                                        <p:tgtEl>
                                          <p:spTgt spid="3686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6870"/>
                                        </p:tgtEl>
                                        <p:attrNameLst>
                                          <p:attrName>style.visibility</p:attrName>
                                        </p:attrNameLst>
                                      </p:cBhvr>
                                      <p:to>
                                        <p:strVal val="visible"/>
                                      </p:to>
                                    </p:set>
                                    <p:animEffect transition="in" filter="randombar(horizontal)">
                                      <p:cBhvr>
                                        <p:cTn id="30" dur="500"/>
                                        <p:tgtEl>
                                          <p:spTgt spid="3687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871"/>
                                        </p:tgtEl>
                                        <p:attrNameLst>
                                          <p:attrName>style.visibility</p:attrName>
                                        </p:attrNameLst>
                                      </p:cBhvr>
                                      <p:to>
                                        <p:strVal val="visible"/>
                                      </p:to>
                                    </p:set>
                                    <p:animEffect transition="in" filter="randombar(horizontal)">
                                      <p:cBhvr>
                                        <p:cTn id="33" dur="500"/>
                                        <p:tgtEl>
                                          <p:spTgt spid="36871"/>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6872"/>
                                        </p:tgtEl>
                                        <p:attrNameLst>
                                          <p:attrName>style.visibility</p:attrName>
                                        </p:attrNameLst>
                                      </p:cBhvr>
                                      <p:to>
                                        <p:strVal val="visible"/>
                                      </p:to>
                                    </p:set>
                                    <p:animEffect transition="in" filter="randombar(horizontal)">
                                      <p:cBhvr>
                                        <p:cTn id="36" dur="500"/>
                                        <p:tgtEl>
                                          <p:spTgt spid="36872"/>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36873"/>
                                        </p:tgtEl>
                                        <p:attrNameLst>
                                          <p:attrName>style.visibility</p:attrName>
                                        </p:attrNameLst>
                                      </p:cBhvr>
                                      <p:to>
                                        <p:strVal val="visible"/>
                                      </p:to>
                                    </p:set>
                                    <p:animEffect transition="in" filter="randombar(horizontal)">
                                      <p:cBhvr>
                                        <p:cTn id="39" dur="500"/>
                                        <p:tgtEl>
                                          <p:spTgt spid="36873"/>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6874"/>
                                        </p:tgtEl>
                                        <p:attrNameLst>
                                          <p:attrName>style.visibility</p:attrName>
                                        </p:attrNameLst>
                                      </p:cBhvr>
                                      <p:to>
                                        <p:strVal val="visible"/>
                                      </p:to>
                                    </p:set>
                                    <p:animEffect transition="in" filter="randombar(horizontal)">
                                      <p:cBhvr>
                                        <p:cTn id="42" dur="500"/>
                                        <p:tgtEl>
                                          <p:spTgt spid="3687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36875"/>
                                        </p:tgtEl>
                                        <p:attrNameLst>
                                          <p:attrName>style.visibility</p:attrName>
                                        </p:attrNameLst>
                                      </p:cBhvr>
                                      <p:to>
                                        <p:strVal val="visible"/>
                                      </p:to>
                                    </p:set>
                                    <p:animEffect transition="in" filter="randombar(horizontal)">
                                      <p:cBhvr>
                                        <p:cTn id="45" dur="500"/>
                                        <p:tgtEl>
                                          <p:spTgt spid="36875"/>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36876"/>
                                        </p:tgtEl>
                                        <p:attrNameLst>
                                          <p:attrName>style.visibility</p:attrName>
                                        </p:attrNameLst>
                                      </p:cBhvr>
                                      <p:to>
                                        <p:strVal val="visible"/>
                                      </p:to>
                                    </p:set>
                                    <p:animEffect transition="in" filter="randombar(horizontal)">
                                      <p:cBhvr>
                                        <p:cTn id="48" dur="500"/>
                                        <p:tgtEl>
                                          <p:spTgt spid="36876"/>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6877"/>
                                        </p:tgtEl>
                                        <p:attrNameLst>
                                          <p:attrName>style.visibility</p:attrName>
                                        </p:attrNameLst>
                                      </p:cBhvr>
                                      <p:to>
                                        <p:strVal val="visible"/>
                                      </p:to>
                                    </p:set>
                                    <p:animEffect transition="in" filter="randombar(horizontal)">
                                      <p:cBhvr>
                                        <p:cTn id="51" dur="500"/>
                                        <p:tgtEl>
                                          <p:spTgt spid="3687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36878"/>
                                        </p:tgtEl>
                                        <p:attrNameLst>
                                          <p:attrName>style.visibility</p:attrName>
                                        </p:attrNameLst>
                                      </p:cBhvr>
                                      <p:to>
                                        <p:strVal val="visible"/>
                                      </p:to>
                                    </p:set>
                                    <p:animEffect transition="in" filter="randombar(horizontal)">
                                      <p:cBhvr>
                                        <p:cTn id="54" dur="500"/>
                                        <p:tgtEl>
                                          <p:spTgt spid="36878"/>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36879"/>
                                        </p:tgtEl>
                                        <p:attrNameLst>
                                          <p:attrName>style.visibility</p:attrName>
                                        </p:attrNameLst>
                                      </p:cBhvr>
                                      <p:to>
                                        <p:strVal val="visible"/>
                                      </p:to>
                                    </p:set>
                                    <p:animEffect transition="in" filter="randombar(horizontal)">
                                      <p:cBhvr>
                                        <p:cTn id="57" dur="500"/>
                                        <p:tgtEl>
                                          <p:spTgt spid="36879"/>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6880"/>
                                        </p:tgtEl>
                                        <p:attrNameLst>
                                          <p:attrName>style.visibility</p:attrName>
                                        </p:attrNameLst>
                                      </p:cBhvr>
                                      <p:to>
                                        <p:strVal val="visible"/>
                                      </p:to>
                                    </p:set>
                                    <p:animEffect transition="in" filter="randombar(horizontal)">
                                      <p:cBhvr>
                                        <p:cTn id="60" dur="500"/>
                                        <p:tgtEl>
                                          <p:spTgt spid="36880"/>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36881"/>
                                        </p:tgtEl>
                                        <p:attrNameLst>
                                          <p:attrName>style.visibility</p:attrName>
                                        </p:attrNameLst>
                                      </p:cBhvr>
                                      <p:to>
                                        <p:strVal val="visible"/>
                                      </p:to>
                                    </p:set>
                                    <p:animEffect transition="in" filter="randombar(horizontal)">
                                      <p:cBhvr>
                                        <p:cTn id="63" dur="500"/>
                                        <p:tgtEl>
                                          <p:spTgt spid="36881"/>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36882"/>
                                        </p:tgtEl>
                                        <p:attrNameLst>
                                          <p:attrName>style.visibility</p:attrName>
                                        </p:attrNameLst>
                                      </p:cBhvr>
                                      <p:to>
                                        <p:strVal val="visible"/>
                                      </p:to>
                                    </p:set>
                                    <p:animEffect transition="in" filter="randombar(horizontal)">
                                      <p:cBhvr>
                                        <p:cTn id="66" dur="500"/>
                                        <p:tgtEl>
                                          <p:spTgt spid="36882"/>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36883"/>
                                        </p:tgtEl>
                                        <p:attrNameLst>
                                          <p:attrName>style.visibility</p:attrName>
                                        </p:attrNameLst>
                                      </p:cBhvr>
                                      <p:to>
                                        <p:strVal val="visible"/>
                                      </p:to>
                                    </p:set>
                                    <p:animEffect transition="in" filter="randombar(horizontal)">
                                      <p:cBhvr>
                                        <p:cTn id="69" dur="500"/>
                                        <p:tgtEl>
                                          <p:spTgt spid="36883"/>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36884"/>
                                        </p:tgtEl>
                                        <p:attrNameLst>
                                          <p:attrName>style.visibility</p:attrName>
                                        </p:attrNameLst>
                                      </p:cBhvr>
                                      <p:to>
                                        <p:strVal val="visible"/>
                                      </p:to>
                                    </p:set>
                                    <p:animEffect transition="in" filter="randombar(horizontal)">
                                      <p:cBhvr>
                                        <p:cTn id="72" dur="500"/>
                                        <p:tgtEl>
                                          <p:spTgt spid="36884"/>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36885"/>
                                        </p:tgtEl>
                                        <p:attrNameLst>
                                          <p:attrName>style.visibility</p:attrName>
                                        </p:attrNameLst>
                                      </p:cBhvr>
                                      <p:to>
                                        <p:strVal val="visible"/>
                                      </p:to>
                                    </p:set>
                                    <p:animEffect transition="in" filter="randombar(horizontal)">
                                      <p:cBhvr>
                                        <p:cTn id="75" dur="500"/>
                                        <p:tgtEl>
                                          <p:spTgt spid="36885"/>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36886"/>
                                        </p:tgtEl>
                                        <p:attrNameLst>
                                          <p:attrName>style.visibility</p:attrName>
                                        </p:attrNameLst>
                                      </p:cBhvr>
                                      <p:to>
                                        <p:strVal val="visible"/>
                                      </p:to>
                                    </p:set>
                                    <p:animEffect transition="in" filter="randombar(horizontal)">
                                      <p:cBhvr>
                                        <p:cTn id="78" dur="500"/>
                                        <p:tgtEl>
                                          <p:spTgt spid="36886"/>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36887"/>
                                        </p:tgtEl>
                                        <p:attrNameLst>
                                          <p:attrName>style.visibility</p:attrName>
                                        </p:attrNameLst>
                                      </p:cBhvr>
                                      <p:to>
                                        <p:strVal val="visible"/>
                                      </p:to>
                                    </p:set>
                                    <p:animEffect transition="in" filter="randombar(horizontal)">
                                      <p:cBhvr>
                                        <p:cTn id="81" dur="500"/>
                                        <p:tgtEl>
                                          <p:spTgt spid="36887"/>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36888"/>
                                        </p:tgtEl>
                                        <p:attrNameLst>
                                          <p:attrName>style.visibility</p:attrName>
                                        </p:attrNameLst>
                                      </p:cBhvr>
                                      <p:to>
                                        <p:strVal val="visible"/>
                                      </p:to>
                                    </p:set>
                                    <p:animEffect transition="in" filter="randombar(horizontal)">
                                      <p:cBhvr>
                                        <p:cTn id="84" dur="500"/>
                                        <p:tgtEl>
                                          <p:spTgt spid="36888"/>
                                        </p:tgtEl>
                                      </p:cBhvr>
                                    </p:animEffect>
                                  </p:childTnLst>
                                </p:cTn>
                              </p:par>
                              <p:par>
                                <p:cTn id="85" presetID="14" presetClass="entr" presetSubtype="10" fill="hold" grpId="0" nodeType="withEffect">
                                  <p:stCondLst>
                                    <p:cond delay="0"/>
                                  </p:stCondLst>
                                  <p:childTnLst>
                                    <p:set>
                                      <p:cBhvr>
                                        <p:cTn id="86" dur="1" fill="hold">
                                          <p:stCondLst>
                                            <p:cond delay="0"/>
                                          </p:stCondLst>
                                        </p:cTn>
                                        <p:tgtEl>
                                          <p:spTgt spid="36889"/>
                                        </p:tgtEl>
                                        <p:attrNameLst>
                                          <p:attrName>style.visibility</p:attrName>
                                        </p:attrNameLst>
                                      </p:cBhvr>
                                      <p:to>
                                        <p:strVal val="visible"/>
                                      </p:to>
                                    </p:set>
                                    <p:animEffect transition="in" filter="randombar(horizontal)">
                                      <p:cBhvr>
                                        <p:cTn id="87" dur="500"/>
                                        <p:tgtEl>
                                          <p:spTgt spid="36889"/>
                                        </p:tgtEl>
                                      </p:cBhvr>
                                    </p:animEffect>
                                  </p:childTnLst>
                                </p:cTn>
                              </p:par>
                              <p:par>
                                <p:cTn id="88" presetID="14" presetClass="entr" presetSubtype="10" fill="hold" grpId="0" nodeType="withEffect">
                                  <p:stCondLst>
                                    <p:cond delay="0"/>
                                  </p:stCondLst>
                                  <p:childTnLst>
                                    <p:set>
                                      <p:cBhvr>
                                        <p:cTn id="89" dur="1" fill="hold">
                                          <p:stCondLst>
                                            <p:cond delay="0"/>
                                          </p:stCondLst>
                                        </p:cTn>
                                        <p:tgtEl>
                                          <p:spTgt spid="36890"/>
                                        </p:tgtEl>
                                        <p:attrNameLst>
                                          <p:attrName>style.visibility</p:attrName>
                                        </p:attrNameLst>
                                      </p:cBhvr>
                                      <p:to>
                                        <p:strVal val="visible"/>
                                      </p:to>
                                    </p:set>
                                    <p:animEffect transition="in" filter="randombar(horizontal)">
                                      <p:cBhvr>
                                        <p:cTn id="90" dur="500"/>
                                        <p:tgtEl>
                                          <p:spTgt spid="36890"/>
                                        </p:tgtEl>
                                      </p:cBhvr>
                                    </p:animEffect>
                                  </p:childTnLst>
                                </p:cTn>
                              </p:par>
                              <p:par>
                                <p:cTn id="91" presetID="14" presetClass="entr" presetSubtype="10" fill="hold" grpId="0" nodeType="withEffect">
                                  <p:stCondLst>
                                    <p:cond delay="0"/>
                                  </p:stCondLst>
                                  <p:childTnLst>
                                    <p:set>
                                      <p:cBhvr>
                                        <p:cTn id="92" dur="1" fill="hold">
                                          <p:stCondLst>
                                            <p:cond delay="0"/>
                                          </p:stCondLst>
                                        </p:cTn>
                                        <p:tgtEl>
                                          <p:spTgt spid="36891"/>
                                        </p:tgtEl>
                                        <p:attrNameLst>
                                          <p:attrName>style.visibility</p:attrName>
                                        </p:attrNameLst>
                                      </p:cBhvr>
                                      <p:to>
                                        <p:strVal val="visible"/>
                                      </p:to>
                                    </p:set>
                                    <p:animEffect transition="in" filter="randombar(horizontal)">
                                      <p:cBhvr>
                                        <p:cTn id="93" dur="500"/>
                                        <p:tgtEl>
                                          <p:spTgt spid="36891"/>
                                        </p:tgtEl>
                                      </p:cBhvr>
                                    </p:animEffect>
                                  </p:childTnLst>
                                </p:cTn>
                              </p:par>
                              <p:par>
                                <p:cTn id="94" presetID="14" presetClass="entr" presetSubtype="10" fill="hold" grpId="0" nodeType="withEffect">
                                  <p:stCondLst>
                                    <p:cond delay="0"/>
                                  </p:stCondLst>
                                  <p:childTnLst>
                                    <p:set>
                                      <p:cBhvr>
                                        <p:cTn id="95" dur="1" fill="hold">
                                          <p:stCondLst>
                                            <p:cond delay="0"/>
                                          </p:stCondLst>
                                        </p:cTn>
                                        <p:tgtEl>
                                          <p:spTgt spid="36892"/>
                                        </p:tgtEl>
                                        <p:attrNameLst>
                                          <p:attrName>style.visibility</p:attrName>
                                        </p:attrNameLst>
                                      </p:cBhvr>
                                      <p:to>
                                        <p:strVal val="visible"/>
                                      </p:to>
                                    </p:set>
                                    <p:animEffect transition="in" filter="randombar(horizontal)">
                                      <p:cBhvr>
                                        <p:cTn id="96" dur="500"/>
                                        <p:tgtEl>
                                          <p:spTgt spid="36892"/>
                                        </p:tgtEl>
                                      </p:cBhvr>
                                    </p:animEffect>
                                  </p:childTnLst>
                                </p:cTn>
                              </p:par>
                              <p:par>
                                <p:cTn id="97" presetID="14" presetClass="entr" presetSubtype="10" fill="hold" grpId="0" nodeType="withEffect">
                                  <p:stCondLst>
                                    <p:cond delay="0"/>
                                  </p:stCondLst>
                                  <p:childTnLst>
                                    <p:set>
                                      <p:cBhvr>
                                        <p:cTn id="98" dur="1" fill="hold">
                                          <p:stCondLst>
                                            <p:cond delay="0"/>
                                          </p:stCondLst>
                                        </p:cTn>
                                        <p:tgtEl>
                                          <p:spTgt spid="36893"/>
                                        </p:tgtEl>
                                        <p:attrNameLst>
                                          <p:attrName>style.visibility</p:attrName>
                                        </p:attrNameLst>
                                      </p:cBhvr>
                                      <p:to>
                                        <p:strVal val="visible"/>
                                      </p:to>
                                    </p:set>
                                    <p:animEffect transition="in" filter="randombar(horizontal)">
                                      <p:cBhvr>
                                        <p:cTn id="99" dur="500"/>
                                        <p:tgtEl>
                                          <p:spTgt spid="36893"/>
                                        </p:tgtEl>
                                      </p:cBhvr>
                                    </p:animEffect>
                                  </p:childTnLst>
                                </p:cTn>
                              </p:par>
                              <p:par>
                                <p:cTn id="100" presetID="14" presetClass="entr" presetSubtype="10" fill="hold" grpId="0" nodeType="withEffect">
                                  <p:stCondLst>
                                    <p:cond delay="0"/>
                                  </p:stCondLst>
                                  <p:childTnLst>
                                    <p:set>
                                      <p:cBhvr>
                                        <p:cTn id="101" dur="1" fill="hold">
                                          <p:stCondLst>
                                            <p:cond delay="0"/>
                                          </p:stCondLst>
                                        </p:cTn>
                                        <p:tgtEl>
                                          <p:spTgt spid="36894"/>
                                        </p:tgtEl>
                                        <p:attrNameLst>
                                          <p:attrName>style.visibility</p:attrName>
                                        </p:attrNameLst>
                                      </p:cBhvr>
                                      <p:to>
                                        <p:strVal val="visible"/>
                                      </p:to>
                                    </p:set>
                                    <p:animEffect transition="in" filter="randombar(horizontal)">
                                      <p:cBhvr>
                                        <p:cTn id="102" dur="500"/>
                                        <p:tgtEl>
                                          <p:spTgt spid="36894"/>
                                        </p:tgtEl>
                                      </p:cBhvr>
                                    </p:animEffect>
                                  </p:childTnLst>
                                </p:cTn>
                              </p:par>
                              <p:par>
                                <p:cTn id="103" presetID="14" presetClass="entr" presetSubtype="10" fill="hold" grpId="0" nodeType="withEffect">
                                  <p:stCondLst>
                                    <p:cond delay="0"/>
                                  </p:stCondLst>
                                  <p:childTnLst>
                                    <p:set>
                                      <p:cBhvr>
                                        <p:cTn id="104" dur="1" fill="hold">
                                          <p:stCondLst>
                                            <p:cond delay="0"/>
                                          </p:stCondLst>
                                        </p:cTn>
                                        <p:tgtEl>
                                          <p:spTgt spid="36895"/>
                                        </p:tgtEl>
                                        <p:attrNameLst>
                                          <p:attrName>style.visibility</p:attrName>
                                        </p:attrNameLst>
                                      </p:cBhvr>
                                      <p:to>
                                        <p:strVal val="visible"/>
                                      </p:to>
                                    </p:set>
                                    <p:animEffect transition="in" filter="randombar(horizontal)">
                                      <p:cBhvr>
                                        <p:cTn id="105" dur="500"/>
                                        <p:tgtEl>
                                          <p:spTgt spid="36895"/>
                                        </p:tgtEl>
                                      </p:cBhvr>
                                    </p:animEffect>
                                  </p:childTnLst>
                                </p:cTn>
                              </p:par>
                              <p:par>
                                <p:cTn id="106" presetID="14" presetClass="entr" presetSubtype="10" fill="hold" grpId="0" nodeType="withEffect">
                                  <p:stCondLst>
                                    <p:cond delay="0"/>
                                  </p:stCondLst>
                                  <p:childTnLst>
                                    <p:set>
                                      <p:cBhvr>
                                        <p:cTn id="107" dur="1" fill="hold">
                                          <p:stCondLst>
                                            <p:cond delay="0"/>
                                          </p:stCondLst>
                                        </p:cTn>
                                        <p:tgtEl>
                                          <p:spTgt spid="36896"/>
                                        </p:tgtEl>
                                        <p:attrNameLst>
                                          <p:attrName>style.visibility</p:attrName>
                                        </p:attrNameLst>
                                      </p:cBhvr>
                                      <p:to>
                                        <p:strVal val="visible"/>
                                      </p:to>
                                    </p:set>
                                    <p:animEffect transition="in" filter="randombar(horizontal)">
                                      <p:cBhvr>
                                        <p:cTn id="108" dur="500"/>
                                        <p:tgtEl>
                                          <p:spTgt spid="36896"/>
                                        </p:tgtEl>
                                      </p:cBhvr>
                                    </p:animEffect>
                                  </p:childTnLst>
                                </p:cTn>
                              </p:par>
                            </p:childTnLst>
                          </p:cTn>
                        </p:par>
                        <p:par>
                          <p:cTn id="109" fill="hold">
                            <p:stCondLst>
                              <p:cond delay="500"/>
                            </p:stCondLst>
                            <p:childTnLst>
                              <p:par>
                                <p:cTn id="110" presetID="2" presetClass="entr" presetSubtype="4" fill="hold" grpId="0" nodeType="afterEffect">
                                  <p:stCondLst>
                                    <p:cond delay="0"/>
                                  </p:stCondLst>
                                  <p:childTnLst>
                                    <p:set>
                                      <p:cBhvr>
                                        <p:cTn id="111" dur="1" fill="hold">
                                          <p:stCondLst>
                                            <p:cond delay="0"/>
                                          </p:stCondLst>
                                        </p:cTn>
                                        <p:tgtEl>
                                          <p:spTgt spid="36899"/>
                                        </p:tgtEl>
                                        <p:attrNameLst>
                                          <p:attrName>style.visibility</p:attrName>
                                        </p:attrNameLst>
                                      </p:cBhvr>
                                      <p:to>
                                        <p:strVal val="visible"/>
                                      </p:to>
                                    </p:set>
                                    <p:anim calcmode="lin" valueType="num">
                                      <p:cBhvr additive="base">
                                        <p:cTn id="112" dur="500" fill="hold"/>
                                        <p:tgtEl>
                                          <p:spTgt spid="36899"/>
                                        </p:tgtEl>
                                        <p:attrNameLst>
                                          <p:attrName>ppt_x</p:attrName>
                                        </p:attrNameLst>
                                      </p:cBhvr>
                                      <p:tavLst>
                                        <p:tav tm="0">
                                          <p:val>
                                            <p:strVal val="#ppt_x"/>
                                          </p:val>
                                        </p:tav>
                                        <p:tav tm="100000">
                                          <p:val>
                                            <p:strVal val="#ppt_x"/>
                                          </p:val>
                                        </p:tav>
                                      </p:tavLst>
                                    </p:anim>
                                    <p:anim calcmode="lin" valueType="num">
                                      <p:cBhvr additive="base">
                                        <p:cTn id="113" dur="500" fill="hold"/>
                                        <p:tgtEl>
                                          <p:spTgt spid="36899"/>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36901"/>
                                        </p:tgtEl>
                                        <p:attrNameLst>
                                          <p:attrName>style.visibility</p:attrName>
                                        </p:attrNameLst>
                                      </p:cBhvr>
                                      <p:to>
                                        <p:strVal val="visible"/>
                                      </p:to>
                                    </p:set>
                                    <p:anim calcmode="lin" valueType="num">
                                      <p:cBhvr additive="base">
                                        <p:cTn id="116" dur="500" fill="hold"/>
                                        <p:tgtEl>
                                          <p:spTgt spid="36901"/>
                                        </p:tgtEl>
                                        <p:attrNameLst>
                                          <p:attrName>ppt_x</p:attrName>
                                        </p:attrNameLst>
                                      </p:cBhvr>
                                      <p:tavLst>
                                        <p:tav tm="0">
                                          <p:val>
                                            <p:strVal val="#ppt_x"/>
                                          </p:val>
                                        </p:tav>
                                        <p:tav tm="100000">
                                          <p:val>
                                            <p:strVal val="#ppt_x"/>
                                          </p:val>
                                        </p:tav>
                                      </p:tavLst>
                                    </p:anim>
                                    <p:anim calcmode="lin" valueType="num">
                                      <p:cBhvr additive="base">
                                        <p:cTn id="117" dur="500" fill="hold"/>
                                        <p:tgtEl>
                                          <p:spTgt spid="36901"/>
                                        </p:tgtEl>
                                        <p:attrNameLst>
                                          <p:attrName>ppt_y</p:attrName>
                                        </p:attrNameLst>
                                      </p:cBhvr>
                                      <p:tavLst>
                                        <p:tav tm="0">
                                          <p:val>
                                            <p:strVal val="1+#ppt_h/2"/>
                                          </p:val>
                                        </p:tav>
                                        <p:tav tm="100000">
                                          <p:val>
                                            <p:strVal val="#ppt_y"/>
                                          </p:val>
                                        </p:tav>
                                      </p:tavLst>
                                    </p:anim>
                                  </p:childTnLst>
                                </p:cTn>
                              </p:par>
                              <p:par>
                                <p:cTn id="118" presetID="2" presetClass="entr" presetSubtype="4" fill="hold" grpId="0" nodeType="withEffect">
                                  <p:stCondLst>
                                    <p:cond delay="0"/>
                                  </p:stCondLst>
                                  <p:childTnLst>
                                    <p:set>
                                      <p:cBhvr>
                                        <p:cTn id="119" dur="1" fill="hold">
                                          <p:stCondLst>
                                            <p:cond delay="0"/>
                                          </p:stCondLst>
                                        </p:cTn>
                                        <p:tgtEl>
                                          <p:spTgt spid="36900"/>
                                        </p:tgtEl>
                                        <p:attrNameLst>
                                          <p:attrName>style.visibility</p:attrName>
                                        </p:attrNameLst>
                                      </p:cBhvr>
                                      <p:to>
                                        <p:strVal val="visible"/>
                                      </p:to>
                                    </p:set>
                                    <p:anim calcmode="lin" valueType="num">
                                      <p:cBhvr additive="base">
                                        <p:cTn id="120" dur="500" fill="hold"/>
                                        <p:tgtEl>
                                          <p:spTgt spid="36900"/>
                                        </p:tgtEl>
                                        <p:attrNameLst>
                                          <p:attrName>ppt_x</p:attrName>
                                        </p:attrNameLst>
                                      </p:cBhvr>
                                      <p:tavLst>
                                        <p:tav tm="0">
                                          <p:val>
                                            <p:strVal val="#ppt_x"/>
                                          </p:val>
                                        </p:tav>
                                        <p:tav tm="100000">
                                          <p:val>
                                            <p:strVal val="#ppt_x"/>
                                          </p:val>
                                        </p:tav>
                                      </p:tavLst>
                                    </p:anim>
                                    <p:anim calcmode="lin" valueType="num">
                                      <p:cBhvr additive="base">
                                        <p:cTn id="121" dur="500" fill="hold"/>
                                        <p:tgtEl>
                                          <p:spTgt spid="36900"/>
                                        </p:tgtEl>
                                        <p:attrNameLst>
                                          <p:attrName>ppt_y</p:attrName>
                                        </p:attrNameLst>
                                      </p:cBhvr>
                                      <p:tavLst>
                                        <p:tav tm="0">
                                          <p:val>
                                            <p:strVal val="1+#ppt_h/2"/>
                                          </p:val>
                                        </p:tav>
                                        <p:tav tm="100000">
                                          <p:val>
                                            <p:strVal val="#ppt_y"/>
                                          </p:val>
                                        </p:tav>
                                      </p:tavLst>
                                    </p:anim>
                                  </p:childTnLst>
                                </p:cTn>
                              </p:par>
                            </p:childTnLst>
                          </p:cTn>
                        </p:par>
                        <p:par>
                          <p:cTn id="122" fill="hold">
                            <p:stCondLst>
                              <p:cond delay="1000"/>
                            </p:stCondLst>
                            <p:childTnLst>
                              <p:par>
                                <p:cTn id="123" presetID="2" presetClass="entr" presetSubtype="4" fill="hold" grpId="0" nodeType="afterEffect">
                                  <p:stCondLst>
                                    <p:cond delay="0"/>
                                  </p:stCondLst>
                                  <p:childTnLst>
                                    <p:set>
                                      <p:cBhvr>
                                        <p:cTn id="124" dur="1" fill="hold">
                                          <p:stCondLst>
                                            <p:cond delay="0"/>
                                          </p:stCondLst>
                                        </p:cTn>
                                        <p:tgtEl>
                                          <p:spTgt spid="36897"/>
                                        </p:tgtEl>
                                        <p:attrNameLst>
                                          <p:attrName>style.visibility</p:attrName>
                                        </p:attrNameLst>
                                      </p:cBhvr>
                                      <p:to>
                                        <p:strVal val="visible"/>
                                      </p:to>
                                    </p:set>
                                    <p:anim calcmode="lin" valueType="num">
                                      <p:cBhvr additive="base">
                                        <p:cTn id="125" dur="500" fill="hold"/>
                                        <p:tgtEl>
                                          <p:spTgt spid="36897"/>
                                        </p:tgtEl>
                                        <p:attrNameLst>
                                          <p:attrName>ppt_x</p:attrName>
                                        </p:attrNameLst>
                                      </p:cBhvr>
                                      <p:tavLst>
                                        <p:tav tm="0">
                                          <p:val>
                                            <p:strVal val="#ppt_x"/>
                                          </p:val>
                                        </p:tav>
                                        <p:tav tm="100000">
                                          <p:val>
                                            <p:strVal val="#ppt_x"/>
                                          </p:val>
                                        </p:tav>
                                      </p:tavLst>
                                    </p:anim>
                                    <p:anim calcmode="lin" valueType="num">
                                      <p:cBhvr additive="base">
                                        <p:cTn id="126" dur="500" fill="hold"/>
                                        <p:tgtEl>
                                          <p:spTgt spid="36897"/>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36898"/>
                                        </p:tgtEl>
                                        <p:attrNameLst>
                                          <p:attrName>style.visibility</p:attrName>
                                        </p:attrNameLst>
                                      </p:cBhvr>
                                      <p:to>
                                        <p:strVal val="visible"/>
                                      </p:to>
                                    </p:set>
                                    <p:anim calcmode="lin" valueType="num">
                                      <p:cBhvr additive="base">
                                        <p:cTn id="129" dur="500" fill="hold"/>
                                        <p:tgtEl>
                                          <p:spTgt spid="36898"/>
                                        </p:tgtEl>
                                        <p:attrNameLst>
                                          <p:attrName>ppt_x</p:attrName>
                                        </p:attrNameLst>
                                      </p:cBhvr>
                                      <p:tavLst>
                                        <p:tav tm="0">
                                          <p:val>
                                            <p:strVal val="#ppt_x"/>
                                          </p:val>
                                        </p:tav>
                                        <p:tav tm="100000">
                                          <p:val>
                                            <p:strVal val="#ppt_x"/>
                                          </p:val>
                                        </p:tav>
                                      </p:tavLst>
                                    </p:anim>
                                    <p:anim calcmode="lin" valueType="num">
                                      <p:cBhvr additive="base">
                                        <p:cTn id="130" dur="500" fill="hold"/>
                                        <p:tgtEl>
                                          <p:spTgt spid="36898"/>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36902"/>
                                        </p:tgtEl>
                                        <p:attrNameLst>
                                          <p:attrName>style.visibility</p:attrName>
                                        </p:attrNameLst>
                                      </p:cBhvr>
                                      <p:to>
                                        <p:strVal val="visible"/>
                                      </p:to>
                                    </p:set>
                                    <p:anim calcmode="lin" valueType="num">
                                      <p:cBhvr additive="base">
                                        <p:cTn id="133" dur="500" fill="hold"/>
                                        <p:tgtEl>
                                          <p:spTgt spid="36902"/>
                                        </p:tgtEl>
                                        <p:attrNameLst>
                                          <p:attrName>ppt_x</p:attrName>
                                        </p:attrNameLst>
                                      </p:cBhvr>
                                      <p:tavLst>
                                        <p:tav tm="0">
                                          <p:val>
                                            <p:strVal val="#ppt_x"/>
                                          </p:val>
                                        </p:tav>
                                        <p:tav tm="100000">
                                          <p:val>
                                            <p:strVal val="#ppt_x"/>
                                          </p:val>
                                        </p:tav>
                                      </p:tavLst>
                                    </p:anim>
                                    <p:anim calcmode="lin" valueType="num">
                                      <p:cBhvr additive="base">
                                        <p:cTn id="134" dur="500" fill="hold"/>
                                        <p:tgtEl>
                                          <p:spTgt spid="36902"/>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36903"/>
                                        </p:tgtEl>
                                        <p:attrNameLst>
                                          <p:attrName>style.visibility</p:attrName>
                                        </p:attrNameLst>
                                      </p:cBhvr>
                                      <p:to>
                                        <p:strVal val="visible"/>
                                      </p:to>
                                    </p:set>
                                    <p:anim calcmode="lin" valueType="num">
                                      <p:cBhvr additive="base">
                                        <p:cTn id="137" dur="500" fill="hold"/>
                                        <p:tgtEl>
                                          <p:spTgt spid="36903"/>
                                        </p:tgtEl>
                                        <p:attrNameLst>
                                          <p:attrName>ppt_x</p:attrName>
                                        </p:attrNameLst>
                                      </p:cBhvr>
                                      <p:tavLst>
                                        <p:tav tm="0">
                                          <p:val>
                                            <p:strVal val="#ppt_x"/>
                                          </p:val>
                                        </p:tav>
                                        <p:tav tm="100000">
                                          <p:val>
                                            <p:strVal val="#ppt_x"/>
                                          </p:val>
                                        </p:tav>
                                      </p:tavLst>
                                    </p:anim>
                                    <p:anim calcmode="lin" valueType="num">
                                      <p:cBhvr additive="base">
                                        <p:cTn id="138" dur="500" fill="hold"/>
                                        <p:tgtEl>
                                          <p:spTgt spid="36903"/>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36904"/>
                                        </p:tgtEl>
                                        <p:attrNameLst>
                                          <p:attrName>style.visibility</p:attrName>
                                        </p:attrNameLst>
                                      </p:cBhvr>
                                      <p:to>
                                        <p:strVal val="visible"/>
                                      </p:to>
                                    </p:set>
                                    <p:anim calcmode="lin" valueType="num">
                                      <p:cBhvr additive="base">
                                        <p:cTn id="141" dur="500" fill="hold"/>
                                        <p:tgtEl>
                                          <p:spTgt spid="36904"/>
                                        </p:tgtEl>
                                        <p:attrNameLst>
                                          <p:attrName>ppt_x</p:attrName>
                                        </p:attrNameLst>
                                      </p:cBhvr>
                                      <p:tavLst>
                                        <p:tav tm="0">
                                          <p:val>
                                            <p:strVal val="#ppt_x"/>
                                          </p:val>
                                        </p:tav>
                                        <p:tav tm="100000">
                                          <p:val>
                                            <p:strVal val="#ppt_x"/>
                                          </p:val>
                                        </p:tav>
                                      </p:tavLst>
                                    </p:anim>
                                    <p:anim calcmode="lin" valueType="num">
                                      <p:cBhvr additive="base">
                                        <p:cTn id="142" dur="500" fill="hold"/>
                                        <p:tgtEl>
                                          <p:spTgt spid="36904"/>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36905"/>
                                        </p:tgtEl>
                                        <p:attrNameLst>
                                          <p:attrName>style.visibility</p:attrName>
                                        </p:attrNameLst>
                                      </p:cBhvr>
                                      <p:to>
                                        <p:strVal val="visible"/>
                                      </p:to>
                                    </p:set>
                                    <p:anim calcmode="lin" valueType="num">
                                      <p:cBhvr additive="base">
                                        <p:cTn id="145" dur="500" fill="hold"/>
                                        <p:tgtEl>
                                          <p:spTgt spid="36905"/>
                                        </p:tgtEl>
                                        <p:attrNameLst>
                                          <p:attrName>ppt_x</p:attrName>
                                        </p:attrNameLst>
                                      </p:cBhvr>
                                      <p:tavLst>
                                        <p:tav tm="0">
                                          <p:val>
                                            <p:strVal val="#ppt_x"/>
                                          </p:val>
                                        </p:tav>
                                        <p:tav tm="100000">
                                          <p:val>
                                            <p:strVal val="#ppt_x"/>
                                          </p:val>
                                        </p:tav>
                                      </p:tavLst>
                                    </p:anim>
                                    <p:anim calcmode="lin" valueType="num">
                                      <p:cBhvr additive="base">
                                        <p:cTn id="146" dur="500" fill="hold"/>
                                        <p:tgtEl>
                                          <p:spTgt spid="36905"/>
                                        </p:tgtEl>
                                        <p:attrNameLst>
                                          <p:attrName>ppt_y</p:attrName>
                                        </p:attrNameLst>
                                      </p:cBhvr>
                                      <p:tavLst>
                                        <p:tav tm="0">
                                          <p:val>
                                            <p:strVal val="1+#ppt_h/2"/>
                                          </p:val>
                                        </p:tav>
                                        <p:tav tm="100000">
                                          <p:val>
                                            <p:strVal val="#ppt_y"/>
                                          </p:val>
                                        </p:tav>
                                      </p:tavLst>
                                    </p:anim>
                                  </p:childTnLst>
                                </p:cTn>
                              </p:par>
                            </p:childTnLst>
                          </p:cTn>
                        </p:par>
                        <p:par>
                          <p:cTn id="147" fill="hold">
                            <p:stCondLst>
                              <p:cond delay="1500"/>
                            </p:stCondLst>
                            <p:childTnLst>
                              <p:par>
                                <p:cTn id="148" presetID="22" presetClass="entr" presetSubtype="8" fill="hold" nodeType="afterEffect">
                                  <p:stCondLst>
                                    <p:cond delay="0"/>
                                  </p:stCondLst>
                                  <p:childTnLst>
                                    <p:set>
                                      <p:cBhvr>
                                        <p:cTn id="149" dur="1" fill="hold">
                                          <p:stCondLst>
                                            <p:cond delay="0"/>
                                          </p:stCondLst>
                                        </p:cTn>
                                        <p:tgtEl>
                                          <p:spTgt spid="87"/>
                                        </p:tgtEl>
                                        <p:attrNameLst>
                                          <p:attrName>style.visibility</p:attrName>
                                        </p:attrNameLst>
                                      </p:cBhvr>
                                      <p:to>
                                        <p:strVal val="visible"/>
                                      </p:to>
                                    </p:set>
                                    <p:animEffect transition="in" filter="wipe(left)">
                                      <p:cBhvr>
                                        <p:cTn id="150" dur="500"/>
                                        <p:tgtEl>
                                          <p:spTgt spid="87"/>
                                        </p:tgtEl>
                                      </p:cBhvr>
                                    </p:animEffect>
                                  </p:childTnLst>
                                </p:cTn>
                              </p:par>
                            </p:childTnLst>
                          </p:cTn>
                        </p:par>
                        <p:par>
                          <p:cTn id="151" fill="hold">
                            <p:stCondLst>
                              <p:cond delay="2000"/>
                            </p:stCondLst>
                            <p:childTnLst>
                              <p:par>
                                <p:cTn id="152" presetID="22" presetClass="entr" presetSubtype="8" fill="hold" grpId="0" nodeType="afterEffect">
                                  <p:stCondLst>
                                    <p:cond delay="0"/>
                                  </p:stCondLst>
                                  <p:childTnLst>
                                    <p:set>
                                      <p:cBhvr>
                                        <p:cTn id="153" dur="1" fill="hold">
                                          <p:stCondLst>
                                            <p:cond delay="0"/>
                                          </p:stCondLst>
                                        </p:cTn>
                                        <p:tgtEl>
                                          <p:spTgt spid="36908"/>
                                        </p:tgtEl>
                                        <p:attrNameLst>
                                          <p:attrName>style.visibility</p:attrName>
                                        </p:attrNameLst>
                                      </p:cBhvr>
                                      <p:to>
                                        <p:strVal val="visible"/>
                                      </p:to>
                                    </p:set>
                                    <p:animEffect transition="in" filter="wipe(left)">
                                      <p:cBhvr>
                                        <p:cTn id="154" dur="500"/>
                                        <p:tgtEl>
                                          <p:spTgt spid="36908"/>
                                        </p:tgtEl>
                                      </p:cBhvr>
                                    </p:animEffect>
                                  </p:childTnLst>
                                </p:cTn>
                              </p:par>
                              <p:par>
                                <p:cTn id="155" presetID="22" presetClass="entr" presetSubtype="8" fill="hold" grpId="0" nodeType="withEffect">
                                  <p:stCondLst>
                                    <p:cond delay="0"/>
                                  </p:stCondLst>
                                  <p:childTnLst>
                                    <p:set>
                                      <p:cBhvr>
                                        <p:cTn id="156" dur="1" fill="hold">
                                          <p:stCondLst>
                                            <p:cond delay="0"/>
                                          </p:stCondLst>
                                        </p:cTn>
                                        <p:tgtEl>
                                          <p:spTgt spid="36907"/>
                                        </p:tgtEl>
                                        <p:attrNameLst>
                                          <p:attrName>style.visibility</p:attrName>
                                        </p:attrNameLst>
                                      </p:cBhvr>
                                      <p:to>
                                        <p:strVal val="visible"/>
                                      </p:to>
                                    </p:set>
                                    <p:animEffect transition="in" filter="wipe(left)">
                                      <p:cBhvr>
                                        <p:cTn id="157" dur="500"/>
                                        <p:tgtEl>
                                          <p:spTgt spid="36907"/>
                                        </p:tgtEl>
                                      </p:cBhvr>
                                    </p:animEffect>
                                  </p:childTnLst>
                                </p:cTn>
                              </p:par>
                            </p:childTnLst>
                          </p:cTn>
                        </p:par>
                        <p:par>
                          <p:cTn id="158" fill="hold">
                            <p:stCondLst>
                              <p:cond delay="2500"/>
                            </p:stCondLst>
                            <p:childTnLst>
                              <p:par>
                                <p:cTn id="159" presetID="10" presetClass="entr" presetSubtype="0" fill="hold" grpId="0" nodeType="afterEffect">
                                  <p:stCondLst>
                                    <p:cond delay="0"/>
                                  </p:stCondLst>
                                  <p:childTnLst>
                                    <p:set>
                                      <p:cBhvr>
                                        <p:cTn id="160" dur="1" fill="hold">
                                          <p:stCondLst>
                                            <p:cond delay="0"/>
                                          </p:stCondLst>
                                        </p:cTn>
                                        <p:tgtEl>
                                          <p:spTgt spid="49"/>
                                        </p:tgtEl>
                                        <p:attrNameLst>
                                          <p:attrName>style.visibility</p:attrName>
                                        </p:attrNameLst>
                                      </p:cBhvr>
                                      <p:to>
                                        <p:strVal val="visible"/>
                                      </p:to>
                                    </p:set>
                                    <p:animEffect transition="in" filter="fade">
                                      <p:cBhvr>
                                        <p:cTn id="161"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5" grpId="0" animBg="1"/>
      <p:bldP spid="36866" grpId="0" animBg="1"/>
      <p:bldP spid="36867" grpId="0" animBg="1"/>
      <p:bldP spid="36868" grpId="0" animBg="1"/>
      <p:bldP spid="36869" grpId="0" animBg="1"/>
      <p:bldP spid="36870" grpId="0" animBg="1"/>
      <p:bldP spid="36871" grpId="0" animBg="1"/>
      <p:bldP spid="36872" grpId="0" animBg="1"/>
      <p:bldP spid="36873" grpId="0" animBg="1"/>
      <p:bldP spid="36874" grpId="0" animBg="1"/>
      <p:bldP spid="36875" grpId="0" animBg="1"/>
      <p:bldP spid="36876" grpId="0" animBg="1"/>
      <p:bldP spid="36877" grpId="0" animBg="1"/>
      <p:bldP spid="36878" grpId="0" animBg="1"/>
      <p:bldP spid="36879" grpId="0" animBg="1"/>
      <p:bldP spid="36880" grpId="0" animBg="1"/>
      <p:bldP spid="36881" grpId="0" animBg="1"/>
      <p:bldP spid="36882" grpId="0" animBg="1"/>
      <p:bldP spid="36883" grpId="0" animBg="1"/>
      <p:bldP spid="36884" grpId="0" animBg="1"/>
      <p:bldP spid="36885" grpId="0" animBg="1"/>
      <p:bldP spid="36886" grpId="0" animBg="1"/>
      <p:bldP spid="36887" grpId="0" animBg="1"/>
      <p:bldP spid="36888" grpId="0" animBg="1"/>
      <p:bldP spid="36889" grpId="0" animBg="1"/>
      <p:bldP spid="36890" grpId="0" animBg="1"/>
      <p:bldP spid="36891" grpId="0" animBg="1"/>
      <p:bldP spid="36892" grpId="0" animBg="1"/>
      <p:bldP spid="36893" grpId="0" animBg="1"/>
      <p:bldP spid="36894" grpId="0" animBg="1"/>
      <p:bldP spid="36895" grpId="0" animBg="1"/>
      <p:bldP spid="36896" grpId="0" animBg="1"/>
      <p:bldP spid="36897" grpId="0"/>
      <p:bldP spid="36898" grpId="0"/>
      <p:bldP spid="36899" grpId="0" animBg="1"/>
      <p:bldP spid="36900" grpId="0" animBg="1"/>
      <p:bldP spid="36901" grpId="0" animBg="1"/>
      <p:bldP spid="36902" grpId="0"/>
      <p:bldP spid="36903" grpId="0"/>
      <p:bldP spid="36904" grpId="0"/>
      <p:bldP spid="36905" grpId="0"/>
      <p:bldP spid="36907" grpId="0"/>
      <p:bldP spid="36908" grpId="0"/>
      <p:bldP spid="47" grpId="0"/>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9" name="Freeform 11"/>
          <p:cNvSpPr>
            <a:spLocks noChangeArrowheads="1"/>
          </p:cNvSpPr>
          <p:nvPr/>
        </p:nvSpPr>
        <p:spPr bwMode="auto">
          <a:xfrm>
            <a:off x="4635500" y="2246313"/>
            <a:ext cx="1465263" cy="2962275"/>
          </a:xfrm>
          <a:custGeom>
            <a:avLst/>
            <a:gdLst>
              <a:gd name="T0" fmla="*/ 63 w 63"/>
              <a:gd name="T1" fmla="*/ 0 h 126"/>
              <a:gd name="T2" fmla="*/ 0 w 63"/>
              <a:gd name="T3" fmla="*/ 17 h 126"/>
              <a:gd name="T4" fmla="*/ 63 w 63"/>
              <a:gd name="T5" fmla="*/ 126 h 126"/>
              <a:gd name="T6" fmla="*/ 63 w 63"/>
              <a:gd name="T7" fmla="*/ 0 h 126"/>
            </a:gdLst>
            <a:ahLst/>
            <a:cxnLst>
              <a:cxn ang="0">
                <a:pos x="T0" y="T1"/>
              </a:cxn>
              <a:cxn ang="0">
                <a:pos x="T2" y="T3"/>
              </a:cxn>
              <a:cxn ang="0">
                <a:pos x="T4" y="T5"/>
              </a:cxn>
              <a:cxn ang="0">
                <a:pos x="T6" y="T7"/>
              </a:cxn>
            </a:cxnLst>
            <a:rect l="0" t="0" r="r" b="b"/>
            <a:pathLst>
              <a:path w="63" h="126">
                <a:moveTo>
                  <a:pt x="63" y="0"/>
                </a:moveTo>
                <a:cubicBezTo>
                  <a:pt x="40" y="0"/>
                  <a:pt x="20" y="5"/>
                  <a:pt x="0" y="17"/>
                </a:cubicBezTo>
                <a:cubicBezTo>
                  <a:pt x="63" y="126"/>
                  <a:pt x="63" y="126"/>
                  <a:pt x="63" y="126"/>
                </a:cubicBezTo>
                <a:cubicBezTo>
                  <a:pt x="63" y="0"/>
                  <a:pt x="63" y="0"/>
                  <a:pt x="63" y="0"/>
                </a:cubicBezTo>
              </a:path>
            </a:pathLst>
          </a:custGeom>
          <a:solidFill>
            <a:srgbClr val="92D050"/>
          </a:solidFill>
          <a:ln>
            <a:solidFill>
              <a:schemeClr val="bg1"/>
            </a:solidFill>
          </a:ln>
        </p:spPr>
        <p:txBody>
          <a:bodyPr/>
          <a:lstStyle/>
          <a:p>
            <a:endParaRPr lang="zh-CN" altLang="en-US"/>
          </a:p>
        </p:txBody>
      </p:sp>
      <p:sp>
        <p:nvSpPr>
          <p:cNvPr id="13320" name="Freeform 12"/>
          <p:cNvSpPr>
            <a:spLocks noChangeArrowheads="1"/>
          </p:cNvSpPr>
          <p:nvPr/>
        </p:nvSpPr>
        <p:spPr bwMode="auto">
          <a:xfrm>
            <a:off x="4635500" y="2647950"/>
            <a:ext cx="1465263" cy="2560638"/>
          </a:xfrm>
          <a:custGeom>
            <a:avLst/>
            <a:gdLst>
              <a:gd name="T0" fmla="*/ 0 w 150"/>
              <a:gd name="T1" fmla="*/ 0 h 262"/>
              <a:gd name="T2" fmla="*/ 0 w 150"/>
              <a:gd name="T3" fmla="*/ 0 h 262"/>
              <a:gd name="T4" fmla="*/ 150 w 150"/>
              <a:gd name="T5" fmla="*/ 262 h 262"/>
              <a:gd name="T6" fmla="*/ 0 w 150"/>
              <a:gd name="T7" fmla="*/ 0 h 262"/>
            </a:gdLst>
            <a:ahLst/>
            <a:cxnLst>
              <a:cxn ang="0">
                <a:pos x="T0" y="T1"/>
              </a:cxn>
              <a:cxn ang="0">
                <a:pos x="T2" y="T3"/>
              </a:cxn>
              <a:cxn ang="0">
                <a:pos x="T4" y="T5"/>
              </a:cxn>
              <a:cxn ang="0">
                <a:pos x="T6" y="T7"/>
              </a:cxn>
            </a:cxnLst>
            <a:rect l="0" t="0" r="r" b="b"/>
            <a:pathLst>
              <a:path w="150" h="262">
                <a:moveTo>
                  <a:pt x="0" y="0"/>
                </a:moveTo>
                <a:lnTo>
                  <a:pt x="0" y="0"/>
                </a:lnTo>
                <a:lnTo>
                  <a:pt x="150" y="262"/>
                </a:lnTo>
                <a:lnTo>
                  <a:pt x="0" y="0"/>
                </a:lnTo>
                <a:close/>
              </a:path>
            </a:pathLst>
          </a:custGeom>
          <a:solidFill>
            <a:srgbClr val="33A9C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321" name="Freeform 13"/>
          <p:cNvSpPr>
            <a:spLocks noChangeArrowheads="1"/>
          </p:cNvSpPr>
          <p:nvPr/>
        </p:nvSpPr>
        <p:spPr bwMode="auto">
          <a:xfrm>
            <a:off x="4635500" y="2647950"/>
            <a:ext cx="1465263" cy="2560638"/>
          </a:xfrm>
          <a:custGeom>
            <a:avLst/>
            <a:gdLst>
              <a:gd name="T0" fmla="*/ 0 w 150"/>
              <a:gd name="T1" fmla="*/ 0 h 262"/>
              <a:gd name="T2" fmla="*/ 0 w 150"/>
              <a:gd name="T3" fmla="*/ 0 h 262"/>
              <a:gd name="T4" fmla="*/ 150 w 150"/>
              <a:gd name="T5" fmla="*/ 262 h 262"/>
              <a:gd name="T6" fmla="*/ 0 w 150"/>
              <a:gd name="T7" fmla="*/ 0 h 262"/>
            </a:gdLst>
            <a:ahLst/>
            <a:cxnLst>
              <a:cxn ang="0">
                <a:pos x="T0" y="T1"/>
              </a:cxn>
              <a:cxn ang="0">
                <a:pos x="T2" y="T3"/>
              </a:cxn>
              <a:cxn ang="0">
                <a:pos x="T4" y="T5"/>
              </a:cxn>
              <a:cxn ang="0">
                <a:pos x="T6" y="T7"/>
              </a:cxn>
            </a:cxnLst>
            <a:rect l="0" t="0" r="r" b="b"/>
            <a:pathLst>
              <a:path w="150" h="262">
                <a:moveTo>
                  <a:pt x="0" y="0"/>
                </a:moveTo>
                <a:lnTo>
                  <a:pt x="0" y="0"/>
                </a:lnTo>
                <a:lnTo>
                  <a:pt x="150" y="26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322" name="Freeform 14"/>
          <p:cNvSpPr>
            <a:spLocks noChangeArrowheads="1"/>
          </p:cNvSpPr>
          <p:nvPr/>
        </p:nvSpPr>
        <p:spPr bwMode="auto">
          <a:xfrm>
            <a:off x="3471863" y="2536825"/>
            <a:ext cx="2628900" cy="2678113"/>
          </a:xfrm>
          <a:custGeom>
            <a:avLst/>
            <a:gdLst>
              <a:gd name="T0" fmla="*/ 48 w 113"/>
              <a:gd name="T1" fmla="*/ 0 h 114"/>
              <a:gd name="T2" fmla="*/ 0 w 113"/>
              <a:gd name="T3" fmla="*/ 48 h 114"/>
              <a:gd name="T4" fmla="*/ 17 w 113"/>
              <a:gd name="T5" fmla="*/ 58 h 114"/>
              <a:gd name="T6" fmla="*/ 17 w 113"/>
              <a:gd name="T7" fmla="*/ 58 h 114"/>
              <a:gd name="T8" fmla="*/ 113 w 113"/>
              <a:gd name="T9" fmla="*/ 114 h 114"/>
              <a:gd name="T10" fmla="*/ 48 w 113"/>
              <a:gd name="T11" fmla="*/ 0 h 114"/>
            </a:gdLst>
            <a:ahLst/>
            <a:cxnLst>
              <a:cxn ang="0">
                <a:pos x="T0" y="T1"/>
              </a:cxn>
              <a:cxn ang="0">
                <a:pos x="T2" y="T3"/>
              </a:cxn>
              <a:cxn ang="0">
                <a:pos x="T4" y="T5"/>
              </a:cxn>
              <a:cxn ang="0">
                <a:pos x="T6" y="T7"/>
              </a:cxn>
              <a:cxn ang="0">
                <a:pos x="T8" y="T9"/>
              </a:cxn>
              <a:cxn ang="0">
                <a:pos x="T10" y="T11"/>
              </a:cxn>
            </a:cxnLst>
            <a:rect l="0" t="0" r="r" b="b"/>
            <a:pathLst>
              <a:path w="113" h="114">
                <a:moveTo>
                  <a:pt x="48" y="0"/>
                </a:moveTo>
                <a:cubicBezTo>
                  <a:pt x="27" y="12"/>
                  <a:pt x="12" y="27"/>
                  <a:pt x="0" y="48"/>
                </a:cubicBezTo>
                <a:cubicBezTo>
                  <a:pt x="17" y="58"/>
                  <a:pt x="17" y="58"/>
                  <a:pt x="17" y="58"/>
                </a:cubicBezTo>
                <a:cubicBezTo>
                  <a:pt x="17" y="58"/>
                  <a:pt x="17" y="58"/>
                  <a:pt x="17" y="58"/>
                </a:cubicBezTo>
                <a:cubicBezTo>
                  <a:pt x="113" y="114"/>
                  <a:pt x="113" y="114"/>
                  <a:pt x="113" y="114"/>
                </a:cubicBezTo>
                <a:cubicBezTo>
                  <a:pt x="48" y="0"/>
                  <a:pt x="48" y="0"/>
                  <a:pt x="48" y="0"/>
                </a:cubicBezTo>
              </a:path>
            </a:pathLst>
          </a:custGeom>
          <a:solidFill>
            <a:srgbClr val="70AD47"/>
          </a:solidFill>
          <a:ln>
            <a:solidFill>
              <a:schemeClr val="bg1"/>
            </a:solidFill>
          </a:ln>
        </p:spPr>
        <p:txBody>
          <a:bodyPr/>
          <a:lstStyle/>
          <a:p>
            <a:endParaRPr lang="zh-CN" altLang="en-US"/>
          </a:p>
        </p:txBody>
      </p:sp>
      <p:sp>
        <p:nvSpPr>
          <p:cNvPr id="13323" name="Freeform 15"/>
          <p:cNvSpPr>
            <a:spLocks noChangeArrowheads="1"/>
          </p:cNvSpPr>
          <p:nvPr/>
        </p:nvSpPr>
        <p:spPr bwMode="auto">
          <a:xfrm>
            <a:off x="3471863" y="3663950"/>
            <a:ext cx="390525" cy="234950"/>
          </a:xfrm>
          <a:custGeom>
            <a:avLst/>
            <a:gdLst>
              <a:gd name="T0" fmla="*/ 0 w 17"/>
              <a:gd name="T1" fmla="*/ 0 h 10"/>
              <a:gd name="T2" fmla="*/ 0 w 17"/>
              <a:gd name="T3" fmla="*/ 0 h 10"/>
              <a:gd name="T4" fmla="*/ 17 w 17"/>
              <a:gd name="T5" fmla="*/ 10 h 10"/>
              <a:gd name="T6" fmla="*/ 17 w 17"/>
              <a:gd name="T7" fmla="*/ 10 h 10"/>
              <a:gd name="T8" fmla="*/ 0 w 17"/>
              <a:gd name="T9" fmla="*/ 0 h 10"/>
            </a:gdLst>
            <a:ahLst/>
            <a:cxnLst>
              <a:cxn ang="0">
                <a:pos x="T0" y="T1"/>
              </a:cxn>
              <a:cxn ang="0">
                <a:pos x="T2" y="T3"/>
              </a:cxn>
              <a:cxn ang="0">
                <a:pos x="T4" y="T5"/>
              </a:cxn>
              <a:cxn ang="0">
                <a:pos x="T6" y="T7"/>
              </a:cxn>
              <a:cxn ang="0">
                <a:pos x="T8" y="T9"/>
              </a:cxn>
            </a:cxnLst>
            <a:rect l="0" t="0" r="r" b="b"/>
            <a:pathLst>
              <a:path w="17" h="10">
                <a:moveTo>
                  <a:pt x="0" y="0"/>
                </a:moveTo>
                <a:cubicBezTo>
                  <a:pt x="0" y="0"/>
                  <a:pt x="0" y="0"/>
                  <a:pt x="0" y="0"/>
                </a:cubicBezTo>
                <a:cubicBezTo>
                  <a:pt x="17" y="10"/>
                  <a:pt x="17" y="10"/>
                  <a:pt x="17" y="10"/>
                </a:cubicBezTo>
                <a:cubicBezTo>
                  <a:pt x="17" y="10"/>
                  <a:pt x="17" y="10"/>
                  <a:pt x="17" y="10"/>
                </a:cubicBezTo>
                <a:cubicBezTo>
                  <a:pt x="0" y="0"/>
                  <a:pt x="0" y="0"/>
                  <a:pt x="0" y="0"/>
                </a:cubicBezTo>
              </a:path>
            </a:pathLst>
          </a:custGeom>
          <a:solidFill>
            <a:srgbClr val="3E5A6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324" name="Freeform 16"/>
          <p:cNvSpPr>
            <a:spLocks noChangeArrowheads="1"/>
          </p:cNvSpPr>
          <p:nvPr/>
        </p:nvSpPr>
        <p:spPr bwMode="auto">
          <a:xfrm>
            <a:off x="3511550" y="3898900"/>
            <a:ext cx="2589213" cy="1309688"/>
          </a:xfrm>
          <a:custGeom>
            <a:avLst/>
            <a:gdLst>
              <a:gd name="T0" fmla="*/ 15 w 111"/>
              <a:gd name="T1" fmla="*/ 0 h 56"/>
              <a:gd name="T2" fmla="*/ 15 w 111"/>
              <a:gd name="T3" fmla="*/ 0 h 56"/>
              <a:gd name="T4" fmla="*/ 0 w 111"/>
              <a:gd name="T5" fmla="*/ 56 h 56"/>
              <a:gd name="T6" fmla="*/ 111 w 111"/>
              <a:gd name="T7" fmla="*/ 56 h 56"/>
              <a:gd name="T8" fmla="*/ 15 w 111"/>
              <a:gd name="T9" fmla="*/ 0 h 56"/>
            </a:gdLst>
            <a:ahLst/>
            <a:cxnLst>
              <a:cxn ang="0">
                <a:pos x="T0" y="T1"/>
              </a:cxn>
              <a:cxn ang="0">
                <a:pos x="T2" y="T3"/>
              </a:cxn>
              <a:cxn ang="0">
                <a:pos x="T4" y="T5"/>
              </a:cxn>
              <a:cxn ang="0">
                <a:pos x="T6" y="T7"/>
              </a:cxn>
              <a:cxn ang="0">
                <a:pos x="T8" y="T9"/>
              </a:cxn>
            </a:cxnLst>
            <a:rect l="0" t="0" r="r" b="b"/>
            <a:pathLst>
              <a:path w="111" h="56">
                <a:moveTo>
                  <a:pt x="15" y="0"/>
                </a:moveTo>
                <a:cubicBezTo>
                  <a:pt x="15" y="0"/>
                  <a:pt x="15" y="0"/>
                  <a:pt x="15" y="0"/>
                </a:cubicBezTo>
                <a:cubicBezTo>
                  <a:pt x="5" y="18"/>
                  <a:pt x="0" y="35"/>
                  <a:pt x="0" y="56"/>
                </a:cubicBezTo>
                <a:cubicBezTo>
                  <a:pt x="111" y="56"/>
                  <a:pt x="111" y="56"/>
                  <a:pt x="111" y="56"/>
                </a:cubicBezTo>
                <a:cubicBezTo>
                  <a:pt x="15" y="0"/>
                  <a:pt x="15" y="0"/>
                  <a:pt x="15" y="0"/>
                </a:cubicBezTo>
              </a:path>
            </a:pathLst>
          </a:custGeom>
          <a:solidFill>
            <a:srgbClr val="92D050"/>
          </a:solidFill>
          <a:ln>
            <a:solidFill>
              <a:schemeClr val="bg1"/>
            </a:solidFill>
          </a:ln>
        </p:spPr>
        <p:txBody>
          <a:bodyPr/>
          <a:lstStyle/>
          <a:p>
            <a:endParaRPr lang="zh-CN" altLang="en-US"/>
          </a:p>
        </p:txBody>
      </p:sp>
      <p:sp>
        <p:nvSpPr>
          <p:cNvPr id="48" name="Freeform 17"/>
          <p:cNvSpPr/>
          <p:nvPr/>
        </p:nvSpPr>
        <p:spPr bwMode="auto">
          <a:xfrm>
            <a:off x="6100763" y="3732213"/>
            <a:ext cx="2903537" cy="1476375"/>
          </a:xfrm>
          <a:custGeom>
            <a:avLst/>
            <a:gdLst>
              <a:gd name="T0" fmla="*/ 109 w 125"/>
              <a:gd name="T1" fmla="*/ 0 h 63"/>
              <a:gd name="T2" fmla="*/ 0 w 125"/>
              <a:gd name="T3" fmla="*/ 63 h 63"/>
              <a:gd name="T4" fmla="*/ 125 w 125"/>
              <a:gd name="T5" fmla="*/ 63 h 63"/>
              <a:gd name="T6" fmla="*/ 109 w 125"/>
              <a:gd name="T7" fmla="*/ 0 h 63"/>
            </a:gdLst>
            <a:ahLst/>
            <a:cxnLst>
              <a:cxn ang="0">
                <a:pos x="T0" y="T1"/>
              </a:cxn>
              <a:cxn ang="0">
                <a:pos x="T2" y="T3"/>
              </a:cxn>
              <a:cxn ang="0">
                <a:pos x="T4" y="T5"/>
              </a:cxn>
              <a:cxn ang="0">
                <a:pos x="T6" y="T7"/>
              </a:cxn>
            </a:cxnLst>
            <a:rect l="0" t="0" r="r" b="b"/>
            <a:pathLst>
              <a:path w="125" h="63">
                <a:moveTo>
                  <a:pt x="109" y="0"/>
                </a:moveTo>
                <a:cubicBezTo>
                  <a:pt x="0" y="63"/>
                  <a:pt x="0" y="63"/>
                  <a:pt x="0" y="63"/>
                </a:cubicBezTo>
                <a:cubicBezTo>
                  <a:pt x="125" y="63"/>
                  <a:pt x="125" y="63"/>
                  <a:pt x="125" y="63"/>
                </a:cubicBezTo>
                <a:cubicBezTo>
                  <a:pt x="125" y="39"/>
                  <a:pt x="120" y="20"/>
                  <a:pt x="109" y="0"/>
                </a:cubicBezTo>
              </a:path>
            </a:pathLst>
          </a:custGeom>
          <a:solidFill>
            <a:srgbClr val="70AD47"/>
          </a:solidFill>
          <a:ln>
            <a:solidFill>
              <a:schemeClr val="bg1"/>
            </a:solidFill>
          </a:ln>
        </p:spPr>
        <p:txBody>
          <a:bodyPr/>
          <a:lstStyle/>
          <a:p>
            <a:pPr fontAlgn="auto"/>
            <a:endParaRPr lang="zh-CN" altLang="en-US" noProof="1"/>
          </a:p>
        </p:txBody>
      </p:sp>
      <p:sp>
        <p:nvSpPr>
          <p:cNvPr id="13326" name="Freeform 18"/>
          <p:cNvSpPr>
            <a:spLocks noChangeArrowheads="1"/>
          </p:cNvSpPr>
          <p:nvPr/>
        </p:nvSpPr>
        <p:spPr bwMode="auto">
          <a:xfrm>
            <a:off x="6100763" y="3898900"/>
            <a:ext cx="2257425" cy="1309688"/>
          </a:xfrm>
          <a:custGeom>
            <a:avLst/>
            <a:gdLst>
              <a:gd name="T0" fmla="*/ 231 w 231"/>
              <a:gd name="T1" fmla="*/ 0 h 134"/>
              <a:gd name="T2" fmla="*/ 0 w 231"/>
              <a:gd name="T3" fmla="*/ 134 h 134"/>
              <a:gd name="T4" fmla="*/ 231 w 231"/>
              <a:gd name="T5" fmla="*/ 0 h 134"/>
              <a:gd name="T6" fmla="*/ 231 w 231"/>
              <a:gd name="T7" fmla="*/ 0 h 134"/>
            </a:gdLst>
            <a:ahLst/>
            <a:cxnLst>
              <a:cxn ang="0">
                <a:pos x="T0" y="T1"/>
              </a:cxn>
              <a:cxn ang="0">
                <a:pos x="T2" y="T3"/>
              </a:cxn>
              <a:cxn ang="0">
                <a:pos x="T4" y="T5"/>
              </a:cxn>
              <a:cxn ang="0">
                <a:pos x="T6" y="T7"/>
              </a:cxn>
            </a:cxnLst>
            <a:rect l="0" t="0" r="r" b="b"/>
            <a:pathLst>
              <a:path w="231" h="134">
                <a:moveTo>
                  <a:pt x="231" y="0"/>
                </a:moveTo>
                <a:lnTo>
                  <a:pt x="0" y="134"/>
                </a:lnTo>
                <a:lnTo>
                  <a:pt x="231" y="0"/>
                </a:lnTo>
                <a:close/>
              </a:path>
            </a:pathLst>
          </a:custGeom>
          <a:solidFill>
            <a:srgbClr val="405C6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327" name="Freeform 19"/>
          <p:cNvSpPr>
            <a:spLocks noChangeArrowheads="1"/>
          </p:cNvSpPr>
          <p:nvPr/>
        </p:nvSpPr>
        <p:spPr bwMode="auto">
          <a:xfrm>
            <a:off x="6100763" y="3898900"/>
            <a:ext cx="2257425" cy="1309688"/>
          </a:xfrm>
          <a:custGeom>
            <a:avLst/>
            <a:gdLst>
              <a:gd name="T0" fmla="*/ 231 w 231"/>
              <a:gd name="T1" fmla="*/ 0 h 134"/>
              <a:gd name="T2" fmla="*/ 0 w 231"/>
              <a:gd name="T3" fmla="*/ 134 h 134"/>
              <a:gd name="T4" fmla="*/ 231 w 231"/>
              <a:gd name="T5" fmla="*/ 0 h 134"/>
              <a:gd name="T6" fmla="*/ 231 w 231"/>
              <a:gd name="T7" fmla="*/ 0 h 134"/>
            </a:gdLst>
            <a:ahLst/>
            <a:cxnLst>
              <a:cxn ang="0">
                <a:pos x="T0" y="T1"/>
              </a:cxn>
              <a:cxn ang="0">
                <a:pos x="T2" y="T3"/>
              </a:cxn>
              <a:cxn ang="0">
                <a:pos x="T4" y="T5"/>
              </a:cxn>
              <a:cxn ang="0">
                <a:pos x="T6" y="T7"/>
              </a:cxn>
            </a:cxnLst>
            <a:rect l="0" t="0" r="r" b="b"/>
            <a:pathLst>
              <a:path w="231" h="134">
                <a:moveTo>
                  <a:pt x="231" y="0"/>
                </a:moveTo>
                <a:lnTo>
                  <a:pt x="0" y="134"/>
                </a:lnTo>
                <a:lnTo>
                  <a:pt x="2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328" name="Freeform 20"/>
          <p:cNvSpPr>
            <a:spLocks noChangeArrowheads="1"/>
          </p:cNvSpPr>
          <p:nvPr/>
        </p:nvSpPr>
        <p:spPr bwMode="auto">
          <a:xfrm>
            <a:off x="6100763" y="2930525"/>
            <a:ext cx="2257425" cy="2278063"/>
          </a:xfrm>
          <a:custGeom>
            <a:avLst/>
            <a:gdLst>
              <a:gd name="T0" fmla="*/ 56 w 97"/>
              <a:gd name="T1" fmla="*/ 0 h 97"/>
              <a:gd name="T2" fmla="*/ 0 w 97"/>
              <a:gd name="T3" fmla="*/ 97 h 97"/>
              <a:gd name="T4" fmla="*/ 97 w 97"/>
              <a:gd name="T5" fmla="*/ 41 h 97"/>
              <a:gd name="T6" fmla="*/ 56 w 97"/>
              <a:gd name="T7" fmla="*/ 0 h 97"/>
            </a:gdLst>
            <a:ahLst/>
            <a:cxnLst>
              <a:cxn ang="0">
                <a:pos x="T0" y="T1"/>
              </a:cxn>
              <a:cxn ang="0">
                <a:pos x="T2" y="T3"/>
              </a:cxn>
              <a:cxn ang="0">
                <a:pos x="T4" y="T5"/>
              </a:cxn>
              <a:cxn ang="0">
                <a:pos x="T6" y="T7"/>
              </a:cxn>
            </a:cxnLst>
            <a:rect l="0" t="0" r="r" b="b"/>
            <a:pathLst>
              <a:path w="97" h="97">
                <a:moveTo>
                  <a:pt x="56" y="0"/>
                </a:moveTo>
                <a:cubicBezTo>
                  <a:pt x="0" y="97"/>
                  <a:pt x="0" y="97"/>
                  <a:pt x="0" y="97"/>
                </a:cubicBezTo>
                <a:cubicBezTo>
                  <a:pt x="97" y="41"/>
                  <a:pt x="97" y="41"/>
                  <a:pt x="97" y="41"/>
                </a:cubicBezTo>
                <a:cubicBezTo>
                  <a:pt x="86" y="23"/>
                  <a:pt x="74" y="10"/>
                  <a:pt x="56" y="0"/>
                </a:cubicBezTo>
              </a:path>
            </a:pathLst>
          </a:custGeom>
          <a:solidFill>
            <a:srgbClr val="92D050"/>
          </a:solidFill>
          <a:ln>
            <a:solidFill>
              <a:schemeClr val="bg1"/>
            </a:solidFill>
          </a:ln>
        </p:spPr>
        <p:txBody>
          <a:bodyPr/>
          <a:lstStyle/>
          <a:p>
            <a:endParaRPr lang="zh-CN" altLang="en-US"/>
          </a:p>
        </p:txBody>
      </p:sp>
      <p:sp>
        <p:nvSpPr>
          <p:cNvPr id="13329" name="Freeform 21"/>
          <p:cNvSpPr>
            <a:spLocks noChangeArrowheads="1"/>
          </p:cNvSpPr>
          <p:nvPr/>
        </p:nvSpPr>
        <p:spPr bwMode="auto">
          <a:xfrm>
            <a:off x="6100763" y="2276475"/>
            <a:ext cx="1671637" cy="2932113"/>
          </a:xfrm>
          <a:custGeom>
            <a:avLst/>
            <a:gdLst>
              <a:gd name="T0" fmla="*/ 171 w 171"/>
              <a:gd name="T1" fmla="*/ 0 h 300"/>
              <a:gd name="T2" fmla="*/ 0 w 171"/>
              <a:gd name="T3" fmla="*/ 300 h 300"/>
              <a:gd name="T4" fmla="*/ 133 w 171"/>
              <a:gd name="T5" fmla="*/ 67 h 300"/>
              <a:gd name="T6" fmla="*/ 171 w 171"/>
              <a:gd name="T7" fmla="*/ 0 h 300"/>
              <a:gd name="T8" fmla="*/ 171 w 171"/>
              <a:gd name="T9" fmla="*/ 0 h 300"/>
            </a:gdLst>
            <a:ahLst/>
            <a:cxnLst>
              <a:cxn ang="0">
                <a:pos x="T0" y="T1"/>
              </a:cxn>
              <a:cxn ang="0">
                <a:pos x="T2" y="T3"/>
              </a:cxn>
              <a:cxn ang="0">
                <a:pos x="T4" y="T5"/>
              </a:cxn>
              <a:cxn ang="0">
                <a:pos x="T6" y="T7"/>
              </a:cxn>
              <a:cxn ang="0">
                <a:pos x="T8" y="T9"/>
              </a:cxn>
            </a:cxnLst>
            <a:rect l="0" t="0" r="r" b="b"/>
            <a:pathLst>
              <a:path w="171" h="300">
                <a:moveTo>
                  <a:pt x="171" y="0"/>
                </a:moveTo>
                <a:lnTo>
                  <a:pt x="0" y="300"/>
                </a:lnTo>
                <a:lnTo>
                  <a:pt x="133" y="67"/>
                </a:lnTo>
                <a:lnTo>
                  <a:pt x="171" y="0"/>
                </a:lnTo>
                <a:close/>
              </a:path>
            </a:pathLst>
          </a:custGeom>
          <a:solidFill>
            <a:srgbClr val="E27B1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330" name="Freeform 22"/>
          <p:cNvSpPr>
            <a:spLocks noChangeArrowheads="1"/>
          </p:cNvSpPr>
          <p:nvPr/>
        </p:nvSpPr>
        <p:spPr bwMode="auto">
          <a:xfrm>
            <a:off x="6100763" y="2276475"/>
            <a:ext cx="1671637" cy="2932113"/>
          </a:xfrm>
          <a:custGeom>
            <a:avLst/>
            <a:gdLst>
              <a:gd name="T0" fmla="*/ 171 w 171"/>
              <a:gd name="T1" fmla="*/ 0 h 300"/>
              <a:gd name="T2" fmla="*/ 0 w 171"/>
              <a:gd name="T3" fmla="*/ 300 h 300"/>
              <a:gd name="T4" fmla="*/ 133 w 171"/>
              <a:gd name="T5" fmla="*/ 67 h 300"/>
              <a:gd name="T6" fmla="*/ 171 w 171"/>
              <a:gd name="T7" fmla="*/ 0 h 300"/>
              <a:gd name="T8" fmla="*/ 171 w 171"/>
              <a:gd name="T9" fmla="*/ 0 h 300"/>
            </a:gdLst>
            <a:ahLst/>
            <a:cxnLst>
              <a:cxn ang="0">
                <a:pos x="T0" y="T1"/>
              </a:cxn>
              <a:cxn ang="0">
                <a:pos x="T2" y="T3"/>
              </a:cxn>
              <a:cxn ang="0">
                <a:pos x="T4" y="T5"/>
              </a:cxn>
              <a:cxn ang="0">
                <a:pos x="T6" y="T7"/>
              </a:cxn>
              <a:cxn ang="0">
                <a:pos x="T8" y="T9"/>
              </a:cxn>
            </a:cxnLst>
            <a:rect l="0" t="0" r="r" b="b"/>
            <a:pathLst>
              <a:path w="171" h="300">
                <a:moveTo>
                  <a:pt x="171" y="0"/>
                </a:moveTo>
                <a:lnTo>
                  <a:pt x="0" y="300"/>
                </a:lnTo>
                <a:lnTo>
                  <a:pt x="133" y="67"/>
                </a:lnTo>
                <a:lnTo>
                  <a:pt x="1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 name="Freeform 23"/>
          <p:cNvSpPr/>
          <p:nvPr/>
        </p:nvSpPr>
        <p:spPr bwMode="auto">
          <a:xfrm>
            <a:off x="6100763" y="1825625"/>
            <a:ext cx="1671637" cy="3382963"/>
          </a:xfrm>
          <a:custGeom>
            <a:avLst/>
            <a:gdLst>
              <a:gd name="T0" fmla="*/ 0 w 72"/>
              <a:gd name="T1" fmla="*/ 0 h 144"/>
              <a:gd name="T2" fmla="*/ 0 w 72"/>
              <a:gd name="T3" fmla="*/ 144 h 144"/>
              <a:gd name="T4" fmla="*/ 72 w 72"/>
              <a:gd name="T5" fmla="*/ 19 h 144"/>
              <a:gd name="T6" fmla="*/ 0 w 72"/>
              <a:gd name="T7" fmla="*/ 0 h 144"/>
            </a:gdLst>
            <a:ahLst/>
            <a:cxnLst>
              <a:cxn ang="0">
                <a:pos x="T0" y="T1"/>
              </a:cxn>
              <a:cxn ang="0">
                <a:pos x="T2" y="T3"/>
              </a:cxn>
              <a:cxn ang="0">
                <a:pos x="T4" y="T5"/>
              </a:cxn>
              <a:cxn ang="0">
                <a:pos x="T6" y="T7"/>
              </a:cxn>
            </a:cxnLst>
            <a:rect l="0" t="0" r="r" b="b"/>
            <a:pathLst>
              <a:path w="72" h="144">
                <a:moveTo>
                  <a:pt x="0" y="0"/>
                </a:moveTo>
                <a:cubicBezTo>
                  <a:pt x="0" y="144"/>
                  <a:pt x="0" y="144"/>
                  <a:pt x="0" y="144"/>
                </a:cubicBezTo>
                <a:cubicBezTo>
                  <a:pt x="72" y="19"/>
                  <a:pt x="72" y="19"/>
                  <a:pt x="72" y="19"/>
                </a:cubicBezTo>
                <a:cubicBezTo>
                  <a:pt x="49" y="6"/>
                  <a:pt x="26" y="0"/>
                  <a:pt x="0" y="0"/>
                </a:cubicBezTo>
              </a:path>
            </a:pathLst>
          </a:custGeom>
          <a:solidFill>
            <a:srgbClr val="70AD47"/>
          </a:solidFill>
          <a:ln>
            <a:solidFill>
              <a:schemeClr val="bg1"/>
            </a:solidFill>
          </a:ln>
        </p:spPr>
        <p:txBody>
          <a:bodyPr/>
          <a:lstStyle/>
          <a:p>
            <a:pPr fontAlgn="auto"/>
            <a:endParaRPr lang="zh-CN" altLang="en-US" noProof="1"/>
          </a:p>
        </p:txBody>
      </p:sp>
      <p:sp>
        <p:nvSpPr>
          <p:cNvPr id="13332" name="矩形 54"/>
          <p:cNvSpPr>
            <a:spLocks noChangeArrowheads="1"/>
          </p:cNvSpPr>
          <p:nvPr/>
        </p:nvSpPr>
        <p:spPr bwMode="auto">
          <a:xfrm>
            <a:off x="4142423" y="5345113"/>
            <a:ext cx="37753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3200" spc="300" dirty="0" smtClean="0">
                <a:solidFill>
                  <a:srgbClr val="70AD47"/>
                </a:solidFill>
                <a:latin typeface="微软雅黑" panose="020B0503020204020204" pitchFamily="34" charset="-122"/>
                <a:ea typeface="微软雅黑" panose="020B0503020204020204" pitchFamily="34" charset="-122"/>
              </a:rPr>
              <a:t>点击输入标题内容</a:t>
            </a:r>
            <a:endParaRPr lang="zh-CN" altLang="en-US" sz="3200" spc="300" dirty="0">
              <a:solidFill>
                <a:srgbClr val="70AD47"/>
              </a:solidFill>
              <a:latin typeface="微软雅黑" panose="020B0503020204020204" pitchFamily="34" charset="-122"/>
              <a:ea typeface="微软雅黑" panose="020B0503020204020204" pitchFamily="34" charset="-122"/>
            </a:endParaRPr>
          </a:p>
        </p:txBody>
      </p:sp>
      <p:sp>
        <p:nvSpPr>
          <p:cNvPr id="13333" name="矩形 55"/>
          <p:cNvSpPr>
            <a:spLocks noChangeArrowheads="1"/>
          </p:cNvSpPr>
          <p:nvPr/>
        </p:nvSpPr>
        <p:spPr bwMode="auto">
          <a:xfrm>
            <a:off x="1493838" y="5991225"/>
            <a:ext cx="9213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dirty="0">
                <a:latin typeface="微软雅黑" panose="020B0503020204020204" pitchFamily="34" charset="-122"/>
                <a:ea typeface="微软雅黑" panose="020B0503020204020204" pitchFamily="34" charset="-122"/>
              </a:rPr>
              <a:t>这里输入简单字概述这里输入简单简单的文字概述这里输入简单字概述这里输入简单简单的文字概述</a:t>
            </a:r>
            <a:endParaRPr lang="zh-CN" altLang="en-US" sz="1600" dirty="0"/>
          </a:p>
        </p:txBody>
      </p:sp>
      <p:sp>
        <p:nvSpPr>
          <p:cNvPr id="13334" name="矩形 1"/>
          <p:cNvSpPr>
            <a:spLocks noChangeArrowheads="1"/>
          </p:cNvSpPr>
          <p:nvPr/>
        </p:nvSpPr>
        <p:spPr bwMode="auto">
          <a:xfrm>
            <a:off x="2538413" y="4368800"/>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400" dirty="0">
                <a:latin typeface="Kozuka Gothic Pro EL" panose="020B0200000000000000" pitchFamily="34" charset="-128"/>
                <a:ea typeface="Kozuka Gothic Pro EL" panose="020B0200000000000000" pitchFamily="34" charset="-128"/>
              </a:rPr>
              <a:t>50%</a:t>
            </a:r>
            <a:endParaRPr lang="zh-CN" altLang="en-US" sz="2400" dirty="0">
              <a:latin typeface="Kozuka Gothic Pro EL" panose="020B0200000000000000" pitchFamily="34" charset="-128"/>
              <a:ea typeface="Kozuka Gothic Pro EL" panose="020B0200000000000000" pitchFamily="34" charset="-128"/>
            </a:endParaRPr>
          </a:p>
        </p:txBody>
      </p:sp>
      <p:sp>
        <p:nvSpPr>
          <p:cNvPr id="13335" name="矩形 25"/>
          <p:cNvSpPr>
            <a:spLocks noChangeArrowheads="1"/>
          </p:cNvSpPr>
          <p:nvPr/>
        </p:nvSpPr>
        <p:spPr bwMode="auto">
          <a:xfrm>
            <a:off x="3203575" y="2557463"/>
            <a:ext cx="76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400" dirty="0">
                <a:latin typeface="Kozuka Gothic Pro EL" panose="020B0200000000000000" pitchFamily="34" charset="-128"/>
                <a:ea typeface="Kozuka Gothic Pro EL" panose="020B0200000000000000" pitchFamily="34" charset="-128"/>
              </a:rPr>
              <a:t>70%</a:t>
            </a:r>
            <a:endParaRPr lang="zh-CN" altLang="en-US" sz="2400" dirty="0">
              <a:latin typeface="Kozuka Gothic Pro EL" panose="020B0200000000000000" pitchFamily="34" charset="-128"/>
              <a:ea typeface="Kozuka Gothic Pro EL" panose="020B0200000000000000" pitchFamily="34" charset="-128"/>
            </a:endParaRPr>
          </a:p>
        </p:txBody>
      </p:sp>
      <p:sp>
        <p:nvSpPr>
          <p:cNvPr id="13336" name="矩形 26"/>
          <p:cNvSpPr>
            <a:spLocks noChangeArrowheads="1"/>
          </p:cNvSpPr>
          <p:nvPr/>
        </p:nvSpPr>
        <p:spPr bwMode="auto">
          <a:xfrm>
            <a:off x="4857750" y="1773238"/>
            <a:ext cx="76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400" dirty="0">
                <a:latin typeface="Kozuka Gothic Pro EL" panose="020B0200000000000000" pitchFamily="34" charset="-128"/>
                <a:ea typeface="Kozuka Gothic Pro EL" panose="020B0200000000000000" pitchFamily="34" charset="-128"/>
              </a:rPr>
              <a:t>68%</a:t>
            </a:r>
            <a:endParaRPr lang="zh-CN" altLang="en-US" sz="2400" dirty="0">
              <a:latin typeface="Kozuka Gothic Pro EL" panose="020B0200000000000000" pitchFamily="34" charset="-128"/>
              <a:ea typeface="Kozuka Gothic Pro EL" panose="020B0200000000000000" pitchFamily="34" charset="-128"/>
            </a:endParaRPr>
          </a:p>
        </p:txBody>
      </p:sp>
      <p:sp>
        <p:nvSpPr>
          <p:cNvPr id="13337" name="矩形 27"/>
          <p:cNvSpPr>
            <a:spLocks noChangeArrowheads="1"/>
          </p:cNvSpPr>
          <p:nvPr/>
        </p:nvSpPr>
        <p:spPr bwMode="auto">
          <a:xfrm>
            <a:off x="6605588" y="1412875"/>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400" dirty="0">
                <a:latin typeface="Kozuka Gothic Pro EL" panose="020B0200000000000000" pitchFamily="34" charset="-128"/>
                <a:ea typeface="Kozuka Gothic Pro EL" panose="020B0200000000000000" pitchFamily="34" charset="-128"/>
              </a:rPr>
              <a:t>82%</a:t>
            </a:r>
            <a:endParaRPr lang="zh-CN" altLang="en-US" sz="2400" dirty="0">
              <a:latin typeface="Kozuka Gothic Pro EL" panose="020B0200000000000000" pitchFamily="34" charset="-128"/>
              <a:ea typeface="Kozuka Gothic Pro EL" panose="020B0200000000000000" pitchFamily="34" charset="-128"/>
            </a:endParaRPr>
          </a:p>
        </p:txBody>
      </p:sp>
      <p:sp>
        <p:nvSpPr>
          <p:cNvPr id="13338" name="矩形 28"/>
          <p:cNvSpPr>
            <a:spLocks noChangeArrowheads="1"/>
          </p:cNvSpPr>
          <p:nvPr/>
        </p:nvSpPr>
        <p:spPr bwMode="auto">
          <a:xfrm>
            <a:off x="8040688" y="2752725"/>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400">
                <a:latin typeface="Kozuka Gothic Pro EL" panose="020B0200000000000000" pitchFamily="34" charset="-128"/>
                <a:ea typeface="Kozuka Gothic Pro EL" panose="020B0200000000000000" pitchFamily="34" charset="-128"/>
              </a:rPr>
              <a:t>60%</a:t>
            </a:r>
            <a:endParaRPr lang="zh-CN" altLang="en-US" sz="2400">
              <a:latin typeface="Kozuka Gothic Pro EL" panose="020B0200000000000000" pitchFamily="34" charset="-128"/>
              <a:ea typeface="Kozuka Gothic Pro EL" panose="020B0200000000000000" pitchFamily="34" charset="-128"/>
            </a:endParaRPr>
          </a:p>
        </p:txBody>
      </p:sp>
      <p:sp>
        <p:nvSpPr>
          <p:cNvPr id="13339" name="矩形 29"/>
          <p:cNvSpPr>
            <a:spLocks noChangeArrowheads="1"/>
          </p:cNvSpPr>
          <p:nvPr/>
        </p:nvSpPr>
        <p:spPr bwMode="auto">
          <a:xfrm>
            <a:off x="9039225" y="4279900"/>
            <a:ext cx="76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400" dirty="0">
                <a:latin typeface="Kozuka Gothic Pro EL" panose="020B0200000000000000" pitchFamily="34" charset="-128"/>
                <a:ea typeface="Kozuka Gothic Pro EL" panose="020B0200000000000000" pitchFamily="34" charset="-128"/>
              </a:rPr>
              <a:t>55%</a:t>
            </a:r>
            <a:endParaRPr lang="zh-CN" altLang="en-US" sz="2400" dirty="0">
              <a:latin typeface="Kozuka Gothic Pro EL" panose="020B0200000000000000" pitchFamily="34" charset="-128"/>
              <a:ea typeface="Kozuka Gothic Pro EL" panose="020B0200000000000000" pitchFamily="34" charset="-128"/>
            </a:endParaRPr>
          </a:p>
        </p:txBody>
      </p:sp>
      <p:sp>
        <p:nvSpPr>
          <p:cNvPr id="30" name="文本框 29"/>
          <p:cNvSpPr txBox="1"/>
          <p:nvPr/>
        </p:nvSpPr>
        <p:spPr>
          <a:xfrm>
            <a:off x="1029653" y="241196"/>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32" name="文本框 31"/>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30"/>
                                        </p:tgtEl>
                                        <p:attrNameLst>
                                          <p:attrName>style.visibility</p:attrName>
                                        </p:attrNameLst>
                                      </p:cBhvr>
                                      <p:to>
                                        <p:strVal val="visible"/>
                                      </p:to>
                                    </p:set>
                                    <p:anim calcmode="lin" valueType="num">
                                      <p:cBhvr>
                                        <p:cTn id="7" dur="3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30"/>
                                        </p:tgtEl>
                                        <p:attrNameLst>
                                          <p:attrName>ppt_y</p:attrName>
                                        </p:attrNameLst>
                                      </p:cBhvr>
                                      <p:tavLst>
                                        <p:tav tm="0">
                                          <p:val>
                                            <p:strVal val="#ppt_y"/>
                                          </p:val>
                                        </p:tav>
                                        <p:tav tm="100000">
                                          <p:val>
                                            <p:strVal val="#ppt_y"/>
                                          </p:val>
                                        </p:tav>
                                      </p:tavLst>
                                    </p:anim>
                                    <p:anim calcmode="lin" valueType="num">
                                      <p:cBhvr>
                                        <p:cTn id="9" dur="3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30"/>
                                        </p:tgtEl>
                                      </p:cBhvr>
                                    </p:animEffect>
                                  </p:childTnLst>
                                </p:cTn>
                              </p:par>
                            </p:childTnLst>
                          </p:cTn>
                        </p:par>
                        <p:par>
                          <p:cTn id="12" fill="hold">
                            <p:stCondLst>
                              <p:cond delay="0"/>
                            </p:stCondLst>
                            <p:childTnLst>
                              <p:par>
                                <p:cTn id="13" presetID="16" presetClass="entr" presetSubtype="21" fill="hold" grpId="0" nodeType="afterEffect">
                                  <p:stCondLst>
                                    <p:cond delay="0"/>
                                  </p:stCondLst>
                                  <p:childTnLst>
                                    <p:set>
                                      <p:cBhvr>
                                        <p:cTn id="14" dur="1" fill="hold">
                                          <p:stCondLst>
                                            <p:cond delay="0"/>
                                          </p:stCondLst>
                                        </p:cTn>
                                        <p:tgtEl>
                                          <p:spTgt spid="13332"/>
                                        </p:tgtEl>
                                        <p:attrNameLst>
                                          <p:attrName>style.visibility</p:attrName>
                                        </p:attrNameLst>
                                      </p:cBhvr>
                                      <p:to>
                                        <p:strVal val="visible"/>
                                      </p:to>
                                    </p:set>
                                    <p:animEffect transition="in" filter="barn(inVertical)">
                                      <p:cBhvr>
                                        <p:cTn id="15" dur="500"/>
                                        <p:tgtEl>
                                          <p:spTgt spid="1333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333"/>
                                        </p:tgtEl>
                                        <p:attrNameLst>
                                          <p:attrName>style.visibility</p:attrName>
                                        </p:attrNameLst>
                                      </p:cBhvr>
                                      <p:to>
                                        <p:strVal val="visible"/>
                                      </p:to>
                                    </p:set>
                                    <p:animEffect transition="in" filter="barn(inVertical)">
                                      <p:cBhvr>
                                        <p:cTn id="18" dur="500"/>
                                        <p:tgtEl>
                                          <p:spTgt spid="13333"/>
                                        </p:tgtEl>
                                      </p:cBhvr>
                                    </p:animEffect>
                                  </p:childTnLst>
                                </p:cTn>
                              </p:par>
                            </p:childTnLst>
                          </p:cTn>
                        </p:par>
                        <p:par>
                          <p:cTn id="19" fill="hold">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13324"/>
                                        </p:tgtEl>
                                        <p:attrNameLst>
                                          <p:attrName>style.visibility</p:attrName>
                                        </p:attrNameLst>
                                      </p:cBhvr>
                                      <p:to>
                                        <p:strVal val="visible"/>
                                      </p:to>
                                    </p:set>
                                    <p:animEffect transition="in" filter="wipe(right)">
                                      <p:cBhvr>
                                        <p:cTn id="22" dur="500"/>
                                        <p:tgtEl>
                                          <p:spTgt spid="13324"/>
                                        </p:tgtEl>
                                      </p:cBhvr>
                                    </p:animEffect>
                                  </p:childTnLst>
                                </p:cTn>
                              </p:par>
                            </p:childTnLst>
                          </p:cTn>
                        </p:par>
                        <p:par>
                          <p:cTn id="23" fill="hold">
                            <p:stCondLst>
                              <p:cond delay="1000"/>
                            </p:stCondLst>
                            <p:childTnLst>
                              <p:par>
                                <p:cTn id="24" presetID="22" presetClass="entr" presetSubtype="2" fill="hold" grpId="0" nodeType="afterEffect">
                                  <p:stCondLst>
                                    <p:cond delay="0"/>
                                  </p:stCondLst>
                                  <p:childTnLst>
                                    <p:set>
                                      <p:cBhvr>
                                        <p:cTn id="25" dur="1" fill="hold">
                                          <p:stCondLst>
                                            <p:cond delay="0"/>
                                          </p:stCondLst>
                                        </p:cTn>
                                        <p:tgtEl>
                                          <p:spTgt spid="13322"/>
                                        </p:tgtEl>
                                        <p:attrNameLst>
                                          <p:attrName>style.visibility</p:attrName>
                                        </p:attrNameLst>
                                      </p:cBhvr>
                                      <p:to>
                                        <p:strVal val="visible"/>
                                      </p:to>
                                    </p:set>
                                    <p:animEffect transition="in" filter="wipe(right)">
                                      <p:cBhvr>
                                        <p:cTn id="26" dur="500"/>
                                        <p:tgtEl>
                                          <p:spTgt spid="13322"/>
                                        </p:tgtEl>
                                      </p:cBhvr>
                                    </p:animEffect>
                                  </p:childTnLst>
                                </p:cTn>
                              </p:par>
                            </p:childTnLst>
                          </p:cTn>
                        </p:par>
                        <p:par>
                          <p:cTn id="27" fill="hold">
                            <p:stCondLst>
                              <p:cond delay="1500"/>
                            </p:stCondLst>
                            <p:childTnLst>
                              <p:par>
                                <p:cTn id="28" presetID="22" presetClass="entr" presetSubtype="4" fill="hold" grpId="0" nodeType="afterEffect">
                                  <p:stCondLst>
                                    <p:cond delay="0"/>
                                  </p:stCondLst>
                                  <p:childTnLst>
                                    <p:set>
                                      <p:cBhvr>
                                        <p:cTn id="29" dur="1" fill="hold">
                                          <p:stCondLst>
                                            <p:cond delay="0"/>
                                          </p:stCondLst>
                                        </p:cTn>
                                        <p:tgtEl>
                                          <p:spTgt spid="13319"/>
                                        </p:tgtEl>
                                        <p:attrNameLst>
                                          <p:attrName>style.visibility</p:attrName>
                                        </p:attrNameLst>
                                      </p:cBhvr>
                                      <p:to>
                                        <p:strVal val="visible"/>
                                      </p:to>
                                    </p:set>
                                    <p:animEffect transition="in" filter="wipe(down)">
                                      <p:cBhvr>
                                        <p:cTn id="30" dur="500"/>
                                        <p:tgtEl>
                                          <p:spTgt spid="13319"/>
                                        </p:tgtEl>
                                      </p:cBhvr>
                                    </p:animEffect>
                                  </p:childTnLst>
                                </p:cTn>
                              </p:par>
                            </p:childTnLst>
                          </p:cTn>
                        </p:par>
                        <p:par>
                          <p:cTn id="31" fill="hold">
                            <p:stCondLst>
                              <p:cond delay="2000"/>
                            </p:stCondLst>
                            <p:childTnLst>
                              <p:par>
                                <p:cTn id="32" presetID="22" presetClass="entr" presetSubtype="4" fill="hold" grpId="0"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childTnLst>
                          </p:cTn>
                        </p:par>
                        <p:par>
                          <p:cTn id="35" fill="hold">
                            <p:stCondLst>
                              <p:cond delay="2500"/>
                            </p:stCondLst>
                            <p:childTnLst>
                              <p:par>
                                <p:cTn id="36" presetID="22" presetClass="entr" presetSubtype="8" fill="hold" grpId="0" nodeType="afterEffect">
                                  <p:stCondLst>
                                    <p:cond delay="0"/>
                                  </p:stCondLst>
                                  <p:childTnLst>
                                    <p:set>
                                      <p:cBhvr>
                                        <p:cTn id="37" dur="1" fill="hold">
                                          <p:stCondLst>
                                            <p:cond delay="0"/>
                                          </p:stCondLst>
                                        </p:cTn>
                                        <p:tgtEl>
                                          <p:spTgt spid="13328"/>
                                        </p:tgtEl>
                                        <p:attrNameLst>
                                          <p:attrName>style.visibility</p:attrName>
                                        </p:attrNameLst>
                                      </p:cBhvr>
                                      <p:to>
                                        <p:strVal val="visible"/>
                                      </p:to>
                                    </p:set>
                                    <p:animEffect transition="in" filter="wipe(left)">
                                      <p:cBhvr>
                                        <p:cTn id="38" dur="500"/>
                                        <p:tgtEl>
                                          <p:spTgt spid="13328"/>
                                        </p:tgtEl>
                                      </p:cBhvr>
                                    </p:animEffect>
                                  </p:childTnLst>
                                </p:cTn>
                              </p:par>
                            </p:childTnLst>
                          </p:cTn>
                        </p:par>
                        <p:par>
                          <p:cTn id="39" fill="hold">
                            <p:stCondLst>
                              <p:cond delay="3000"/>
                            </p:stCondLst>
                            <p:childTnLst>
                              <p:par>
                                <p:cTn id="40" presetID="22" presetClass="entr" presetSubtype="8" fill="hold" grpId="0"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childTnLst>
                          </p:cTn>
                        </p:par>
                        <p:par>
                          <p:cTn id="43" fill="hold">
                            <p:stCondLst>
                              <p:cond delay="3500"/>
                            </p:stCondLst>
                            <p:childTnLst>
                              <p:par>
                                <p:cTn id="44" presetID="2" presetClass="entr" presetSubtype="1" fill="hold" grpId="0" nodeType="afterEffect">
                                  <p:stCondLst>
                                    <p:cond delay="0"/>
                                  </p:stCondLst>
                                  <p:childTnLst>
                                    <p:set>
                                      <p:cBhvr>
                                        <p:cTn id="45" dur="1" fill="hold">
                                          <p:stCondLst>
                                            <p:cond delay="0"/>
                                          </p:stCondLst>
                                        </p:cTn>
                                        <p:tgtEl>
                                          <p:spTgt spid="13323"/>
                                        </p:tgtEl>
                                        <p:attrNameLst>
                                          <p:attrName>style.visibility</p:attrName>
                                        </p:attrNameLst>
                                      </p:cBhvr>
                                      <p:to>
                                        <p:strVal val="visible"/>
                                      </p:to>
                                    </p:set>
                                    <p:anim calcmode="lin" valueType="num">
                                      <p:cBhvr additive="base">
                                        <p:cTn id="46" dur="500" fill="hold"/>
                                        <p:tgtEl>
                                          <p:spTgt spid="13323"/>
                                        </p:tgtEl>
                                        <p:attrNameLst>
                                          <p:attrName>ppt_x</p:attrName>
                                        </p:attrNameLst>
                                      </p:cBhvr>
                                      <p:tavLst>
                                        <p:tav tm="0">
                                          <p:val>
                                            <p:strVal val="#ppt_x"/>
                                          </p:val>
                                        </p:tav>
                                        <p:tav tm="100000">
                                          <p:val>
                                            <p:strVal val="#ppt_x"/>
                                          </p:val>
                                        </p:tav>
                                      </p:tavLst>
                                    </p:anim>
                                    <p:anim calcmode="lin" valueType="num">
                                      <p:cBhvr additive="base">
                                        <p:cTn id="47" dur="500" fill="hold"/>
                                        <p:tgtEl>
                                          <p:spTgt spid="13323"/>
                                        </p:tgtEl>
                                        <p:attrNameLst>
                                          <p:attrName>ppt_y</p:attrName>
                                        </p:attrNameLst>
                                      </p:cBhvr>
                                      <p:tavLst>
                                        <p:tav tm="0">
                                          <p:val>
                                            <p:strVal val="0-#ppt_h/2"/>
                                          </p:val>
                                        </p:tav>
                                        <p:tav tm="100000">
                                          <p:val>
                                            <p:strVal val="#ppt_y"/>
                                          </p:val>
                                        </p:tav>
                                      </p:tavLst>
                                    </p:anim>
                                  </p:childTnLst>
                                </p:cTn>
                              </p:par>
                              <p:par>
                                <p:cTn id="48" presetID="2" presetClass="entr" presetSubtype="1" fill="hold" grpId="0" nodeType="withEffect">
                                  <p:stCondLst>
                                    <p:cond delay="0"/>
                                  </p:stCondLst>
                                  <p:childTnLst>
                                    <p:set>
                                      <p:cBhvr>
                                        <p:cTn id="49" dur="1" fill="hold">
                                          <p:stCondLst>
                                            <p:cond delay="0"/>
                                          </p:stCondLst>
                                        </p:cTn>
                                        <p:tgtEl>
                                          <p:spTgt spid="13334"/>
                                        </p:tgtEl>
                                        <p:attrNameLst>
                                          <p:attrName>style.visibility</p:attrName>
                                        </p:attrNameLst>
                                      </p:cBhvr>
                                      <p:to>
                                        <p:strVal val="visible"/>
                                      </p:to>
                                    </p:set>
                                    <p:anim calcmode="lin" valueType="num">
                                      <p:cBhvr additive="base">
                                        <p:cTn id="50" dur="500" fill="hold"/>
                                        <p:tgtEl>
                                          <p:spTgt spid="13334"/>
                                        </p:tgtEl>
                                        <p:attrNameLst>
                                          <p:attrName>ppt_x</p:attrName>
                                        </p:attrNameLst>
                                      </p:cBhvr>
                                      <p:tavLst>
                                        <p:tav tm="0">
                                          <p:val>
                                            <p:strVal val="#ppt_x"/>
                                          </p:val>
                                        </p:tav>
                                        <p:tav tm="100000">
                                          <p:val>
                                            <p:strVal val="#ppt_x"/>
                                          </p:val>
                                        </p:tav>
                                      </p:tavLst>
                                    </p:anim>
                                    <p:anim calcmode="lin" valueType="num">
                                      <p:cBhvr additive="base">
                                        <p:cTn id="51" dur="500" fill="hold"/>
                                        <p:tgtEl>
                                          <p:spTgt spid="13334"/>
                                        </p:tgtEl>
                                        <p:attrNameLst>
                                          <p:attrName>ppt_y</p:attrName>
                                        </p:attrNameLst>
                                      </p:cBhvr>
                                      <p:tavLst>
                                        <p:tav tm="0">
                                          <p:val>
                                            <p:strVal val="0-#ppt_h/2"/>
                                          </p:val>
                                        </p:tav>
                                        <p:tav tm="100000">
                                          <p:val>
                                            <p:strVal val="#ppt_y"/>
                                          </p:val>
                                        </p:tav>
                                      </p:tavLst>
                                    </p:anim>
                                  </p:childTnLst>
                                </p:cTn>
                              </p:par>
                              <p:par>
                                <p:cTn id="52" presetID="2" presetClass="entr" presetSubtype="1" fill="hold" grpId="0" nodeType="withEffect">
                                  <p:stCondLst>
                                    <p:cond delay="0"/>
                                  </p:stCondLst>
                                  <p:childTnLst>
                                    <p:set>
                                      <p:cBhvr>
                                        <p:cTn id="53" dur="1" fill="hold">
                                          <p:stCondLst>
                                            <p:cond delay="0"/>
                                          </p:stCondLst>
                                        </p:cTn>
                                        <p:tgtEl>
                                          <p:spTgt spid="13335"/>
                                        </p:tgtEl>
                                        <p:attrNameLst>
                                          <p:attrName>style.visibility</p:attrName>
                                        </p:attrNameLst>
                                      </p:cBhvr>
                                      <p:to>
                                        <p:strVal val="visible"/>
                                      </p:to>
                                    </p:set>
                                    <p:anim calcmode="lin" valueType="num">
                                      <p:cBhvr additive="base">
                                        <p:cTn id="54" dur="500" fill="hold"/>
                                        <p:tgtEl>
                                          <p:spTgt spid="13335"/>
                                        </p:tgtEl>
                                        <p:attrNameLst>
                                          <p:attrName>ppt_x</p:attrName>
                                        </p:attrNameLst>
                                      </p:cBhvr>
                                      <p:tavLst>
                                        <p:tav tm="0">
                                          <p:val>
                                            <p:strVal val="#ppt_x"/>
                                          </p:val>
                                        </p:tav>
                                        <p:tav tm="100000">
                                          <p:val>
                                            <p:strVal val="#ppt_x"/>
                                          </p:val>
                                        </p:tav>
                                      </p:tavLst>
                                    </p:anim>
                                    <p:anim calcmode="lin" valueType="num">
                                      <p:cBhvr additive="base">
                                        <p:cTn id="55" dur="500" fill="hold"/>
                                        <p:tgtEl>
                                          <p:spTgt spid="13335"/>
                                        </p:tgtEl>
                                        <p:attrNameLst>
                                          <p:attrName>ppt_y</p:attrName>
                                        </p:attrNameLst>
                                      </p:cBhvr>
                                      <p:tavLst>
                                        <p:tav tm="0">
                                          <p:val>
                                            <p:strVal val="0-#ppt_h/2"/>
                                          </p:val>
                                        </p:tav>
                                        <p:tav tm="100000">
                                          <p:val>
                                            <p:strVal val="#ppt_y"/>
                                          </p:val>
                                        </p:tav>
                                      </p:tavLst>
                                    </p:anim>
                                  </p:childTnLst>
                                </p:cTn>
                              </p:par>
                              <p:par>
                                <p:cTn id="56" presetID="2" presetClass="entr" presetSubtype="1" fill="hold" grpId="0" nodeType="withEffect">
                                  <p:stCondLst>
                                    <p:cond delay="0"/>
                                  </p:stCondLst>
                                  <p:childTnLst>
                                    <p:set>
                                      <p:cBhvr>
                                        <p:cTn id="57" dur="1" fill="hold">
                                          <p:stCondLst>
                                            <p:cond delay="0"/>
                                          </p:stCondLst>
                                        </p:cTn>
                                        <p:tgtEl>
                                          <p:spTgt spid="13336"/>
                                        </p:tgtEl>
                                        <p:attrNameLst>
                                          <p:attrName>style.visibility</p:attrName>
                                        </p:attrNameLst>
                                      </p:cBhvr>
                                      <p:to>
                                        <p:strVal val="visible"/>
                                      </p:to>
                                    </p:set>
                                    <p:anim calcmode="lin" valueType="num">
                                      <p:cBhvr additive="base">
                                        <p:cTn id="58" dur="500" fill="hold"/>
                                        <p:tgtEl>
                                          <p:spTgt spid="13336"/>
                                        </p:tgtEl>
                                        <p:attrNameLst>
                                          <p:attrName>ppt_x</p:attrName>
                                        </p:attrNameLst>
                                      </p:cBhvr>
                                      <p:tavLst>
                                        <p:tav tm="0">
                                          <p:val>
                                            <p:strVal val="#ppt_x"/>
                                          </p:val>
                                        </p:tav>
                                        <p:tav tm="100000">
                                          <p:val>
                                            <p:strVal val="#ppt_x"/>
                                          </p:val>
                                        </p:tav>
                                      </p:tavLst>
                                    </p:anim>
                                    <p:anim calcmode="lin" valueType="num">
                                      <p:cBhvr additive="base">
                                        <p:cTn id="59" dur="500" fill="hold"/>
                                        <p:tgtEl>
                                          <p:spTgt spid="13336"/>
                                        </p:tgtEl>
                                        <p:attrNameLst>
                                          <p:attrName>ppt_y</p:attrName>
                                        </p:attrNameLst>
                                      </p:cBhvr>
                                      <p:tavLst>
                                        <p:tav tm="0">
                                          <p:val>
                                            <p:strVal val="0-#ppt_h/2"/>
                                          </p:val>
                                        </p:tav>
                                        <p:tav tm="100000">
                                          <p:val>
                                            <p:strVal val="#ppt_y"/>
                                          </p:val>
                                        </p:tav>
                                      </p:tavLst>
                                    </p:anim>
                                  </p:childTnLst>
                                </p:cTn>
                              </p:par>
                              <p:par>
                                <p:cTn id="60" presetID="2" presetClass="entr" presetSubtype="1" fill="hold" grpId="0" nodeType="withEffect">
                                  <p:stCondLst>
                                    <p:cond delay="0"/>
                                  </p:stCondLst>
                                  <p:childTnLst>
                                    <p:set>
                                      <p:cBhvr>
                                        <p:cTn id="61" dur="1" fill="hold">
                                          <p:stCondLst>
                                            <p:cond delay="0"/>
                                          </p:stCondLst>
                                        </p:cTn>
                                        <p:tgtEl>
                                          <p:spTgt spid="13337"/>
                                        </p:tgtEl>
                                        <p:attrNameLst>
                                          <p:attrName>style.visibility</p:attrName>
                                        </p:attrNameLst>
                                      </p:cBhvr>
                                      <p:to>
                                        <p:strVal val="visible"/>
                                      </p:to>
                                    </p:set>
                                    <p:anim calcmode="lin" valueType="num">
                                      <p:cBhvr additive="base">
                                        <p:cTn id="62" dur="500" fill="hold"/>
                                        <p:tgtEl>
                                          <p:spTgt spid="13337"/>
                                        </p:tgtEl>
                                        <p:attrNameLst>
                                          <p:attrName>ppt_x</p:attrName>
                                        </p:attrNameLst>
                                      </p:cBhvr>
                                      <p:tavLst>
                                        <p:tav tm="0">
                                          <p:val>
                                            <p:strVal val="#ppt_x"/>
                                          </p:val>
                                        </p:tav>
                                        <p:tav tm="100000">
                                          <p:val>
                                            <p:strVal val="#ppt_x"/>
                                          </p:val>
                                        </p:tav>
                                      </p:tavLst>
                                    </p:anim>
                                    <p:anim calcmode="lin" valueType="num">
                                      <p:cBhvr additive="base">
                                        <p:cTn id="63" dur="500" fill="hold"/>
                                        <p:tgtEl>
                                          <p:spTgt spid="13337"/>
                                        </p:tgtEl>
                                        <p:attrNameLst>
                                          <p:attrName>ppt_y</p:attrName>
                                        </p:attrNameLst>
                                      </p:cBhvr>
                                      <p:tavLst>
                                        <p:tav tm="0">
                                          <p:val>
                                            <p:strVal val="0-#ppt_h/2"/>
                                          </p:val>
                                        </p:tav>
                                        <p:tav tm="100000">
                                          <p:val>
                                            <p:strVal val="#ppt_y"/>
                                          </p:val>
                                        </p:tav>
                                      </p:tavLst>
                                    </p:anim>
                                  </p:childTnLst>
                                </p:cTn>
                              </p:par>
                              <p:par>
                                <p:cTn id="64" presetID="2" presetClass="entr" presetSubtype="1" fill="hold" grpId="0" nodeType="withEffect">
                                  <p:stCondLst>
                                    <p:cond delay="0"/>
                                  </p:stCondLst>
                                  <p:childTnLst>
                                    <p:set>
                                      <p:cBhvr>
                                        <p:cTn id="65" dur="1" fill="hold">
                                          <p:stCondLst>
                                            <p:cond delay="0"/>
                                          </p:stCondLst>
                                        </p:cTn>
                                        <p:tgtEl>
                                          <p:spTgt spid="13338"/>
                                        </p:tgtEl>
                                        <p:attrNameLst>
                                          <p:attrName>style.visibility</p:attrName>
                                        </p:attrNameLst>
                                      </p:cBhvr>
                                      <p:to>
                                        <p:strVal val="visible"/>
                                      </p:to>
                                    </p:set>
                                    <p:anim calcmode="lin" valueType="num">
                                      <p:cBhvr additive="base">
                                        <p:cTn id="66" dur="500" fill="hold"/>
                                        <p:tgtEl>
                                          <p:spTgt spid="13338"/>
                                        </p:tgtEl>
                                        <p:attrNameLst>
                                          <p:attrName>ppt_x</p:attrName>
                                        </p:attrNameLst>
                                      </p:cBhvr>
                                      <p:tavLst>
                                        <p:tav tm="0">
                                          <p:val>
                                            <p:strVal val="#ppt_x"/>
                                          </p:val>
                                        </p:tav>
                                        <p:tav tm="100000">
                                          <p:val>
                                            <p:strVal val="#ppt_x"/>
                                          </p:val>
                                        </p:tav>
                                      </p:tavLst>
                                    </p:anim>
                                    <p:anim calcmode="lin" valueType="num">
                                      <p:cBhvr additive="base">
                                        <p:cTn id="67" dur="500" fill="hold"/>
                                        <p:tgtEl>
                                          <p:spTgt spid="13338"/>
                                        </p:tgtEl>
                                        <p:attrNameLst>
                                          <p:attrName>ppt_y</p:attrName>
                                        </p:attrNameLst>
                                      </p:cBhvr>
                                      <p:tavLst>
                                        <p:tav tm="0">
                                          <p:val>
                                            <p:strVal val="0-#ppt_h/2"/>
                                          </p:val>
                                        </p:tav>
                                        <p:tav tm="100000">
                                          <p:val>
                                            <p:strVal val="#ppt_y"/>
                                          </p:val>
                                        </p:tav>
                                      </p:tavLst>
                                    </p:anim>
                                  </p:childTnLst>
                                </p:cTn>
                              </p:par>
                              <p:par>
                                <p:cTn id="68" presetID="2" presetClass="entr" presetSubtype="1" fill="hold" grpId="0" nodeType="withEffect">
                                  <p:stCondLst>
                                    <p:cond delay="0"/>
                                  </p:stCondLst>
                                  <p:childTnLst>
                                    <p:set>
                                      <p:cBhvr>
                                        <p:cTn id="69" dur="1" fill="hold">
                                          <p:stCondLst>
                                            <p:cond delay="0"/>
                                          </p:stCondLst>
                                        </p:cTn>
                                        <p:tgtEl>
                                          <p:spTgt spid="13339"/>
                                        </p:tgtEl>
                                        <p:attrNameLst>
                                          <p:attrName>style.visibility</p:attrName>
                                        </p:attrNameLst>
                                      </p:cBhvr>
                                      <p:to>
                                        <p:strVal val="visible"/>
                                      </p:to>
                                    </p:set>
                                    <p:anim calcmode="lin" valueType="num">
                                      <p:cBhvr additive="base">
                                        <p:cTn id="70" dur="500" fill="hold"/>
                                        <p:tgtEl>
                                          <p:spTgt spid="13339"/>
                                        </p:tgtEl>
                                        <p:attrNameLst>
                                          <p:attrName>ppt_x</p:attrName>
                                        </p:attrNameLst>
                                      </p:cBhvr>
                                      <p:tavLst>
                                        <p:tav tm="0">
                                          <p:val>
                                            <p:strVal val="#ppt_x"/>
                                          </p:val>
                                        </p:tav>
                                        <p:tav tm="100000">
                                          <p:val>
                                            <p:strVal val="#ppt_x"/>
                                          </p:val>
                                        </p:tav>
                                      </p:tavLst>
                                    </p:anim>
                                    <p:anim calcmode="lin" valueType="num">
                                      <p:cBhvr additive="base">
                                        <p:cTn id="71" dur="500" fill="hold"/>
                                        <p:tgtEl>
                                          <p:spTgt spid="13339"/>
                                        </p:tgtEl>
                                        <p:attrNameLst>
                                          <p:attrName>ppt_y</p:attrName>
                                        </p:attrNameLst>
                                      </p:cBhvr>
                                      <p:tavLst>
                                        <p:tav tm="0">
                                          <p:val>
                                            <p:strVal val="0-#ppt_h/2"/>
                                          </p:val>
                                        </p:tav>
                                        <p:tav tm="100000">
                                          <p:val>
                                            <p:strVal val="#ppt_y"/>
                                          </p:val>
                                        </p:tav>
                                      </p:tavLst>
                                    </p:anim>
                                  </p:childTnLst>
                                </p:cTn>
                              </p:par>
                            </p:childTnLst>
                          </p:cTn>
                        </p:par>
                        <p:par>
                          <p:cTn id="72" fill="hold">
                            <p:stCondLst>
                              <p:cond delay="4000"/>
                            </p:stCondLst>
                            <p:childTnLst>
                              <p:par>
                                <p:cTn id="73" presetID="10" presetClass="entr" presetSubtype="0"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nimBg="1"/>
      <p:bldP spid="13322" grpId="0" animBg="1"/>
      <p:bldP spid="13323" grpId="0" animBg="1"/>
      <p:bldP spid="13324" grpId="0" animBg="1"/>
      <p:bldP spid="48" grpId="0" animBg="1"/>
      <p:bldP spid="13328" grpId="0" animBg="1"/>
      <p:bldP spid="54" grpId="0" animBg="1"/>
      <p:bldP spid="13332" grpId="0"/>
      <p:bldP spid="13333" grpId="0"/>
      <p:bldP spid="13334" grpId="0"/>
      <p:bldP spid="13335" grpId="0"/>
      <p:bldP spid="13336" grpId="0"/>
      <p:bldP spid="13337" grpId="0"/>
      <p:bldP spid="13338" grpId="0"/>
      <p:bldP spid="13339" grpId="0"/>
      <p:bldP spid="30"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 name="任意多边形 18"/>
          <p:cNvSpPr/>
          <p:nvPr/>
        </p:nvSpPr>
        <p:spPr>
          <a:xfrm>
            <a:off x="2876550" y="2808288"/>
            <a:ext cx="1546225" cy="1546225"/>
          </a:xfrm>
          <a:custGeom>
            <a:avLst/>
            <a:gdLst>
              <a:gd name="connsiteX0" fmla="*/ 0 w 1439167"/>
              <a:gd name="connsiteY0" fmla="*/ 719584 h 1439167"/>
              <a:gd name="connsiteX1" fmla="*/ 719584 w 1439167"/>
              <a:gd name="connsiteY1" fmla="*/ 0 h 1439167"/>
              <a:gd name="connsiteX2" fmla="*/ 1439168 w 1439167"/>
              <a:gd name="connsiteY2" fmla="*/ 719584 h 1439167"/>
              <a:gd name="connsiteX3" fmla="*/ 719584 w 1439167"/>
              <a:gd name="connsiteY3" fmla="*/ 1439168 h 1439167"/>
              <a:gd name="connsiteX4" fmla="*/ 0 w 1439167"/>
              <a:gd name="connsiteY4" fmla="*/ 719584 h 1439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167" h="1439167">
                <a:moveTo>
                  <a:pt x="0" y="719584"/>
                </a:moveTo>
                <a:cubicBezTo>
                  <a:pt x="0" y="322169"/>
                  <a:pt x="322169" y="0"/>
                  <a:pt x="719584" y="0"/>
                </a:cubicBezTo>
                <a:cubicBezTo>
                  <a:pt x="1116999" y="0"/>
                  <a:pt x="1439168" y="322169"/>
                  <a:pt x="1439168" y="719584"/>
                </a:cubicBezTo>
                <a:cubicBezTo>
                  <a:pt x="1439168" y="1116999"/>
                  <a:pt x="1116999" y="1439168"/>
                  <a:pt x="719584" y="1439168"/>
                </a:cubicBezTo>
                <a:cubicBezTo>
                  <a:pt x="322169" y="1439168"/>
                  <a:pt x="0" y="1116999"/>
                  <a:pt x="0" y="719584"/>
                </a:cubicBez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400" b="1" dirty="0">
                <a:latin typeface="Arial" panose="020B0604020202020204" pitchFamily="34" charset="0"/>
                <a:ea typeface="微软雅黑" panose="020B0503020204020204" pitchFamily="34" charset="-122"/>
              </a:rPr>
              <a:t>目标</a:t>
            </a:r>
            <a:endParaRPr lang="en-US" altLang="zh-CN" sz="2400" b="1" dirty="0">
              <a:latin typeface="Arial" panose="020B0604020202020204" pitchFamily="34" charset="0"/>
              <a:ea typeface="微软雅黑" panose="020B0503020204020204" pitchFamily="34" charset="-122"/>
            </a:endParaRPr>
          </a:p>
          <a:p>
            <a:pPr algn="ctr" fontAlgn="auto">
              <a:spcBef>
                <a:spcPts val="0"/>
              </a:spcBef>
              <a:spcAft>
                <a:spcPts val="0"/>
              </a:spcAft>
              <a:defRPr/>
            </a:pPr>
            <a:r>
              <a:rPr lang="zh-CN" altLang="en-US" sz="2400" b="1" dirty="0">
                <a:latin typeface="Arial" panose="020B0604020202020204" pitchFamily="34" charset="0"/>
                <a:ea typeface="微软雅黑" panose="020B0503020204020204" pitchFamily="34" charset="-122"/>
              </a:rPr>
              <a:t>期刊</a:t>
            </a:r>
            <a:endParaRPr lang="zh-CN" altLang="en-US" sz="2400" b="1" dirty="0">
              <a:latin typeface="Arial" panose="020B0604020202020204" pitchFamily="34" charset="0"/>
              <a:ea typeface="微软雅黑" panose="020B0503020204020204" pitchFamily="34" charset="-122"/>
            </a:endParaRPr>
          </a:p>
        </p:txBody>
      </p:sp>
      <p:grpSp>
        <p:nvGrpSpPr>
          <p:cNvPr id="20" name="组合 19"/>
          <p:cNvGrpSpPr/>
          <p:nvPr/>
        </p:nvGrpSpPr>
        <p:grpSpPr bwMode="auto">
          <a:xfrm>
            <a:off x="1468438" y="1400175"/>
            <a:ext cx="4360862" cy="4362450"/>
            <a:chOff x="3526104" y="876860"/>
            <a:chExt cx="5124410" cy="5124410"/>
          </a:xfrm>
        </p:grpSpPr>
        <p:sp>
          <p:nvSpPr>
            <p:cNvPr id="21" name="空心弧 20"/>
            <p:cNvSpPr/>
            <p:nvPr/>
          </p:nvSpPr>
          <p:spPr>
            <a:xfrm>
              <a:off x="4115588" y="1466130"/>
              <a:ext cx="3945441" cy="3945870"/>
            </a:xfrm>
            <a:prstGeom prst="blockArc">
              <a:avLst>
                <a:gd name="adj1" fmla="val 10800000"/>
                <a:gd name="adj2" fmla="val 16200000"/>
                <a:gd name="adj3" fmla="val 4642"/>
              </a:avLst>
            </a:prstGeom>
            <a:solidFill>
              <a:srgbClr val="7F7F7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2" name="空心弧 21"/>
            <p:cNvSpPr/>
            <p:nvPr/>
          </p:nvSpPr>
          <p:spPr>
            <a:xfrm>
              <a:off x="4115588" y="1466130"/>
              <a:ext cx="3945441" cy="3945870"/>
            </a:xfrm>
            <a:prstGeom prst="blockArc">
              <a:avLst>
                <a:gd name="adj1" fmla="val 5400000"/>
                <a:gd name="adj2" fmla="val 10800000"/>
                <a:gd name="adj3" fmla="val 4642"/>
              </a:avLst>
            </a:prstGeom>
            <a:solidFill>
              <a:srgbClr val="7F7F7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空心弧 22"/>
            <p:cNvSpPr/>
            <p:nvPr/>
          </p:nvSpPr>
          <p:spPr>
            <a:xfrm>
              <a:off x="4115588" y="1466130"/>
              <a:ext cx="3945441" cy="3945870"/>
            </a:xfrm>
            <a:prstGeom prst="blockArc">
              <a:avLst>
                <a:gd name="adj1" fmla="val 0"/>
                <a:gd name="adj2" fmla="val 5400000"/>
                <a:gd name="adj3" fmla="val 4642"/>
              </a:avLst>
            </a:prstGeom>
            <a:solidFill>
              <a:srgbClr val="7F7F7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4" name="空心弧 23"/>
            <p:cNvSpPr/>
            <p:nvPr/>
          </p:nvSpPr>
          <p:spPr>
            <a:xfrm>
              <a:off x="4115588" y="1466130"/>
              <a:ext cx="3945441" cy="3945870"/>
            </a:xfrm>
            <a:prstGeom prst="blockArc">
              <a:avLst>
                <a:gd name="adj1" fmla="val 16200000"/>
                <a:gd name="adj2" fmla="val 0"/>
                <a:gd name="adj3" fmla="val 4642"/>
              </a:avLst>
            </a:prstGeom>
            <a:solidFill>
              <a:srgbClr val="7F7F7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25" name="组合 44"/>
            <p:cNvGrpSpPr/>
            <p:nvPr/>
          </p:nvGrpSpPr>
          <p:grpSpPr bwMode="auto">
            <a:xfrm>
              <a:off x="5452593" y="4729836"/>
              <a:ext cx="1271434" cy="1271434"/>
              <a:chOff x="5147792" y="4934845"/>
              <a:chExt cx="1007417" cy="1007417"/>
            </a:xfrm>
          </p:grpSpPr>
          <p:sp>
            <p:nvSpPr>
              <p:cNvPr id="50" name="任意多边形 49"/>
              <p:cNvSpPr/>
              <p:nvPr/>
            </p:nvSpPr>
            <p:spPr>
              <a:xfrm>
                <a:off x="5148210" y="4934572"/>
                <a:ext cx="1006579" cy="1007690"/>
              </a:xfrm>
              <a:custGeom>
                <a:avLst/>
                <a:gdLst>
                  <a:gd name="connsiteX0" fmla="*/ 0 w 1007417"/>
                  <a:gd name="connsiteY0" fmla="*/ 503709 h 1007417"/>
                  <a:gd name="connsiteX1" fmla="*/ 503709 w 1007417"/>
                  <a:gd name="connsiteY1" fmla="*/ 0 h 1007417"/>
                  <a:gd name="connsiteX2" fmla="*/ 1007418 w 1007417"/>
                  <a:gd name="connsiteY2" fmla="*/ 503709 h 1007417"/>
                  <a:gd name="connsiteX3" fmla="*/ 503709 w 1007417"/>
                  <a:gd name="connsiteY3" fmla="*/ 1007418 h 1007417"/>
                  <a:gd name="connsiteX4" fmla="*/ 0 w 1007417"/>
                  <a:gd name="connsiteY4" fmla="*/ 503709 h 1007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417" h="1007417">
                    <a:moveTo>
                      <a:pt x="0" y="503709"/>
                    </a:moveTo>
                    <a:cubicBezTo>
                      <a:pt x="0" y="225518"/>
                      <a:pt x="225518" y="0"/>
                      <a:pt x="503709" y="0"/>
                    </a:cubicBezTo>
                    <a:cubicBezTo>
                      <a:pt x="781900" y="0"/>
                      <a:pt x="1007418" y="225518"/>
                      <a:pt x="1007418" y="503709"/>
                    </a:cubicBezTo>
                    <a:cubicBezTo>
                      <a:pt x="1007418" y="781900"/>
                      <a:pt x="781900" y="1007418"/>
                      <a:pt x="503709" y="1007418"/>
                    </a:cubicBezTo>
                    <a:cubicBezTo>
                      <a:pt x="225518" y="1007418"/>
                      <a:pt x="0" y="781900"/>
                      <a:pt x="0" y="503709"/>
                    </a:cubicBez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latin typeface="Arial" panose="020B0604020202020204" pitchFamily="34" charset="0"/>
                  <a:ea typeface="微软雅黑" panose="020B0503020204020204" pitchFamily="34" charset="-122"/>
                </a:endParaRPr>
              </a:p>
            </p:txBody>
          </p:sp>
          <p:grpSp>
            <p:nvGrpSpPr>
              <p:cNvPr id="51" name="Group 4"/>
              <p:cNvGrpSpPr>
                <a:grpSpLocks noChangeAspect="1"/>
              </p:cNvGrpSpPr>
              <p:nvPr/>
            </p:nvGrpSpPr>
            <p:grpSpPr bwMode="auto">
              <a:xfrm>
                <a:off x="5418313" y="5176357"/>
                <a:ext cx="466374" cy="524392"/>
                <a:chOff x="3313" y="3205"/>
                <a:chExt cx="418" cy="470"/>
              </a:xfrm>
              <a:solidFill>
                <a:schemeClr val="bg1"/>
              </a:solidFill>
            </p:grpSpPr>
            <p:sp>
              <p:nvSpPr>
                <p:cNvPr id="52" name="Freeform 5"/>
                <p:cNvSpPr/>
                <p:nvPr/>
              </p:nvSpPr>
              <p:spPr bwMode="auto">
                <a:xfrm>
                  <a:off x="3392" y="3507"/>
                  <a:ext cx="206" cy="12"/>
                </a:xfrm>
                <a:custGeom>
                  <a:avLst/>
                  <a:gdLst>
                    <a:gd name="T0" fmla="*/ 84 w 86"/>
                    <a:gd name="T1" fmla="*/ 0 h 5"/>
                    <a:gd name="T2" fmla="*/ 3 w 86"/>
                    <a:gd name="T3" fmla="*/ 0 h 5"/>
                    <a:gd name="T4" fmla="*/ 0 w 86"/>
                    <a:gd name="T5" fmla="*/ 3 h 5"/>
                    <a:gd name="T6" fmla="*/ 3 w 86"/>
                    <a:gd name="T7" fmla="*/ 5 h 5"/>
                    <a:gd name="T8" fmla="*/ 84 w 86"/>
                    <a:gd name="T9" fmla="*/ 5 h 5"/>
                    <a:gd name="T10" fmla="*/ 86 w 86"/>
                    <a:gd name="T11" fmla="*/ 3 h 5"/>
                    <a:gd name="T12" fmla="*/ 84 w 8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6" h="5">
                      <a:moveTo>
                        <a:pt x="84" y="0"/>
                      </a:moveTo>
                      <a:cubicBezTo>
                        <a:pt x="3" y="0"/>
                        <a:pt x="3" y="0"/>
                        <a:pt x="3" y="0"/>
                      </a:cubicBezTo>
                      <a:cubicBezTo>
                        <a:pt x="1" y="0"/>
                        <a:pt x="0" y="1"/>
                        <a:pt x="0" y="3"/>
                      </a:cubicBezTo>
                      <a:cubicBezTo>
                        <a:pt x="0" y="4"/>
                        <a:pt x="1" y="5"/>
                        <a:pt x="3" y="5"/>
                      </a:cubicBezTo>
                      <a:cubicBezTo>
                        <a:pt x="84" y="5"/>
                        <a:pt x="84" y="5"/>
                        <a:pt x="84" y="5"/>
                      </a:cubicBezTo>
                      <a:cubicBezTo>
                        <a:pt x="85" y="5"/>
                        <a:pt x="86" y="4"/>
                        <a:pt x="86" y="3"/>
                      </a:cubicBezTo>
                      <a:cubicBezTo>
                        <a:pt x="86" y="1"/>
                        <a:pt x="85" y="0"/>
                        <a:pt x="84" y="0"/>
                      </a:cubicBez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sp>
              <p:nvSpPr>
                <p:cNvPr id="53" name="Freeform 6"/>
                <p:cNvSpPr/>
                <p:nvPr/>
              </p:nvSpPr>
              <p:spPr bwMode="auto">
                <a:xfrm>
                  <a:off x="3392" y="3442"/>
                  <a:ext cx="206" cy="12"/>
                </a:xfrm>
                <a:custGeom>
                  <a:avLst/>
                  <a:gdLst>
                    <a:gd name="T0" fmla="*/ 84 w 86"/>
                    <a:gd name="T1" fmla="*/ 0 h 5"/>
                    <a:gd name="T2" fmla="*/ 3 w 86"/>
                    <a:gd name="T3" fmla="*/ 0 h 5"/>
                    <a:gd name="T4" fmla="*/ 0 w 86"/>
                    <a:gd name="T5" fmla="*/ 2 h 5"/>
                    <a:gd name="T6" fmla="*/ 3 w 86"/>
                    <a:gd name="T7" fmla="*/ 5 h 5"/>
                    <a:gd name="T8" fmla="*/ 84 w 86"/>
                    <a:gd name="T9" fmla="*/ 5 h 5"/>
                    <a:gd name="T10" fmla="*/ 86 w 86"/>
                    <a:gd name="T11" fmla="*/ 2 h 5"/>
                    <a:gd name="T12" fmla="*/ 84 w 8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6" h="5">
                      <a:moveTo>
                        <a:pt x="84" y="0"/>
                      </a:moveTo>
                      <a:cubicBezTo>
                        <a:pt x="3" y="0"/>
                        <a:pt x="3" y="0"/>
                        <a:pt x="3" y="0"/>
                      </a:cubicBezTo>
                      <a:cubicBezTo>
                        <a:pt x="1" y="0"/>
                        <a:pt x="0" y="1"/>
                        <a:pt x="0" y="2"/>
                      </a:cubicBezTo>
                      <a:cubicBezTo>
                        <a:pt x="0" y="4"/>
                        <a:pt x="1" y="5"/>
                        <a:pt x="3" y="5"/>
                      </a:cubicBezTo>
                      <a:cubicBezTo>
                        <a:pt x="84" y="5"/>
                        <a:pt x="84" y="5"/>
                        <a:pt x="84" y="5"/>
                      </a:cubicBezTo>
                      <a:cubicBezTo>
                        <a:pt x="85" y="5"/>
                        <a:pt x="86" y="4"/>
                        <a:pt x="86" y="2"/>
                      </a:cubicBezTo>
                      <a:cubicBezTo>
                        <a:pt x="86" y="1"/>
                        <a:pt x="85" y="0"/>
                        <a:pt x="84" y="0"/>
                      </a:cubicBez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sp>
              <p:nvSpPr>
                <p:cNvPr id="54" name="Freeform 7"/>
                <p:cNvSpPr/>
                <p:nvPr/>
              </p:nvSpPr>
              <p:spPr bwMode="auto">
                <a:xfrm>
                  <a:off x="3392" y="3375"/>
                  <a:ext cx="206" cy="14"/>
                </a:xfrm>
                <a:custGeom>
                  <a:avLst/>
                  <a:gdLst>
                    <a:gd name="T0" fmla="*/ 84 w 86"/>
                    <a:gd name="T1" fmla="*/ 0 h 6"/>
                    <a:gd name="T2" fmla="*/ 3 w 86"/>
                    <a:gd name="T3" fmla="*/ 0 h 6"/>
                    <a:gd name="T4" fmla="*/ 0 w 86"/>
                    <a:gd name="T5" fmla="*/ 3 h 6"/>
                    <a:gd name="T6" fmla="*/ 3 w 86"/>
                    <a:gd name="T7" fmla="*/ 6 h 6"/>
                    <a:gd name="T8" fmla="*/ 84 w 86"/>
                    <a:gd name="T9" fmla="*/ 6 h 6"/>
                    <a:gd name="T10" fmla="*/ 86 w 86"/>
                    <a:gd name="T11" fmla="*/ 3 h 6"/>
                    <a:gd name="T12" fmla="*/ 84 w 8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86" h="6">
                      <a:moveTo>
                        <a:pt x="84" y="0"/>
                      </a:moveTo>
                      <a:cubicBezTo>
                        <a:pt x="3" y="0"/>
                        <a:pt x="3" y="0"/>
                        <a:pt x="3" y="0"/>
                      </a:cubicBezTo>
                      <a:cubicBezTo>
                        <a:pt x="1" y="0"/>
                        <a:pt x="0" y="2"/>
                        <a:pt x="0" y="3"/>
                      </a:cubicBezTo>
                      <a:cubicBezTo>
                        <a:pt x="0" y="5"/>
                        <a:pt x="1" y="6"/>
                        <a:pt x="3" y="6"/>
                      </a:cubicBezTo>
                      <a:cubicBezTo>
                        <a:pt x="84" y="6"/>
                        <a:pt x="84" y="6"/>
                        <a:pt x="84" y="6"/>
                      </a:cubicBezTo>
                      <a:cubicBezTo>
                        <a:pt x="85" y="6"/>
                        <a:pt x="86" y="5"/>
                        <a:pt x="86" y="3"/>
                      </a:cubicBezTo>
                      <a:cubicBezTo>
                        <a:pt x="86" y="2"/>
                        <a:pt x="85" y="0"/>
                        <a:pt x="84" y="0"/>
                      </a:cubicBez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sp>
              <p:nvSpPr>
                <p:cNvPr id="55" name="Freeform 8"/>
                <p:cNvSpPr>
                  <a:spLocks noEditPoints="1"/>
                </p:cNvSpPr>
                <p:nvPr/>
              </p:nvSpPr>
              <p:spPr bwMode="auto">
                <a:xfrm>
                  <a:off x="3313" y="3205"/>
                  <a:ext cx="418" cy="470"/>
                </a:xfrm>
                <a:custGeom>
                  <a:avLst/>
                  <a:gdLst>
                    <a:gd name="T0" fmla="*/ 174 w 174"/>
                    <a:gd name="T1" fmla="*/ 25 h 196"/>
                    <a:gd name="T2" fmla="*/ 149 w 174"/>
                    <a:gd name="T3" fmla="*/ 0 h 196"/>
                    <a:gd name="T4" fmla="*/ 25 w 174"/>
                    <a:gd name="T5" fmla="*/ 0 h 196"/>
                    <a:gd name="T6" fmla="*/ 25 w 174"/>
                    <a:gd name="T7" fmla="*/ 0 h 196"/>
                    <a:gd name="T8" fmla="*/ 25 w 174"/>
                    <a:gd name="T9" fmla="*/ 0 h 196"/>
                    <a:gd name="T10" fmla="*/ 0 w 174"/>
                    <a:gd name="T11" fmla="*/ 25 h 196"/>
                    <a:gd name="T12" fmla="*/ 0 w 174"/>
                    <a:gd name="T13" fmla="*/ 169 h 196"/>
                    <a:gd name="T14" fmla="*/ 2 w 174"/>
                    <a:gd name="T15" fmla="*/ 174 h 196"/>
                    <a:gd name="T16" fmla="*/ 22 w 174"/>
                    <a:gd name="T17" fmla="*/ 193 h 196"/>
                    <a:gd name="T18" fmla="*/ 31 w 174"/>
                    <a:gd name="T19" fmla="*/ 193 h 196"/>
                    <a:gd name="T20" fmla="*/ 52 w 174"/>
                    <a:gd name="T21" fmla="*/ 173 h 196"/>
                    <a:gd name="T22" fmla="*/ 73 w 174"/>
                    <a:gd name="T23" fmla="*/ 194 h 196"/>
                    <a:gd name="T24" fmla="*/ 82 w 174"/>
                    <a:gd name="T25" fmla="*/ 194 h 196"/>
                    <a:gd name="T26" fmla="*/ 104 w 174"/>
                    <a:gd name="T27" fmla="*/ 173 h 196"/>
                    <a:gd name="T28" fmla="*/ 125 w 174"/>
                    <a:gd name="T29" fmla="*/ 194 h 196"/>
                    <a:gd name="T30" fmla="*/ 130 w 174"/>
                    <a:gd name="T31" fmla="*/ 196 h 196"/>
                    <a:gd name="T32" fmla="*/ 134 w 174"/>
                    <a:gd name="T33" fmla="*/ 194 h 196"/>
                    <a:gd name="T34" fmla="*/ 153 w 174"/>
                    <a:gd name="T35" fmla="*/ 175 h 196"/>
                    <a:gd name="T36" fmla="*/ 155 w 174"/>
                    <a:gd name="T37" fmla="*/ 170 h 196"/>
                    <a:gd name="T38" fmla="*/ 155 w 174"/>
                    <a:gd name="T39" fmla="*/ 49 h 196"/>
                    <a:gd name="T40" fmla="*/ 174 w 174"/>
                    <a:gd name="T41" fmla="*/ 25 h 196"/>
                    <a:gd name="T42" fmla="*/ 130 w 174"/>
                    <a:gd name="T43" fmla="*/ 180 h 196"/>
                    <a:gd name="T44" fmla="*/ 108 w 174"/>
                    <a:gd name="T45" fmla="*/ 159 h 196"/>
                    <a:gd name="T46" fmla="*/ 99 w 174"/>
                    <a:gd name="T47" fmla="*/ 159 h 196"/>
                    <a:gd name="T48" fmla="*/ 78 w 174"/>
                    <a:gd name="T49" fmla="*/ 180 h 196"/>
                    <a:gd name="T50" fmla="*/ 57 w 174"/>
                    <a:gd name="T51" fmla="*/ 159 h 196"/>
                    <a:gd name="T52" fmla="*/ 47 w 174"/>
                    <a:gd name="T53" fmla="*/ 159 h 196"/>
                    <a:gd name="T54" fmla="*/ 27 w 174"/>
                    <a:gd name="T55" fmla="*/ 179 h 196"/>
                    <a:gd name="T56" fmla="*/ 13 w 174"/>
                    <a:gd name="T57" fmla="*/ 166 h 196"/>
                    <a:gd name="T58" fmla="*/ 13 w 174"/>
                    <a:gd name="T59" fmla="*/ 25 h 196"/>
                    <a:gd name="T60" fmla="*/ 25 w 174"/>
                    <a:gd name="T61" fmla="*/ 14 h 196"/>
                    <a:gd name="T62" fmla="*/ 25 w 174"/>
                    <a:gd name="T63" fmla="*/ 14 h 196"/>
                    <a:gd name="T64" fmla="*/ 25 w 174"/>
                    <a:gd name="T65" fmla="*/ 14 h 196"/>
                    <a:gd name="T66" fmla="*/ 25 w 174"/>
                    <a:gd name="T67" fmla="*/ 14 h 196"/>
                    <a:gd name="T68" fmla="*/ 37 w 174"/>
                    <a:gd name="T69" fmla="*/ 25 h 196"/>
                    <a:gd name="T70" fmla="*/ 25 w 174"/>
                    <a:gd name="T71" fmla="*/ 36 h 196"/>
                    <a:gd name="T72" fmla="*/ 18 w 174"/>
                    <a:gd name="T73" fmla="*/ 43 h 196"/>
                    <a:gd name="T74" fmla="*/ 25 w 174"/>
                    <a:gd name="T75" fmla="*/ 50 h 196"/>
                    <a:gd name="T76" fmla="*/ 142 w 174"/>
                    <a:gd name="T77" fmla="*/ 50 h 196"/>
                    <a:gd name="T78" fmla="*/ 142 w 174"/>
                    <a:gd name="T79" fmla="*/ 168 h 196"/>
                    <a:gd name="T80" fmla="*/ 130 w 174"/>
                    <a:gd name="T81" fmla="*/ 180 h 196"/>
                    <a:gd name="T82" fmla="*/ 149 w 174"/>
                    <a:gd name="T83" fmla="*/ 36 h 196"/>
                    <a:gd name="T84" fmla="*/ 47 w 174"/>
                    <a:gd name="T85" fmla="*/ 36 h 196"/>
                    <a:gd name="T86" fmla="*/ 50 w 174"/>
                    <a:gd name="T87" fmla="*/ 25 h 196"/>
                    <a:gd name="T88" fmla="*/ 47 w 174"/>
                    <a:gd name="T89" fmla="*/ 14 h 196"/>
                    <a:gd name="T90" fmla="*/ 149 w 174"/>
                    <a:gd name="T91" fmla="*/ 14 h 196"/>
                    <a:gd name="T92" fmla="*/ 161 w 174"/>
                    <a:gd name="T93" fmla="*/ 25 h 196"/>
                    <a:gd name="T94" fmla="*/ 149 w 174"/>
                    <a:gd name="T95" fmla="*/ 3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4" h="196">
                      <a:moveTo>
                        <a:pt x="174" y="25"/>
                      </a:moveTo>
                      <a:cubicBezTo>
                        <a:pt x="174" y="11"/>
                        <a:pt x="163" y="0"/>
                        <a:pt x="149" y="0"/>
                      </a:cubicBezTo>
                      <a:cubicBezTo>
                        <a:pt x="25" y="0"/>
                        <a:pt x="25" y="0"/>
                        <a:pt x="25" y="0"/>
                      </a:cubicBezTo>
                      <a:cubicBezTo>
                        <a:pt x="25" y="0"/>
                        <a:pt x="25" y="0"/>
                        <a:pt x="25" y="0"/>
                      </a:cubicBezTo>
                      <a:cubicBezTo>
                        <a:pt x="25" y="0"/>
                        <a:pt x="25" y="0"/>
                        <a:pt x="25" y="0"/>
                      </a:cubicBezTo>
                      <a:cubicBezTo>
                        <a:pt x="11" y="0"/>
                        <a:pt x="0" y="11"/>
                        <a:pt x="0" y="25"/>
                      </a:cubicBezTo>
                      <a:cubicBezTo>
                        <a:pt x="0" y="169"/>
                        <a:pt x="0" y="169"/>
                        <a:pt x="0" y="169"/>
                      </a:cubicBezTo>
                      <a:cubicBezTo>
                        <a:pt x="0" y="171"/>
                        <a:pt x="1" y="172"/>
                        <a:pt x="2" y="174"/>
                      </a:cubicBezTo>
                      <a:cubicBezTo>
                        <a:pt x="22" y="193"/>
                        <a:pt x="22" y="193"/>
                        <a:pt x="22" y="193"/>
                      </a:cubicBezTo>
                      <a:cubicBezTo>
                        <a:pt x="25" y="196"/>
                        <a:pt x="29" y="196"/>
                        <a:pt x="31" y="193"/>
                      </a:cubicBezTo>
                      <a:cubicBezTo>
                        <a:pt x="52" y="173"/>
                        <a:pt x="52" y="173"/>
                        <a:pt x="52" y="173"/>
                      </a:cubicBezTo>
                      <a:cubicBezTo>
                        <a:pt x="73" y="194"/>
                        <a:pt x="73" y="194"/>
                        <a:pt x="73" y="194"/>
                      </a:cubicBezTo>
                      <a:cubicBezTo>
                        <a:pt x="76" y="196"/>
                        <a:pt x="80" y="196"/>
                        <a:pt x="82" y="194"/>
                      </a:cubicBezTo>
                      <a:cubicBezTo>
                        <a:pt x="104" y="173"/>
                        <a:pt x="104" y="173"/>
                        <a:pt x="104" y="173"/>
                      </a:cubicBezTo>
                      <a:cubicBezTo>
                        <a:pt x="125" y="194"/>
                        <a:pt x="125" y="194"/>
                        <a:pt x="125" y="194"/>
                      </a:cubicBezTo>
                      <a:cubicBezTo>
                        <a:pt x="126" y="195"/>
                        <a:pt x="128" y="196"/>
                        <a:pt x="130" y="196"/>
                      </a:cubicBezTo>
                      <a:cubicBezTo>
                        <a:pt x="131" y="196"/>
                        <a:pt x="133" y="195"/>
                        <a:pt x="134" y="194"/>
                      </a:cubicBezTo>
                      <a:cubicBezTo>
                        <a:pt x="153" y="175"/>
                        <a:pt x="153" y="175"/>
                        <a:pt x="153" y="175"/>
                      </a:cubicBezTo>
                      <a:cubicBezTo>
                        <a:pt x="155" y="174"/>
                        <a:pt x="155" y="172"/>
                        <a:pt x="155" y="170"/>
                      </a:cubicBezTo>
                      <a:cubicBezTo>
                        <a:pt x="155" y="49"/>
                        <a:pt x="155" y="49"/>
                        <a:pt x="155" y="49"/>
                      </a:cubicBezTo>
                      <a:cubicBezTo>
                        <a:pt x="166" y="46"/>
                        <a:pt x="174" y="36"/>
                        <a:pt x="174" y="25"/>
                      </a:cubicBezTo>
                      <a:close/>
                      <a:moveTo>
                        <a:pt x="130" y="180"/>
                      </a:moveTo>
                      <a:cubicBezTo>
                        <a:pt x="108" y="159"/>
                        <a:pt x="108" y="159"/>
                        <a:pt x="108" y="159"/>
                      </a:cubicBezTo>
                      <a:cubicBezTo>
                        <a:pt x="106" y="157"/>
                        <a:pt x="102" y="157"/>
                        <a:pt x="99" y="159"/>
                      </a:cubicBezTo>
                      <a:cubicBezTo>
                        <a:pt x="78" y="180"/>
                        <a:pt x="78" y="180"/>
                        <a:pt x="78" y="180"/>
                      </a:cubicBezTo>
                      <a:cubicBezTo>
                        <a:pt x="57" y="159"/>
                        <a:pt x="57" y="159"/>
                        <a:pt x="57" y="159"/>
                      </a:cubicBezTo>
                      <a:cubicBezTo>
                        <a:pt x="54" y="157"/>
                        <a:pt x="50" y="157"/>
                        <a:pt x="47" y="159"/>
                      </a:cubicBezTo>
                      <a:cubicBezTo>
                        <a:pt x="27" y="179"/>
                        <a:pt x="27" y="179"/>
                        <a:pt x="27" y="179"/>
                      </a:cubicBezTo>
                      <a:cubicBezTo>
                        <a:pt x="13" y="166"/>
                        <a:pt x="13" y="166"/>
                        <a:pt x="13" y="166"/>
                      </a:cubicBezTo>
                      <a:cubicBezTo>
                        <a:pt x="13" y="25"/>
                        <a:pt x="13" y="25"/>
                        <a:pt x="13" y="25"/>
                      </a:cubicBezTo>
                      <a:cubicBezTo>
                        <a:pt x="13" y="19"/>
                        <a:pt x="18" y="14"/>
                        <a:pt x="25" y="14"/>
                      </a:cubicBezTo>
                      <a:cubicBezTo>
                        <a:pt x="25" y="14"/>
                        <a:pt x="25" y="14"/>
                        <a:pt x="25" y="14"/>
                      </a:cubicBezTo>
                      <a:cubicBezTo>
                        <a:pt x="25" y="14"/>
                        <a:pt x="25" y="14"/>
                        <a:pt x="25" y="14"/>
                      </a:cubicBezTo>
                      <a:cubicBezTo>
                        <a:pt x="25" y="14"/>
                        <a:pt x="25" y="14"/>
                        <a:pt x="25" y="14"/>
                      </a:cubicBezTo>
                      <a:cubicBezTo>
                        <a:pt x="32" y="14"/>
                        <a:pt x="37" y="19"/>
                        <a:pt x="37" y="25"/>
                      </a:cubicBezTo>
                      <a:cubicBezTo>
                        <a:pt x="37" y="31"/>
                        <a:pt x="32" y="36"/>
                        <a:pt x="25" y="36"/>
                      </a:cubicBezTo>
                      <a:cubicBezTo>
                        <a:pt x="21" y="36"/>
                        <a:pt x="18" y="39"/>
                        <a:pt x="18" y="43"/>
                      </a:cubicBezTo>
                      <a:cubicBezTo>
                        <a:pt x="18" y="47"/>
                        <a:pt x="21" y="50"/>
                        <a:pt x="25" y="50"/>
                      </a:cubicBezTo>
                      <a:cubicBezTo>
                        <a:pt x="142" y="50"/>
                        <a:pt x="142" y="50"/>
                        <a:pt x="142" y="50"/>
                      </a:cubicBezTo>
                      <a:cubicBezTo>
                        <a:pt x="142" y="168"/>
                        <a:pt x="142" y="168"/>
                        <a:pt x="142" y="168"/>
                      </a:cubicBezTo>
                      <a:lnTo>
                        <a:pt x="130" y="180"/>
                      </a:lnTo>
                      <a:close/>
                      <a:moveTo>
                        <a:pt x="149" y="36"/>
                      </a:moveTo>
                      <a:cubicBezTo>
                        <a:pt x="47" y="36"/>
                        <a:pt x="47" y="36"/>
                        <a:pt x="47" y="36"/>
                      </a:cubicBezTo>
                      <a:cubicBezTo>
                        <a:pt x="49" y="33"/>
                        <a:pt x="50" y="29"/>
                        <a:pt x="50" y="25"/>
                      </a:cubicBezTo>
                      <a:cubicBezTo>
                        <a:pt x="50" y="21"/>
                        <a:pt x="49" y="17"/>
                        <a:pt x="47" y="14"/>
                      </a:cubicBezTo>
                      <a:cubicBezTo>
                        <a:pt x="149" y="14"/>
                        <a:pt x="149" y="14"/>
                        <a:pt x="149" y="14"/>
                      </a:cubicBezTo>
                      <a:cubicBezTo>
                        <a:pt x="155" y="14"/>
                        <a:pt x="161" y="19"/>
                        <a:pt x="161" y="25"/>
                      </a:cubicBezTo>
                      <a:cubicBezTo>
                        <a:pt x="161" y="31"/>
                        <a:pt x="155" y="36"/>
                        <a:pt x="149" y="36"/>
                      </a:cubicBez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grpSp>
        </p:grpSp>
        <p:grpSp>
          <p:nvGrpSpPr>
            <p:cNvPr id="26" name="组合 45"/>
            <p:cNvGrpSpPr/>
            <p:nvPr/>
          </p:nvGrpSpPr>
          <p:grpSpPr bwMode="auto">
            <a:xfrm>
              <a:off x="3526104" y="2803349"/>
              <a:ext cx="1271434" cy="1271434"/>
              <a:chOff x="3621344" y="3408398"/>
              <a:chExt cx="1007417" cy="1007417"/>
            </a:xfrm>
          </p:grpSpPr>
          <p:sp>
            <p:nvSpPr>
              <p:cNvPr id="43" name="任意多边形 42"/>
              <p:cNvSpPr/>
              <p:nvPr/>
            </p:nvSpPr>
            <p:spPr>
              <a:xfrm>
                <a:off x="3621344" y="3408261"/>
                <a:ext cx="1008057" cy="1007690"/>
              </a:xfrm>
              <a:custGeom>
                <a:avLst/>
                <a:gdLst>
                  <a:gd name="connsiteX0" fmla="*/ 0 w 1007417"/>
                  <a:gd name="connsiteY0" fmla="*/ 503709 h 1007417"/>
                  <a:gd name="connsiteX1" fmla="*/ 503709 w 1007417"/>
                  <a:gd name="connsiteY1" fmla="*/ 0 h 1007417"/>
                  <a:gd name="connsiteX2" fmla="*/ 1007418 w 1007417"/>
                  <a:gd name="connsiteY2" fmla="*/ 503709 h 1007417"/>
                  <a:gd name="connsiteX3" fmla="*/ 503709 w 1007417"/>
                  <a:gd name="connsiteY3" fmla="*/ 1007418 h 1007417"/>
                  <a:gd name="connsiteX4" fmla="*/ 0 w 1007417"/>
                  <a:gd name="connsiteY4" fmla="*/ 503709 h 1007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417" h="1007417">
                    <a:moveTo>
                      <a:pt x="0" y="503709"/>
                    </a:moveTo>
                    <a:cubicBezTo>
                      <a:pt x="0" y="225518"/>
                      <a:pt x="225518" y="0"/>
                      <a:pt x="503709" y="0"/>
                    </a:cubicBezTo>
                    <a:cubicBezTo>
                      <a:pt x="781900" y="0"/>
                      <a:pt x="1007418" y="225518"/>
                      <a:pt x="1007418" y="503709"/>
                    </a:cubicBezTo>
                    <a:cubicBezTo>
                      <a:pt x="1007418" y="781900"/>
                      <a:pt x="781900" y="1007418"/>
                      <a:pt x="503709" y="1007418"/>
                    </a:cubicBezTo>
                    <a:cubicBezTo>
                      <a:pt x="225518" y="1007418"/>
                      <a:pt x="0" y="781900"/>
                      <a:pt x="0" y="503709"/>
                    </a:cubicBez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latin typeface="Arial" panose="020B0604020202020204" pitchFamily="34" charset="0"/>
                  <a:ea typeface="微软雅黑" panose="020B0503020204020204" pitchFamily="34" charset="-122"/>
                </a:endParaRPr>
              </a:p>
            </p:txBody>
          </p:sp>
          <p:grpSp>
            <p:nvGrpSpPr>
              <p:cNvPr id="44" name="Group 11"/>
              <p:cNvGrpSpPr>
                <a:grpSpLocks noChangeAspect="1"/>
              </p:cNvGrpSpPr>
              <p:nvPr/>
            </p:nvGrpSpPr>
            <p:grpSpPr bwMode="auto">
              <a:xfrm>
                <a:off x="3916411" y="3654075"/>
                <a:ext cx="417282" cy="524392"/>
                <a:chOff x="2398" y="2256"/>
                <a:chExt cx="374" cy="470"/>
              </a:xfrm>
              <a:solidFill>
                <a:schemeClr val="bg1"/>
              </a:solidFill>
            </p:grpSpPr>
            <p:sp>
              <p:nvSpPr>
                <p:cNvPr id="45" name="Freeform 12"/>
                <p:cNvSpPr/>
                <p:nvPr/>
              </p:nvSpPr>
              <p:spPr bwMode="auto">
                <a:xfrm>
                  <a:off x="2478" y="2558"/>
                  <a:ext cx="207" cy="12"/>
                </a:xfrm>
                <a:custGeom>
                  <a:avLst/>
                  <a:gdLst>
                    <a:gd name="T0" fmla="*/ 83 w 86"/>
                    <a:gd name="T1" fmla="*/ 0 h 5"/>
                    <a:gd name="T2" fmla="*/ 2 w 86"/>
                    <a:gd name="T3" fmla="*/ 0 h 5"/>
                    <a:gd name="T4" fmla="*/ 0 w 86"/>
                    <a:gd name="T5" fmla="*/ 3 h 5"/>
                    <a:gd name="T6" fmla="*/ 2 w 86"/>
                    <a:gd name="T7" fmla="*/ 5 h 5"/>
                    <a:gd name="T8" fmla="*/ 83 w 86"/>
                    <a:gd name="T9" fmla="*/ 5 h 5"/>
                    <a:gd name="T10" fmla="*/ 86 w 86"/>
                    <a:gd name="T11" fmla="*/ 3 h 5"/>
                    <a:gd name="T12" fmla="*/ 83 w 8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6" h="5">
                      <a:moveTo>
                        <a:pt x="83" y="0"/>
                      </a:moveTo>
                      <a:cubicBezTo>
                        <a:pt x="2" y="0"/>
                        <a:pt x="2" y="0"/>
                        <a:pt x="2" y="0"/>
                      </a:cubicBezTo>
                      <a:cubicBezTo>
                        <a:pt x="1" y="0"/>
                        <a:pt x="0" y="1"/>
                        <a:pt x="0" y="3"/>
                      </a:cubicBezTo>
                      <a:cubicBezTo>
                        <a:pt x="0" y="4"/>
                        <a:pt x="1" y="5"/>
                        <a:pt x="2" y="5"/>
                      </a:cubicBezTo>
                      <a:cubicBezTo>
                        <a:pt x="83" y="5"/>
                        <a:pt x="83" y="5"/>
                        <a:pt x="83" y="5"/>
                      </a:cubicBezTo>
                      <a:cubicBezTo>
                        <a:pt x="85" y="5"/>
                        <a:pt x="86" y="4"/>
                        <a:pt x="86" y="3"/>
                      </a:cubicBezTo>
                      <a:cubicBezTo>
                        <a:pt x="86" y="1"/>
                        <a:pt x="85" y="0"/>
                        <a:pt x="83" y="0"/>
                      </a:cubicBez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sp>
              <p:nvSpPr>
                <p:cNvPr id="46" name="Freeform 13"/>
                <p:cNvSpPr/>
                <p:nvPr/>
              </p:nvSpPr>
              <p:spPr bwMode="auto">
                <a:xfrm>
                  <a:off x="2478" y="2505"/>
                  <a:ext cx="207" cy="12"/>
                </a:xfrm>
                <a:custGeom>
                  <a:avLst/>
                  <a:gdLst>
                    <a:gd name="T0" fmla="*/ 83 w 86"/>
                    <a:gd name="T1" fmla="*/ 0 h 5"/>
                    <a:gd name="T2" fmla="*/ 2 w 86"/>
                    <a:gd name="T3" fmla="*/ 0 h 5"/>
                    <a:gd name="T4" fmla="*/ 0 w 86"/>
                    <a:gd name="T5" fmla="*/ 3 h 5"/>
                    <a:gd name="T6" fmla="*/ 2 w 86"/>
                    <a:gd name="T7" fmla="*/ 5 h 5"/>
                    <a:gd name="T8" fmla="*/ 83 w 86"/>
                    <a:gd name="T9" fmla="*/ 5 h 5"/>
                    <a:gd name="T10" fmla="*/ 86 w 86"/>
                    <a:gd name="T11" fmla="*/ 3 h 5"/>
                    <a:gd name="T12" fmla="*/ 83 w 8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6" h="5">
                      <a:moveTo>
                        <a:pt x="83" y="0"/>
                      </a:moveTo>
                      <a:cubicBezTo>
                        <a:pt x="2" y="0"/>
                        <a:pt x="2" y="0"/>
                        <a:pt x="2" y="0"/>
                      </a:cubicBezTo>
                      <a:cubicBezTo>
                        <a:pt x="1" y="0"/>
                        <a:pt x="0" y="1"/>
                        <a:pt x="0" y="3"/>
                      </a:cubicBezTo>
                      <a:cubicBezTo>
                        <a:pt x="0" y="4"/>
                        <a:pt x="1" y="5"/>
                        <a:pt x="2" y="5"/>
                      </a:cubicBezTo>
                      <a:cubicBezTo>
                        <a:pt x="83" y="5"/>
                        <a:pt x="83" y="5"/>
                        <a:pt x="83" y="5"/>
                      </a:cubicBezTo>
                      <a:cubicBezTo>
                        <a:pt x="85" y="5"/>
                        <a:pt x="86" y="4"/>
                        <a:pt x="86" y="3"/>
                      </a:cubicBezTo>
                      <a:cubicBezTo>
                        <a:pt x="86" y="1"/>
                        <a:pt x="85" y="0"/>
                        <a:pt x="83" y="0"/>
                      </a:cubicBez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sp>
              <p:nvSpPr>
                <p:cNvPr id="47" name="Freeform 14"/>
                <p:cNvSpPr/>
                <p:nvPr/>
              </p:nvSpPr>
              <p:spPr bwMode="auto">
                <a:xfrm>
                  <a:off x="2478" y="2452"/>
                  <a:ext cx="207" cy="12"/>
                </a:xfrm>
                <a:custGeom>
                  <a:avLst/>
                  <a:gdLst>
                    <a:gd name="T0" fmla="*/ 83 w 86"/>
                    <a:gd name="T1" fmla="*/ 0 h 5"/>
                    <a:gd name="T2" fmla="*/ 2 w 86"/>
                    <a:gd name="T3" fmla="*/ 0 h 5"/>
                    <a:gd name="T4" fmla="*/ 0 w 86"/>
                    <a:gd name="T5" fmla="*/ 3 h 5"/>
                    <a:gd name="T6" fmla="*/ 2 w 86"/>
                    <a:gd name="T7" fmla="*/ 5 h 5"/>
                    <a:gd name="T8" fmla="*/ 83 w 86"/>
                    <a:gd name="T9" fmla="*/ 5 h 5"/>
                    <a:gd name="T10" fmla="*/ 86 w 86"/>
                    <a:gd name="T11" fmla="*/ 3 h 5"/>
                    <a:gd name="T12" fmla="*/ 83 w 8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6" h="5">
                      <a:moveTo>
                        <a:pt x="83" y="0"/>
                      </a:moveTo>
                      <a:cubicBezTo>
                        <a:pt x="2" y="0"/>
                        <a:pt x="2" y="0"/>
                        <a:pt x="2" y="0"/>
                      </a:cubicBezTo>
                      <a:cubicBezTo>
                        <a:pt x="1" y="0"/>
                        <a:pt x="0" y="1"/>
                        <a:pt x="0" y="3"/>
                      </a:cubicBezTo>
                      <a:cubicBezTo>
                        <a:pt x="0" y="4"/>
                        <a:pt x="1" y="5"/>
                        <a:pt x="2" y="5"/>
                      </a:cubicBezTo>
                      <a:cubicBezTo>
                        <a:pt x="83" y="5"/>
                        <a:pt x="83" y="5"/>
                        <a:pt x="83" y="5"/>
                      </a:cubicBezTo>
                      <a:cubicBezTo>
                        <a:pt x="85" y="5"/>
                        <a:pt x="86" y="4"/>
                        <a:pt x="86" y="3"/>
                      </a:cubicBezTo>
                      <a:cubicBezTo>
                        <a:pt x="86" y="1"/>
                        <a:pt x="85" y="0"/>
                        <a:pt x="83" y="0"/>
                      </a:cubicBez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sp>
              <p:nvSpPr>
                <p:cNvPr id="48" name="Freeform 15"/>
                <p:cNvSpPr/>
                <p:nvPr/>
              </p:nvSpPr>
              <p:spPr bwMode="auto">
                <a:xfrm>
                  <a:off x="2478" y="2402"/>
                  <a:ext cx="101" cy="12"/>
                </a:xfrm>
                <a:custGeom>
                  <a:avLst/>
                  <a:gdLst>
                    <a:gd name="T0" fmla="*/ 2 w 42"/>
                    <a:gd name="T1" fmla="*/ 5 h 5"/>
                    <a:gd name="T2" fmla="*/ 39 w 42"/>
                    <a:gd name="T3" fmla="*/ 5 h 5"/>
                    <a:gd name="T4" fmla="*/ 42 w 42"/>
                    <a:gd name="T5" fmla="*/ 2 h 5"/>
                    <a:gd name="T6" fmla="*/ 39 w 42"/>
                    <a:gd name="T7" fmla="*/ 0 h 5"/>
                    <a:gd name="T8" fmla="*/ 2 w 42"/>
                    <a:gd name="T9" fmla="*/ 0 h 5"/>
                    <a:gd name="T10" fmla="*/ 0 w 42"/>
                    <a:gd name="T11" fmla="*/ 2 h 5"/>
                    <a:gd name="T12" fmla="*/ 2 w 4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2" h="5">
                      <a:moveTo>
                        <a:pt x="2" y="5"/>
                      </a:moveTo>
                      <a:cubicBezTo>
                        <a:pt x="39" y="5"/>
                        <a:pt x="39" y="5"/>
                        <a:pt x="39" y="5"/>
                      </a:cubicBezTo>
                      <a:cubicBezTo>
                        <a:pt x="41" y="5"/>
                        <a:pt x="42" y="4"/>
                        <a:pt x="42" y="2"/>
                      </a:cubicBezTo>
                      <a:cubicBezTo>
                        <a:pt x="42" y="1"/>
                        <a:pt x="41" y="0"/>
                        <a:pt x="39" y="0"/>
                      </a:cubicBezTo>
                      <a:cubicBezTo>
                        <a:pt x="2" y="0"/>
                        <a:pt x="2" y="0"/>
                        <a:pt x="2" y="0"/>
                      </a:cubicBezTo>
                      <a:cubicBezTo>
                        <a:pt x="1" y="0"/>
                        <a:pt x="0" y="1"/>
                        <a:pt x="0" y="2"/>
                      </a:cubicBezTo>
                      <a:cubicBezTo>
                        <a:pt x="0" y="4"/>
                        <a:pt x="1" y="5"/>
                        <a:pt x="2" y="5"/>
                      </a:cubicBez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sp>
              <p:nvSpPr>
                <p:cNvPr id="49" name="Freeform 16"/>
                <p:cNvSpPr>
                  <a:spLocks noEditPoints="1"/>
                </p:cNvSpPr>
                <p:nvPr/>
              </p:nvSpPr>
              <p:spPr bwMode="auto">
                <a:xfrm>
                  <a:off x="2398" y="2256"/>
                  <a:ext cx="374" cy="470"/>
                </a:xfrm>
                <a:custGeom>
                  <a:avLst/>
                  <a:gdLst>
                    <a:gd name="T0" fmla="*/ 153 w 155"/>
                    <a:gd name="T1" fmla="*/ 31 h 196"/>
                    <a:gd name="T2" fmla="*/ 125 w 155"/>
                    <a:gd name="T3" fmla="*/ 2 h 196"/>
                    <a:gd name="T4" fmla="*/ 120 w 155"/>
                    <a:gd name="T5" fmla="*/ 0 h 196"/>
                    <a:gd name="T6" fmla="*/ 6 w 155"/>
                    <a:gd name="T7" fmla="*/ 0 h 196"/>
                    <a:gd name="T8" fmla="*/ 0 w 155"/>
                    <a:gd name="T9" fmla="*/ 7 h 196"/>
                    <a:gd name="T10" fmla="*/ 0 w 155"/>
                    <a:gd name="T11" fmla="*/ 169 h 196"/>
                    <a:gd name="T12" fmla="*/ 2 w 155"/>
                    <a:gd name="T13" fmla="*/ 174 h 196"/>
                    <a:gd name="T14" fmla="*/ 22 w 155"/>
                    <a:gd name="T15" fmla="*/ 193 h 196"/>
                    <a:gd name="T16" fmla="*/ 31 w 155"/>
                    <a:gd name="T17" fmla="*/ 193 h 196"/>
                    <a:gd name="T18" fmla="*/ 52 w 155"/>
                    <a:gd name="T19" fmla="*/ 173 h 196"/>
                    <a:gd name="T20" fmla="*/ 73 w 155"/>
                    <a:gd name="T21" fmla="*/ 194 h 196"/>
                    <a:gd name="T22" fmla="*/ 82 w 155"/>
                    <a:gd name="T23" fmla="*/ 194 h 196"/>
                    <a:gd name="T24" fmla="*/ 103 w 155"/>
                    <a:gd name="T25" fmla="*/ 173 h 196"/>
                    <a:gd name="T26" fmla="*/ 125 w 155"/>
                    <a:gd name="T27" fmla="*/ 194 h 196"/>
                    <a:gd name="T28" fmla="*/ 129 w 155"/>
                    <a:gd name="T29" fmla="*/ 196 h 196"/>
                    <a:gd name="T30" fmla="*/ 134 w 155"/>
                    <a:gd name="T31" fmla="*/ 194 h 196"/>
                    <a:gd name="T32" fmla="*/ 153 w 155"/>
                    <a:gd name="T33" fmla="*/ 175 h 196"/>
                    <a:gd name="T34" fmla="*/ 155 w 155"/>
                    <a:gd name="T35" fmla="*/ 170 h 196"/>
                    <a:gd name="T36" fmla="*/ 155 w 155"/>
                    <a:gd name="T37" fmla="*/ 35 h 196"/>
                    <a:gd name="T38" fmla="*/ 153 w 155"/>
                    <a:gd name="T39" fmla="*/ 31 h 196"/>
                    <a:gd name="T40" fmla="*/ 129 w 155"/>
                    <a:gd name="T41" fmla="*/ 180 h 196"/>
                    <a:gd name="T42" fmla="*/ 108 w 155"/>
                    <a:gd name="T43" fmla="*/ 159 h 196"/>
                    <a:gd name="T44" fmla="*/ 99 w 155"/>
                    <a:gd name="T45" fmla="*/ 159 h 196"/>
                    <a:gd name="T46" fmla="*/ 77 w 155"/>
                    <a:gd name="T47" fmla="*/ 180 h 196"/>
                    <a:gd name="T48" fmla="*/ 56 w 155"/>
                    <a:gd name="T49" fmla="*/ 159 h 196"/>
                    <a:gd name="T50" fmla="*/ 52 w 155"/>
                    <a:gd name="T51" fmla="*/ 157 h 196"/>
                    <a:gd name="T52" fmla="*/ 47 w 155"/>
                    <a:gd name="T53" fmla="*/ 159 h 196"/>
                    <a:gd name="T54" fmla="*/ 26 w 155"/>
                    <a:gd name="T55" fmla="*/ 179 h 196"/>
                    <a:gd name="T56" fmla="*/ 13 w 155"/>
                    <a:gd name="T57" fmla="*/ 166 h 196"/>
                    <a:gd name="T58" fmla="*/ 13 w 155"/>
                    <a:gd name="T59" fmla="*/ 14 h 196"/>
                    <a:gd name="T60" fmla="*/ 116 w 155"/>
                    <a:gd name="T61" fmla="*/ 14 h 196"/>
                    <a:gd name="T62" fmla="*/ 116 w 155"/>
                    <a:gd name="T63" fmla="*/ 35 h 196"/>
                    <a:gd name="T64" fmla="*/ 120 w 155"/>
                    <a:gd name="T65" fmla="*/ 39 h 196"/>
                    <a:gd name="T66" fmla="*/ 142 w 155"/>
                    <a:gd name="T67" fmla="*/ 39 h 196"/>
                    <a:gd name="T68" fmla="*/ 142 w 155"/>
                    <a:gd name="T69" fmla="*/ 168 h 196"/>
                    <a:gd name="T70" fmla="*/ 129 w 155"/>
                    <a:gd name="T71" fmla="*/ 18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5" h="196">
                      <a:moveTo>
                        <a:pt x="153" y="31"/>
                      </a:moveTo>
                      <a:cubicBezTo>
                        <a:pt x="125" y="2"/>
                        <a:pt x="125" y="2"/>
                        <a:pt x="125" y="2"/>
                      </a:cubicBezTo>
                      <a:cubicBezTo>
                        <a:pt x="123" y="1"/>
                        <a:pt x="122" y="0"/>
                        <a:pt x="120" y="0"/>
                      </a:cubicBezTo>
                      <a:cubicBezTo>
                        <a:pt x="6" y="0"/>
                        <a:pt x="6" y="0"/>
                        <a:pt x="6" y="0"/>
                      </a:cubicBezTo>
                      <a:cubicBezTo>
                        <a:pt x="3" y="0"/>
                        <a:pt x="0" y="3"/>
                        <a:pt x="0" y="7"/>
                      </a:cubicBezTo>
                      <a:cubicBezTo>
                        <a:pt x="0" y="169"/>
                        <a:pt x="0" y="169"/>
                        <a:pt x="0" y="169"/>
                      </a:cubicBezTo>
                      <a:cubicBezTo>
                        <a:pt x="0" y="171"/>
                        <a:pt x="0" y="172"/>
                        <a:pt x="2" y="174"/>
                      </a:cubicBezTo>
                      <a:cubicBezTo>
                        <a:pt x="22" y="193"/>
                        <a:pt x="22" y="193"/>
                        <a:pt x="22" y="193"/>
                      </a:cubicBezTo>
                      <a:cubicBezTo>
                        <a:pt x="24" y="196"/>
                        <a:pt x="28" y="196"/>
                        <a:pt x="31" y="193"/>
                      </a:cubicBezTo>
                      <a:cubicBezTo>
                        <a:pt x="52" y="173"/>
                        <a:pt x="52" y="173"/>
                        <a:pt x="52" y="173"/>
                      </a:cubicBezTo>
                      <a:cubicBezTo>
                        <a:pt x="73" y="194"/>
                        <a:pt x="73" y="194"/>
                        <a:pt x="73" y="194"/>
                      </a:cubicBezTo>
                      <a:cubicBezTo>
                        <a:pt x="75" y="196"/>
                        <a:pt x="80" y="196"/>
                        <a:pt x="82" y="194"/>
                      </a:cubicBezTo>
                      <a:cubicBezTo>
                        <a:pt x="103" y="173"/>
                        <a:pt x="103" y="173"/>
                        <a:pt x="103" y="173"/>
                      </a:cubicBezTo>
                      <a:cubicBezTo>
                        <a:pt x="125" y="194"/>
                        <a:pt x="125" y="194"/>
                        <a:pt x="125" y="194"/>
                      </a:cubicBezTo>
                      <a:cubicBezTo>
                        <a:pt x="126" y="195"/>
                        <a:pt x="128" y="196"/>
                        <a:pt x="129" y="196"/>
                      </a:cubicBezTo>
                      <a:cubicBezTo>
                        <a:pt x="131" y="196"/>
                        <a:pt x="133" y="195"/>
                        <a:pt x="134" y="194"/>
                      </a:cubicBezTo>
                      <a:cubicBezTo>
                        <a:pt x="153" y="175"/>
                        <a:pt x="153" y="175"/>
                        <a:pt x="153" y="175"/>
                      </a:cubicBezTo>
                      <a:cubicBezTo>
                        <a:pt x="154" y="174"/>
                        <a:pt x="155" y="172"/>
                        <a:pt x="155" y="170"/>
                      </a:cubicBezTo>
                      <a:cubicBezTo>
                        <a:pt x="155" y="35"/>
                        <a:pt x="155" y="35"/>
                        <a:pt x="155" y="35"/>
                      </a:cubicBezTo>
                      <a:cubicBezTo>
                        <a:pt x="155" y="34"/>
                        <a:pt x="155" y="32"/>
                        <a:pt x="153" y="31"/>
                      </a:cubicBezTo>
                      <a:close/>
                      <a:moveTo>
                        <a:pt x="129" y="180"/>
                      </a:moveTo>
                      <a:cubicBezTo>
                        <a:pt x="108" y="159"/>
                        <a:pt x="108" y="159"/>
                        <a:pt x="108" y="159"/>
                      </a:cubicBezTo>
                      <a:cubicBezTo>
                        <a:pt x="105" y="157"/>
                        <a:pt x="101" y="157"/>
                        <a:pt x="99" y="159"/>
                      </a:cubicBezTo>
                      <a:cubicBezTo>
                        <a:pt x="77" y="180"/>
                        <a:pt x="77" y="180"/>
                        <a:pt x="77" y="180"/>
                      </a:cubicBezTo>
                      <a:cubicBezTo>
                        <a:pt x="56" y="159"/>
                        <a:pt x="56" y="159"/>
                        <a:pt x="56" y="159"/>
                      </a:cubicBezTo>
                      <a:cubicBezTo>
                        <a:pt x="55" y="158"/>
                        <a:pt x="53" y="157"/>
                        <a:pt x="52" y="157"/>
                      </a:cubicBezTo>
                      <a:cubicBezTo>
                        <a:pt x="50" y="157"/>
                        <a:pt x="48" y="158"/>
                        <a:pt x="47" y="159"/>
                      </a:cubicBezTo>
                      <a:cubicBezTo>
                        <a:pt x="26" y="179"/>
                        <a:pt x="26" y="179"/>
                        <a:pt x="26" y="179"/>
                      </a:cubicBezTo>
                      <a:cubicBezTo>
                        <a:pt x="13" y="166"/>
                        <a:pt x="13" y="166"/>
                        <a:pt x="13" y="166"/>
                      </a:cubicBezTo>
                      <a:cubicBezTo>
                        <a:pt x="13" y="14"/>
                        <a:pt x="13" y="14"/>
                        <a:pt x="13" y="14"/>
                      </a:cubicBezTo>
                      <a:cubicBezTo>
                        <a:pt x="116" y="14"/>
                        <a:pt x="116" y="14"/>
                        <a:pt x="116" y="14"/>
                      </a:cubicBezTo>
                      <a:cubicBezTo>
                        <a:pt x="116" y="35"/>
                        <a:pt x="116" y="35"/>
                        <a:pt x="116" y="35"/>
                      </a:cubicBezTo>
                      <a:cubicBezTo>
                        <a:pt x="116" y="38"/>
                        <a:pt x="118" y="39"/>
                        <a:pt x="120" y="39"/>
                      </a:cubicBezTo>
                      <a:cubicBezTo>
                        <a:pt x="142" y="39"/>
                        <a:pt x="142" y="39"/>
                        <a:pt x="142" y="39"/>
                      </a:cubicBezTo>
                      <a:cubicBezTo>
                        <a:pt x="142" y="168"/>
                        <a:pt x="142" y="168"/>
                        <a:pt x="142" y="168"/>
                      </a:cubicBezTo>
                      <a:lnTo>
                        <a:pt x="129" y="180"/>
                      </a:ln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grpSp>
        </p:grpSp>
        <p:grpSp>
          <p:nvGrpSpPr>
            <p:cNvPr id="27" name="组合 46"/>
            <p:cNvGrpSpPr/>
            <p:nvPr/>
          </p:nvGrpSpPr>
          <p:grpSpPr bwMode="auto">
            <a:xfrm>
              <a:off x="5452593" y="876860"/>
              <a:ext cx="1271434" cy="1271434"/>
              <a:chOff x="5147792" y="1881950"/>
              <a:chExt cx="1007417" cy="1007417"/>
            </a:xfrm>
          </p:grpSpPr>
          <p:sp>
            <p:nvSpPr>
              <p:cNvPr id="35" name="任意多边形 34"/>
              <p:cNvSpPr/>
              <p:nvPr/>
            </p:nvSpPr>
            <p:spPr>
              <a:xfrm>
                <a:off x="5148210" y="1881950"/>
                <a:ext cx="1006579" cy="1007690"/>
              </a:xfrm>
              <a:custGeom>
                <a:avLst/>
                <a:gdLst>
                  <a:gd name="connsiteX0" fmla="*/ 0 w 1007417"/>
                  <a:gd name="connsiteY0" fmla="*/ 503709 h 1007417"/>
                  <a:gd name="connsiteX1" fmla="*/ 503709 w 1007417"/>
                  <a:gd name="connsiteY1" fmla="*/ 0 h 1007417"/>
                  <a:gd name="connsiteX2" fmla="*/ 1007418 w 1007417"/>
                  <a:gd name="connsiteY2" fmla="*/ 503709 h 1007417"/>
                  <a:gd name="connsiteX3" fmla="*/ 503709 w 1007417"/>
                  <a:gd name="connsiteY3" fmla="*/ 1007418 h 1007417"/>
                  <a:gd name="connsiteX4" fmla="*/ 0 w 1007417"/>
                  <a:gd name="connsiteY4" fmla="*/ 503709 h 1007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417" h="1007417">
                    <a:moveTo>
                      <a:pt x="0" y="503709"/>
                    </a:moveTo>
                    <a:cubicBezTo>
                      <a:pt x="0" y="225518"/>
                      <a:pt x="225518" y="0"/>
                      <a:pt x="503709" y="0"/>
                    </a:cubicBezTo>
                    <a:cubicBezTo>
                      <a:pt x="781900" y="0"/>
                      <a:pt x="1007418" y="225518"/>
                      <a:pt x="1007418" y="503709"/>
                    </a:cubicBezTo>
                    <a:cubicBezTo>
                      <a:pt x="1007418" y="781900"/>
                      <a:pt x="781900" y="1007418"/>
                      <a:pt x="503709" y="1007418"/>
                    </a:cubicBezTo>
                    <a:cubicBezTo>
                      <a:pt x="225518" y="1007418"/>
                      <a:pt x="0" y="781900"/>
                      <a:pt x="0" y="503709"/>
                    </a:cubicBez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latin typeface="Arial" panose="020B0604020202020204" pitchFamily="34" charset="0"/>
                  <a:ea typeface="微软雅黑" panose="020B0503020204020204" pitchFamily="34" charset="-122"/>
                </a:endParaRPr>
              </a:p>
            </p:txBody>
          </p:sp>
          <p:grpSp>
            <p:nvGrpSpPr>
              <p:cNvPr id="36" name="Group 19"/>
              <p:cNvGrpSpPr>
                <a:grpSpLocks noChangeAspect="1"/>
              </p:cNvGrpSpPr>
              <p:nvPr/>
            </p:nvGrpSpPr>
            <p:grpSpPr bwMode="auto">
              <a:xfrm>
                <a:off x="5388004" y="2104695"/>
                <a:ext cx="532201" cy="524391"/>
                <a:chOff x="3869" y="1065"/>
                <a:chExt cx="477" cy="470"/>
              </a:xfrm>
              <a:solidFill>
                <a:schemeClr val="bg1"/>
              </a:solidFill>
            </p:grpSpPr>
            <p:sp>
              <p:nvSpPr>
                <p:cNvPr id="37" name="Freeform 20"/>
                <p:cNvSpPr/>
                <p:nvPr/>
              </p:nvSpPr>
              <p:spPr bwMode="auto">
                <a:xfrm>
                  <a:off x="3936" y="1411"/>
                  <a:ext cx="211" cy="14"/>
                </a:xfrm>
                <a:custGeom>
                  <a:avLst/>
                  <a:gdLst>
                    <a:gd name="T0" fmla="*/ 86 w 88"/>
                    <a:gd name="T1" fmla="*/ 0 h 6"/>
                    <a:gd name="T2" fmla="*/ 3 w 88"/>
                    <a:gd name="T3" fmla="*/ 0 h 6"/>
                    <a:gd name="T4" fmla="*/ 0 w 88"/>
                    <a:gd name="T5" fmla="*/ 3 h 6"/>
                    <a:gd name="T6" fmla="*/ 3 w 88"/>
                    <a:gd name="T7" fmla="*/ 6 h 6"/>
                    <a:gd name="T8" fmla="*/ 86 w 88"/>
                    <a:gd name="T9" fmla="*/ 6 h 6"/>
                    <a:gd name="T10" fmla="*/ 88 w 88"/>
                    <a:gd name="T11" fmla="*/ 3 h 6"/>
                    <a:gd name="T12" fmla="*/ 86 w 88"/>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88" h="6">
                      <a:moveTo>
                        <a:pt x="86" y="0"/>
                      </a:moveTo>
                      <a:cubicBezTo>
                        <a:pt x="3" y="0"/>
                        <a:pt x="3" y="0"/>
                        <a:pt x="3" y="0"/>
                      </a:cubicBezTo>
                      <a:cubicBezTo>
                        <a:pt x="1" y="0"/>
                        <a:pt x="0" y="2"/>
                        <a:pt x="0" y="3"/>
                      </a:cubicBezTo>
                      <a:cubicBezTo>
                        <a:pt x="0" y="5"/>
                        <a:pt x="1" y="6"/>
                        <a:pt x="3" y="6"/>
                      </a:cubicBezTo>
                      <a:cubicBezTo>
                        <a:pt x="86" y="6"/>
                        <a:pt x="86" y="6"/>
                        <a:pt x="86" y="6"/>
                      </a:cubicBezTo>
                      <a:cubicBezTo>
                        <a:pt x="87" y="6"/>
                        <a:pt x="88" y="5"/>
                        <a:pt x="88" y="3"/>
                      </a:cubicBezTo>
                      <a:cubicBezTo>
                        <a:pt x="88" y="2"/>
                        <a:pt x="87" y="0"/>
                        <a:pt x="86" y="0"/>
                      </a:cubicBez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sp>
              <p:nvSpPr>
                <p:cNvPr id="38" name="Freeform 21"/>
                <p:cNvSpPr/>
                <p:nvPr/>
              </p:nvSpPr>
              <p:spPr bwMode="auto">
                <a:xfrm>
                  <a:off x="3936" y="1358"/>
                  <a:ext cx="211" cy="12"/>
                </a:xfrm>
                <a:custGeom>
                  <a:avLst/>
                  <a:gdLst>
                    <a:gd name="T0" fmla="*/ 86 w 88"/>
                    <a:gd name="T1" fmla="*/ 0 h 5"/>
                    <a:gd name="T2" fmla="*/ 3 w 88"/>
                    <a:gd name="T3" fmla="*/ 0 h 5"/>
                    <a:gd name="T4" fmla="*/ 0 w 88"/>
                    <a:gd name="T5" fmla="*/ 3 h 5"/>
                    <a:gd name="T6" fmla="*/ 3 w 88"/>
                    <a:gd name="T7" fmla="*/ 5 h 5"/>
                    <a:gd name="T8" fmla="*/ 86 w 88"/>
                    <a:gd name="T9" fmla="*/ 5 h 5"/>
                    <a:gd name="T10" fmla="*/ 88 w 88"/>
                    <a:gd name="T11" fmla="*/ 3 h 5"/>
                    <a:gd name="T12" fmla="*/ 86 w 8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8" h="5">
                      <a:moveTo>
                        <a:pt x="86" y="0"/>
                      </a:moveTo>
                      <a:cubicBezTo>
                        <a:pt x="3" y="0"/>
                        <a:pt x="3" y="0"/>
                        <a:pt x="3" y="0"/>
                      </a:cubicBezTo>
                      <a:cubicBezTo>
                        <a:pt x="1" y="0"/>
                        <a:pt x="0" y="1"/>
                        <a:pt x="0" y="3"/>
                      </a:cubicBezTo>
                      <a:cubicBezTo>
                        <a:pt x="0" y="4"/>
                        <a:pt x="1" y="5"/>
                        <a:pt x="3" y="5"/>
                      </a:cubicBezTo>
                      <a:cubicBezTo>
                        <a:pt x="86" y="5"/>
                        <a:pt x="86" y="5"/>
                        <a:pt x="86" y="5"/>
                      </a:cubicBezTo>
                      <a:cubicBezTo>
                        <a:pt x="87" y="5"/>
                        <a:pt x="88" y="4"/>
                        <a:pt x="88" y="3"/>
                      </a:cubicBezTo>
                      <a:cubicBezTo>
                        <a:pt x="88" y="1"/>
                        <a:pt x="87" y="0"/>
                        <a:pt x="86" y="0"/>
                      </a:cubicBez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sp>
              <p:nvSpPr>
                <p:cNvPr id="39" name="Freeform 22"/>
                <p:cNvSpPr/>
                <p:nvPr/>
              </p:nvSpPr>
              <p:spPr bwMode="auto">
                <a:xfrm>
                  <a:off x="3936" y="1303"/>
                  <a:ext cx="211" cy="14"/>
                </a:xfrm>
                <a:custGeom>
                  <a:avLst/>
                  <a:gdLst>
                    <a:gd name="T0" fmla="*/ 86 w 88"/>
                    <a:gd name="T1" fmla="*/ 0 h 6"/>
                    <a:gd name="T2" fmla="*/ 3 w 88"/>
                    <a:gd name="T3" fmla="*/ 0 h 6"/>
                    <a:gd name="T4" fmla="*/ 0 w 88"/>
                    <a:gd name="T5" fmla="*/ 3 h 6"/>
                    <a:gd name="T6" fmla="*/ 3 w 88"/>
                    <a:gd name="T7" fmla="*/ 6 h 6"/>
                    <a:gd name="T8" fmla="*/ 86 w 88"/>
                    <a:gd name="T9" fmla="*/ 6 h 6"/>
                    <a:gd name="T10" fmla="*/ 88 w 88"/>
                    <a:gd name="T11" fmla="*/ 3 h 6"/>
                    <a:gd name="T12" fmla="*/ 86 w 88"/>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88" h="6">
                      <a:moveTo>
                        <a:pt x="86" y="0"/>
                      </a:moveTo>
                      <a:cubicBezTo>
                        <a:pt x="3" y="0"/>
                        <a:pt x="3" y="0"/>
                        <a:pt x="3" y="0"/>
                      </a:cubicBezTo>
                      <a:cubicBezTo>
                        <a:pt x="1" y="0"/>
                        <a:pt x="0" y="1"/>
                        <a:pt x="0" y="3"/>
                      </a:cubicBezTo>
                      <a:cubicBezTo>
                        <a:pt x="0" y="4"/>
                        <a:pt x="1" y="6"/>
                        <a:pt x="3" y="6"/>
                      </a:cubicBezTo>
                      <a:cubicBezTo>
                        <a:pt x="86" y="6"/>
                        <a:pt x="86" y="6"/>
                        <a:pt x="86" y="6"/>
                      </a:cubicBezTo>
                      <a:cubicBezTo>
                        <a:pt x="87" y="6"/>
                        <a:pt x="88" y="4"/>
                        <a:pt x="88" y="3"/>
                      </a:cubicBezTo>
                      <a:cubicBezTo>
                        <a:pt x="88" y="1"/>
                        <a:pt x="87" y="0"/>
                        <a:pt x="86" y="0"/>
                      </a:cubicBez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sp>
              <p:nvSpPr>
                <p:cNvPr id="40" name="Freeform 23"/>
                <p:cNvSpPr/>
                <p:nvPr/>
              </p:nvSpPr>
              <p:spPr bwMode="auto">
                <a:xfrm>
                  <a:off x="3936" y="1250"/>
                  <a:ext cx="103" cy="14"/>
                </a:xfrm>
                <a:custGeom>
                  <a:avLst/>
                  <a:gdLst>
                    <a:gd name="T0" fmla="*/ 3 w 43"/>
                    <a:gd name="T1" fmla="*/ 6 h 6"/>
                    <a:gd name="T2" fmla="*/ 41 w 43"/>
                    <a:gd name="T3" fmla="*/ 6 h 6"/>
                    <a:gd name="T4" fmla="*/ 43 w 43"/>
                    <a:gd name="T5" fmla="*/ 3 h 6"/>
                    <a:gd name="T6" fmla="*/ 41 w 43"/>
                    <a:gd name="T7" fmla="*/ 0 h 6"/>
                    <a:gd name="T8" fmla="*/ 3 w 43"/>
                    <a:gd name="T9" fmla="*/ 0 h 6"/>
                    <a:gd name="T10" fmla="*/ 0 w 43"/>
                    <a:gd name="T11" fmla="*/ 3 h 6"/>
                    <a:gd name="T12" fmla="*/ 3 w 43"/>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43" h="6">
                      <a:moveTo>
                        <a:pt x="3" y="6"/>
                      </a:moveTo>
                      <a:cubicBezTo>
                        <a:pt x="41" y="6"/>
                        <a:pt x="41" y="6"/>
                        <a:pt x="41" y="6"/>
                      </a:cubicBezTo>
                      <a:cubicBezTo>
                        <a:pt x="42" y="6"/>
                        <a:pt x="43" y="4"/>
                        <a:pt x="43" y="3"/>
                      </a:cubicBezTo>
                      <a:cubicBezTo>
                        <a:pt x="43" y="1"/>
                        <a:pt x="42" y="0"/>
                        <a:pt x="41" y="0"/>
                      </a:cubicBezTo>
                      <a:cubicBezTo>
                        <a:pt x="3" y="0"/>
                        <a:pt x="3" y="0"/>
                        <a:pt x="3" y="0"/>
                      </a:cubicBezTo>
                      <a:cubicBezTo>
                        <a:pt x="1" y="0"/>
                        <a:pt x="0" y="1"/>
                        <a:pt x="0" y="3"/>
                      </a:cubicBezTo>
                      <a:cubicBezTo>
                        <a:pt x="0" y="4"/>
                        <a:pt x="1" y="6"/>
                        <a:pt x="3" y="6"/>
                      </a:cubicBez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sp>
              <p:nvSpPr>
                <p:cNvPr id="41" name="Freeform 24"/>
                <p:cNvSpPr>
                  <a:spLocks noEditPoints="1"/>
                </p:cNvSpPr>
                <p:nvPr/>
              </p:nvSpPr>
              <p:spPr bwMode="auto">
                <a:xfrm>
                  <a:off x="3869" y="1065"/>
                  <a:ext cx="345" cy="470"/>
                </a:xfrm>
                <a:custGeom>
                  <a:avLst/>
                  <a:gdLst>
                    <a:gd name="T0" fmla="*/ 116 w 144"/>
                    <a:gd name="T1" fmla="*/ 2 h 196"/>
                    <a:gd name="T2" fmla="*/ 111 w 144"/>
                    <a:gd name="T3" fmla="*/ 0 h 196"/>
                    <a:gd name="T4" fmla="*/ 7 w 144"/>
                    <a:gd name="T5" fmla="*/ 0 h 196"/>
                    <a:gd name="T6" fmla="*/ 0 w 144"/>
                    <a:gd name="T7" fmla="*/ 7 h 196"/>
                    <a:gd name="T8" fmla="*/ 0 w 144"/>
                    <a:gd name="T9" fmla="*/ 189 h 196"/>
                    <a:gd name="T10" fmla="*/ 7 w 144"/>
                    <a:gd name="T11" fmla="*/ 196 h 196"/>
                    <a:gd name="T12" fmla="*/ 138 w 144"/>
                    <a:gd name="T13" fmla="*/ 196 h 196"/>
                    <a:gd name="T14" fmla="*/ 144 w 144"/>
                    <a:gd name="T15" fmla="*/ 189 h 196"/>
                    <a:gd name="T16" fmla="*/ 144 w 144"/>
                    <a:gd name="T17" fmla="*/ 33 h 196"/>
                    <a:gd name="T18" fmla="*/ 142 w 144"/>
                    <a:gd name="T19" fmla="*/ 28 h 196"/>
                    <a:gd name="T20" fmla="*/ 116 w 144"/>
                    <a:gd name="T21" fmla="*/ 2 h 196"/>
                    <a:gd name="T22" fmla="*/ 13 w 144"/>
                    <a:gd name="T23" fmla="*/ 182 h 196"/>
                    <a:gd name="T24" fmla="*/ 13 w 144"/>
                    <a:gd name="T25" fmla="*/ 13 h 196"/>
                    <a:gd name="T26" fmla="*/ 104 w 144"/>
                    <a:gd name="T27" fmla="*/ 13 h 196"/>
                    <a:gd name="T28" fmla="*/ 104 w 144"/>
                    <a:gd name="T29" fmla="*/ 36 h 196"/>
                    <a:gd name="T30" fmla="*/ 108 w 144"/>
                    <a:gd name="T31" fmla="*/ 40 h 196"/>
                    <a:gd name="T32" fmla="*/ 131 w 144"/>
                    <a:gd name="T33" fmla="*/ 40 h 196"/>
                    <a:gd name="T34" fmla="*/ 131 w 144"/>
                    <a:gd name="T35" fmla="*/ 182 h 196"/>
                    <a:gd name="T36" fmla="*/ 13 w 144"/>
                    <a:gd name="T37" fmla="*/ 18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 h="196">
                      <a:moveTo>
                        <a:pt x="116" y="2"/>
                      </a:moveTo>
                      <a:cubicBezTo>
                        <a:pt x="115" y="1"/>
                        <a:pt x="113" y="0"/>
                        <a:pt x="111" y="0"/>
                      </a:cubicBezTo>
                      <a:cubicBezTo>
                        <a:pt x="7" y="0"/>
                        <a:pt x="7" y="0"/>
                        <a:pt x="7" y="0"/>
                      </a:cubicBezTo>
                      <a:cubicBezTo>
                        <a:pt x="3" y="0"/>
                        <a:pt x="0" y="3"/>
                        <a:pt x="0" y="7"/>
                      </a:cubicBezTo>
                      <a:cubicBezTo>
                        <a:pt x="0" y="189"/>
                        <a:pt x="0" y="189"/>
                        <a:pt x="0" y="189"/>
                      </a:cubicBezTo>
                      <a:cubicBezTo>
                        <a:pt x="0" y="193"/>
                        <a:pt x="3" y="196"/>
                        <a:pt x="7" y="196"/>
                      </a:cubicBezTo>
                      <a:cubicBezTo>
                        <a:pt x="138" y="196"/>
                        <a:pt x="138" y="196"/>
                        <a:pt x="138" y="196"/>
                      </a:cubicBezTo>
                      <a:cubicBezTo>
                        <a:pt x="141" y="196"/>
                        <a:pt x="144" y="193"/>
                        <a:pt x="144" y="189"/>
                      </a:cubicBezTo>
                      <a:cubicBezTo>
                        <a:pt x="144" y="33"/>
                        <a:pt x="144" y="33"/>
                        <a:pt x="144" y="33"/>
                      </a:cubicBezTo>
                      <a:cubicBezTo>
                        <a:pt x="144" y="31"/>
                        <a:pt x="144" y="29"/>
                        <a:pt x="142" y="28"/>
                      </a:cubicBezTo>
                      <a:lnTo>
                        <a:pt x="116" y="2"/>
                      </a:lnTo>
                      <a:close/>
                      <a:moveTo>
                        <a:pt x="13" y="182"/>
                      </a:moveTo>
                      <a:cubicBezTo>
                        <a:pt x="13" y="13"/>
                        <a:pt x="13" y="13"/>
                        <a:pt x="13" y="13"/>
                      </a:cubicBezTo>
                      <a:cubicBezTo>
                        <a:pt x="104" y="13"/>
                        <a:pt x="104" y="13"/>
                        <a:pt x="104" y="13"/>
                      </a:cubicBezTo>
                      <a:cubicBezTo>
                        <a:pt x="104" y="36"/>
                        <a:pt x="104" y="36"/>
                        <a:pt x="104" y="36"/>
                      </a:cubicBezTo>
                      <a:cubicBezTo>
                        <a:pt x="104" y="38"/>
                        <a:pt x="106" y="40"/>
                        <a:pt x="108" y="40"/>
                      </a:cubicBezTo>
                      <a:cubicBezTo>
                        <a:pt x="131" y="40"/>
                        <a:pt x="131" y="40"/>
                        <a:pt x="131" y="40"/>
                      </a:cubicBezTo>
                      <a:cubicBezTo>
                        <a:pt x="131" y="182"/>
                        <a:pt x="131" y="182"/>
                        <a:pt x="131" y="182"/>
                      </a:cubicBezTo>
                      <a:lnTo>
                        <a:pt x="13" y="182"/>
                      </a:ln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sp>
              <p:nvSpPr>
                <p:cNvPr id="42" name="Freeform 25"/>
                <p:cNvSpPr>
                  <a:spLocks noEditPoints="1"/>
                </p:cNvSpPr>
                <p:nvPr/>
              </p:nvSpPr>
              <p:spPr bwMode="auto">
                <a:xfrm>
                  <a:off x="4252" y="1087"/>
                  <a:ext cx="94" cy="444"/>
                </a:xfrm>
                <a:custGeom>
                  <a:avLst/>
                  <a:gdLst>
                    <a:gd name="T0" fmla="*/ 35 w 39"/>
                    <a:gd name="T1" fmla="*/ 0 h 185"/>
                    <a:gd name="T2" fmla="*/ 4 w 39"/>
                    <a:gd name="T3" fmla="*/ 0 h 185"/>
                    <a:gd name="T4" fmla="*/ 0 w 39"/>
                    <a:gd name="T5" fmla="*/ 4 h 185"/>
                    <a:gd name="T6" fmla="*/ 0 w 39"/>
                    <a:gd name="T7" fmla="*/ 144 h 185"/>
                    <a:gd name="T8" fmla="*/ 0 w 39"/>
                    <a:gd name="T9" fmla="*/ 146 h 185"/>
                    <a:gd name="T10" fmla="*/ 16 w 39"/>
                    <a:gd name="T11" fmla="*/ 182 h 185"/>
                    <a:gd name="T12" fmla="*/ 20 w 39"/>
                    <a:gd name="T13" fmla="*/ 185 h 185"/>
                    <a:gd name="T14" fmla="*/ 23 w 39"/>
                    <a:gd name="T15" fmla="*/ 182 h 185"/>
                    <a:gd name="T16" fmla="*/ 39 w 39"/>
                    <a:gd name="T17" fmla="*/ 146 h 185"/>
                    <a:gd name="T18" fmla="*/ 39 w 39"/>
                    <a:gd name="T19" fmla="*/ 144 h 185"/>
                    <a:gd name="T20" fmla="*/ 39 w 39"/>
                    <a:gd name="T21" fmla="*/ 4 h 185"/>
                    <a:gd name="T22" fmla="*/ 35 w 39"/>
                    <a:gd name="T23" fmla="*/ 0 h 185"/>
                    <a:gd name="T24" fmla="*/ 31 w 39"/>
                    <a:gd name="T25" fmla="*/ 143 h 185"/>
                    <a:gd name="T26" fmla="*/ 25 w 39"/>
                    <a:gd name="T27" fmla="*/ 157 h 185"/>
                    <a:gd name="T28" fmla="*/ 14 w 39"/>
                    <a:gd name="T29" fmla="*/ 157 h 185"/>
                    <a:gd name="T30" fmla="*/ 8 w 39"/>
                    <a:gd name="T31" fmla="*/ 143 h 185"/>
                    <a:gd name="T32" fmla="*/ 8 w 39"/>
                    <a:gd name="T33" fmla="*/ 8 h 185"/>
                    <a:gd name="T34" fmla="*/ 18 w 39"/>
                    <a:gd name="T35" fmla="*/ 8 h 185"/>
                    <a:gd name="T36" fmla="*/ 18 w 39"/>
                    <a:gd name="T37" fmla="*/ 8 h 185"/>
                    <a:gd name="T38" fmla="*/ 18 w 39"/>
                    <a:gd name="T39" fmla="*/ 137 h 185"/>
                    <a:gd name="T40" fmla="*/ 21 w 39"/>
                    <a:gd name="T41" fmla="*/ 139 h 185"/>
                    <a:gd name="T42" fmla="*/ 24 w 39"/>
                    <a:gd name="T43" fmla="*/ 137 h 185"/>
                    <a:gd name="T44" fmla="*/ 24 w 39"/>
                    <a:gd name="T45" fmla="*/ 8 h 185"/>
                    <a:gd name="T46" fmla="*/ 24 w 39"/>
                    <a:gd name="T47" fmla="*/ 8 h 185"/>
                    <a:gd name="T48" fmla="*/ 31 w 39"/>
                    <a:gd name="T49" fmla="*/ 8 h 185"/>
                    <a:gd name="T50" fmla="*/ 31 w 39"/>
                    <a:gd name="T51" fmla="*/ 14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185">
                      <a:moveTo>
                        <a:pt x="35" y="0"/>
                      </a:moveTo>
                      <a:cubicBezTo>
                        <a:pt x="4" y="0"/>
                        <a:pt x="4" y="0"/>
                        <a:pt x="4" y="0"/>
                      </a:cubicBezTo>
                      <a:cubicBezTo>
                        <a:pt x="2" y="0"/>
                        <a:pt x="0" y="1"/>
                        <a:pt x="0" y="4"/>
                      </a:cubicBezTo>
                      <a:cubicBezTo>
                        <a:pt x="0" y="144"/>
                        <a:pt x="0" y="144"/>
                        <a:pt x="0" y="144"/>
                      </a:cubicBezTo>
                      <a:cubicBezTo>
                        <a:pt x="0" y="145"/>
                        <a:pt x="0" y="145"/>
                        <a:pt x="0" y="146"/>
                      </a:cubicBezTo>
                      <a:cubicBezTo>
                        <a:pt x="16" y="182"/>
                        <a:pt x="16" y="182"/>
                        <a:pt x="16" y="182"/>
                      </a:cubicBezTo>
                      <a:cubicBezTo>
                        <a:pt x="17" y="184"/>
                        <a:pt x="18" y="185"/>
                        <a:pt x="20" y="185"/>
                      </a:cubicBezTo>
                      <a:cubicBezTo>
                        <a:pt x="21" y="185"/>
                        <a:pt x="23" y="184"/>
                        <a:pt x="23" y="182"/>
                      </a:cubicBezTo>
                      <a:cubicBezTo>
                        <a:pt x="39" y="146"/>
                        <a:pt x="39" y="146"/>
                        <a:pt x="39" y="146"/>
                      </a:cubicBezTo>
                      <a:cubicBezTo>
                        <a:pt x="39" y="145"/>
                        <a:pt x="39" y="145"/>
                        <a:pt x="39" y="144"/>
                      </a:cubicBezTo>
                      <a:cubicBezTo>
                        <a:pt x="39" y="4"/>
                        <a:pt x="39" y="4"/>
                        <a:pt x="39" y="4"/>
                      </a:cubicBezTo>
                      <a:cubicBezTo>
                        <a:pt x="39" y="1"/>
                        <a:pt x="37" y="0"/>
                        <a:pt x="35" y="0"/>
                      </a:cubicBezTo>
                      <a:close/>
                      <a:moveTo>
                        <a:pt x="31" y="143"/>
                      </a:moveTo>
                      <a:cubicBezTo>
                        <a:pt x="25" y="157"/>
                        <a:pt x="25" y="157"/>
                        <a:pt x="25" y="157"/>
                      </a:cubicBezTo>
                      <a:cubicBezTo>
                        <a:pt x="14" y="157"/>
                        <a:pt x="14" y="157"/>
                        <a:pt x="14" y="157"/>
                      </a:cubicBezTo>
                      <a:cubicBezTo>
                        <a:pt x="8" y="143"/>
                        <a:pt x="8" y="143"/>
                        <a:pt x="8" y="143"/>
                      </a:cubicBezTo>
                      <a:cubicBezTo>
                        <a:pt x="8" y="8"/>
                        <a:pt x="8" y="8"/>
                        <a:pt x="8" y="8"/>
                      </a:cubicBezTo>
                      <a:cubicBezTo>
                        <a:pt x="18" y="8"/>
                        <a:pt x="18" y="8"/>
                        <a:pt x="18" y="8"/>
                      </a:cubicBezTo>
                      <a:cubicBezTo>
                        <a:pt x="18" y="8"/>
                        <a:pt x="18" y="8"/>
                        <a:pt x="18" y="8"/>
                      </a:cubicBezTo>
                      <a:cubicBezTo>
                        <a:pt x="18" y="137"/>
                        <a:pt x="18" y="137"/>
                        <a:pt x="18" y="137"/>
                      </a:cubicBezTo>
                      <a:cubicBezTo>
                        <a:pt x="18" y="138"/>
                        <a:pt x="19" y="139"/>
                        <a:pt x="21" y="139"/>
                      </a:cubicBezTo>
                      <a:cubicBezTo>
                        <a:pt x="22" y="139"/>
                        <a:pt x="24" y="138"/>
                        <a:pt x="24" y="137"/>
                      </a:cubicBezTo>
                      <a:cubicBezTo>
                        <a:pt x="24" y="8"/>
                        <a:pt x="24" y="8"/>
                        <a:pt x="24" y="8"/>
                      </a:cubicBezTo>
                      <a:cubicBezTo>
                        <a:pt x="24" y="8"/>
                        <a:pt x="24" y="8"/>
                        <a:pt x="24" y="8"/>
                      </a:cubicBezTo>
                      <a:cubicBezTo>
                        <a:pt x="31" y="8"/>
                        <a:pt x="31" y="8"/>
                        <a:pt x="31" y="8"/>
                      </a:cubicBezTo>
                      <a:lnTo>
                        <a:pt x="31" y="143"/>
                      </a:ln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grpSp>
        </p:grpSp>
        <p:grpSp>
          <p:nvGrpSpPr>
            <p:cNvPr id="28" name="组合 47"/>
            <p:cNvGrpSpPr/>
            <p:nvPr/>
          </p:nvGrpSpPr>
          <p:grpSpPr bwMode="auto">
            <a:xfrm>
              <a:off x="7379080" y="2803349"/>
              <a:ext cx="1271434" cy="1271434"/>
              <a:chOff x="6674239" y="3408398"/>
              <a:chExt cx="1007417" cy="1007417"/>
            </a:xfrm>
          </p:grpSpPr>
          <p:sp>
            <p:nvSpPr>
              <p:cNvPr id="29" name="任意多边形 28"/>
              <p:cNvSpPr/>
              <p:nvPr/>
            </p:nvSpPr>
            <p:spPr>
              <a:xfrm>
                <a:off x="6673599" y="3408261"/>
                <a:ext cx="1008057" cy="1007690"/>
              </a:xfrm>
              <a:custGeom>
                <a:avLst/>
                <a:gdLst>
                  <a:gd name="connsiteX0" fmla="*/ 0 w 1007417"/>
                  <a:gd name="connsiteY0" fmla="*/ 503709 h 1007417"/>
                  <a:gd name="connsiteX1" fmla="*/ 503709 w 1007417"/>
                  <a:gd name="connsiteY1" fmla="*/ 0 h 1007417"/>
                  <a:gd name="connsiteX2" fmla="*/ 1007418 w 1007417"/>
                  <a:gd name="connsiteY2" fmla="*/ 503709 h 1007417"/>
                  <a:gd name="connsiteX3" fmla="*/ 503709 w 1007417"/>
                  <a:gd name="connsiteY3" fmla="*/ 1007418 h 1007417"/>
                  <a:gd name="connsiteX4" fmla="*/ 0 w 1007417"/>
                  <a:gd name="connsiteY4" fmla="*/ 503709 h 1007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417" h="1007417">
                    <a:moveTo>
                      <a:pt x="0" y="503709"/>
                    </a:moveTo>
                    <a:cubicBezTo>
                      <a:pt x="0" y="225518"/>
                      <a:pt x="225518" y="0"/>
                      <a:pt x="503709" y="0"/>
                    </a:cubicBezTo>
                    <a:cubicBezTo>
                      <a:pt x="781900" y="0"/>
                      <a:pt x="1007418" y="225518"/>
                      <a:pt x="1007418" y="503709"/>
                    </a:cubicBezTo>
                    <a:cubicBezTo>
                      <a:pt x="1007418" y="781900"/>
                      <a:pt x="781900" y="1007418"/>
                      <a:pt x="503709" y="1007418"/>
                    </a:cubicBezTo>
                    <a:cubicBezTo>
                      <a:pt x="225518" y="1007418"/>
                      <a:pt x="0" y="781900"/>
                      <a:pt x="0" y="503709"/>
                    </a:cubicBez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latin typeface="Arial" panose="020B0604020202020204" pitchFamily="34" charset="0"/>
                  <a:ea typeface="微软雅黑" panose="020B0503020204020204" pitchFamily="34" charset="-122"/>
                </a:endParaRPr>
              </a:p>
            </p:txBody>
          </p:sp>
          <p:grpSp>
            <p:nvGrpSpPr>
              <p:cNvPr id="30" name="Group 28"/>
              <p:cNvGrpSpPr>
                <a:grpSpLocks noChangeAspect="1"/>
              </p:cNvGrpSpPr>
              <p:nvPr/>
            </p:nvGrpSpPr>
            <p:grpSpPr bwMode="auto">
              <a:xfrm>
                <a:off x="6969306" y="3649352"/>
                <a:ext cx="417282" cy="525508"/>
                <a:chOff x="4401" y="2266"/>
                <a:chExt cx="374" cy="471"/>
              </a:xfrm>
              <a:solidFill>
                <a:schemeClr val="bg1"/>
              </a:solidFill>
            </p:grpSpPr>
            <p:sp>
              <p:nvSpPr>
                <p:cNvPr id="31" name="Freeform 29"/>
                <p:cNvSpPr/>
                <p:nvPr/>
              </p:nvSpPr>
              <p:spPr bwMode="auto">
                <a:xfrm>
                  <a:off x="4538" y="2390"/>
                  <a:ext cx="85" cy="108"/>
                </a:xfrm>
                <a:custGeom>
                  <a:avLst/>
                  <a:gdLst>
                    <a:gd name="T0" fmla="*/ 0 w 35"/>
                    <a:gd name="T1" fmla="*/ 26 h 45"/>
                    <a:gd name="T2" fmla="*/ 3 w 35"/>
                    <a:gd name="T3" fmla="*/ 29 h 45"/>
                    <a:gd name="T4" fmla="*/ 3 w 35"/>
                    <a:gd name="T5" fmla="*/ 29 h 45"/>
                    <a:gd name="T6" fmla="*/ 17 w 35"/>
                    <a:gd name="T7" fmla="*/ 45 h 45"/>
                    <a:gd name="T8" fmla="*/ 32 w 35"/>
                    <a:gd name="T9" fmla="*/ 29 h 45"/>
                    <a:gd name="T10" fmla="*/ 32 w 35"/>
                    <a:gd name="T11" fmla="*/ 29 h 45"/>
                    <a:gd name="T12" fmla="*/ 35 w 35"/>
                    <a:gd name="T13" fmla="*/ 26 h 45"/>
                    <a:gd name="T14" fmla="*/ 33 w 35"/>
                    <a:gd name="T15" fmla="*/ 23 h 45"/>
                    <a:gd name="T16" fmla="*/ 34 w 35"/>
                    <a:gd name="T17" fmla="*/ 17 h 45"/>
                    <a:gd name="T18" fmla="*/ 17 w 35"/>
                    <a:gd name="T19" fmla="*/ 0 h 45"/>
                    <a:gd name="T20" fmla="*/ 1 w 35"/>
                    <a:gd name="T21" fmla="*/ 17 h 45"/>
                    <a:gd name="T22" fmla="*/ 2 w 35"/>
                    <a:gd name="T23" fmla="*/ 23 h 45"/>
                    <a:gd name="T24" fmla="*/ 0 w 35"/>
                    <a:gd name="T25"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45">
                      <a:moveTo>
                        <a:pt x="0" y="26"/>
                      </a:moveTo>
                      <a:cubicBezTo>
                        <a:pt x="0" y="28"/>
                        <a:pt x="1" y="29"/>
                        <a:pt x="3" y="29"/>
                      </a:cubicBezTo>
                      <a:cubicBezTo>
                        <a:pt x="3" y="29"/>
                        <a:pt x="3" y="29"/>
                        <a:pt x="3" y="29"/>
                      </a:cubicBezTo>
                      <a:cubicBezTo>
                        <a:pt x="3" y="37"/>
                        <a:pt x="10" y="45"/>
                        <a:pt x="17" y="45"/>
                      </a:cubicBezTo>
                      <a:cubicBezTo>
                        <a:pt x="25" y="45"/>
                        <a:pt x="31" y="37"/>
                        <a:pt x="32" y="29"/>
                      </a:cubicBezTo>
                      <a:cubicBezTo>
                        <a:pt x="32" y="29"/>
                        <a:pt x="32" y="29"/>
                        <a:pt x="32" y="29"/>
                      </a:cubicBezTo>
                      <a:cubicBezTo>
                        <a:pt x="33" y="29"/>
                        <a:pt x="35" y="28"/>
                        <a:pt x="35" y="26"/>
                      </a:cubicBezTo>
                      <a:cubicBezTo>
                        <a:pt x="35" y="25"/>
                        <a:pt x="34" y="24"/>
                        <a:pt x="33" y="23"/>
                      </a:cubicBezTo>
                      <a:cubicBezTo>
                        <a:pt x="34" y="21"/>
                        <a:pt x="34" y="19"/>
                        <a:pt x="34" y="17"/>
                      </a:cubicBezTo>
                      <a:cubicBezTo>
                        <a:pt x="34" y="8"/>
                        <a:pt x="26" y="0"/>
                        <a:pt x="17" y="0"/>
                      </a:cubicBezTo>
                      <a:cubicBezTo>
                        <a:pt x="8" y="0"/>
                        <a:pt x="1" y="8"/>
                        <a:pt x="1" y="17"/>
                      </a:cubicBezTo>
                      <a:cubicBezTo>
                        <a:pt x="1" y="19"/>
                        <a:pt x="1" y="21"/>
                        <a:pt x="2" y="23"/>
                      </a:cubicBezTo>
                      <a:cubicBezTo>
                        <a:pt x="1" y="24"/>
                        <a:pt x="0" y="25"/>
                        <a:pt x="0" y="26"/>
                      </a:cubicBez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sp>
              <p:nvSpPr>
                <p:cNvPr id="32" name="Freeform 30"/>
                <p:cNvSpPr/>
                <p:nvPr/>
              </p:nvSpPr>
              <p:spPr bwMode="auto">
                <a:xfrm>
                  <a:off x="4490" y="2512"/>
                  <a:ext cx="178" cy="53"/>
                </a:xfrm>
                <a:custGeom>
                  <a:avLst/>
                  <a:gdLst>
                    <a:gd name="T0" fmla="*/ 2 w 74"/>
                    <a:gd name="T1" fmla="*/ 22 h 22"/>
                    <a:gd name="T2" fmla="*/ 73 w 74"/>
                    <a:gd name="T3" fmla="*/ 22 h 22"/>
                    <a:gd name="T4" fmla="*/ 74 w 74"/>
                    <a:gd name="T5" fmla="*/ 21 h 22"/>
                    <a:gd name="T6" fmla="*/ 74 w 74"/>
                    <a:gd name="T7" fmla="*/ 15 h 22"/>
                    <a:gd name="T8" fmla="*/ 74 w 74"/>
                    <a:gd name="T9" fmla="*/ 14 h 22"/>
                    <a:gd name="T10" fmla="*/ 50 w 74"/>
                    <a:gd name="T11" fmla="*/ 0 h 22"/>
                    <a:gd name="T12" fmla="*/ 49 w 74"/>
                    <a:gd name="T13" fmla="*/ 0 h 22"/>
                    <a:gd name="T14" fmla="*/ 48 w 74"/>
                    <a:gd name="T15" fmla="*/ 0 h 22"/>
                    <a:gd name="T16" fmla="*/ 47 w 74"/>
                    <a:gd name="T17" fmla="*/ 0 h 22"/>
                    <a:gd name="T18" fmla="*/ 37 w 74"/>
                    <a:gd name="T19" fmla="*/ 3 h 22"/>
                    <a:gd name="T20" fmla="*/ 27 w 74"/>
                    <a:gd name="T21" fmla="*/ 0 h 22"/>
                    <a:gd name="T22" fmla="*/ 26 w 74"/>
                    <a:gd name="T23" fmla="*/ 0 h 22"/>
                    <a:gd name="T24" fmla="*/ 26 w 74"/>
                    <a:gd name="T25" fmla="*/ 0 h 22"/>
                    <a:gd name="T26" fmla="*/ 25 w 74"/>
                    <a:gd name="T27" fmla="*/ 0 h 22"/>
                    <a:gd name="T28" fmla="*/ 1 w 74"/>
                    <a:gd name="T29" fmla="*/ 14 h 22"/>
                    <a:gd name="T30" fmla="*/ 0 w 74"/>
                    <a:gd name="T31" fmla="*/ 15 h 22"/>
                    <a:gd name="T32" fmla="*/ 0 w 74"/>
                    <a:gd name="T33" fmla="*/ 21 h 22"/>
                    <a:gd name="T34" fmla="*/ 2 w 74"/>
                    <a:gd name="T3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22">
                      <a:moveTo>
                        <a:pt x="2" y="22"/>
                      </a:moveTo>
                      <a:cubicBezTo>
                        <a:pt x="73" y="22"/>
                        <a:pt x="73" y="22"/>
                        <a:pt x="73" y="22"/>
                      </a:cubicBezTo>
                      <a:cubicBezTo>
                        <a:pt x="73" y="22"/>
                        <a:pt x="74" y="21"/>
                        <a:pt x="74" y="21"/>
                      </a:cubicBezTo>
                      <a:cubicBezTo>
                        <a:pt x="74" y="15"/>
                        <a:pt x="74" y="15"/>
                        <a:pt x="74" y="15"/>
                      </a:cubicBezTo>
                      <a:cubicBezTo>
                        <a:pt x="74" y="15"/>
                        <a:pt x="74" y="14"/>
                        <a:pt x="74" y="14"/>
                      </a:cubicBezTo>
                      <a:cubicBezTo>
                        <a:pt x="67" y="7"/>
                        <a:pt x="59" y="3"/>
                        <a:pt x="50" y="0"/>
                      </a:cubicBezTo>
                      <a:cubicBezTo>
                        <a:pt x="49" y="0"/>
                        <a:pt x="49" y="0"/>
                        <a:pt x="49" y="0"/>
                      </a:cubicBezTo>
                      <a:cubicBezTo>
                        <a:pt x="48" y="0"/>
                        <a:pt x="48" y="0"/>
                        <a:pt x="48" y="0"/>
                      </a:cubicBezTo>
                      <a:cubicBezTo>
                        <a:pt x="48" y="0"/>
                        <a:pt x="48" y="0"/>
                        <a:pt x="47" y="0"/>
                      </a:cubicBezTo>
                      <a:cubicBezTo>
                        <a:pt x="45" y="2"/>
                        <a:pt x="41" y="3"/>
                        <a:pt x="37" y="3"/>
                      </a:cubicBezTo>
                      <a:cubicBezTo>
                        <a:pt x="34" y="3"/>
                        <a:pt x="30" y="2"/>
                        <a:pt x="27" y="0"/>
                      </a:cubicBezTo>
                      <a:cubicBezTo>
                        <a:pt x="27" y="0"/>
                        <a:pt x="27" y="0"/>
                        <a:pt x="26" y="0"/>
                      </a:cubicBezTo>
                      <a:cubicBezTo>
                        <a:pt x="26" y="0"/>
                        <a:pt x="26" y="0"/>
                        <a:pt x="26" y="0"/>
                      </a:cubicBezTo>
                      <a:cubicBezTo>
                        <a:pt x="26" y="0"/>
                        <a:pt x="26" y="0"/>
                        <a:pt x="25" y="0"/>
                      </a:cubicBezTo>
                      <a:cubicBezTo>
                        <a:pt x="16" y="2"/>
                        <a:pt x="8" y="7"/>
                        <a:pt x="1" y="14"/>
                      </a:cubicBezTo>
                      <a:cubicBezTo>
                        <a:pt x="1" y="14"/>
                        <a:pt x="0" y="15"/>
                        <a:pt x="0" y="15"/>
                      </a:cubicBezTo>
                      <a:cubicBezTo>
                        <a:pt x="0" y="21"/>
                        <a:pt x="0" y="21"/>
                        <a:pt x="0" y="21"/>
                      </a:cubicBezTo>
                      <a:cubicBezTo>
                        <a:pt x="0" y="21"/>
                        <a:pt x="1" y="22"/>
                        <a:pt x="2" y="22"/>
                      </a:cubicBez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sp>
              <p:nvSpPr>
                <p:cNvPr id="33" name="Freeform 31"/>
                <p:cNvSpPr/>
                <p:nvPr/>
              </p:nvSpPr>
              <p:spPr bwMode="auto">
                <a:xfrm>
                  <a:off x="4476" y="2613"/>
                  <a:ext cx="207" cy="12"/>
                </a:xfrm>
                <a:custGeom>
                  <a:avLst/>
                  <a:gdLst>
                    <a:gd name="T0" fmla="*/ 84 w 86"/>
                    <a:gd name="T1" fmla="*/ 0 h 5"/>
                    <a:gd name="T2" fmla="*/ 3 w 86"/>
                    <a:gd name="T3" fmla="*/ 0 h 5"/>
                    <a:gd name="T4" fmla="*/ 0 w 86"/>
                    <a:gd name="T5" fmla="*/ 2 h 5"/>
                    <a:gd name="T6" fmla="*/ 3 w 86"/>
                    <a:gd name="T7" fmla="*/ 5 h 5"/>
                    <a:gd name="T8" fmla="*/ 84 w 86"/>
                    <a:gd name="T9" fmla="*/ 5 h 5"/>
                    <a:gd name="T10" fmla="*/ 86 w 86"/>
                    <a:gd name="T11" fmla="*/ 2 h 5"/>
                    <a:gd name="T12" fmla="*/ 84 w 8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6" h="5">
                      <a:moveTo>
                        <a:pt x="84" y="0"/>
                      </a:moveTo>
                      <a:cubicBezTo>
                        <a:pt x="3" y="0"/>
                        <a:pt x="3" y="0"/>
                        <a:pt x="3" y="0"/>
                      </a:cubicBezTo>
                      <a:cubicBezTo>
                        <a:pt x="1" y="0"/>
                        <a:pt x="0" y="1"/>
                        <a:pt x="0" y="2"/>
                      </a:cubicBezTo>
                      <a:cubicBezTo>
                        <a:pt x="0" y="4"/>
                        <a:pt x="1" y="5"/>
                        <a:pt x="3" y="5"/>
                      </a:cubicBezTo>
                      <a:cubicBezTo>
                        <a:pt x="84" y="5"/>
                        <a:pt x="84" y="5"/>
                        <a:pt x="84" y="5"/>
                      </a:cubicBezTo>
                      <a:cubicBezTo>
                        <a:pt x="85" y="5"/>
                        <a:pt x="86" y="4"/>
                        <a:pt x="86" y="2"/>
                      </a:cubicBezTo>
                      <a:cubicBezTo>
                        <a:pt x="86" y="1"/>
                        <a:pt x="85" y="0"/>
                        <a:pt x="84" y="0"/>
                      </a:cubicBez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sp>
              <p:nvSpPr>
                <p:cNvPr id="34" name="Freeform 32"/>
                <p:cNvSpPr>
                  <a:spLocks noEditPoints="1"/>
                </p:cNvSpPr>
                <p:nvPr/>
              </p:nvSpPr>
              <p:spPr bwMode="auto">
                <a:xfrm>
                  <a:off x="4401" y="2266"/>
                  <a:ext cx="374" cy="471"/>
                </a:xfrm>
                <a:custGeom>
                  <a:avLst/>
                  <a:gdLst>
                    <a:gd name="T0" fmla="*/ 153 w 155"/>
                    <a:gd name="T1" fmla="*/ 31 h 197"/>
                    <a:gd name="T2" fmla="*/ 124 w 155"/>
                    <a:gd name="T3" fmla="*/ 2 h 197"/>
                    <a:gd name="T4" fmla="*/ 120 w 155"/>
                    <a:gd name="T5" fmla="*/ 0 h 197"/>
                    <a:gd name="T6" fmla="*/ 6 w 155"/>
                    <a:gd name="T7" fmla="*/ 0 h 197"/>
                    <a:gd name="T8" fmla="*/ 0 w 155"/>
                    <a:gd name="T9" fmla="*/ 7 h 197"/>
                    <a:gd name="T10" fmla="*/ 0 w 155"/>
                    <a:gd name="T11" fmla="*/ 190 h 197"/>
                    <a:gd name="T12" fmla="*/ 6 w 155"/>
                    <a:gd name="T13" fmla="*/ 197 h 197"/>
                    <a:gd name="T14" fmla="*/ 148 w 155"/>
                    <a:gd name="T15" fmla="*/ 197 h 197"/>
                    <a:gd name="T16" fmla="*/ 155 w 155"/>
                    <a:gd name="T17" fmla="*/ 190 h 197"/>
                    <a:gd name="T18" fmla="*/ 155 w 155"/>
                    <a:gd name="T19" fmla="*/ 35 h 197"/>
                    <a:gd name="T20" fmla="*/ 153 w 155"/>
                    <a:gd name="T21" fmla="*/ 31 h 197"/>
                    <a:gd name="T22" fmla="*/ 13 w 155"/>
                    <a:gd name="T23" fmla="*/ 183 h 197"/>
                    <a:gd name="T24" fmla="*/ 13 w 155"/>
                    <a:gd name="T25" fmla="*/ 14 h 197"/>
                    <a:gd name="T26" fmla="*/ 116 w 155"/>
                    <a:gd name="T27" fmla="*/ 14 h 197"/>
                    <a:gd name="T28" fmla="*/ 116 w 155"/>
                    <a:gd name="T29" fmla="*/ 35 h 197"/>
                    <a:gd name="T30" fmla="*/ 120 w 155"/>
                    <a:gd name="T31" fmla="*/ 39 h 197"/>
                    <a:gd name="T32" fmla="*/ 142 w 155"/>
                    <a:gd name="T33" fmla="*/ 39 h 197"/>
                    <a:gd name="T34" fmla="*/ 142 w 155"/>
                    <a:gd name="T35" fmla="*/ 183 h 197"/>
                    <a:gd name="T36" fmla="*/ 13 w 155"/>
                    <a:gd name="T37" fmla="*/ 18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5" h="197">
                      <a:moveTo>
                        <a:pt x="153" y="31"/>
                      </a:moveTo>
                      <a:cubicBezTo>
                        <a:pt x="124" y="2"/>
                        <a:pt x="124" y="2"/>
                        <a:pt x="124" y="2"/>
                      </a:cubicBezTo>
                      <a:cubicBezTo>
                        <a:pt x="123" y="1"/>
                        <a:pt x="121" y="0"/>
                        <a:pt x="120" y="0"/>
                      </a:cubicBezTo>
                      <a:cubicBezTo>
                        <a:pt x="6" y="0"/>
                        <a:pt x="6" y="0"/>
                        <a:pt x="6" y="0"/>
                      </a:cubicBezTo>
                      <a:cubicBezTo>
                        <a:pt x="3" y="0"/>
                        <a:pt x="0" y="3"/>
                        <a:pt x="0" y="7"/>
                      </a:cubicBezTo>
                      <a:cubicBezTo>
                        <a:pt x="0" y="190"/>
                        <a:pt x="0" y="190"/>
                        <a:pt x="0" y="190"/>
                      </a:cubicBezTo>
                      <a:cubicBezTo>
                        <a:pt x="0" y="194"/>
                        <a:pt x="3" y="197"/>
                        <a:pt x="6" y="197"/>
                      </a:cubicBezTo>
                      <a:cubicBezTo>
                        <a:pt x="148" y="197"/>
                        <a:pt x="148" y="197"/>
                        <a:pt x="148" y="197"/>
                      </a:cubicBezTo>
                      <a:cubicBezTo>
                        <a:pt x="152" y="197"/>
                        <a:pt x="155" y="194"/>
                        <a:pt x="155" y="190"/>
                      </a:cubicBezTo>
                      <a:cubicBezTo>
                        <a:pt x="155" y="35"/>
                        <a:pt x="155" y="35"/>
                        <a:pt x="155" y="35"/>
                      </a:cubicBezTo>
                      <a:cubicBezTo>
                        <a:pt x="155" y="34"/>
                        <a:pt x="154" y="32"/>
                        <a:pt x="153" y="31"/>
                      </a:cubicBezTo>
                      <a:close/>
                      <a:moveTo>
                        <a:pt x="13" y="183"/>
                      </a:moveTo>
                      <a:cubicBezTo>
                        <a:pt x="13" y="14"/>
                        <a:pt x="13" y="14"/>
                        <a:pt x="13" y="14"/>
                      </a:cubicBezTo>
                      <a:cubicBezTo>
                        <a:pt x="116" y="14"/>
                        <a:pt x="116" y="14"/>
                        <a:pt x="116" y="14"/>
                      </a:cubicBezTo>
                      <a:cubicBezTo>
                        <a:pt x="116" y="35"/>
                        <a:pt x="116" y="35"/>
                        <a:pt x="116" y="35"/>
                      </a:cubicBezTo>
                      <a:cubicBezTo>
                        <a:pt x="116" y="38"/>
                        <a:pt x="118" y="39"/>
                        <a:pt x="120" y="39"/>
                      </a:cubicBezTo>
                      <a:cubicBezTo>
                        <a:pt x="142" y="39"/>
                        <a:pt x="142" y="39"/>
                        <a:pt x="142" y="39"/>
                      </a:cubicBezTo>
                      <a:cubicBezTo>
                        <a:pt x="142" y="183"/>
                        <a:pt x="142" y="183"/>
                        <a:pt x="142" y="183"/>
                      </a:cubicBezTo>
                      <a:lnTo>
                        <a:pt x="13" y="183"/>
                      </a:ln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grpSp>
        </p:grpSp>
      </p:grpSp>
      <p:sp>
        <p:nvSpPr>
          <p:cNvPr id="56" name="文本框 55"/>
          <p:cNvSpPr txBox="1">
            <a:spLocks noChangeArrowheads="1"/>
          </p:cNvSpPr>
          <p:nvPr/>
        </p:nvSpPr>
        <p:spPr bwMode="auto">
          <a:xfrm>
            <a:off x="6465887" y="2721479"/>
            <a:ext cx="4525963" cy="2346283"/>
          </a:xfrm>
          <a:prstGeom prst="rect">
            <a:avLst/>
          </a:prstGeom>
          <a:noFill/>
          <a:ln w="25400">
            <a:solidFill>
              <a:srgbClr val="70AD47"/>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indent="4572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000" dirty="0">
                <a:latin typeface="微软雅黑" panose="020B0503020204020204" pitchFamily="34" charset="-122"/>
                <a:ea typeface="微软雅黑" panose="020B0503020204020204" pitchFamily="34" charset="-122"/>
              </a:rPr>
              <a:t>如果你毕业设计打算发期刊，你可以在这页提出来，我相信导师会支持你的，我个人认为毕设做好了，是可以投好的刊物的，只是大多数同学都打算混过去而已，也不是所有同学都想上研。</a:t>
            </a:r>
            <a:endParaRPr lang="zh-CN" altLang="en-US" sz="2000" dirty="0">
              <a:latin typeface="微软雅黑" panose="020B0503020204020204" pitchFamily="34" charset="-122"/>
              <a:ea typeface="微软雅黑" panose="020B0503020204020204" pitchFamily="34" charset="-122"/>
            </a:endParaRPr>
          </a:p>
        </p:txBody>
      </p:sp>
      <p:sp>
        <p:nvSpPr>
          <p:cNvPr id="57" name="文本框 56"/>
          <p:cNvSpPr txBox="1"/>
          <p:nvPr/>
        </p:nvSpPr>
        <p:spPr>
          <a:xfrm>
            <a:off x="919945" y="254446"/>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59" name="文本框 58"/>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57"/>
                                        </p:tgtEl>
                                        <p:attrNameLst>
                                          <p:attrName>style.visibility</p:attrName>
                                        </p:attrNameLst>
                                      </p:cBhvr>
                                      <p:to>
                                        <p:strVal val="visible"/>
                                      </p:to>
                                    </p:set>
                                    <p:anim calcmode="lin" valueType="num">
                                      <p:cBhvr>
                                        <p:cTn id="7" dur="3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57"/>
                                        </p:tgtEl>
                                        <p:attrNameLst>
                                          <p:attrName>ppt_y</p:attrName>
                                        </p:attrNameLst>
                                      </p:cBhvr>
                                      <p:tavLst>
                                        <p:tav tm="0">
                                          <p:val>
                                            <p:strVal val="#ppt_y"/>
                                          </p:val>
                                        </p:tav>
                                        <p:tav tm="100000">
                                          <p:val>
                                            <p:strVal val="#ppt_y"/>
                                          </p:val>
                                        </p:tav>
                                      </p:tavLst>
                                    </p:anim>
                                    <p:anim calcmode="lin" valueType="num">
                                      <p:cBhvr>
                                        <p:cTn id="9" dur="3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57"/>
                                        </p:tgtEl>
                                      </p:cBhvr>
                                    </p:animEffect>
                                  </p:childTnLst>
                                </p:cTn>
                              </p:par>
                              <p:par>
                                <p:cTn id="12" presetID="22" presetClass="entr" presetSubtype="8" fill="hold" grpId="0" nodeType="withEffect">
                                  <p:stCondLst>
                                    <p:cond delay="500"/>
                                  </p:stCondLst>
                                  <p:childTnLst>
                                    <p:set>
                                      <p:cBhvr>
                                        <p:cTn id="13" dur="1" fill="hold">
                                          <p:stCondLst>
                                            <p:cond delay="0"/>
                                          </p:stCondLst>
                                        </p:cTn>
                                        <p:tgtEl>
                                          <p:spTgt spid="56"/>
                                        </p:tgtEl>
                                        <p:attrNameLst>
                                          <p:attrName>style.visibility</p:attrName>
                                        </p:attrNameLst>
                                      </p:cBhvr>
                                      <p:to>
                                        <p:strVal val="visible"/>
                                      </p:to>
                                    </p:set>
                                    <p:animEffect transition="in" filter="wipe(left)">
                                      <p:cBhvr>
                                        <p:cTn id="14" dur="500"/>
                                        <p:tgtEl>
                                          <p:spTgt spid="56"/>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49" presetClass="entr" presetSubtype="0" decel="100000" fill="hold" nodeType="withEffect">
                                  <p:stCondLst>
                                    <p:cond delay="25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 calcmode="lin" valueType="num">
                                      <p:cBhvr>
                                        <p:cTn id="24" dur="500" fill="hold"/>
                                        <p:tgtEl>
                                          <p:spTgt spid="20"/>
                                        </p:tgtEl>
                                        <p:attrNameLst>
                                          <p:attrName>style.rotation</p:attrName>
                                        </p:attrNameLst>
                                      </p:cBhvr>
                                      <p:tavLst>
                                        <p:tav tm="0">
                                          <p:val>
                                            <p:fltVal val="360"/>
                                          </p:val>
                                        </p:tav>
                                        <p:tav tm="100000">
                                          <p:val>
                                            <p:fltVal val="0"/>
                                          </p:val>
                                        </p:tav>
                                      </p:tavLst>
                                    </p:anim>
                                    <p:animEffect transition="in" filter="fade">
                                      <p:cBhvr>
                                        <p:cTn id="25" dur="500"/>
                                        <p:tgtEl>
                                          <p:spTgt spid="20"/>
                                        </p:tgtEl>
                                      </p:cBhvr>
                                    </p:animEffect>
                                  </p:childTnLst>
                                </p:cTn>
                              </p:par>
                            </p:childTnLst>
                          </p:cTn>
                        </p:par>
                        <p:par>
                          <p:cTn id="26" fill="hold">
                            <p:stCondLst>
                              <p:cond delay="0"/>
                            </p:stCondLst>
                            <p:childTnLst>
                              <p:par>
                                <p:cTn id="27" presetID="10" presetClass="entr" presetSubtype="0" fill="hold" grpId="0" nodeType="after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6" grpId="0" animBg="1"/>
      <p:bldP spid="57" grpId="0"/>
      <p:bldP spid="5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2"/>
          <p:cNvSpPr txBox="1">
            <a:spLocks noChangeArrowheads="1"/>
          </p:cNvSpPr>
          <p:nvPr/>
        </p:nvSpPr>
        <p:spPr bwMode="auto">
          <a:xfrm>
            <a:off x="5252488" y="2694779"/>
            <a:ext cx="5708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3600" b="1" dirty="0">
                <a:solidFill>
                  <a:srgbClr val="70AD47"/>
                </a:solidFill>
              </a:rPr>
              <a:t>添加论文内容第二部分标题</a:t>
            </a:r>
            <a:endParaRPr lang="zh-CN" altLang="en-US" sz="3600" b="1" dirty="0">
              <a:solidFill>
                <a:srgbClr val="70AD47"/>
              </a:solidFill>
            </a:endParaRPr>
          </a:p>
        </p:txBody>
      </p:sp>
      <p:sp>
        <p:nvSpPr>
          <p:cNvPr id="11" name="文本框 4"/>
          <p:cNvSpPr txBox="1">
            <a:spLocks noChangeArrowheads="1"/>
          </p:cNvSpPr>
          <p:nvPr/>
        </p:nvSpPr>
        <p:spPr bwMode="auto">
          <a:xfrm>
            <a:off x="5252488" y="3618704"/>
            <a:ext cx="57086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dirty="0">
                <a:solidFill>
                  <a:srgbClr val="808080"/>
                </a:solidFill>
              </a:rPr>
              <a:t>培养学生综合运用、巩固与扩展所学的基础理论和</a:t>
            </a:r>
            <a:r>
              <a:rPr lang="zh-CN" altLang="en-US" dirty="0" smtClean="0">
                <a:solidFill>
                  <a:srgbClr val="808080"/>
                </a:solidFill>
              </a:rPr>
              <a:t>专业。</a:t>
            </a:r>
            <a:endParaRPr lang="zh-CN" altLang="en-US" dirty="0">
              <a:solidFill>
                <a:srgbClr val="808080"/>
              </a:solidFill>
            </a:endParaRPr>
          </a:p>
        </p:txBody>
      </p:sp>
      <p:grpSp>
        <p:nvGrpSpPr>
          <p:cNvPr id="12" name="组合 11"/>
          <p:cNvGrpSpPr/>
          <p:nvPr/>
        </p:nvGrpSpPr>
        <p:grpSpPr bwMode="auto">
          <a:xfrm>
            <a:off x="728777" y="1804305"/>
            <a:ext cx="3628800" cy="3628800"/>
            <a:chOff x="2883696" y="1908609"/>
            <a:chExt cx="2259516" cy="2258127"/>
          </a:xfrm>
        </p:grpSpPr>
        <p:sp>
          <p:nvSpPr>
            <p:cNvPr id="13" name="菱形 12"/>
            <p:cNvSpPr/>
            <p:nvPr/>
          </p:nvSpPr>
          <p:spPr>
            <a:xfrm>
              <a:off x="2883696" y="1908609"/>
              <a:ext cx="2259516" cy="2258127"/>
            </a:xfrm>
            <a:prstGeom prst="diamond">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4" name="椭圆 13"/>
            <p:cNvSpPr/>
            <p:nvPr/>
          </p:nvSpPr>
          <p:spPr>
            <a:xfrm>
              <a:off x="3319544" y="2343695"/>
              <a:ext cx="1387820" cy="1387955"/>
            </a:xfrm>
            <a:prstGeom prst="ellipse">
              <a:avLst/>
            </a:prstGeom>
            <a:solidFill>
              <a:schemeClr val="bg1"/>
            </a:solidFill>
            <a:ln w="28575">
              <a:solidFill>
                <a:schemeClr val="bg2"/>
              </a:solidFill>
            </a:ln>
            <a:effectLst>
              <a:outerShdw blurRad="165100" dist="114300" dir="2699985" sx="102000" sy="102000"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rgbClr val="000000"/>
                </a:solidFill>
              </a:endParaRPr>
            </a:p>
          </p:txBody>
        </p:sp>
        <p:sp>
          <p:nvSpPr>
            <p:cNvPr id="16" name="KSO_Shape"/>
            <p:cNvSpPr/>
            <p:nvPr/>
          </p:nvSpPr>
          <p:spPr bwMode="auto">
            <a:xfrm>
              <a:off x="3550847" y="2597578"/>
              <a:ext cx="925214" cy="880191"/>
            </a:xfrm>
            <a:custGeom>
              <a:avLst/>
              <a:gdLst>
                <a:gd name="T0" fmla="*/ 2147483646 w 5871"/>
                <a:gd name="T1" fmla="*/ 2147483646 h 5585"/>
                <a:gd name="T2" fmla="*/ 2147483646 w 5871"/>
                <a:gd name="T3" fmla="*/ 2147483646 h 5585"/>
                <a:gd name="T4" fmla="*/ 2147483646 w 5871"/>
                <a:gd name="T5" fmla="*/ 2147483646 h 5585"/>
                <a:gd name="T6" fmla="*/ 2147483646 w 5871"/>
                <a:gd name="T7" fmla="*/ 2147483646 h 5585"/>
                <a:gd name="T8" fmla="*/ 2147483646 w 5871"/>
                <a:gd name="T9" fmla="*/ 2147483646 h 5585"/>
                <a:gd name="T10" fmla="*/ 2147483646 w 5871"/>
                <a:gd name="T11" fmla="*/ 2147483646 h 5585"/>
                <a:gd name="T12" fmla="*/ 2147483646 w 5871"/>
                <a:gd name="T13" fmla="*/ 2147483646 h 5585"/>
                <a:gd name="T14" fmla="*/ 2147483646 w 5871"/>
                <a:gd name="T15" fmla="*/ 2147483646 h 5585"/>
                <a:gd name="T16" fmla="*/ 2147483646 w 5871"/>
                <a:gd name="T17" fmla="*/ 2147483646 h 5585"/>
                <a:gd name="T18" fmla="*/ 2147483646 w 5871"/>
                <a:gd name="T19" fmla="*/ 2147483646 h 5585"/>
                <a:gd name="T20" fmla="*/ 2147483646 w 5871"/>
                <a:gd name="T21" fmla="*/ 2147483646 h 5585"/>
                <a:gd name="T22" fmla="*/ 2147483646 w 5871"/>
                <a:gd name="T23" fmla="*/ 2147483646 h 5585"/>
                <a:gd name="T24" fmla="*/ 2147483646 w 5871"/>
                <a:gd name="T25" fmla="*/ 2147483646 h 5585"/>
                <a:gd name="T26" fmla="*/ 2147483646 w 5871"/>
                <a:gd name="T27" fmla="*/ 2147483646 h 5585"/>
                <a:gd name="T28" fmla="*/ 2147483646 w 5871"/>
                <a:gd name="T29" fmla="*/ 2147483646 h 5585"/>
                <a:gd name="T30" fmla="*/ 2147483646 w 5871"/>
                <a:gd name="T31" fmla="*/ 2147483646 h 5585"/>
                <a:gd name="T32" fmla="*/ 2147483646 w 5871"/>
                <a:gd name="T33" fmla="*/ 2147483646 h 5585"/>
                <a:gd name="T34" fmla="*/ 2147483646 w 5871"/>
                <a:gd name="T35" fmla="*/ 2147483646 h 5585"/>
                <a:gd name="T36" fmla="*/ 2147483646 w 5871"/>
                <a:gd name="T37" fmla="*/ 2147483646 h 5585"/>
                <a:gd name="T38" fmla="*/ 2147483646 w 5871"/>
                <a:gd name="T39" fmla="*/ 2147483646 h 5585"/>
                <a:gd name="T40" fmla="*/ 2147483646 w 5871"/>
                <a:gd name="T41" fmla="*/ 2147483646 h 5585"/>
                <a:gd name="T42" fmla="*/ 2147483646 w 5871"/>
                <a:gd name="T43" fmla="*/ 2147483646 h 5585"/>
                <a:gd name="T44" fmla="*/ 2147483646 w 5871"/>
                <a:gd name="T45" fmla="*/ 2147483646 h 5585"/>
                <a:gd name="T46" fmla="*/ 2147483646 w 5871"/>
                <a:gd name="T47" fmla="*/ 2147483646 h 5585"/>
                <a:gd name="T48" fmla="*/ 2147483646 w 5871"/>
                <a:gd name="T49" fmla="*/ 2147483646 h 5585"/>
                <a:gd name="T50" fmla="*/ 2147483646 w 5871"/>
                <a:gd name="T51" fmla="*/ 2147483646 h 5585"/>
                <a:gd name="T52" fmla="*/ 2147483646 w 5871"/>
                <a:gd name="T53" fmla="*/ 2147483646 h 5585"/>
                <a:gd name="T54" fmla="*/ 2147483646 w 5871"/>
                <a:gd name="T55" fmla="*/ 2147483646 h 5585"/>
                <a:gd name="T56" fmla="*/ 2147483646 w 5871"/>
                <a:gd name="T57" fmla="*/ 2147483646 h 5585"/>
                <a:gd name="T58" fmla="*/ 2147483646 w 5871"/>
                <a:gd name="T59" fmla="*/ 2147483646 h 5585"/>
                <a:gd name="T60" fmla="*/ 2147483646 w 5871"/>
                <a:gd name="T61" fmla="*/ 2147483646 h 5585"/>
                <a:gd name="T62" fmla="*/ 2147483646 w 5871"/>
                <a:gd name="T63" fmla="*/ 2147483646 h 5585"/>
                <a:gd name="T64" fmla="*/ 2147483646 w 5871"/>
                <a:gd name="T65" fmla="*/ 2147483646 h 5585"/>
                <a:gd name="T66" fmla="*/ 2147483646 w 5871"/>
                <a:gd name="T67" fmla="*/ 2147483646 h 5585"/>
                <a:gd name="T68" fmla="*/ 2147483646 w 5871"/>
                <a:gd name="T69" fmla="*/ 2147483646 h 5585"/>
                <a:gd name="T70" fmla="*/ 2147483646 w 5871"/>
                <a:gd name="T71" fmla="*/ 2147483646 h 5585"/>
                <a:gd name="T72" fmla="*/ 2147483646 w 5871"/>
                <a:gd name="T73" fmla="*/ 2147483646 h 5585"/>
                <a:gd name="T74" fmla="*/ 2147483646 w 5871"/>
                <a:gd name="T75" fmla="*/ 2147483646 h 5585"/>
                <a:gd name="T76" fmla="*/ 2147483646 w 5871"/>
                <a:gd name="T77" fmla="*/ 2147483646 h 5585"/>
                <a:gd name="T78" fmla="*/ 2147483646 w 5871"/>
                <a:gd name="T79" fmla="*/ 2147483646 h 5585"/>
                <a:gd name="T80" fmla="*/ 2147483646 w 5871"/>
                <a:gd name="T81" fmla="*/ 2147483646 h 5585"/>
                <a:gd name="T82" fmla="*/ 2147483646 w 5871"/>
                <a:gd name="T83" fmla="*/ 2147483646 h 5585"/>
                <a:gd name="T84" fmla="*/ 2147483646 w 5871"/>
                <a:gd name="T85" fmla="*/ 2147483646 h 5585"/>
                <a:gd name="T86" fmla="*/ 2147483646 w 5871"/>
                <a:gd name="T87" fmla="*/ 2147483646 h 5585"/>
                <a:gd name="T88" fmla="*/ 2147483646 w 5871"/>
                <a:gd name="T89" fmla="*/ 2147483646 h 5585"/>
                <a:gd name="T90" fmla="*/ 2147483646 w 5871"/>
                <a:gd name="T91" fmla="*/ 2147483646 h 5585"/>
                <a:gd name="T92" fmla="*/ 2147483646 w 5871"/>
                <a:gd name="T93" fmla="*/ 2147483646 h 5585"/>
                <a:gd name="T94" fmla="*/ 2147483646 w 5871"/>
                <a:gd name="T95" fmla="*/ 2147483646 h 5585"/>
                <a:gd name="T96" fmla="*/ 2147483646 w 5871"/>
                <a:gd name="T97" fmla="*/ 2147483646 h 5585"/>
                <a:gd name="T98" fmla="*/ 2147483646 w 5871"/>
                <a:gd name="T99" fmla="*/ 2147483646 h 5585"/>
                <a:gd name="T100" fmla="*/ 2147483646 w 5871"/>
                <a:gd name="T101" fmla="*/ 2147483646 h 5585"/>
                <a:gd name="T102" fmla="*/ 2147483646 w 5871"/>
                <a:gd name="T103" fmla="*/ 2147483646 h 5585"/>
                <a:gd name="T104" fmla="*/ 0 w 5871"/>
                <a:gd name="T105" fmla="*/ 2147483646 h 5585"/>
                <a:gd name="T106" fmla="*/ 2147483646 w 5871"/>
                <a:gd name="T107" fmla="*/ 0 h 5585"/>
                <a:gd name="T108" fmla="*/ 2147483646 w 5871"/>
                <a:gd name="T109" fmla="*/ 2147483646 h 5585"/>
                <a:gd name="T110" fmla="*/ 2147483646 w 5871"/>
                <a:gd name="T111" fmla="*/ 2147483646 h 55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871" h="5585">
                  <a:moveTo>
                    <a:pt x="774" y="374"/>
                  </a:moveTo>
                  <a:lnTo>
                    <a:pt x="774" y="1910"/>
                  </a:lnTo>
                  <a:lnTo>
                    <a:pt x="5107" y="1910"/>
                  </a:lnTo>
                  <a:lnTo>
                    <a:pt x="5107" y="374"/>
                  </a:lnTo>
                  <a:lnTo>
                    <a:pt x="774" y="374"/>
                  </a:lnTo>
                  <a:close/>
                  <a:moveTo>
                    <a:pt x="1597" y="3265"/>
                  </a:moveTo>
                  <a:lnTo>
                    <a:pt x="1597" y="3265"/>
                  </a:lnTo>
                  <a:lnTo>
                    <a:pt x="1591" y="3265"/>
                  </a:lnTo>
                  <a:lnTo>
                    <a:pt x="1587" y="3265"/>
                  </a:lnTo>
                  <a:lnTo>
                    <a:pt x="1586" y="3265"/>
                  </a:lnTo>
                  <a:lnTo>
                    <a:pt x="1581" y="3265"/>
                  </a:lnTo>
                  <a:lnTo>
                    <a:pt x="1576" y="3265"/>
                  </a:lnTo>
                  <a:lnTo>
                    <a:pt x="1571" y="3265"/>
                  </a:lnTo>
                  <a:lnTo>
                    <a:pt x="1570" y="3265"/>
                  </a:lnTo>
                  <a:lnTo>
                    <a:pt x="1566" y="3265"/>
                  </a:lnTo>
                  <a:lnTo>
                    <a:pt x="1560" y="3265"/>
                  </a:lnTo>
                  <a:lnTo>
                    <a:pt x="1555" y="3265"/>
                  </a:lnTo>
                  <a:lnTo>
                    <a:pt x="1550" y="3265"/>
                  </a:lnTo>
                  <a:lnTo>
                    <a:pt x="1545" y="3265"/>
                  </a:lnTo>
                  <a:lnTo>
                    <a:pt x="1540" y="3265"/>
                  </a:lnTo>
                  <a:lnTo>
                    <a:pt x="1539" y="3265"/>
                  </a:lnTo>
                  <a:lnTo>
                    <a:pt x="1535" y="3265"/>
                  </a:lnTo>
                  <a:lnTo>
                    <a:pt x="1529" y="3265"/>
                  </a:lnTo>
                  <a:lnTo>
                    <a:pt x="1525" y="3265"/>
                  </a:lnTo>
                  <a:lnTo>
                    <a:pt x="1524" y="3265"/>
                  </a:lnTo>
                  <a:lnTo>
                    <a:pt x="1519" y="3265"/>
                  </a:lnTo>
                  <a:lnTo>
                    <a:pt x="1514" y="3265"/>
                  </a:lnTo>
                  <a:lnTo>
                    <a:pt x="1509" y="3265"/>
                  </a:lnTo>
                  <a:lnTo>
                    <a:pt x="1508" y="3265"/>
                  </a:lnTo>
                  <a:lnTo>
                    <a:pt x="1504" y="3265"/>
                  </a:lnTo>
                  <a:lnTo>
                    <a:pt x="1498" y="3265"/>
                  </a:lnTo>
                  <a:lnTo>
                    <a:pt x="1494" y="3265"/>
                  </a:lnTo>
                  <a:lnTo>
                    <a:pt x="1493" y="3265"/>
                  </a:lnTo>
                  <a:lnTo>
                    <a:pt x="1488" y="3265"/>
                  </a:lnTo>
                  <a:lnTo>
                    <a:pt x="1483" y="3265"/>
                  </a:lnTo>
                  <a:lnTo>
                    <a:pt x="1478" y="3265"/>
                  </a:lnTo>
                  <a:lnTo>
                    <a:pt x="1477" y="3265"/>
                  </a:lnTo>
                  <a:lnTo>
                    <a:pt x="1473" y="3265"/>
                  </a:lnTo>
                  <a:lnTo>
                    <a:pt x="1467" y="3265"/>
                  </a:lnTo>
                  <a:lnTo>
                    <a:pt x="1463" y="3265"/>
                  </a:lnTo>
                  <a:lnTo>
                    <a:pt x="1462" y="3265"/>
                  </a:lnTo>
                  <a:lnTo>
                    <a:pt x="1457" y="3265"/>
                  </a:lnTo>
                  <a:lnTo>
                    <a:pt x="1452" y="3265"/>
                  </a:lnTo>
                  <a:lnTo>
                    <a:pt x="1446" y="3265"/>
                  </a:lnTo>
                  <a:lnTo>
                    <a:pt x="1442" y="3265"/>
                  </a:lnTo>
                  <a:lnTo>
                    <a:pt x="1266" y="3265"/>
                  </a:lnTo>
                  <a:lnTo>
                    <a:pt x="1345" y="3830"/>
                  </a:lnTo>
                  <a:lnTo>
                    <a:pt x="1294" y="3911"/>
                  </a:lnTo>
                  <a:lnTo>
                    <a:pt x="1345" y="3977"/>
                  </a:lnTo>
                  <a:lnTo>
                    <a:pt x="1117" y="4116"/>
                  </a:lnTo>
                  <a:lnTo>
                    <a:pt x="1112" y="4144"/>
                  </a:lnTo>
                  <a:lnTo>
                    <a:pt x="1106" y="4173"/>
                  </a:lnTo>
                  <a:lnTo>
                    <a:pt x="1103" y="4201"/>
                  </a:lnTo>
                  <a:lnTo>
                    <a:pt x="1099" y="4228"/>
                  </a:lnTo>
                  <a:lnTo>
                    <a:pt x="1097" y="4255"/>
                  </a:lnTo>
                  <a:lnTo>
                    <a:pt x="1096" y="4281"/>
                  </a:lnTo>
                  <a:lnTo>
                    <a:pt x="1096" y="4308"/>
                  </a:lnTo>
                  <a:lnTo>
                    <a:pt x="1096" y="4333"/>
                  </a:lnTo>
                  <a:lnTo>
                    <a:pt x="1097" y="4359"/>
                  </a:lnTo>
                  <a:lnTo>
                    <a:pt x="1098" y="4383"/>
                  </a:lnTo>
                  <a:lnTo>
                    <a:pt x="1100" y="4407"/>
                  </a:lnTo>
                  <a:lnTo>
                    <a:pt x="1104" y="4432"/>
                  </a:lnTo>
                  <a:lnTo>
                    <a:pt x="1112" y="4478"/>
                  </a:lnTo>
                  <a:lnTo>
                    <a:pt x="1121" y="4523"/>
                  </a:lnTo>
                  <a:lnTo>
                    <a:pt x="1133" y="4568"/>
                  </a:lnTo>
                  <a:lnTo>
                    <a:pt x="1147" y="4611"/>
                  </a:lnTo>
                  <a:lnTo>
                    <a:pt x="1162" y="4653"/>
                  </a:lnTo>
                  <a:lnTo>
                    <a:pt x="1179" y="4694"/>
                  </a:lnTo>
                  <a:lnTo>
                    <a:pt x="1198" y="4733"/>
                  </a:lnTo>
                  <a:lnTo>
                    <a:pt x="1218" y="4772"/>
                  </a:lnTo>
                  <a:lnTo>
                    <a:pt x="1238" y="4812"/>
                  </a:lnTo>
                  <a:lnTo>
                    <a:pt x="1259" y="4849"/>
                  </a:lnTo>
                  <a:lnTo>
                    <a:pt x="774" y="4849"/>
                  </a:lnTo>
                  <a:lnTo>
                    <a:pt x="774" y="2135"/>
                  </a:lnTo>
                  <a:lnTo>
                    <a:pt x="2185" y="2135"/>
                  </a:lnTo>
                  <a:lnTo>
                    <a:pt x="2185" y="4849"/>
                  </a:lnTo>
                  <a:lnTo>
                    <a:pt x="1780" y="4849"/>
                  </a:lnTo>
                  <a:lnTo>
                    <a:pt x="1801" y="4812"/>
                  </a:lnTo>
                  <a:lnTo>
                    <a:pt x="1821" y="4772"/>
                  </a:lnTo>
                  <a:lnTo>
                    <a:pt x="1841" y="4733"/>
                  </a:lnTo>
                  <a:lnTo>
                    <a:pt x="1859" y="4694"/>
                  </a:lnTo>
                  <a:lnTo>
                    <a:pt x="1876" y="4653"/>
                  </a:lnTo>
                  <a:lnTo>
                    <a:pt x="1892" y="4611"/>
                  </a:lnTo>
                  <a:lnTo>
                    <a:pt x="1905" y="4568"/>
                  </a:lnTo>
                  <a:lnTo>
                    <a:pt x="1917" y="4523"/>
                  </a:lnTo>
                  <a:lnTo>
                    <a:pt x="1927" y="4478"/>
                  </a:lnTo>
                  <a:lnTo>
                    <a:pt x="1935" y="4432"/>
                  </a:lnTo>
                  <a:lnTo>
                    <a:pt x="1938" y="4407"/>
                  </a:lnTo>
                  <a:lnTo>
                    <a:pt x="1941" y="4383"/>
                  </a:lnTo>
                  <a:lnTo>
                    <a:pt x="1942" y="4359"/>
                  </a:lnTo>
                  <a:lnTo>
                    <a:pt x="1943" y="4333"/>
                  </a:lnTo>
                  <a:lnTo>
                    <a:pt x="1943" y="4308"/>
                  </a:lnTo>
                  <a:lnTo>
                    <a:pt x="1942" y="4281"/>
                  </a:lnTo>
                  <a:lnTo>
                    <a:pt x="1941" y="4255"/>
                  </a:lnTo>
                  <a:lnTo>
                    <a:pt x="1938" y="4228"/>
                  </a:lnTo>
                  <a:lnTo>
                    <a:pt x="1936" y="4201"/>
                  </a:lnTo>
                  <a:lnTo>
                    <a:pt x="1932" y="4173"/>
                  </a:lnTo>
                  <a:lnTo>
                    <a:pt x="1927" y="4144"/>
                  </a:lnTo>
                  <a:lnTo>
                    <a:pt x="1922" y="4116"/>
                  </a:lnTo>
                  <a:lnTo>
                    <a:pt x="1694" y="3977"/>
                  </a:lnTo>
                  <a:lnTo>
                    <a:pt x="1745" y="3911"/>
                  </a:lnTo>
                  <a:lnTo>
                    <a:pt x="1694" y="3830"/>
                  </a:lnTo>
                  <a:lnTo>
                    <a:pt x="1771" y="3265"/>
                  </a:lnTo>
                  <a:lnTo>
                    <a:pt x="1597" y="3265"/>
                  </a:lnTo>
                  <a:close/>
                  <a:moveTo>
                    <a:pt x="4819" y="863"/>
                  </a:moveTo>
                  <a:lnTo>
                    <a:pt x="4819" y="1057"/>
                  </a:lnTo>
                  <a:lnTo>
                    <a:pt x="3585" y="1057"/>
                  </a:lnTo>
                  <a:lnTo>
                    <a:pt x="3585" y="863"/>
                  </a:lnTo>
                  <a:lnTo>
                    <a:pt x="4819" y="863"/>
                  </a:lnTo>
                  <a:close/>
                  <a:moveTo>
                    <a:pt x="5002" y="1108"/>
                  </a:moveTo>
                  <a:lnTo>
                    <a:pt x="5002" y="1379"/>
                  </a:lnTo>
                  <a:lnTo>
                    <a:pt x="3769" y="1379"/>
                  </a:lnTo>
                  <a:lnTo>
                    <a:pt x="3769" y="1108"/>
                  </a:lnTo>
                  <a:lnTo>
                    <a:pt x="5002" y="1108"/>
                  </a:lnTo>
                  <a:close/>
                  <a:moveTo>
                    <a:pt x="4891" y="1429"/>
                  </a:moveTo>
                  <a:lnTo>
                    <a:pt x="4891" y="1623"/>
                  </a:lnTo>
                  <a:lnTo>
                    <a:pt x="3657" y="1623"/>
                  </a:lnTo>
                  <a:lnTo>
                    <a:pt x="3657" y="1429"/>
                  </a:lnTo>
                  <a:lnTo>
                    <a:pt x="4891" y="1429"/>
                  </a:lnTo>
                  <a:close/>
                  <a:moveTo>
                    <a:pt x="4977" y="1659"/>
                  </a:moveTo>
                  <a:lnTo>
                    <a:pt x="4977" y="1853"/>
                  </a:lnTo>
                  <a:lnTo>
                    <a:pt x="3743" y="1853"/>
                  </a:lnTo>
                  <a:lnTo>
                    <a:pt x="3743" y="1659"/>
                  </a:lnTo>
                  <a:lnTo>
                    <a:pt x="4977" y="1659"/>
                  </a:lnTo>
                  <a:close/>
                  <a:moveTo>
                    <a:pt x="1643" y="596"/>
                  </a:moveTo>
                  <a:lnTo>
                    <a:pt x="1833" y="561"/>
                  </a:lnTo>
                  <a:lnTo>
                    <a:pt x="2061" y="1773"/>
                  </a:lnTo>
                  <a:lnTo>
                    <a:pt x="1871" y="1809"/>
                  </a:lnTo>
                  <a:lnTo>
                    <a:pt x="1643" y="596"/>
                  </a:lnTo>
                  <a:close/>
                  <a:moveTo>
                    <a:pt x="1388" y="596"/>
                  </a:moveTo>
                  <a:lnTo>
                    <a:pt x="1579" y="561"/>
                  </a:lnTo>
                  <a:lnTo>
                    <a:pt x="1807" y="1773"/>
                  </a:lnTo>
                  <a:lnTo>
                    <a:pt x="1616" y="1809"/>
                  </a:lnTo>
                  <a:lnTo>
                    <a:pt x="1388" y="596"/>
                  </a:lnTo>
                  <a:close/>
                  <a:moveTo>
                    <a:pt x="1134" y="596"/>
                  </a:moveTo>
                  <a:lnTo>
                    <a:pt x="1324" y="561"/>
                  </a:lnTo>
                  <a:lnTo>
                    <a:pt x="1551" y="1773"/>
                  </a:lnTo>
                  <a:lnTo>
                    <a:pt x="1361" y="1809"/>
                  </a:lnTo>
                  <a:lnTo>
                    <a:pt x="1134" y="596"/>
                  </a:lnTo>
                  <a:close/>
                  <a:moveTo>
                    <a:pt x="884" y="568"/>
                  </a:moveTo>
                  <a:lnTo>
                    <a:pt x="1077" y="568"/>
                  </a:lnTo>
                  <a:lnTo>
                    <a:pt x="1077" y="1802"/>
                  </a:lnTo>
                  <a:lnTo>
                    <a:pt x="884" y="1802"/>
                  </a:lnTo>
                  <a:lnTo>
                    <a:pt x="884" y="568"/>
                  </a:lnTo>
                  <a:close/>
                  <a:moveTo>
                    <a:pt x="3540" y="2418"/>
                  </a:moveTo>
                  <a:lnTo>
                    <a:pt x="3807" y="2354"/>
                  </a:lnTo>
                  <a:lnTo>
                    <a:pt x="4033" y="3306"/>
                  </a:lnTo>
                  <a:lnTo>
                    <a:pt x="3765" y="3369"/>
                  </a:lnTo>
                  <a:lnTo>
                    <a:pt x="3540" y="2418"/>
                  </a:lnTo>
                  <a:close/>
                  <a:moveTo>
                    <a:pt x="3622" y="2531"/>
                  </a:moveTo>
                  <a:lnTo>
                    <a:pt x="3639" y="2606"/>
                  </a:lnTo>
                  <a:lnTo>
                    <a:pt x="3791" y="2570"/>
                  </a:lnTo>
                  <a:lnTo>
                    <a:pt x="3773" y="2496"/>
                  </a:lnTo>
                  <a:lnTo>
                    <a:pt x="3622" y="2531"/>
                  </a:lnTo>
                  <a:close/>
                  <a:moveTo>
                    <a:pt x="3739" y="3028"/>
                  </a:moveTo>
                  <a:lnTo>
                    <a:pt x="3776" y="3184"/>
                  </a:lnTo>
                  <a:lnTo>
                    <a:pt x="3928" y="3148"/>
                  </a:lnTo>
                  <a:lnTo>
                    <a:pt x="3890" y="2991"/>
                  </a:lnTo>
                  <a:lnTo>
                    <a:pt x="3739" y="3028"/>
                  </a:lnTo>
                  <a:close/>
                  <a:moveTo>
                    <a:pt x="3193" y="2418"/>
                  </a:moveTo>
                  <a:lnTo>
                    <a:pt x="3418" y="3369"/>
                  </a:lnTo>
                  <a:lnTo>
                    <a:pt x="3687" y="3306"/>
                  </a:lnTo>
                  <a:lnTo>
                    <a:pt x="3461" y="2354"/>
                  </a:lnTo>
                  <a:lnTo>
                    <a:pt x="3193" y="2418"/>
                  </a:lnTo>
                  <a:close/>
                  <a:moveTo>
                    <a:pt x="3276" y="2531"/>
                  </a:moveTo>
                  <a:lnTo>
                    <a:pt x="3426" y="2496"/>
                  </a:lnTo>
                  <a:lnTo>
                    <a:pt x="3444" y="2570"/>
                  </a:lnTo>
                  <a:lnTo>
                    <a:pt x="3292" y="2606"/>
                  </a:lnTo>
                  <a:lnTo>
                    <a:pt x="3276" y="2531"/>
                  </a:lnTo>
                  <a:close/>
                  <a:moveTo>
                    <a:pt x="3393" y="3028"/>
                  </a:moveTo>
                  <a:lnTo>
                    <a:pt x="3429" y="3184"/>
                  </a:lnTo>
                  <a:lnTo>
                    <a:pt x="3581" y="3148"/>
                  </a:lnTo>
                  <a:lnTo>
                    <a:pt x="3544" y="2991"/>
                  </a:lnTo>
                  <a:lnTo>
                    <a:pt x="3393" y="3028"/>
                  </a:lnTo>
                  <a:close/>
                  <a:moveTo>
                    <a:pt x="2841" y="2418"/>
                  </a:moveTo>
                  <a:lnTo>
                    <a:pt x="3109" y="2354"/>
                  </a:lnTo>
                  <a:lnTo>
                    <a:pt x="3335" y="3306"/>
                  </a:lnTo>
                  <a:lnTo>
                    <a:pt x="3067" y="3369"/>
                  </a:lnTo>
                  <a:lnTo>
                    <a:pt x="2841" y="2418"/>
                  </a:lnTo>
                  <a:close/>
                  <a:moveTo>
                    <a:pt x="2923" y="2531"/>
                  </a:moveTo>
                  <a:lnTo>
                    <a:pt x="2941" y="2606"/>
                  </a:lnTo>
                  <a:lnTo>
                    <a:pt x="3092" y="2570"/>
                  </a:lnTo>
                  <a:lnTo>
                    <a:pt x="3075" y="2496"/>
                  </a:lnTo>
                  <a:lnTo>
                    <a:pt x="2923" y="2531"/>
                  </a:lnTo>
                  <a:close/>
                  <a:moveTo>
                    <a:pt x="3041" y="3028"/>
                  </a:moveTo>
                  <a:lnTo>
                    <a:pt x="3192" y="2991"/>
                  </a:lnTo>
                  <a:lnTo>
                    <a:pt x="3229" y="3148"/>
                  </a:lnTo>
                  <a:lnTo>
                    <a:pt x="3078" y="3184"/>
                  </a:lnTo>
                  <a:lnTo>
                    <a:pt x="3041" y="3028"/>
                  </a:lnTo>
                  <a:close/>
                  <a:moveTo>
                    <a:pt x="2553" y="2372"/>
                  </a:moveTo>
                  <a:lnTo>
                    <a:pt x="2828" y="2372"/>
                  </a:lnTo>
                  <a:lnTo>
                    <a:pt x="2828" y="3352"/>
                  </a:lnTo>
                  <a:lnTo>
                    <a:pt x="2553" y="3352"/>
                  </a:lnTo>
                  <a:lnTo>
                    <a:pt x="2553" y="2372"/>
                  </a:lnTo>
                  <a:close/>
                  <a:moveTo>
                    <a:pt x="2606" y="2503"/>
                  </a:moveTo>
                  <a:lnTo>
                    <a:pt x="2606" y="2579"/>
                  </a:lnTo>
                  <a:lnTo>
                    <a:pt x="2762" y="2579"/>
                  </a:lnTo>
                  <a:lnTo>
                    <a:pt x="2762" y="2503"/>
                  </a:lnTo>
                  <a:lnTo>
                    <a:pt x="2606" y="2503"/>
                  </a:lnTo>
                  <a:close/>
                  <a:moveTo>
                    <a:pt x="2606" y="3012"/>
                  </a:moveTo>
                  <a:lnTo>
                    <a:pt x="2606" y="3173"/>
                  </a:lnTo>
                  <a:lnTo>
                    <a:pt x="2762" y="3173"/>
                  </a:lnTo>
                  <a:lnTo>
                    <a:pt x="2762" y="3012"/>
                  </a:lnTo>
                  <a:lnTo>
                    <a:pt x="2606" y="3012"/>
                  </a:lnTo>
                  <a:close/>
                  <a:moveTo>
                    <a:pt x="5555" y="151"/>
                  </a:moveTo>
                  <a:lnTo>
                    <a:pt x="5555" y="374"/>
                  </a:lnTo>
                  <a:lnTo>
                    <a:pt x="5555" y="4849"/>
                  </a:lnTo>
                  <a:lnTo>
                    <a:pt x="5871" y="4849"/>
                  </a:lnTo>
                  <a:lnTo>
                    <a:pt x="5871" y="5585"/>
                  </a:lnTo>
                  <a:lnTo>
                    <a:pt x="0" y="5585"/>
                  </a:lnTo>
                  <a:lnTo>
                    <a:pt x="0" y="4849"/>
                  </a:lnTo>
                  <a:lnTo>
                    <a:pt x="326" y="4849"/>
                  </a:lnTo>
                  <a:lnTo>
                    <a:pt x="326" y="374"/>
                  </a:lnTo>
                  <a:lnTo>
                    <a:pt x="326" y="151"/>
                  </a:lnTo>
                  <a:lnTo>
                    <a:pt x="326" y="0"/>
                  </a:lnTo>
                  <a:lnTo>
                    <a:pt x="5555" y="0"/>
                  </a:lnTo>
                  <a:lnTo>
                    <a:pt x="5555" y="151"/>
                  </a:lnTo>
                  <a:close/>
                  <a:moveTo>
                    <a:pt x="2409" y="2135"/>
                  </a:moveTo>
                  <a:lnTo>
                    <a:pt x="2409" y="3385"/>
                  </a:lnTo>
                  <a:lnTo>
                    <a:pt x="5107" y="3385"/>
                  </a:lnTo>
                  <a:lnTo>
                    <a:pt x="5107" y="2135"/>
                  </a:lnTo>
                  <a:lnTo>
                    <a:pt x="2409" y="2135"/>
                  </a:lnTo>
                  <a:close/>
                  <a:moveTo>
                    <a:pt x="2409" y="3609"/>
                  </a:moveTo>
                  <a:lnTo>
                    <a:pt x="2409" y="4849"/>
                  </a:lnTo>
                  <a:lnTo>
                    <a:pt x="5107" y="4849"/>
                  </a:lnTo>
                  <a:lnTo>
                    <a:pt x="5107" y="3609"/>
                  </a:lnTo>
                  <a:lnTo>
                    <a:pt x="2409" y="3609"/>
                  </a:lnTo>
                  <a:close/>
                </a:path>
              </a:pathLst>
            </a:custGeom>
            <a:solidFill>
              <a:srgbClr val="70AD47"/>
            </a:solidFill>
            <a:ln>
              <a:noFill/>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noProof="1">
                <a:solidFill>
                  <a:srgbClr val="FFFFFF"/>
                </a:solidFill>
              </a:endParaRPr>
            </a:p>
          </p:txBody>
        </p:sp>
      </p:grpSp>
      <p:sp>
        <p:nvSpPr>
          <p:cNvPr id="17" name="文本框 16"/>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hidden="1"/>
          <p:cNvSpPr/>
          <p:nvPr/>
        </p:nvSpPr>
        <p:spPr>
          <a:xfrm>
            <a:off x="0" y="485174"/>
            <a:ext cx="182880" cy="520666"/>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 name="文本框 12"/>
          <p:cNvSpPr txBox="1"/>
          <p:nvPr/>
        </p:nvSpPr>
        <p:spPr>
          <a:xfrm>
            <a:off x="964865" y="262329"/>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cxnSp>
        <p:nvCxnSpPr>
          <p:cNvPr id="89" name="直接连接符 88"/>
          <p:cNvCxnSpPr/>
          <p:nvPr/>
        </p:nvCxnSpPr>
        <p:spPr>
          <a:xfrm>
            <a:off x="695325" y="2009662"/>
            <a:ext cx="3767328" cy="0"/>
          </a:xfrm>
          <a:prstGeom prst="line">
            <a:avLst/>
          </a:prstGeom>
          <a:ln w="22225">
            <a:solidFill>
              <a:srgbClr val="70AD47"/>
            </a:solidFill>
          </a:ln>
        </p:spPr>
        <p:style>
          <a:lnRef idx="1">
            <a:schemeClr val="accent1"/>
          </a:lnRef>
          <a:fillRef idx="0">
            <a:schemeClr val="accent1"/>
          </a:fillRef>
          <a:effectRef idx="0">
            <a:schemeClr val="accent1"/>
          </a:effectRef>
          <a:fontRef idx="minor">
            <a:schemeClr val="tx1"/>
          </a:fontRef>
        </p:style>
      </p:cxnSp>
      <p:sp>
        <p:nvSpPr>
          <p:cNvPr id="90" name="文本框 89"/>
          <p:cNvSpPr txBox="1"/>
          <p:nvPr/>
        </p:nvSpPr>
        <p:spPr>
          <a:xfrm>
            <a:off x="1167956" y="1594089"/>
            <a:ext cx="2999232" cy="400110"/>
          </a:xfrm>
          <a:prstGeom prst="rect">
            <a:avLst/>
          </a:prstGeom>
          <a:noFill/>
        </p:spPr>
        <p:txBody>
          <a:bodyPr wrap="square" rtlCol="0">
            <a:spAutoFit/>
          </a:bodyPr>
          <a:lstStyle/>
          <a:p>
            <a:r>
              <a:rPr lang="zh-CN" altLang="en-US" sz="2000" b="1" dirty="0" smtClean="0">
                <a:solidFill>
                  <a:srgbClr val="70AD47"/>
                </a:solidFill>
                <a:latin typeface="+mn-ea"/>
                <a:cs typeface="+mn-ea"/>
              </a:rPr>
              <a:t>点击输入文字标题</a:t>
            </a:r>
            <a:endParaRPr lang="zh-CN" altLang="en-US" sz="2000" b="1" dirty="0">
              <a:solidFill>
                <a:srgbClr val="70AD47"/>
              </a:solidFill>
              <a:latin typeface="+mn-ea"/>
              <a:cs typeface="+mn-ea"/>
            </a:endParaRPr>
          </a:p>
        </p:txBody>
      </p:sp>
      <p:sp>
        <p:nvSpPr>
          <p:cNvPr id="91" name="Freeform 5"/>
          <p:cNvSpPr>
            <a:spLocks noEditPoints="1"/>
          </p:cNvSpPr>
          <p:nvPr/>
        </p:nvSpPr>
        <p:spPr bwMode="auto">
          <a:xfrm>
            <a:off x="719006" y="1455307"/>
            <a:ext cx="374686" cy="521624"/>
          </a:xfrm>
          <a:custGeom>
            <a:avLst/>
            <a:gdLst>
              <a:gd name="T0" fmla="*/ 31 w 83"/>
              <a:gd name="T1" fmla="*/ 75 h 117"/>
              <a:gd name="T2" fmla="*/ 28 w 83"/>
              <a:gd name="T3" fmla="*/ 38 h 117"/>
              <a:gd name="T4" fmla="*/ 34 w 83"/>
              <a:gd name="T5" fmla="*/ 35 h 117"/>
              <a:gd name="T6" fmla="*/ 42 w 83"/>
              <a:gd name="T7" fmla="*/ 37 h 117"/>
              <a:gd name="T8" fmla="*/ 49 w 83"/>
              <a:gd name="T9" fmla="*/ 35 h 117"/>
              <a:gd name="T10" fmla="*/ 56 w 83"/>
              <a:gd name="T11" fmla="*/ 37 h 117"/>
              <a:gd name="T12" fmla="*/ 51 w 83"/>
              <a:gd name="T13" fmla="*/ 64 h 117"/>
              <a:gd name="T14" fmla="*/ 62 w 83"/>
              <a:gd name="T15" fmla="*/ 56 h 117"/>
              <a:gd name="T16" fmla="*/ 24 w 83"/>
              <a:gd name="T17" fmla="*/ 13 h 117"/>
              <a:gd name="T18" fmla="*/ 62 w 83"/>
              <a:gd name="T19" fmla="*/ 42 h 117"/>
              <a:gd name="T20" fmla="*/ 60 w 83"/>
              <a:gd name="T21" fmla="*/ 47 h 117"/>
              <a:gd name="T22" fmla="*/ 56 w 83"/>
              <a:gd name="T23" fmla="*/ 97 h 117"/>
              <a:gd name="T24" fmla="*/ 32 w 83"/>
              <a:gd name="T25" fmla="*/ 93 h 117"/>
              <a:gd name="T26" fmla="*/ 56 w 83"/>
              <a:gd name="T27" fmla="*/ 90 h 117"/>
              <a:gd name="T28" fmla="*/ 25 w 83"/>
              <a:gd name="T29" fmla="*/ 86 h 117"/>
              <a:gd name="T30" fmla="*/ 24 w 83"/>
              <a:gd name="T31" fmla="*/ 93 h 117"/>
              <a:gd name="T32" fmla="*/ 25 w 83"/>
              <a:gd name="T33" fmla="*/ 102 h 117"/>
              <a:gd name="T34" fmla="*/ 57 w 83"/>
              <a:gd name="T35" fmla="*/ 102 h 117"/>
              <a:gd name="T36" fmla="*/ 32 w 83"/>
              <a:gd name="T37" fmla="*/ 98 h 117"/>
              <a:gd name="T38" fmla="*/ 25 w 83"/>
              <a:gd name="T39" fmla="*/ 108 h 117"/>
              <a:gd name="T40" fmla="*/ 20 w 83"/>
              <a:gd name="T41" fmla="*/ 102 h 117"/>
              <a:gd name="T42" fmla="*/ 19 w 83"/>
              <a:gd name="T43" fmla="*/ 92 h 117"/>
              <a:gd name="T44" fmla="*/ 20 w 83"/>
              <a:gd name="T45" fmla="*/ 85 h 117"/>
              <a:gd name="T46" fmla="*/ 14 w 83"/>
              <a:gd name="T47" fmla="*/ 61 h 117"/>
              <a:gd name="T48" fmla="*/ 63 w 83"/>
              <a:gd name="T49" fmla="*/ 5 h 117"/>
              <a:gd name="T50" fmla="*/ 60 w 83"/>
              <a:gd name="T51" fmla="*/ 83 h 117"/>
              <a:gd name="T52" fmla="*/ 60 w 83"/>
              <a:gd name="T53" fmla="*/ 91 h 117"/>
              <a:gd name="T54" fmla="*/ 60 w 83"/>
              <a:gd name="T55" fmla="*/ 99 h 117"/>
              <a:gd name="T56" fmla="*/ 59 w 83"/>
              <a:gd name="T57" fmla="*/ 108 h 117"/>
              <a:gd name="T58" fmla="*/ 34 w 83"/>
              <a:gd name="T59" fmla="*/ 75 h 117"/>
              <a:gd name="T60" fmla="*/ 37 w 83"/>
              <a:gd name="T61" fmla="*/ 75 h 117"/>
              <a:gd name="T62" fmla="*/ 39 w 83"/>
              <a:gd name="T63" fmla="*/ 65 h 117"/>
              <a:gd name="T64" fmla="*/ 40 w 83"/>
              <a:gd name="T65" fmla="*/ 50 h 117"/>
              <a:gd name="T66" fmla="*/ 46 w 83"/>
              <a:gd name="T67" fmla="*/ 49 h 117"/>
              <a:gd name="T68" fmla="*/ 44 w 83"/>
              <a:gd name="T69" fmla="*/ 52 h 117"/>
              <a:gd name="T70" fmla="*/ 46 w 83"/>
              <a:gd name="T71" fmla="*/ 65 h 117"/>
              <a:gd name="T72" fmla="*/ 42 w 83"/>
              <a:gd name="T73" fmla="*/ 75 h 117"/>
              <a:gd name="T74" fmla="*/ 41 w 83"/>
              <a:gd name="T75" fmla="*/ 75 h 117"/>
              <a:gd name="T76" fmla="*/ 41 w 83"/>
              <a:gd name="T77" fmla="*/ 75 h 117"/>
              <a:gd name="T78" fmla="*/ 47 w 83"/>
              <a:gd name="T79" fmla="*/ 66 h 117"/>
              <a:gd name="T80" fmla="*/ 49 w 83"/>
              <a:gd name="T81" fmla="*/ 75 h 117"/>
              <a:gd name="T82" fmla="*/ 32 w 83"/>
              <a:gd name="T83" fmla="*/ 38 h 117"/>
              <a:gd name="T84" fmla="*/ 42 w 83"/>
              <a:gd name="T85" fmla="*/ 38 h 117"/>
              <a:gd name="T86" fmla="*/ 43 w 83"/>
              <a:gd name="T87" fmla="*/ 38 h 117"/>
              <a:gd name="T88" fmla="*/ 52 w 83"/>
              <a:gd name="T89" fmla="*/ 38 h 117"/>
              <a:gd name="T90" fmla="*/ 48 w 83"/>
              <a:gd name="T91" fmla="*/ 53 h 117"/>
              <a:gd name="T92" fmla="*/ 49 w 83"/>
              <a:gd name="T93" fmla="*/ 46 h 117"/>
              <a:gd name="T94" fmla="*/ 35 w 83"/>
              <a:gd name="T95" fmla="*/ 48 h 117"/>
              <a:gd name="T96" fmla="*/ 37 w 83"/>
              <a:gd name="T97" fmla="*/ 5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 h="117">
                <a:moveTo>
                  <a:pt x="13" y="25"/>
                </a:moveTo>
                <a:cubicBezTo>
                  <a:pt x="10" y="38"/>
                  <a:pt x="15" y="47"/>
                  <a:pt x="21" y="56"/>
                </a:cubicBezTo>
                <a:cubicBezTo>
                  <a:pt x="25" y="62"/>
                  <a:pt x="29" y="68"/>
                  <a:pt x="31" y="75"/>
                </a:cubicBezTo>
                <a:cubicBezTo>
                  <a:pt x="31" y="75"/>
                  <a:pt x="31" y="75"/>
                  <a:pt x="31" y="75"/>
                </a:cubicBezTo>
                <a:cubicBezTo>
                  <a:pt x="31" y="69"/>
                  <a:pt x="31" y="69"/>
                  <a:pt x="31" y="69"/>
                </a:cubicBezTo>
                <a:cubicBezTo>
                  <a:pt x="31" y="67"/>
                  <a:pt x="32" y="66"/>
                  <a:pt x="33" y="64"/>
                </a:cubicBezTo>
                <a:cubicBezTo>
                  <a:pt x="34" y="64"/>
                  <a:pt x="35" y="63"/>
                  <a:pt x="36" y="63"/>
                </a:cubicBezTo>
                <a:cubicBezTo>
                  <a:pt x="28" y="38"/>
                  <a:pt x="28" y="38"/>
                  <a:pt x="28" y="38"/>
                </a:cubicBezTo>
                <a:cubicBezTo>
                  <a:pt x="27" y="37"/>
                  <a:pt x="27" y="37"/>
                  <a:pt x="27" y="37"/>
                </a:cubicBezTo>
                <a:cubicBezTo>
                  <a:pt x="28" y="37"/>
                  <a:pt x="28" y="37"/>
                  <a:pt x="28" y="37"/>
                </a:cubicBezTo>
                <a:cubicBezTo>
                  <a:pt x="30" y="37"/>
                  <a:pt x="31" y="37"/>
                  <a:pt x="32" y="37"/>
                </a:cubicBezTo>
                <a:cubicBezTo>
                  <a:pt x="33" y="37"/>
                  <a:pt x="34" y="36"/>
                  <a:pt x="34" y="35"/>
                </a:cubicBezTo>
                <a:cubicBezTo>
                  <a:pt x="35" y="35"/>
                  <a:pt x="35" y="35"/>
                  <a:pt x="35" y="35"/>
                </a:cubicBezTo>
                <a:cubicBezTo>
                  <a:pt x="35" y="35"/>
                  <a:pt x="35" y="35"/>
                  <a:pt x="35" y="35"/>
                </a:cubicBezTo>
                <a:cubicBezTo>
                  <a:pt x="36" y="36"/>
                  <a:pt x="37" y="36"/>
                  <a:pt x="38" y="36"/>
                </a:cubicBezTo>
                <a:cubicBezTo>
                  <a:pt x="39" y="37"/>
                  <a:pt x="41" y="37"/>
                  <a:pt x="42" y="37"/>
                </a:cubicBezTo>
                <a:cubicBezTo>
                  <a:pt x="42" y="37"/>
                  <a:pt x="42" y="37"/>
                  <a:pt x="42" y="37"/>
                </a:cubicBezTo>
                <a:cubicBezTo>
                  <a:pt x="42" y="37"/>
                  <a:pt x="42" y="37"/>
                  <a:pt x="42" y="37"/>
                </a:cubicBezTo>
                <a:cubicBezTo>
                  <a:pt x="44" y="37"/>
                  <a:pt x="45" y="37"/>
                  <a:pt x="46" y="36"/>
                </a:cubicBezTo>
                <a:cubicBezTo>
                  <a:pt x="47" y="36"/>
                  <a:pt x="48" y="36"/>
                  <a:pt x="49" y="35"/>
                </a:cubicBezTo>
                <a:cubicBezTo>
                  <a:pt x="49" y="35"/>
                  <a:pt x="49" y="35"/>
                  <a:pt x="49" y="35"/>
                </a:cubicBezTo>
                <a:cubicBezTo>
                  <a:pt x="50" y="35"/>
                  <a:pt x="50" y="35"/>
                  <a:pt x="50" y="35"/>
                </a:cubicBezTo>
                <a:cubicBezTo>
                  <a:pt x="51" y="36"/>
                  <a:pt x="51" y="37"/>
                  <a:pt x="52" y="37"/>
                </a:cubicBezTo>
                <a:cubicBezTo>
                  <a:pt x="54" y="37"/>
                  <a:pt x="55" y="37"/>
                  <a:pt x="56" y="37"/>
                </a:cubicBezTo>
                <a:cubicBezTo>
                  <a:pt x="57" y="37"/>
                  <a:pt x="57" y="37"/>
                  <a:pt x="57" y="37"/>
                </a:cubicBezTo>
                <a:cubicBezTo>
                  <a:pt x="57" y="38"/>
                  <a:pt x="57" y="38"/>
                  <a:pt x="57" y="38"/>
                </a:cubicBezTo>
                <a:cubicBezTo>
                  <a:pt x="48" y="63"/>
                  <a:pt x="48" y="63"/>
                  <a:pt x="48" y="63"/>
                </a:cubicBezTo>
                <a:cubicBezTo>
                  <a:pt x="49" y="63"/>
                  <a:pt x="50" y="64"/>
                  <a:pt x="51" y="64"/>
                </a:cubicBezTo>
                <a:cubicBezTo>
                  <a:pt x="51" y="64"/>
                  <a:pt x="51" y="64"/>
                  <a:pt x="51" y="64"/>
                </a:cubicBezTo>
                <a:cubicBezTo>
                  <a:pt x="52" y="66"/>
                  <a:pt x="53" y="67"/>
                  <a:pt x="53" y="69"/>
                </a:cubicBezTo>
                <a:cubicBezTo>
                  <a:pt x="53" y="74"/>
                  <a:pt x="53" y="74"/>
                  <a:pt x="53" y="74"/>
                </a:cubicBezTo>
                <a:cubicBezTo>
                  <a:pt x="54" y="68"/>
                  <a:pt x="58" y="62"/>
                  <a:pt x="62" y="56"/>
                </a:cubicBezTo>
                <a:cubicBezTo>
                  <a:pt x="67" y="47"/>
                  <a:pt x="73" y="38"/>
                  <a:pt x="70" y="25"/>
                </a:cubicBezTo>
                <a:cubicBezTo>
                  <a:pt x="68" y="20"/>
                  <a:pt x="64" y="16"/>
                  <a:pt x="59" y="13"/>
                </a:cubicBezTo>
                <a:cubicBezTo>
                  <a:pt x="54" y="11"/>
                  <a:pt x="48" y="9"/>
                  <a:pt x="41" y="9"/>
                </a:cubicBezTo>
                <a:cubicBezTo>
                  <a:pt x="35" y="9"/>
                  <a:pt x="29" y="11"/>
                  <a:pt x="24" y="13"/>
                </a:cubicBezTo>
                <a:cubicBezTo>
                  <a:pt x="18" y="16"/>
                  <a:pt x="15" y="20"/>
                  <a:pt x="13" y="25"/>
                </a:cubicBezTo>
                <a:close/>
                <a:moveTo>
                  <a:pt x="65" y="24"/>
                </a:moveTo>
                <a:cubicBezTo>
                  <a:pt x="69" y="30"/>
                  <a:pt x="69" y="38"/>
                  <a:pt x="65" y="44"/>
                </a:cubicBezTo>
                <a:cubicBezTo>
                  <a:pt x="62" y="42"/>
                  <a:pt x="62" y="42"/>
                  <a:pt x="62" y="42"/>
                </a:cubicBezTo>
                <a:cubicBezTo>
                  <a:pt x="64" y="37"/>
                  <a:pt x="65" y="31"/>
                  <a:pt x="65" y="24"/>
                </a:cubicBezTo>
                <a:close/>
                <a:moveTo>
                  <a:pt x="62" y="48"/>
                </a:moveTo>
                <a:cubicBezTo>
                  <a:pt x="61" y="50"/>
                  <a:pt x="59" y="51"/>
                  <a:pt x="57" y="52"/>
                </a:cubicBezTo>
                <a:cubicBezTo>
                  <a:pt x="58" y="50"/>
                  <a:pt x="59" y="48"/>
                  <a:pt x="60" y="47"/>
                </a:cubicBezTo>
                <a:cubicBezTo>
                  <a:pt x="62" y="48"/>
                  <a:pt x="62" y="48"/>
                  <a:pt x="62" y="48"/>
                </a:cubicBezTo>
                <a:close/>
                <a:moveTo>
                  <a:pt x="32" y="98"/>
                </a:moveTo>
                <a:cubicBezTo>
                  <a:pt x="37" y="99"/>
                  <a:pt x="41" y="99"/>
                  <a:pt x="45" y="99"/>
                </a:cubicBezTo>
                <a:cubicBezTo>
                  <a:pt x="49" y="98"/>
                  <a:pt x="52" y="98"/>
                  <a:pt x="56" y="97"/>
                </a:cubicBezTo>
                <a:cubicBezTo>
                  <a:pt x="58" y="95"/>
                  <a:pt x="58" y="95"/>
                  <a:pt x="58" y="95"/>
                </a:cubicBezTo>
                <a:cubicBezTo>
                  <a:pt x="57" y="93"/>
                  <a:pt x="57" y="93"/>
                  <a:pt x="57" y="93"/>
                </a:cubicBezTo>
                <a:cubicBezTo>
                  <a:pt x="53" y="93"/>
                  <a:pt x="49" y="94"/>
                  <a:pt x="45" y="94"/>
                </a:cubicBezTo>
                <a:cubicBezTo>
                  <a:pt x="40" y="94"/>
                  <a:pt x="36" y="94"/>
                  <a:pt x="32" y="93"/>
                </a:cubicBezTo>
                <a:cubicBezTo>
                  <a:pt x="32" y="90"/>
                  <a:pt x="32" y="90"/>
                  <a:pt x="32" y="90"/>
                </a:cubicBezTo>
                <a:cubicBezTo>
                  <a:pt x="37" y="91"/>
                  <a:pt x="41" y="91"/>
                  <a:pt x="45" y="91"/>
                </a:cubicBezTo>
                <a:cubicBezTo>
                  <a:pt x="48" y="91"/>
                  <a:pt x="52" y="91"/>
                  <a:pt x="56" y="90"/>
                </a:cubicBezTo>
                <a:cubicBezTo>
                  <a:pt x="56" y="90"/>
                  <a:pt x="56" y="90"/>
                  <a:pt x="56" y="90"/>
                </a:cubicBezTo>
                <a:cubicBezTo>
                  <a:pt x="58" y="87"/>
                  <a:pt x="58" y="87"/>
                  <a:pt x="58" y="87"/>
                </a:cubicBezTo>
                <a:cubicBezTo>
                  <a:pt x="57" y="85"/>
                  <a:pt x="57" y="85"/>
                  <a:pt x="57" y="85"/>
                </a:cubicBezTo>
                <a:cubicBezTo>
                  <a:pt x="26" y="85"/>
                  <a:pt x="26" y="85"/>
                  <a:pt x="26" y="85"/>
                </a:cubicBezTo>
                <a:cubicBezTo>
                  <a:pt x="25" y="86"/>
                  <a:pt x="25" y="86"/>
                  <a:pt x="25" y="86"/>
                </a:cubicBezTo>
                <a:cubicBezTo>
                  <a:pt x="27" y="89"/>
                  <a:pt x="27" y="89"/>
                  <a:pt x="27" y="89"/>
                </a:cubicBezTo>
                <a:cubicBezTo>
                  <a:pt x="28" y="90"/>
                  <a:pt x="28" y="90"/>
                  <a:pt x="28" y="90"/>
                </a:cubicBezTo>
                <a:cubicBezTo>
                  <a:pt x="27" y="92"/>
                  <a:pt x="27" y="92"/>
                  <a:pt x="27" y="92"/>
                </a:cubicBezTo>
                <a:cubicBezTo>
                  <a:pt x="24" y="93"/>
                  <a:pt x="24" y="93"/>
                  <a:pt x="24" y="93"/>
                </a:cubicBezTo>
                <a:cubicBezTo>
                  <a:pt x="27" y="97"/>
                  <a:pt x="27" y="97"/>
                  <a:pt x="27" y="97"/>
                </a:cubicBezTo>
                <a:cubicBezTo>
                  <a:pt x="28" y="98"/>
                  <a:pt x="28" y="98"/>
                  <a:pt x="28" y="98"/>
                </a:cubicBezTo>
                <a:cubicBezTo>
                  <a:pt x="27" y="99"/>
                  <a:pt x="27" y="99"/>
                  <a:pt x="27" y="99"/>
                </a:cubicBezTo>
                <a:cubicBezTo>
                  <a:pt x="25" y="102"/>
                  <a:pt x="25" y="102"/>
                  <a:pt x="25" y="102"/>
                </a:cubicBezTo>
                <a:cubicBezTo>
                  <a:pt x="27" y="105"/>
                  <a:pt x="27" y="105"/>
                  <a:pt x="27" y="105"/>
                </a:cubicBezTo>
                <a:cubicBezTo>
                  <a:pt x="31" y="107"/>
                  <a:pt x="36" y="109"/>
                  <a:pt x="41" y="108"/>
                </a:cubicBezTo>
                <a:cubicBezTo>
                  <a:pt x="46" y="108"/>
                  <a:pt x="51" y="107"/>
                  <a:pt x="56" y="105"/>
                </a:cubicBezTo>
                <a:cubicBezTo>
                  <a:pt x="57" y="102"/>
                  <a:pt x="57" y="102"/>
                  <a:pt x="57" y="102"/>
                </a:cubicBezTo>
                <a:cubicBezTo>
                  <a:pt x="56" y="100"/>
                  <a:pt x="56" y="100"/>
                  <a:pt x="56" y="100"/>
                </a:cubicBezTo>
                <a:cubicBezTo>
                  <a:pt x="52" y="101"/>
                  <a:pt x="49" y="101"/>
                  <a:pt x="45" y="101"/>
                </a:cubicBezTo>
                <a:cubicBezTo>
                  <a:pt x="40" y="102"/>
                  <a:pt x="36" y="101"/>
                  <a:pt x="32" y="101"/>
                </a:cubicBezTo>
                <a:cubicBezTo>
                  <a:pt x="32" y="98"/>
                  <a:pt x="32" y="98"/>
                  <a:pt x="32" y="98"/>
                </a:cubicBezTo>
                <a:close/>
                <a:moveTo>
                  <a:pt x="50" y="111"/>
                </a:moveTo>
                <a:cubicBezTo>
                  <a:pt x="49" y="115"/>
                  <a:pt x="45" y="117"/>
                  <a:pt x="41" y="117"/>
                </a:cubicBezTo>
                <a:cubicBezTo>
                  <a:pt x="37" y="117"/>
                  <a:pt x="33" y="115"/>
                  <a:pt x="32" y="111"/>
                </a:cubicBezTo>
                <a:cubicBezTo>
                  <a:pt x="30" y="111"/>
                  <a:pt x="27" y="110"/>
                  <a:pt x="25" y="108"/>
                </a:cubicBezTo>
                <a:cubicBezTo>
                  <a:pt x="24" y="108"/>
                  <a:pt x="24" y="108"/>
                  <a:pt x="24" y="108"/>
                </a:cubicBezTo>
                <a:cubicBezTo>
                  <a:pt x="24" y="108"/>
                  <a:pt x="24" y="108"/>
                  <a:pt x="24" y="108"/>
                </a:cubicBezTo>
                <a:cubicBezTo>
                  <a:pt x="21" y="103"/>
                  <a:pt x="21" y="103"/>
                  <a:pt x="21" y="103"/>
                </a:cubicBezTo>
                <a:cubicBezTo>
                  <a:pt x="20" y="102"/>
                  <a:pt x="20" y="102"/>
                  <a:pt x="20" y="102"/>
                </a:cubicBezTo>
                <a:cubicBezTo>
                  <a:pt x="21" y="101"/>
                  <a:pt x="21" y="101"/>
                  <a:pt x="21" y="101"/>
                </a:cubicBezTo>
                <a:cubicBezTo>
                  <a:pt x="23" y="98"/>
                  <a:pt x="23" y="98"/>
                  <a:pt x="23" y="98"/>
                </a:cubicBezTo>
                <a:cubicBezTo>
                  <a:pt x="20" y="94"/>
                  <a:pt x="20" y="94"/>
                  <a:pt x="20" y="94"/>
                </a:cubicBezTo>
                <a:cubicBezTo>
                  <a:pt x="19" y="92"/>
                  <a:pt x="19" y="92"/>
                  <a:pt x="19" y="92"/>
                </a:cubicBezTo>
                <a:cubicBezTo>
                  <a:pt x="21" y="91"/>
                  <a:pt x="21" y="91"/>
                  <a:pt x="21" y="91"/>
                </a:cubicBezTo>
                <a:cubicBezTo>
                  <a:pt x="23" y="90"/>
                  <a:pt x="23" y="90"/>
                  <a:pt x="23" y="90"/>
                </a:cubicBezTo>
                <a:cubicBezTo>
                  <a:pt x="21" y="86"/>
                  <a:pt x="21" y="86"/>
                  <a:pt x="21" y="86"/>
                </a:cubicBezTo>
                <a:cubicBezTo>
                  <a:pt x="20" y="85"/>
                  <a:pt x="20" y="85"/>
                  <a:pt x="20" y="85"/>
                </a:cubicBezTo>
                <a:cubicBezTo>
                  <a:pt x="21" y="84"/>
                  <a:pt x="21" y="84"/>
                  <a:pt x="21" y="84"/>
                </a:cubicBezTo>
                <a:cubicBezTo>
                  <a:pt x="23" y="83"/>
                  <a:pt x="23" y="83"/>
                  <a:pt x="23" y="83"/>
                </a:cubicBezTo>
                <a:cubicBezTo>
                  <a:pt x="23" y="80"/>
                  <a:pt x="23" y="80"/>
                  <a:pt x="23" y="80"/>
                </a:cubicBezTo>
                <a:cubicBezTo>
                  <a:pt x="21" y="73"/>
                  <a:pt x="17" y="67"/>
                  <a:pt x="14" y="61"/>
                </a:cubicBezTo>
                <a:cubicBezTo>
                  <a:pt x="7" y="50"/>
                  <a:pt x="0" y="40"/>
                  <a:pt x="4" y="23"/>
                </a:cubicBezTo>
                <a:cubicBezTo>
                  <a:pt x="7" y="15"/>
                  <a:pt x="12" y="9"/>
                  <a:pt x="20" y="5"/>
                </a:cubicBezTo>
                <a:cubicBezTo>
                  <a:pt x="26" y="2"/>
                  <a:pt x="34" y="0"/>
                  <a:pt x="41" y="0"/>
                </a:cubicBezTo>
                <a:cubicBezTo>
                  <a:pt x="49" y="0"/>
                  <a:pt x="57" y="2"/>
                  <a:pt x="63" y="5"/>
                </a:cubicBezTo>
                <a:cubicBezTo>
                  <a:pt x="71" y="9"/>
                  <a:pt x="76" y="15"/>
                  <a:pt x="79" y="23"/>
                </a:cubicBezTo>
                <a:cubicBezTo>
                  <a:pt x="83" y="40"/>
                  <a:pt x="76" y="50"/>
                  <a:pt x="69" y="61"/>
                </a:cubicBezTo>
                <a:cubicBezTo>
                  <a:pt x="66" y="67"/>
                  <a:pt x="62" y="73"/>
                  <a:pt x="60" y="80"/>
                </a:cubicBezTo>
                <a:cubicBezTo>
                  <a:pt x="60" y="83"/>
                  <a:pt x="60" y="83"/>
                  <a:pt x="60" y="83"/>
                </a:cubicBezTo>
                <a:cubicBezTo>
                  <a:pt x="62" y="86"/>
                  <a:pt x="62" y="86"/>
                  <a:pt x="62" y="86"/>
                </a:cubicBezTo>
                <a:cubicBezTo>
                  <a:pt x="62" y="87"/>
                  <a:pt x="62" y="87"/>
                  <a:pt x="62" y="87"/>
                </a:cubicBezTo>
                <a:cubicBezTo>
                  <a:pt x="62" y="88"/>
                  <a:pt x="62" y="88"/>
                  <a:pt x="62" y="88"/>
                </a:cubicBezTo>
                <a:cubicBezTo>
                  <a:pt x="60" y="91"/>
                  <a:pt x="60" y="91"/>
                  <a:pt x="60" y="91"/>
                </a:cubicBezTo>
                <a:cubicBezTo>
                  <a:pt x="62" y="93"/>
                  <a:pt x="62" y="93"/>
                  <a:pt x="62" y="93"/>
                </a:cubicBezTo>
                <a:cubicBezTo>
                  <a:pt x="63" y="94"/>
                  <a:pt x="63" y="94"/>
                  <a:pt x="63" y="94"/>
                </a:cubicBezTo>
                <a:cubicBezTo>
                  <a:pt x="62" y="95"/>
                  <a:pt x="62" y="95"/>
                  <a:pt x="62" y="95"/>
                </a:cubicBezTo>
                <a:cubicBezTo>
                  <a:pt x="60" y="99"/>
                  <a:pt x="60" y="99"/>
                  <a:pt x="60" y="99"/>
                </a:cubicBezTo>
                <a:cubicBezTo>
                  <a:pt x="61" y="101"/>
                  <a:pt x="61" y="101"/>
                  <a:pt x="61" y="101"/>
                </a:cubicBezTo>
                <a:cubicBezTo>
                  <a:pt x="62" y="102"/>
                  <a:pt x="62" y="102"/>
                  <a:pt x="62" y="102"/>
                </a:cubicBezTo>
                <a:cubicBezTo>
                  <a:pt x="61" y="103"/>
                  <a:pt x="61" y="103"/>
                  <a:pt x="61" y="103"/>
                </a:cubicBezTo>
                <a:cubicBezTo>
                  <a:pt x="59" y="108"/>
                  <a:pt x="59" y="108"/>
                  <a:pt x="59" y="108"/>
                </a:cubicBezTo>
                <a:cubicBezTo>
                  <a:pt x="59" y="108"/>
                  <a:pt x="59" y="108"/>
                  <a:pt x="59" y="108"/>
                </a:cubicBezTo>
                <a:cubicBezTo>
                  <a:pt x="58" y="108"/>
                  <a:pt x="58" y="108"/>
                  <a:pt x="58" y="108"/>
                </a:cubicBezTo>
                <a:cubicBezTo>
                  <a:pt x="56" y="110"/>
                  <a:pt x="53" y="111"/>
                  <a:pt x="50" y="111"/>
                </a:cubicBezTo>
                <a:close/>
                <a:moveTo>
                  <a:pt x="34" y="75"/>
                </a:moveTo>
                <a:cubicBezTo>
                  <a:pt x="34" y="69"/>
                  <a:pt x="34" y="69"/>
                  <a:pt x="34" y="69"/>
                </a:cubicBezTo>
                <a:cubicBezTo>
                  <a:pt x="34" y="68"/>
                  <a:pt x="35" y="67"/>
                  <a:pt x="35" y="67"/>
                </a:cubicBezTo>
                <a:cubicBezTo>
                  <a:pt x="36" y="66"/>
                  <a:pt x="36" y="66"/>
                  <a:pt x="37" y="66"/>
                </a:cubicBezTo>
                <a:cubicBezTo>
                  <a:pt x="37" y="75"/>
                  <a:pt x="37" y="75"/>
                  <a:pt x="37" y="75"/>
                </a:cubicBezTo>
                <a:cubicBezTo>
                  <a:pt x="34" y="75"/>
                  <a:pt x="34" y="75"/>
                  <a:pt x="34" y="75"/>
                </a:cubicBezTo>
                <a:close/>
                <a:moveTo>
                  <a:pt x="38" y="75"/>
                </a:moveTo>
                <a:cubicBezTo>
                  <a:pt x="38" y="65"/>
                  <a:pt x="38" y="65"/>
                  <a:pt x="38" y="65"/>
                </a:cubicBezTo>
                <a:cubicBezTo>
                  <a:pt x="39" y="65"/>
                  <a:pt x="39" y="65"/>
                  <a:pt x="39" y="65"/>
                </a:cubicBezTo>
                <a:cubicBezTo>
                  <a:pt x="40" y="65"/>
                  <a:pt x="40" y="65"/>
                  <a:pt x="40" y="65"/>
                </a:cubicBezTo>
                <a:cubicBezTo>
                  <a:pt x="40" y="64"/>
                  <a:pt x="40" y="64"/>
                  <a:pt x="40" y="64"/>
                </a:cubicBezTo>
                <a:cubicBezTo>
                  <a:pt x="40" y="52"/>
                  <a:pt x="40" y="52"/>
                  <a:pt x="40" y="52"/>
                </a:cubicBezTo>
                <a:cubicBezTo>
                  <a:pt x="40" y="50"/>
                  <a:pt x="40" y="50"/>
                  <a:pt x="40" y="50"/>
                </a:cubicBezTo>
                <a:cubicBezTo>
                  <a:pt x="39" y="50"/>
                  <a:pt x="39" y="50"/>
                  <a:pt x="39" y="50"/>
                </a:cubicBezTo>
                <a:cubicBezTo>
                  <a:pt x="38" y="50"/>
                  <a:pt x="38" y="50"/>
                  <a:pt x="38" y="50"/>
                </a:cubicBezTo>
                <a:cubicBezTo>
                  <a:pt x="38" y="49"/>
                  <a:pt x="38" y="49"/>
                  <a:pt x="38" y="49"/>
                </a:cubicBezTo>
                <a:cubicBezTo>
                  <a:pt x="46" y="49"/>
                  <a:pt x="46" y="49"/>
                  <a:pt x="46" y="49"/>
                </a:cubicBezTo>
                <a:cubicBezTo>
                  <a:pt x="46" y="50"/>
                  <a:pt x="46" y="50"/>
                  <a:pt x="46" y="50"/>
                </a:cubicBezTo>
                <a:cubicBezTo>
                  <a:pt x="46" y="50"/>
                  <a:pt x="46" y="50"/>
                  <a:pt x="46" y="50"/>
                </a:cubicBezTo>
                <a:cubicBezTo>
                  <a:pt x="44" y="50"/>
                  <a:pt x="44" y="50"/>
                  <a:pt x="44" y="50"/>
                </a:cubicBezTo>
                <a:cubicBezTo>
                  <a:pt x="44" y="52"/>
                  <a:pt x="44" y="52"/>
                  <a:pt x="44" y="52"/>
                </a:cubicBezTo>
                <a:cubicBezTo>
                  <a:pt x="44" y="64"/>
                  <a:pt x="44" y="64"/>
                  <a:pt x="44" y="64"/>
                </a:cubicBezTo>
                <a:cubicBezTo>
                  <a:pt x="44" y="65"/>
                  <a:pt x="44" y="65"/>
                  <a:pt x="44" y="65"/>
                </a:cubicBezTo>
                <a:cubicBezTo>
                  <a:pt x="46" y="65"/>
                  <a:pt x="46" y="65"/>
                  <a:pt x="46" y="65"/>
                </a:cubicBezTo>
                <a:cubicBezTo>
                  <a:pt x="46" y="65"/>
                  <a:pt x="46" y="65"/>
                  <a:pt x="46" y="65"/>
                </a:cubicBezTo>
                <a:cubicBezTo>
                  <a:pt x="46" y="75"/>
                  <a:pt x="46" y="75"/>
                  <a:pt x="46" y="75"/>
                </a:cubicBezTo>
                <a:cubicBezTo>
                  <a:pt x="42" y="75"/>
                  <a:pt x="42" y="75"/>
                  <a:pt x="42" y="75"/>
                </a:cubicBezTo>
                <a:cubicBezTo>
                  <a:pt x="42" y="75"/>
                  <a:pt x="42" y="75"/>
                  <a:pt x="42" y="75"/>
                </a:cubicBezTo>
                <a:cubicBezTo>
                  <a:pt x="42" y="75"/>
                  <a:pt x="42" y="75"/>
                  <a:pt x="42" y="75"/>
                </a:cubicBezTo>
                <a:cubicBezTo>
                  <a:pt x="42" y="75"/>
                  <a:pt x="42" y="75"/>
                  <a:pt x="42" y="75"/>
                </a:cubicBezTo>
                <a:cubicBezTo>
                  <a:pt x="42" y="75"/>
                  <a:pt x="42" y="75"/>
                  <a:pt x="42" y="75"/>
                </a:cubicBezTo>
                <a:cubicBezTo>
                  <a:pt x="42" y="75"/>
                  <a:pt x="42" y="75"/>
                  <a:pt x="42" y="75"/>
                </a:cubicBezTo>
                <a:cubicBezTo>
                  <a:pt x="41" y="75"/>
                  <a:pt x="41" y="75"/>
                  <a:pt x="41" y="75"/>
                </a:cubicBezTo>
                <a:cubicBezTo>
                  <a:pt x="41" y="75"/>
                  <a:pt x="41" y="75"/>
                  <a:pt x="41" y="75"/>
                </a:cubicBezTo>
                <a:cubicBezTo>
                  <a:pt x="41" y="75"/>
                  <a:pt x="41" y="75"/>
                  <a:pt x="41" y="75"/>
                </a:cubicBezTo>
                <a:cubicBezTo>
                  <a:pt x="41" y="75"/>
                  <a:pt x="41" y="75"/>
                  <a:pt x="41" y="75"/>
                </a:cubicBezTo>
                <a:cubicBezTo>
                  <a:pt x="41" y="75"/>
                  <a:pt x="41" y="75"/>
                  <a:pt x="41" y="75"/>
                </a:cubicBezTo>
                <a:cubicBezTo>
                  <a:pt x="41" y="75"/>
                  <a:pt x="41" y="75"/>
                  <a:pt x="41" y="75"/>
                </a:cubicBezTo>
                <a:cubicBezTo>
                  <a:pt x="38" y="75"/>
                  <a:pt x="38" y="75"/>
                  <a:pt x="38" y="75"/>
                </a:cubicBezTo>
                <a:close/>
                <a:moveTo>
                  <a:pt x="47" y="75"/>
                </a:moveTo>
                <a:cubicBezTo>
                  <a:pt x="47" y="66"/>
                  <a:pt x="47" y="66"/>
                  <a:pt x="47" y="66"/>
                </a:cubicBezTo>
                <a:cubicBezTo>
                  <a:pt x="48" y="66"/>
                  <a:pt x="48" y="66"/>
                  <a:pt x="48" y="67"/>
                </a:cubicBezTo>
                <a:cubicBezTo>
                  <a:pt x="48" y="67"/>
                  <a:pt x="48" y="67"/>
                  <a:pt x="48" y="67"/>
                </a:cubicBezTo>
                <a:cubicBezTo>
                  <a:pt x="49" y="67"/>
                  <a:pt x="49" y="68"/>
                  <a:pt x="49" y="69"/>
                </a:cubicBezTo>
                <a:cubicBezTo>
                  <a:pt x="49" y="75"/>
                  <a:pt x="49" y="75"/>
                  <a:pt x="49" y="75"/>
                </a:cubicBezTo>
                <a:cubicBezTo>
                  <a:pt x="47" y="75"/>
                  <a:pt x="47" y="75"/>
                  <a:pt x="47" y="75"/>
                </a:cubicBezTo>
                <a:close/>
                <a:moveTo>
                  <a:pt x="37" y="60"/>
                </a:moveTo>
                <a:cubicBezTo>
                  <a:pt x="29" y="39"/>
                  <a:pt x="29" y="39"/>
                  <a:pt x="29" y="39"/>
                </a:cubicBezTo>
                <a:cubicBezTo>
                  <a:pt x="30" y="39"/>
                  <a:pt x="31" y="38"/>
                  <a:pt x="32" y="38"/>
                </a:cubicBezTo>
                <a:cubicBezTo>
                  <a:pt x="33" y="38"/>
                  <a:pt x="34" y="37"/>
                  <a:pt x="35" y="37"/>
                </a:cubicBezTo>
                <a:cubicBezTo>
                  <a:pt x="36" y="37"/>
                  <a:pt x="37" y="37"/>
                  <a:pt x="38" y="38"/>
                </a:cubicBezTo>
                <a:cubicBezTo>
                  <a:pt x="39" y="38"/>
                  <a:pt x="41" y="38"/>
                  <a:pt x="42" y="38"/>
                </a:cubicBezTo>
                <a:cubicBezTo>
                  <a:pt x="42" y="38"/>
                  <a:pt x="42" y="38"/>
                  <a:pt x="42" y="38"/>
                </a:cubicBezTo>
                <a:cubicBezTo>
                  <a:pt x="42" y="38"/>
                  <a:pt x="42" y="38"/>
                  <a:pt x="42" y="38"/>
                </a:cubicBezTo>
                <a:cubicBezTo>
                  <a:pt x="42" y="38"/>
                  <a:pt x="42" y="38"/>
                  <a:pt x="42" y="38"/>
                </a:cubicBezTo>
                <a:cubicBezTo>
                  <a:pt x="42" y="38"/>
                  <a:pt x="42" y="38"/>
                  <a:pt x="43" y="38"/>
                </a:cubicBezTo>
                <a:cubicBezTo>
                  <a:pt x="43" y="38"/>
                  <a:pt x="43" y="38"/>
                  <a:pt x="43" y="38"/>
                </a:cubicBezTo>
                <a:cubicBezTo>
                  <a:pt x="43" y="38"/>
                  <a:pt x="43" y="38"/>
                  <a:pt x="43" y="38"/>
                </a:cubicBezTo>
                <a:cubicBezTo>
                  <a:pt x="44" y="38"/>
                  <a:pt x="45" y="38"/>
                  <a:pt x="46" y="38"/>
                </a:cubicBezTo>
                <a:cubicBezTo>
                  <a:pt x="47" y="37"/>
                  <a:pt x="48" y="37"/>
                  <a:pt x="49" y="37"/>
                </a:cubicBezTo>
                <a:cubicBezTo>
                  <a:pt x="50" y="37"/>
                  <a:pt x="51" y="38"/>
                  <a:pt x="52" y="38"/>
                </a:cubicBezTo>
                <a:cubicBezTo>
                  <a:pt x="53" y="38"/>
                  <a:pt x="54" y="39"/>
                  <a:pt x="55" y="39"/>
                </a:cubicBezTo>
                <a:cubicBezTo>
                  <a:pt x="47" y="60"/>
                  <a:pt x="47" y="60"/>
                  <a:pt x="47" y="60"/>
                </a:cubicBezTo>
                <a:cubicBezTo>
                  <a:pt x="47" y="53"/>
                  <a:pt x="47" y="53"/>
                  <a:pt x="47" y="53"/>
                </a:cubicBezTo>
                <a:cubicBezTo>
                  <a:pt x="48" y="53"/>
                  <a:pt x="48" y="53"/>
                  <a:pt x="48" y="53"/>
                </a:cubicBezTo>
                <a:cubicBezTo>
                  <a:pt x="49" y="53"/>
                  <a:pt x="49" y="53"/>
                  <a:pt x="49" y="53"/>
                </a:cubicBezTo>
                <a:cubicBezTo>
                  <a:pt x="49" y="52"/>
                  <a:pt x="49" y="52"/>
                  <a:pt x="49" y="52"/>
                </a:cubicBezTo>
                <a:cubicBezTo>
                  <a:pt x="49" y="48"/>
                  <a:pt x="49" y="48"/>
                  <a:pt x="49" y="48"/>
                </a:cubicBezTo>
                <a:cubicBezTo>
                  <a:pt x="49" y="46"/>
                  <a:pt x="49" y="46"/>
                  <a:pt x="49" y="46"/>
                </a:cubicBezTo>
                <a:cubicBezTo>
                  <a:pt x="48" y="46"/>
                  <a:pt x="48" y="46"/>
                  <a:pt x="48" y="46"/>
                </a:cubicBezTo>
                <a:cubicBezTo>
                  <a:pt x="36" y="46"/>
                  <a:pt x="36" y="46"/>
                  <a:pt x="36" y="46"/>
                </a:cubicBezTo>
                <a:cubicBezTo>
                  <a:pt x="35" y="46"/>
                  <a:pt x="35" y="46"/>
                  <a:pt x="35" y="46"/>
                </a:cubicBezTo>
                <a:cubicBezTo>
                  <a:pt x="35" y="48"/>
                  <a:pt x="35" y="48"/>
                  <a:pt x="35" y="48"/>
                </a:cubicBezTo>
                <a:cubicBezTo>
                  <a:pt x="35" y="52"/>
                  <a:pt x="35" y="52"/>
                  <a:pt x="35" y="52"/>
                </a:cubicBezTo>
                <a:cubicBezTo>
                  <a:pt x="35" y="53"/>
                  <a:pt x="35" y="53"/>
                  <a:pt x="35" y="53"/>
                </a:cubicBezTo>
                <a:cubicBezTo>
                  <a:pt x="36" y="53"/>
                  <a:pt x="36" y="53"/>
                  <a:pt x="36" y="53"/>
                </a:cubicBezTo>
                <a:cubicBezTo>
                  <a:pt x="37" y="53"/>
                  <a:pt x="37" y="53"/>
                  <a:pt x="37" y="53"/>
                </a:cubicBezTo>
                <a:lnTo>
                  <a:pt x="37" y="60"/>
                </a:lnTo>
                <a:close/>
              </a:path>
            </a:pathLst>
          </a:custGeom>
          <a:solidFill>
            <a:srgbClr val="70AD47"/>
          </a:solidFill>
          <a:ln>
            <a:noFill/>
          </a:ln>
        </p:spPr>
        <p:txBody>
          <a:bodyPr vert="horz" wrap="square" lIns="91440" tIns="45720" rIns="91440" bIns="45720" numCol="1" anchor="t" anchorCtr="0" compatLnSpc="1"/>
          <a:lstStyle/>
          <a:p>
            <a:endParaRPr lang="zh-CN" altLang="en-US">
              <a:cs typeface="+mn-ea"/>
            </a:endParaRPr>
          </a:p>
        </p:txBody>
      </p:sp>
      <p:sp>
        <p:nvSpPr>
          <p:cNvPr id="92" name="文本框 91"/>
          <p:cNvSpPr txBox="1"/>
          <p:nvPr/>
        </p:nvSpPr>
        <p:spPr>
          <a:xfrm>
            <a:off x="695325" y="2020390"/>
            <a:ext cx="3944494" cy="438582"/>
          </a:xfrm>
          <a:prstGeom prst="rect">
            <a:avLst/>
          </a:prstGeom>
          <a:noFill/>
        </p:spPr>
        <p:txBody>
          <a:bodyPr wrap="square" rtlCol="0">
            <a:spAutoFit/>
          </a:bodyPr>
          <a:lstStyle/>
          <a:p>
            <a:pPr indent="457200">
              <a:lnSpc>
                <a:spcPct val="125000"/>
              </a:lnSpc>
            </a:pPr>
            <a:r>
              <a:rPr lang="zh-CN" altLang="en-US" dirty="0">
                <a:latin typeface="+mn-ea"/>
                <a:cs typeface="+mn-ea"/>
              </a:rPr>
              <a:t>点击具体内容点击输入</a:t>
            </a:r>
            <a:r>
              <a:rPr lang="zh-CN" altLang="en-US" dirty="0" smtClean="0">
                <a:latin typeface="+mn-ea"/>
                <a:cs typeface="+mn-ea"/>
              </a:rPr>
              <a:t>具体</a:t>
            </a:r>
            <a:endParaRPr lang="zh-CN" altLang="en-US" dirty="0">
              <a:latin typeface="+mn-ea"/>
              <a:cs typeface="+mn-ea"/>
            </a:endParaRPr>
          </a:p>
        </p:txBody>
      </p:sp>
      <p:cxnSp>
        <p:nvCxnSpPr>
          <p:cNvPr id="93" name="直接连接符 92"/>
          <p:cNvCxnSpPr/>
          <p:nvPr/>
        </p:nvCxnSpPr>
        <p:spPr>
          <a:xfrm>
            <a:off x="7532321" y="1998859"/>
            <a:ext cx="3767328" cy="0"/>
          </a:xfrm>
          <a:prstGeom prst="line">
            <a:avLst/>
          </a:prstGeom>
          <a:ln w="22225">
            <a:solidFill>
              <a:srgbClr val="70AD47"/>
            </a:solidFill>
          </a:ln>
        </p:spPr>
        <p:style>
          <a:lnRef idx="1">
            <a:schemeClr val="accent1"/>
          </a:lnRef>
          <a:fillRef idx="0">
            <a:schemeClr val="accent1"/>
          </a:fillRef>
          <a:effectRef idx="0">
            <a:schemeClr val="accent1"/>
          </a:effectRef>
          <a:fontRef idx="minor">
            <a:schemeClr val="tx1"/>
          </a:fontRef>
        </p:style>
      </p:cxnSp>
      <p:sp>
        <p:nvSpPr>
          <p:cNvPr id="94" name="文本框 93"/>
          <p:cNvSpPr txBox="1"/>
          <p:nvPr/>
        </p:nvSpPr>
        <p:spPr>
          <a:xfrm>
            <a:off x="8004952" y="1583286"/>
            <a:ext cx="2999232" cy="400110"/>
          </a:xfrm>
          <a:prstGeom prst="rect">
            <a:avLst/>
          </a:prstGeom>
          <a:noFill/>
        </p:spPr>
        <p:txBody>
          <a:bodyPr wrap="square" rtlCol="0">
            <a:spAutoFit/>
          </a:bodyPr>
          <a:lstStyle/>
          <a:p>
            <a:r>
              <a:rPr lang="zh-CN" altLang="en-US" sz="2000" b="1" dirty="0" smtClean="0">
                <a:solidFill>
                  <a:srgbClr val="70AD47"/>
                </a:solidFill>
                <a:latin typeface="+mn-ea"/>
                <a:cs typeface="+mn-ea"/>
              </a:rPr>
              <a:t>点击输入文字标题</a:t>
            </a:r>
            <a:endParaRPr lang="zh-CN" altLang="en-US" sz="2000" b="1" dirty="0">
              <a:solidFill>
                <a:srgbClr val="70AD47"/>
              </a:solidFill>
              <a:latin typeface="+mn-ea"/>
              <a:cs typeface="+mn-ea"/>
            </a:endParaRPr>
          </a:p>
        </p:txBody>
      </p:sp>
      <p:sp>
        <p:nvSpPr>
          <p:cNvPr id="95" name="文本框 94"/>
          <p:cNvSpPr txBox="1"/>
          <p:nvPr/>
        </p:nvSpPr>
        <p:spPr>
          <a:xfrm>
            <a:off x="7532321" y="2009587"/>
            <a:ext cx="3944494" cy="438582"/>
          </a:xfrm>
          <a:prstGeom prst="rect">
            <a:avLst/>
          </a:prstGeom>
          <a:noFill/>
        </p:spPr>
        <p:txBody>
          <a:bodyPr wrap="square" rtlCol="0">
            <a:spAutoFit/>
          </a:bodyPr>
          <a:lstStyle>
            <a:defPPr>
              <a:defRPr lang="zh-CN"/>
            </a:defPPr>
            <a:lvl1pPr indent="457200">
              <a:lnSpc>
                <a:spcPct val="125000"/>
              </a:lnSpc>
              <a:defRPr>
                <a:latin typeface="微软雅黑" panose="020B0503020204020204" pitchFamily="34" charset="-122"/>
                <a:ea typeface="微软雅黑" panose="020B0503020204020204" pitchFamily="34" charset="-122"/>
              </a:defRPr>
            </a:lvl1pPr>
          </a:lstStyle>
          <a:p>
            <a:r>
              <a:rPr lang="zh-CN" altLang="en-US" dirty="0">
                <a:latin typeface="+mn-ea"/>
                <a:cs typeface="+mn-ea"/>
              </a:rPr>
              <a:t>点击具体内容点击输入</a:t>
            </a:r>
            <a:r>
              <a:rPr lang="zh-CN" altLang="en-US" dirty="0" smtClean="0">
                <a:latin typeface="+mn-ea"/>
                <a:cs typeface="+mn-ea"/>
              </a:rPr>
              <a:t>具体</a:t>
            </a:r>
            <a:endParaRPr lang="zh-CN" altLang="en-US" dirty="0">
              <a:latin typeface="+mn-ea"/>
              <a:cs typeface="+mn-ea"/>
            </a:endParaRPr>
          </a:p>
        </p:txBody>
      </p:sp>
      <p:sp>
        <p:nvSpPr>
          <p:cNvPr id="96" name="Freeform 9"/>
          <p:cNvSpPr>
            <a:spLocks noEditPoints="1"/>
          </p:cNvSpPr>
          <p:nvPr/>
        </p:nvSpPr>
        <p:spPr bwMode="auto">
          <a:xfrm>
            <a:off x="7554538" y="1543850"/>
            <a:ext cx="378200" cy="379634"/>
          </a:xfrm>
          <a:custGeom>
            <a:avLst/>
            <a:gdLst>
              <a:gd name="T0" fmla="*/ 17 w 109"/>
              <a:gd name="T1" fmla="*/ 0 h 109"/>
              <a:gd name="T2" fmla="*/ 93 w 109"/>
              <a:gd name="T3" fmla="*/ 0 h 109"/>
              <a:gd name="T4" fmla="*/ 109 w 109"/>
              <a:gd name="T5" fmla="*/ 17 h 109"/>
              <a:gd name="T6" fmla="*/ 109 w 109"/>
              <a:gd name="T7" fmla="*/ 93 h 109"/>
              <a:gd name="T8" fmla="*/ 93 w 109"/>
              <a:gd name="T9" fmla="*/ 109 h 109"/>
              <a:gd name="T10" fmla="*/ 17 w 109"/>
              <a:gd name="T11" fmla="*/ 109 h 109"/>
              <a:gd name="T12" fmla="*/ 0 w 109"/>
              <a:gd name="T13" fmla="*/ 93 h 109"/>
              <a:gd name="T14" fmla="*/ 0 w 109"/>
              <a:gd name="T15" fmla="*/ 17 h 109"/>
              <a:gd name="T16" fmla="*/ 17 w 109"/>
              <a:gd name="T17" fmla="*/ 0 h 109"/>
              <a:gd name="T18" fmla="*/ 33 w 109"/>
              <a:gd name="T19" fmla="*/ 69 h 109"/>
              <a:gd name="T20" fmla="*/ 22 w 109"/>
              <a:gd name="T21" fmla="*/ 80 h 109"/>
              <a:gd name="T22" fmla="*/ 33 w 109"/>
              <a:gd name="T23" fmla="*/ 90 h 109"/>
              <a:gd name="T24" fmla="*/ 43 w 109"/>
              <a:gd name="T25" fmla="*/ 80 h 109"/>
              <a:gd name="T26" fmla="*/ 33 w 109"/>
              <a:gd name="T27" fmla="*/ 69 h 109"/>
              <a:gd name="T28" fmla="*/ 27 w 109"/>
              <a:gd name="T29" fmla="*/ 19 h 109"/>
              <a:gd name="T30" fmla="*/ 27 w 109"/>
              <a:gd name="T31" fmla="*/ 30 h 109"/>
              <a:gd name="T32" fmla="*/ 33 w 109"/>
              <a:gd name="T33" fmla="*/ 30 h 109"/>
              <a:gd name="T34" fmla="*/ 64 w 109"/>
              <a:gd name="T35" fmla="*/ 43 h 109"/>
              <a:gd name="T36" fmla="*/ 80 w 109"/>
              <a:gd name="T37" fmla="*/ 77 h 109"/>
              <a:gd name="T38" fmla="*/ 81 w 109"/>
              <a:gd name="T39" fmla="*/ 86 h 109"/>
              <a:gd name="T40" fmla="*/ 92 w 109"/>
              <a:gd name="T41" fmla="*/ 86 h 109"/>
              <a:gd name="T42" fmla="*/ 92 w 109"/>
              <a:gd name="T43" fmla="*/ 76 h 109"/>
              <a:gd name="T44" fmla="*/ 72 w 109"/>
              <a:gd name="T45" fmla="*/ 35 h 109"/>
              <a:gd name="T46" fmla="*/ 34 w 109"/>
              <a:gd name="T47" fmla="*/ 18 h 109"/>
              <a:gd name="T48" fmla="*/ 27 w 109"/>
              <a:gd name="T49" fmla="*/ 19 h 109"/>
              <a:gd name="T50" fmla="*/ 27 w 109"/>
              <a:gd name="T51" fmla="*/ 42 h 109"/>
              <a:gd name="T52" fmla="*/ 27 w 109"/>
              <a:gd name="T53" fmla="*/ 54 h 109"/>
              <a:gd name="T54" fmla="*/ 32 w 109"/>
              <a:gd name="T55" fmla="*/ 54 h 109"/>
              <a:gd name="T56" fmla="*/ 50 w 109"/>
              <a:gd name="T57" fmla="*/ 62 h 109"/>
              <a:gd name="T58" fmla="*/ 57 w 109"/>
              <a:gd name="T59" fmla="*/ 80 h 109"/>
              <a:gd name="T60" fmla="*/ 57 w 109"/>
              <a:gd name="T61" fmla="*/ 86 h 109"/>
              <a:gd name="T62" fmla="*/ 68 w 109"/>
              <a:gd name="T63" fmla="*/ 86 h 109"/>
              <a:gd name="T64" fmla="*/ 68 w 109"/>
              <a:gd name="T65" fmla="*/ 80 h 109"/>
              <a:gd name="T66" fmla="*/ 59 w 109"/>
              <a:gd name="T67" fmla="*/ 55 h 109"/>
              <a:gd name="T68" fmla="*/ 33 w 109"/>
              <a:gd name="T69" fmla="*/ 43 h 109"/>
              <a:gd name="T70" fmla="*/ 27 w 109"/>
              <a:gd name="T71" fmla="*/ 4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109">
                <a:moveTo>
                  <a:pt x="17" y="0"/>
                </a:moveTo>
                <a:cubicBezTo>
                  <a:pt x="93" y="0"/>
                  <a:pt x="93" y="0"/>
                  <a:pt x="93" y="0"/>
                </a:cubicBezTo>
                <a:cubicBezTo>
                  <a:pt x="102" y="0"/>
                  <a:pt x="109" y="8"/>
                  <a:pt x="109" y="17"/>
                </a:cubicBezTo>
                <a:cubicBezTo>
                  <a:pt x="109" y="93"/>
                  <a:pt x="109" y="93"/>
                  <a:pt x="109" y="93"/>
                </a:cubicBezTo>
                <a:cubicBezTo>
                  <a:pt x="109" y="102"/>
                  <a:pt x="102" y="109"/>
                  <a:pt x="93" y="109"/>
                </a:cubicBezTo>
                <a:cubicBezTo>
                  <a:pt x="17" y="109"/>
                  <a:pt x="17" y="109"/>
                  <a:pt x="17" y="109"/>
                </a:cubicBezTo>
                <a:cubicBezTo>
                  <a:pt x="8" y="109"/>
                  <a:pt x="0" y="102"/>
                  <a:pt x="0" y="93"/>
                </a:cubicBezTo>
                <a:cubicBezTo>
                  <a:pt x="0" y="17"/>
                  <a:pt x="0" y="17"/>
                  <a:pt x="0" y="17"/>
                </a:cubicBezTo>
                <a:cubicBezTo>
                  <a:pt x="0" y="8"/>
                  <a:pt x="8" y="0"/>
                  <a:pt x="17" y="0"/>
                </a:cubicBezTo>
                <a:close/>
                <a:moveTo>
                  <a:pt x="33" y="69"/>
                </a:moveTo>
                <a:cubicBezTo>
                  <a:pt x="27" y="69"/>
                  <a:pt x="22" y="74"/>
                  <a:pt x="22" y="80"/>
                </a:cubicBezTo>
                <a:cubicBezTo>
                  <a:pt x="22" y="85"/>
                  <a:pt x="27" y="90"/>
                  <a:pt x="33" y="90"/>
                </a:cubicBezTo>
                <a:cubicBezTo>
                  <a:pt x="39" y="90"/>
                  <a:pt x="43" y="85"/>
                  <a:pt x="43" y="80"/>
                </a:cubicBezTo>
                <a:cubicBezTo>
                  <a:pt x="43" y="74"/>
                  <a:pt x="39" y="69"/>
                  <a:pt x="33" y="69"/>
                </a:cubicBezTo>
                <a:close/>
                <a:moveTo>
                  <a:pt x="27" y="19"/>
                </a:moveTo>
                <a:cubicBezTo>
                  <a:pt x="27" y="30"/>
                  <a:pt x="27" y="30"/>
                  <a:pt x="27" y="30"/>
                </a:cubicBezTo>
                <a:cubicBezTo>
                  <a:pt x="29" y="30"/>
                  <a:pt x="31" y="30"/>
                  <a:pt x="33" y="30"/>
                </a:cubicBezTo>
                <a:cubicBezTo>
                  <a:pt x="45" y="30"/>
                  <a:pt x="56" y="35"/>
                  <a:pt x="64" y="43"/>
                </a:cubicBezTo>
                <a:cubicBezTo>
                  <a:pt x="73" y="51"/>
                  <a:pt x="79" y="62"/>
                  <a:pt x="80" y="77"/>
                </a:cubicBezTo>
                <a:cubicBezTo>
                  <a:pt x="81" y="80"/>
                  <a:pt x="81" y="83"/>
                  <a:pt x="81" y="86"/>
                </a:cubicBezTo>
                <a:cubicBezTo>
                  <a:pt x="92" y="86"/>
                  <a:pt x="92" y="86"/>
                  <a:pt x="92" y="86"/>
                </a:cubicBezTo>
                <a:cubicBezTo>
                  <a:pt x="92" y="83"/>
                  <a:pt x="92" y="79"/>
                  <a:pt x="92" y="76"/>
                </a:cubicBezTo>
                <a:cubicBezTo>
                  <a:pt x="90" y="58"/>
                  <a:pt x="83" y="44"/>
                  <a:pt x="72" y="35"/>
                </a:cubicBezTo>
                <a:cubicBezTo>
                  <a:pt x="62" y="25"/>
                  <a:pt x="48" y="19"/>
                  <a:pt x="34" y="18"/>
                </a:cubicBezTo>
                <a:cubicBezTo>
                  <a:pt x="32" y="18"/>
                  <a:pt x="29" y="18"/>
                  <a:pt x="27" y="19"/>
                </a:cubicBezTo>
                <a:close/>
                <a:moveTo>
                  <a:pt x="27" y="42"/>
                </a:moveTo>
                <a:cubicBezTo>
                  <a:pt x="27" y="54"/>
                  <a:pt x="27" y="54"/>
                  <a:pt x="27" y="54"/>
                </a:cubicBezTo>
                <a:cubicBezTo>
                  <a:pt x="29" y="54"/>
                  <a:pt x="30" y="54"/>
                  <a:pt x="32" y="54"/>
                </a:cubicBezTo>
                <a:cubicBezTo>
                  <a:pt x="40" y="55"/>
                  <a:pt x="46" y="58"/>
                  <a:pt x="50" y="62"/>
                </a:cubicBezTo>
                <a:cubicBezTo>
                  <a:pt x="54" y="67"/>
                  <a:pt x="57" y="73"/>
                  <a:pt x="57" y="80"/>
                </a:cubicBezTo>
                <a:cubicBezTo>
                  <a:pt x="57" y="82"/>
                  <a:pt x="57" y="84"/>
                  <a:pt x="57" y="86"/>
                </a:cubicBezTo>
                <a:cubicBezTo>
                  <a:pt x="68" y="86"/>
                  <a:pt x="68" y="86"/>
                  <a:pt x="68" y="86"/>
                </a:cubicBezTo>
                <a:cubicBezTo>
                  <a:pt x="69" y="84"/>
                  <a:pt x="69" y="82"/>
                  <a:pt x="68" y="80"/>
                </a:cubicBezTo>
                <a:cubicBezTo>
                  <a:pt x="68" y="70"/>
                  <a:pt x="65" y="62"/>
                  <a:pt x="59" y="55"/>
                </a:cubicBezTo>
                <a:cubicBezTo>
                  <a:pt x="53" y="48"/>
                  <a:pt x="45" y="44"/>
                  <a:pt x="33" y="43"/>
                </a:cubicBezTo>
                <a:cubicBezTo>
                  <a:pt x="31" y="42"/>
                  <a:pt x="29" y="42"/>
                  <a:pt x="27" y="42"/>
                </a:cubicBezTo>
                <a:close/>
              </a:path>
            </a:pathLst>
          </a:custGeom>
          <a:solidFill>
            <a:srgbClr val="70AD47"/>
          </a:solidFill>
          <a:ln>
            <a:noFill/>
          </a:ln>
        </p:spPr>
        <p:txBody>
          <a:bodyPr vert="horz" wrap="square" lIns="91440" tIns="45720" rIns="91440" bIns="45720" numCol="1" anchor="t" anchorCtr="0" compatLnSpc="1"/>
          <a:lstStyle/>
          <a:p>
            <a:endParaRPr lang="zh-CN" altLang="en-US">
              <a:cs typeface="+mn-ea"/>
            </a:endParaRPr>
          </a:p>
        </p:txBody>
      </p:sp>
      <p:cxnSp>
        <p:nvCxnSpPr>
          <p:cNvPr id="97" name="直接连接符 96"/>
          <p:cNvCxnSpPr/>
          <p:nvPr/>
        </p:nvCxnSpPr>
        <p:spPr>
          <a:xfrm>
            <a:off x="752475" y="4853383"/>
            <a:ext cx="3767328" cy="0"/>
          </a:xfrm>
          <a:prstGeom prst="line">
            <a:avLst/>
          </a:prstGeom>
          <a:ln w="22225">
            <a:solidFill>
              <a:srgbClr val="70AD47"/>
            </a:solidFill>
          </a:ln>
        </p:spPr>
        <p:style>
          <a:lnRef idx="1">
            <a:schemeClr val="accent1"/>
          </a:lnRef>
          <a:fillRef idx="0">
            <a:schemeClr val="accent1"/>
          </a:fillRef>
          <a:effectRef idx="0">
            <a:schemeClr val="accent1"/>
          </a:effectRef>
          <a:fontRef idx="minor">
            <a:schemeClr val="tx1"/>
          </a:fontRef>
        </p:style>
      </p:cxnSp>
      <p:sp>
        <p:nvSpPr>
          <p:cNvPr id="98" name="文本框 97"/>
          <p:cNvSpPr txBox="1"/>
          <p:nvPr/>
        </p:nvSpPr>
        <p:spPr>
          <a:xfrm>
            <a:off x="1225106" y="4437885"/>
            <a:ext cx="2999232" cy="400110"/>
          </a:xfrm>
          <a:prstGeom prst="rect">
            <a:avLst/>
          </a:prstGeom>
          <a:noFill/>
        </p:spPr>
        <p:txBody>
          <a:bodyPr wrap="square" rtlCol="0">
            <a:spAutoFit/>
          </a:bodyPr>
          <a:lstStyle/>
          <a:p>
            <a:r>
              <a:rPr lang="zh-CN" altLang="en-US" sz="2000" b="1" dirty="0" smtClean="0">
                <a:solidFill>
                  <a:srgbClr val="70AD47"/>
                </a:solidFill>
                <a:latin typeface="+mn-ea"/>
                <a:cs typeface="+mn-ea"/>
              </a:rPr>
              <a:t>点击输入文字标题</a:t>
            </a:r>
            <a:endParaRPr lang="zh-CN" altLang="en-US" sz="2000" b="1" dirty="0">
              <a:solidFill>
                <a:srgbClr val="70AD47"/>
              </a:solidFill>
              <a:latin typeface="+mn-ea"/>
              <a:cs typeface="+mn-ea"/>
            </a:endParaRPr>
          </a:p>
        </p:txBody>
      </p:sp>
      <p:sp>
        <p:nvSpPr>
          <p:cNvPr id="99" name="文本框 98"/>
          <p:cNvSpPr txBox="1"/>
          <p:nvPr/>
        </p:nvSpPr>
        <p:spPr>
          <a:xfrm>
            <a:off x="752475" y="4834745"/>
            <a:ext cx="3944494" cy="438582"/>
          </a:xfrm>
          <a:prstGeom prst="rect">
            <a:avLst/>
          </a:prstGeom>
          <a:noFill/>
        </p:spPr>
        <p:txBody>
          <a:bodyPr wrap="square" rtlCol="0">
            <a:spAutoFit/>
          </a:bodyPr>
          <a:lstStyle>
            <a:defPPr>
              <a:defRPr lang="zh-CN"/>
            </a:defPPr>
            <a:lvl1pPr indent="457200">
              <a:lnSpc>
                <a:spcPct val="125000"/>
              </a:lnSpc>
              <a:defRPr>
                <a:latin typeface="微软雅黑" panose="020B0503020204020204" pitchFamily="34" charset="-122"/>
                <a:ea typeface="微软雅黑" panose="020B0503020204020204" pitchFamily="34" charset="-122"/>
              </a:defRPr>
            </a:lvl1pPr>
          </a:lstStyle>
          <a:p>
            <a:r>
              <a:rPr lang="zh-CN" altLang="en-US" dirty="0">
                <a:latin typeface="+mn-ea"/>
                <a:cs typeface="+mn-ea"/>
              </a:rPr>
              <a:t>点击具体内容点击输入</a:t>
            </a:r>
            <a:r>
              <a:rPr lang="zh-CN" altLang="en-US" dirty="0" smtClean="0">
                <a:latin typeface="+mn-ea"/>
                <a:cs typeface="+mn-ea"/>
              </a:rPr>
              <a:t>具体</a:t>
            </a:r>
            <a:endParaRPr lang="zh-CN" altLang="en-US" dirty="0">
              <a:latin typeface="+mn-ea"/>
              <a:cs typeface="+mn-ea"/>
            </a:endParaRPr>
          </a:p>
        </p:txBody>
      </p:sp>
      <p:sp>
        <p:nvSpPr>
          <p:cNvPr id="100" name="Freeform 13"/>
          <p:cNvSpPr>
            <a:spLocks noEditPoints="1"/>
          </p:cNvSpPr>
          <p:nvPr/>
        </p:nvSpPr>
        <p:spPr bwMode="auto">
          <a:xfrm>
            <a:off x="799112" y="4383263"/>
            <a:ext cx="331506" cy="411870"/>
          </a:xfrm>
          <a:custGeom>
            <a:avLst/>
            <a:gdLst>
              <a:gd name="T0" fmla="*/ 48 w 81"/>
              <a:gd name="T1" fmla="*/ 27 h 101"/>
              <a:gd name="T2" fmla="*/ 4 w 81"/>
              <a:gd name="T3" fmla="*/ 48 h 101"/>
              <a:gd name="T4" fmla="*/ 0 w 81"/>
              <a:gd name="T5" fmla="*/ 31 h 101"/>
              <a:gd name="T6" fmla="*/ 58 w 81"/>
              <a:gd name="T7" fmla="*/ 90 h 101"/>
              <a:gd name="T8" fmla="*/ 81 w 81"/>
              <a:gd name="T9" fmla="*/ 98 h 101"/>
              <a:gd name="T10" fmla="*/ 58 w 81"/>
              <a:gd name="T11" fmla="*/ 90 h 101"/>
              <a:gd name="T12" fmla="*/ 53 w 81"/>
              <a:gd name="T13" fmla="*/ 101 h 101"/>
              <a:gd name="T14" fmla="*/ 29 w 81"/>
              <a:gd name="T15" fmla="*/ 98 h 101"/>
              <a:gd name="T16" fmla="*/ 0 w 81"/>
              <a:gd name="T17" fmla="*/ 90 h 101"/>
              <a:gd name="T18" fmla="*/ 29 w 81"/>
              <a:gd name="T19" fmla="*/ 87 h 101"/>
              <a:gd name="T20" fmla="*/ 38 w 81"/>
              <a:gd name="T21" fmla="*/ 76 h 101"/>
              <a:gd name="T22" fmla="*/ 0 w 81"/>
              <a:gd name="T23" fmla="*/ 72 h 101"/>
              <a:gd name="T24" fmla="*/ 4 w 81"/>
              <a:gd name="T25" fmla="*/ 54 h 101"/>
              <a:gd name="T26" fmla="*/ 48 w 81"/>
              <a:gd name="T27" fmla="*/ 76 h 101"/>
              <a:gd name="T28" fmla="*/ 44 w 81"/>
              <a:gd name="T29" fmla="*/ 87 h 101"/>
              <a:gd name="T30" fmla="*/ 53 w 81"/>
              <a:gd name="T31" fmla="*/ 90 h 101"/>
              <a:gd name="T32" fmla="*/ 4 w 81"/>
              <a:gd name="T33" fmla="*/ 0 h 101"/>
              <a:gd name="T34" fmla="*/ 48 w 81"/>
              <a:gd name="T35" fmla="*/ 21 h 101"/>
              <a:gd name="T36" fmla="*/ 0 w 81"/>
              <a:gd name="T37" fmla="*/ 17 h 101"/>
              <a:gd name="T38" fmla="*/ 4 w 81"/>
              <a:gd name="T39" fmla="*/ 0 h 101"/>
              <a:gd name="T40" fmla="*/ 53 w 81"/>
              <a:gd name="T41" fmla="*/ 76 h 101"/>
              <a:gd name="T42" fmla="*/ 81 w 81"/>
              <a:gd name="T43" fmla="*/ 72 h 101"/>
              <a:gd name="T44" fmla="*/ 77 w 81"/>
              <a:gd name="T45" fmla="*/ 54 h 101"/>
              <a:gd name="T46" fmla="*/ 59 w 81"/>
              <a:gd name="T47" fmla="*/ 8 h 101"/>
              <a:gd name="T48" fmla="*/ 69 w 81"/>
              <a:gd name="T49" fmla="*/ 13 h 101"/>
              <a:gd name="T50" fmla="*/ 59 w 81"/>
              <a:gd name="T51" fmla="*/ 8 h 101"/>
              <a:gd name="T52" fmla="*/ 69 w 81"/>
              <a:gd name="T53" fmla="*/ 63 h 101"/>
              <a:gd name="T54" fmla="*/ 59 w 81"/>
              <a:gd name="T55" fmla="*/ 67 h 101"/>
              <a:gd name="T56" fmla="*/ 59 w 81"/>
              <a:gd name="T57" fmla="*/ 35 h 101"/>
              <a:gd name="T58" fmla="*/ 69 w 81"/>
              <a:gd name="T59" fmla="*/ 40 h 101"/>
              <a:gd name="T60" fmla="*/ 59 w 81"/>
              <a:gd name="T61" fmla="*/ 35 h 101"/>
              <a:gd name="T62" fmla="*/ 53 w 81"/>
              <a:gd name="T63" fmla="*/ 21 h 101"/>
              <a:gd name="T64" fmla="*/ 81 w 81"/>
              <a:gd name="T65" fmla="*/ 17 h 101"/>
              <a:gd name="T66" fmla="*/ 77 w 81"/>
              <a:gd name="T67" fmla="*/ 0 h 101"/>
              <a:gd name="T68" fmla="*/ 53 w 81"/>
              <a:gd name="T69" fmla="*/ 27 h 101"/>
              <a:gd name="T70" fmla="*/ 77 w 81"/>
              <a:gd name="T71" fmla="*/ 48 h 101"/>
              <a:gd name="T72" fmla="*/ 81 w 81"/>
              <a:gd name="T73" fmla="*/ 31 h 101"/>
              <a:gd name="T74" fmla="*/ 53 w 81"/>
              <a:gd name="T75" fmla="*/ 2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1" h="101">
                <a:moveTo>
                  <a:pt x="4" y="27"/>
                </a:moveTo>
                <a:cubicBezTo>
                  <a:pt x="48" y="27"/>
                  <a:pt x="48" y="27"/>
                  <a:pt x="48" y="27"/>
                </a:cubicBezTo>
                <a:cubicBezTo>
                  <a:pt x="48" y="48"/>
                  <a:pt x="48" y="48"/>
                  <a:pt x="48" y="48"/>
                </a:cubicBezTo>
                <a:cubicBezTo>
                  <a:pt x="4" y="48"/>
                  <a:pt x="4" y="48"/>
                  <a:pt x="4" y="48"/>
                </a:cubicBezTo>
                <a:cubicBezTo>
                  <a:pt x="2" y="48"/>
                  <a:pt x="0" y="46"/>
                  <a:pt x="0" y="44"/>
                </a:cubicBezTo>
                <a:cubicBezTo>
                  <a:pt x="0" y="31"/>
                  <a:pt x="0" y="31"/>
                  <a:pt x="0" y="31"/>
                </a:cubicBezTo>
                <a:cubicBezTo>
                  <a:pt x="0" y="29"/>
                  <a:pt x="2" y="27"/>
                  <a:pt x="4" y="27"/>
                </a:cubicBezTo>
                <a:close/>
                <a:moveTo>
                  <a:pt x="58" y="90"/>
                </a:moveTo>
                <a:cubicBezTo>
                  <a:pt x="81" y="90"/>
                  <a:pt x="81" y="90"/>
                  <a:pt x="81" y="90"/>
                </a:cubicBezTo>
                <a:cubicBezTo>
                  <a:pt x="81" y="98"/>
                  <a:pt x="81" y="98"/>
                  <a:pt x="81" y="98"/>
                </a:cubicBezTo>
                <a:cubicBezTo>
                  <a:pt x="58" y="98"/>
                  <a:pt x="58" y="98"/>
                  <a:pt x="58" y="98"/>
                </a:cubicBezTo>
                <a:cubicBezTo>
                  <a:pt x="58" y="90"/>
                  <a:pt x="58" y="90"/>
                  <a:pt x="58" y="90"/>
                </a:cubicBezTo>
                <a:close/>
                <a:moveTo>
                  <a:pt x="53" y="98"/>
                </a:moveTo>
                <a:cubicBezTo>
                  <a:pt x="53" y="101"/>
                  <a:pt x="53" y="101"/>
                  <a:pt x="53" y="101"/>
                </a:cubicBezTo>
                <a:cubicBezTo>
                  <a:pt x="29" y="101"/>
                  <a:pt x="29" y="101"/>
                  <a:pt x="29" y="101"/>
                </a:cubicBezTo>
                <a:cubicBezTo>
                  <a:pt x="29" y="98"/>
                  <a:pt x="29" y="98"/>
                  <a:pt x="29" y="98"/>
                </a:cubicBezTo>
                <a:cubicBezTo>
                  <a:pt x="0" y="98"/>
                  <a:pt x="0" y="98"/>
                  <a:pt x="0" y="98"/>
                </a:cubicBezTo>
                <a:cubicBezTo>
                  <a:pt x="0" y="90"/>
                  <a:pt x="0" y="90"/>
                  <a:pt x="0" y="90"/>
                </a:cubicBezTo>
                <a:cubicBezTo>
                  <a:pt x="29" y="90"/>
                  <a:pt x="29" y="90"/>
                  <a:pt x="29" y="90"/>
                </a:cubicBezTo>
                <a:cubicBezTo>
                  <a:pt x="29" y="87"/>
                  <a:pt x="29" y="87"/>
                  <a:pt x="29" y="87"/>
                </a:cubicBezTo>
                <a:cubicBezTo>
                  <a:pt x="38" y="87"/>
                  <a:pt x="38" y="87"/>
                  <a:pt x="38" y="87"/>
                </a:cubicBezTo>
                <a:cubicBezTo>
                  <a:pt x="38" y="76"/>
                  <a:pt x="38" y="76"/>
                  <a:pt x="38" y="76"/>
                </a:cubicBezTo>
                <a:cubicBezTo>
                  <a:pt x="4" y="76"/>
                  <a:pt x="4" y="76"/>
                  <a:pt x="4" y="76"/>
                </a:cubicBezTo>
                <a:cubicBezTo>
                  <a:pt x="2" y="76"/>
                  <a:pt x="0" y="74"/>
                  <a:pt x="0" y="72"/>
                </a:cubicBezTo>
                <a:cubicBezTo>
                  <a:pt x="0" y="58"/>
                  <a:pt x="0" y="58"/>
                  <a:pt x="0" y="58"/>
                </a:cubicBezTo>
                <a:cubicBezTo>
                  <a:pt x="0" y="56"/>
                  <a:pt x="2" y="54"/>
                  <a:pt x="4" y="54"/>
                </a:cubicBezTo>
                <a:cubicBezTo>
                  <a:pt x="48" y="54"/>
                  <a:pt x="48" y="54"/>
                  <a:pt x="48" y="54"/>
                </a:cubicBezTo>
                <a:cubicBezTo>
                  <a:pt x="48" y="76"/>
                  <a:pt x="48" y="76"/>
                  <a:pt x="48" y="76"/>
                </a:cubicBezTo>
                <a:cubicBezTo>
                  <a:pt x="44" y="76"/>
                  <a:pt x="44" y="76"/>
                  <a:pt x="44" y="76"/>
                </a:cubicBezTo>
                <a:cubicBezTo>
                  <a:pt x="44" y="87"/>
                  <a:pt x="44" y="87"/>
                  <a:pt x="44" y="87"/>
                </a:cubicBezTo>
                <a:cubicBezTo>
                  <a:pt x="53" y="87"/>
                  <a:pt x="53" y="87"/>
                  <a:pt x="53" y="87"/>
                </a:cubicBezTo>
                <a:cubicBezTo>
                  <a:pt x="53" y="90"/>
                  <a:pt x="53" y="90"/>
                  <a:pt x="53" y="90"/>
                </a:cubicBezTo>
                <a:cubicBezTo>
                  <a:pt x="53" y="98"/>
                  <a:pt x="53" y="98"/>
                  <a:pt x="53" y="98"/>
                </a:cubicBezTo>
                <a:close/>
                <a:moveTo>
                  <a:pt x="4" y="0"/>
                </a:moveTo>
                <a:cubicBezTo>
                  <a:pt x="48" y="0"/>
                  <a:pt x="48" y="0"/>
                  <a:pt x="48" y="0"/>
                </a:cubicBezTo>
                <a:cubicBezTo>
                  <a:pt x="48" y="21"/>
                  <a:pt x="48" y="21"/>
                  <a:pt x="48" y="21"/>
                </a:cubicBezTo>
                <a:cubicBezTo>
                  <a:pt x="4" y="21"/>
                  <a:pt x="4" y="21"/>
                  <a:pt x="4" y="21"/>
                </a:cubicBezTo>
                <a:cubicBezTo>
                  <a:pt x="2" y="21"/>
                  <a:pt x="0" y="19"/>
                  <a:pt x="0" y="17"/>
                </a:cubicBezTo>
                <a:cubicBezTo>
                  <a:pt x="0" y="4"/>
                  <a:pt x="0" y="4"/>
                  <a:pt x="0" y="4"/>
                </a:cubicBezTo>
                <a:cubicBezTo>
                  <a:pt x="0" y="2"/>
                  <a:pt x="2" y="0"/>
                  <a:pt x="4" y="0"/>
                </a:cubicBezTo>
                <a:close/>
                <a:moveTo>
                  <a:pt x="53" y="54"/>
                </a:moveTo>
                <a:cubicBezTo>
                  <a:pt x="53" y="76"/>
                  <a:pt x="53" y="76"/>
                  <a:pt x="53" y="76"/>
                </a:cubicBezTo>
                <a:cubicBezTo>
                  <a:pt x="77" y="76"/>
                  <a:pt x="77" y="76"/>
                  <a:pt x="77" y="76"/>
                </a:cubicBezTo>
                <a:cubicBezTo>
                  <a:pt x="79" y="76"/>
                  <a:pt x="81" y="74"/>
                  <a:pt x="81" y="72"/>
                </a:cubicBezTo>
                <a:cubicBezTo>
                  <a:pt x="81" y="58"/>
                  <a:pt x="81" y="58"/>
                  <a:pt x="81" y="58"/>
                </a:cubicBezTo>
                <a:cubicBezTo>
                  <a:pt x="81" y="56"/>
                  <a:pt x="79" y="54"/>
                  <a:pt x="77" y="54"/>
                </a:cubicBezTo>
                <a:cubicBezTo>
                  <a:pt x="53" y="54"/>
                  <a:pt x="53" y="54"/>
                  <a:pt x="53" y="54"/>
                </a:cubicBezTo>
                <a:close/>
                <a:moveTo>
                  <a:pt x="59" y="8"/>
                </a:moveTo>
                <a:cubicBezTo>
                  <a:pt x="69" y="8"/>
                  <a:pt x="69" y="8"/>
                  <a:pt x="69" y="8"/>
                </a:cubicBezTo>
                <a:cubicBezTo>
                  <a:pt x="69" y="13"/>
                  <a:pt x="69" y="13"/>
                  <a:pt x="69" y="13"/>
                </a:cubicBezTo>
                <a:cubicBezTo>
                  <a:pt x="59" y="13"/>
                  <a:pt x="59" y="13"/>
                  <a:pt x="59" y="13"/>
                </a:cubicBezTo>
                <a:cubicBezTo>
                  <a:pt x="59" y="8"/>
                  <a:pt x="59" y="8"/>
                  <a:pt x="59" y="8"/>
                </a:cubicBezTo>
                <a:close/>
                <a:moveTo>
                  <a:pt x="59" y="63"/>
                </a:moveTo>
                <a:cubicBezTo>
                  <a:pt x="69" y="63"/>
                  <a:pt x="69" y="63"/>
                  <a:pt x="69" y="63"/>
                </a:cubicBezTo>
                <a:cubicBezTo>
                  <a:pt x="69" y="67"/>
                  <a:pt x="69" y="67"/>
                  <a:pt x="69" y="67"/>
                </a:cubicBezTo>
                <a:cubicBezTo>
                  <a:pt x="59" y="67"/>
                  <a:pt x="59" y="67"/>
                  <a:pt x="59" y="67"/>
                </a:cubicBezTo>
                <a:cubicBezTo>
                  <a:pt x="59" y="63"/>
                  <a:pt x="59" y="63"/>
                  <a:pt x="59" y="63"/>
                </a:cubicBezTo>
                <a:close/>
                <a:moveTo>
                  <a:pt x="59" y="35"/>
                </a:moveTo>
                <a:cubicBezTo>
                  <a:pt x="69" y="35"/>
                  <a:pt x="69" y="35"/>
                  <a:pt x="69" y="35"/>
                </a:cubicBezTo>
                <a:cubicBezTo>
                  <a:pt x="69" y="40"/>
                  <a:pt x="69" y="40"/>
                  <a:pt x="69" y="40"/>
                </a:cubicBezTo>
                <a:cubicBezTo>
                  <a:pt x="59" y="40"/>
                  <a:pt x="59" y="40"/>
                  <a:pt x="59" y="40"/>
                </a:cubicBezTo>
                <a:cubicBezTo>
                  <a:pt x="59" y="35"/>
                  <a:pt x="59" y="35"/>
                  <a:pt x="59" y="35"/>
                </a:cubicBezTo>
                <a:close/>
                <a:moveTo>
                  <a:pt x="53" y="0"/>
                </a:moveTo>
                <a:cubicBezTo>
                  <a:pt x="53" y="21"/>
                  <a:pt x="53" y="21"/>
                  <a:pt x="53" y="21"/>
                </a:cubicBezTo>
                <a:cubicBezTo>
                  <a:pt x="77" y="21"/>
                  <a:pt x="77" y="21"/>
                  <a:pt x="77" y="21"/>
                </a:cubicBezTo>
                <a:cubicBezTo>
                  <a:pt x="79" y="21"/>
                  <a:pt x="81" y="19"/>
                  <a:pt x="81" y="17"/>
                </a:cubicBezTo>
                <a:cubicBezTo>
                  <a:pt x="81" y="4"/>
                  <a:pt x="81" y="4"/>
                  <a:pt x="81" y="4"/>
                </a:cubicBezTo>
                <a:cubicBezTo>
                  <a:pt x="81" y="2"/>
                  <a:pt x="79" y="0"/>
                  <a:pt x="77" y="0"/>
                </a:cubicBezTo>
                <a:cubicBezTo>
                  <a:pt x="53" y="0"/>
                  <a:pt x="53" y="0"/>
                  <a:pt x="53" y="0"/>
                </a:cubicBezTo>
                <a:close/>
                <a:moveTo>
                  <a:pt x="53" y="27"/>
                </a:moveTo>
                <a:cubicBezTo>
                  <a:pt x="53" y="48"/>
                  <a:pt x="53" y="48"/>
                  <a:pt x="53" y="48"/>
                </a:cubicBezTo>
                <a:cubicBezTo>
                  <a:pt x="77" y="48"/>
                  <a:pt x="77" y="48"/>
                  <a:pt x="77" y="48"/>
                </a:cubicBezTo>
                <a:cubicBezTo>
                  <a:pt x="79" y="48"/>
                  <a:pt x="81" y="46"/>
                  <a:pt x="81" y="44"/>
                </a:cubicBezTo>
                <a:cubicBezTo>
                  <a:pt x="81" y="31"/>
                  <a:pt x="81" y="31"/>
                  <a:pt x="81" y="31"/>
                </a:cubicBezTo>
                <a:cubicBezTo>
                  <a:pt x="81" y="29"/>
                  <a:pt x="79" y="27"/>
                  <a:pt x="77" y="27"/>
                </a:cubicBezTo>
                <a:lnTo>
                  <a:pt x="53" y="27"/>
                </a:lnTo>
                <a:close/>
              </a:path>
            </a:pathLst>
          </a:custGeom>
          <a:solidFill>
            <a:srgbClr val="70AD47"/>
          </a:solidFill>
          <a:ln>
            <a:noFill/>
          </a:ln>
        </p:spPr>
        <p:txBody>
          <a:bodyPr vert="horz" wrap="square" lIns="91440" tIns="45720" rIns="91440" bIns="45720" numCol="1" anchor="t" anchorCtr="0" compatLnSpc="1"/>
          <a:lstStyle/>
          <a:p>
            <a:endParaRPr lang="zh-CN" altLang="en-US">
              <a:cs typeface="+mn-ea"/>
            </a:endParaRPr>
          </a:p>
        </p:txBody>
      </p:sp>
      <p:cxnSp>
        <p:nvCxnSpPr>
          <p:cNvPr id="101" name="直接连接符 100"/>
          <p:cNvCxnSpPr/>
          <p:nvPr/>
        </p:nvCxnSpPr>
        <p:spPr>
          <a:xfrm>
            <a:off x="7589471" y="4853383"/>
            <a:ext cx="3767328" cy="0"/>
          </a:xfrm>
          <a:prstGeom prst="line">
            <a:avLst/>
          </a:prstGeom>
          <a:ln w="22225">
            <a:solidFill>
              <a:srgbClr val="70AD47"/>
            </a:solidFill>
          </a:ln>
        </p:spPr>
        <p:style>
          <a:lnRef idx="1">
            <a:schemeClr val="accent1"/>
          </a:lnRef>
          <a:fillRef idx="0">
            <a:schemeClr val="accent1"/>
          </a:fillRef>
          <a:effectRef idx="0">
            <a:schemeClr val="accent1"/>
          </a:effectRef>
          <a:fontRef idx="minor">
            <a:schemeClr val="tx1"/>
          </a:fontRef>
        </p:style>
      </p:cxnSp>
      <p:sp>
        <p:nvSpPr>
          <p:cNvPr id="102" name="文本框 101"/>
          <p:cNvSpPr txBox="1"/>
          <p:nvPr/>
        </p:nvSpPr>
        <p:spPr>
          <a:xfrm>
            <a:off x="8062102" y="4437885"/>
            <a:ext cx="2999232" cy="400110"/>
          </a:xfrm>
          <a:prstGeom prst="rect">
            <a:avLst/>
          </a:prstGeom>
          <a:noFill/>
        </p:spPr>
        <p:txBody>
          <a:bodyPr wrap="square" rtlCol="0">
            <a:spAutoFit/>
          </a:bodyPr>
          <a:lstStyle/>
          <a:p>
            <a:r>
              <a:rPr lang="zh-CN" altLang="en-US" sz="2000" b="1" dirty="0" smtClean="0">
                <a:solidFill>
                  <a:srgbClr val="70AD47"/>
                </a:solidFill>
                <a:latin typeface="+mn-ea"/>
                <a:cs typeface="+mn-ea"/>
              </a:rPr>
              <a:t>点击输入文字标题</a:t>
            </a:r>
            <a:endParaRPr lang="zh-CN" altLang="en-US" sz="2000" b="1" dirty="0">
              <a:solidFill>
                <a:srgbClr val="70AD47"/>
              </a:solidFill>
              <a:latin typeface="+mn-ea"/>
              <a:cs typeface="+mn-ea"/>
            </a:endParaRPr>
          </a:p>
        </p:txBody>
      </p:sp>
      <p:sp>
        <p:nvSpPr>
          <p:cNvPr id="103" name="文本框 102"/>
          <p:cNvSpPr txBox="1"/>
          <p:nvPr/>
        </p:nvSpPr>
        <p:spPr>
          <a:xfrm>
            <a:off x="7589471" y="4834745"/>
            <a:ext cx="3944494" cy="438582"/>
          </a:xfrm>
          <a:prstGeom prst="rect">
            <a:avLst/>
          </a:prstGeom>
          <a:noFill/>
        </p:spPr>
        <p:txBody>
          <a:bodyPr wrap="square" rtlCol="0">
            <a:spAutoFit/>
          </a:bodyPr>
          <a:lstStyle>
            <a:defPPr>
              <a:defRPr lang="zh-CN"/>
            </a:defPPr>
            <a:lvl1pPr indent="457200">
              <a:lnSpc>
                <a:spcPct val="125000"/>
              </a:lnSpc>
              <a:defRPr>
                <a:latin typeface="微软雅黑" panose="020B0503020204020204" pitchFamily="34" charset="-122"/>
                <a:ea typeface="微软雅黑" panose="020B0503020204020204" pitchFamily="34" charset="-122"/>
              </a:defRPr>
            </a:lvl1pPr>
          </a:lstStyle>
          <a:p>
            <a:r>
              <a:rPr lang="zh-CN" altLang="en-US" dirty="0">
                <a:latin typeface="+mn-ea"/>
                <a:cs typeface="+mn-ea"/>
              </a:rPr>
              <a:t>点击具体内容点击输入</a:t>
            </a:r>
            <a:r>
              <a:rPr lang="zh-CN" altLang="en-US" dirty="0" smtClean="0">
                <a:latin typeface="+mn-ea"/>
                <a:cs typeface="+mn-ea"/>
              </a:rPr>
              <a:t>具体</a:t>
            </a:r>
            <a:endParaRPr lang="zh-CN" altLang="en-US" dirty="0">
              <a:latin typeface="+mn-ea"/>
              <a:cs typeface="+mn-ea"/>
            </a:endParaRPr>
          </a:p>
        </p:txBody>
      </p:sp>
      <p:sp>
        <p:nvSpPr>
          <p:cNvPr id="104" name="Freeform 28"/>
          <p:cNvSpPr>
            <a:spLocks noEditPoints="1"/>
          </p:cNvSpPr>
          <p:nvPr/>
        </p:nvSpPr>
        <p:spPr bwMode="auto">
          <a:xfrm>
            <a:off x="7626539" y="4400165"/>
            <a:ext cx="367156" cy="392434"/>
          </a:xfrm>
          <a:custGeom>
            <a:avLst/>
            <a:gdLst>
              <a:gd name="T0" fmla="*/ 34 w 170"/>
              <a:gd name="T1" fmla="*/ 0 h 233"/>
              <a:gd name="T2" fmla="*/ 54 w 170"/>
              <a:gd name="T3" fmla="*/ 20 h 233"/>
              <a:gd name="T4" fmla="*/ 34 w 170"/>
              <a:gd name="T5" fmla="*/ 40 h 233"/>
              <a:gd name="T6" fmla="*/ 14 w 170"/>
              <a:gd name="T7" fmla="*/ 20 h 233"/>
              <a:gd name="T8" fmla="*/ 34 w 170"/>
              <a:gd name="T9" fmla="*/ 0 h 233"/>
              <a:gd name="T10" fmla="*/ 135 w 170"/>
              <a:gd name="T11" fmla="*/ 0 h 233"/>
              <a:gd name="T12" fmla="*/ 155 w 170"/>
              <a:gd name="T13" fmla="*/ 20 h 233"/>
              <a:gd name="T14" fmla="*/ 135 w 170"/>
              <a:gd name="T15" fmla="*/ 40 h 233"/>
              <a:gd name="T16" fmla="*/ 115 w 170"/>
              <a:gd name="T17" fmla="*/ 20 h 233"/>
              <a:gd name="T18" fmla="*/ 135 w 170"/>
              <a:gd name="T19" fmla="*/ 0 h 233"/>
              <a:gd name="T20" fmla="*/ 127 w 170"/>
              <a:gd name="T21" fmla="*/ 47 h 233"/>
              <a:gd name="T22" fmla="*/ 144 w 170"/>
              <a:gd name="T23" fmla="*/ 47 h 233"/>
              <a:gd name="T24" fmla="*/ 170 w 170"/>
              <a:gd name="T25" fmla="*/ 72 h 233"/>
              <a:gd name="T26" fmla="*/ 170 w 170"/>
              <a:gd name="T27" fmla="*/ 124 h 233"/>
              <a:gd name="T28" fmla="*/ 160 w 170"/>
              <a:gd name="T29" fmla="*/ 133 h 233"/>
              <a:gd name="T30" fmla="*/ 156 w 170"/>
              <a:gd name="T31" fmla="*/ 133 h 233"/>
              <a:gd name="T32" fmla="*/ 146 w 170"/>
              <a:gd name="T33" fmla="*/ 233 h 233"/>
              <a:gd name="T34" fmla="*/ 124 w 170"/>
              <a:gd name="T35" fmla="*/ 233 h 233"/>
              <a:gd name="T36" fmla="*/ 115 w 170"/>
              <a:gd name="T37" fmla="*/ 141 h 233"/>
              <a:gd name="T38" fmla="*/ 128 w 170"/>
              <a:gd name="T39" fmla="*/ 124 h 233"/>
              <a:gd name="T40" fmla="*/ 128 w 170"/>
              <a:gd name="T41" fmla="*/ 72 h 233"/>
              <a:gd name="T42" fmla="*/ 118 w 170"/>
              <a:gd name="T43" fmla="*/ 48 h 233"/>
              <a:gd name="T44" fmla="*/ 127 w 170"/>
              <a:gd name="T45" fmla="*/ 47 h 233"/>
              <a:gd name="T46" fmla="*/ 85 w 170"/>
              <a:gd name="T47" fmla="*/ 0 h 233"/>
              <a:gd name="T48" fmla="*/ 105 w 170"/>
              <a:gd name="T49" fmla="*/ 20 h 233"/>
              <a:gd name="T50" fmla="*/ 85 w 170"/>
              <a:gd name="T51" fmla="*/ 40 h 233"/>
              <a:gd name="T52" fmla="*/ 65 w 170"/>
              <a:gd name="T53" fmla="*/ 20 h 233"/>
              <a:gd name="T54" fmla="*/ 85 w 170"/>
              <a:gd name="T55" fmla="*/ 0 h 233"/>
              <a:gd name="T56" fmla="*/ 76 w 170"/>
              <a:gd name="T57" fmla="*/ 47 h 233"/>
              <a:gd name="T58" fmla="*/ 50 w 170"/>
              <a:gd name="T59" fmla="*/ 72 h 233"/>
              <a:gd name="T60" fmla="*/ 50 w 170"/>
              <a:gd name="T61" fmla="*/ 124 h 233"/>
              <a:gd name="T62" fmla="*/ 60 w 170"/>
              <a:gd name="T63" fmla="*/ 133 h 233"/>
              <a:gd name="T64" fmla="*/ 64 w 170"/>
              <a:gd name="T65" fmla="*/ 133 h 233"/>
              <a:gd name="T66" fmla="*/ 73 w 170"/>
              <a:gd name="T67" fmla="*/ 233 h 233"/>
              <a:gd name="T68" fmla="*/ 96 w 170"/>
              <a:gd name="T69" fmla="*/ 233 h 233"/>
              <a:gd name="T70" fmla="*/ 106 w 170"/>
              <a:gd name="T71" fmla="*/ 133 h 233"/>
              <a:gd name="T72" fmla="*/ 110 w 170"/>
              <a:gd name="T73" fmla="*/ 133 h 233"/>
              <a:gd name="T74" fmla="*/ 119 w 170"/>
              <a:gd name="T75" fmla="*/ 124 h 233"/>
              <a:gd name="T76" fmla="*/ 119 w 170"/>
              <a:gd name="T77" fmla="*/ 72 h 233"/>
              <a:gd name="T78" fmla="*/ 94 w 170"/>
              <a:gd name="T79" fmla="*/ 47 h 233"/>
              <a:gd name="T80" fmla="*/ 76 w 170"/>
              <a:gd name="T81" fmla="*/ 47 h 233"/>
              <a:gd name="T82" fmla="*/ 25 w 170"/>
              <a:gd name="T83" fmla="*/ 47 h 233"/>
              <a:gd name="T84" fmla="*/ 43 w 170"/>
              <a:gd name="T85" fmla="*/ 47 h 233"/>
              <a:gd name="T86" fmla="*/ 52 w 170"/>
              <a:gd name="T87" fmla="*/ 48 h 233"/>
              <a:gd name="T88" fmla="*/ 42 w 170"/>
              <a:gd name="T89" fmla="*/ 72 h 233"/>
              <a:gd name="T90" fmla="*/ 42 w 170"/>
              <a:gd name="T91" fmla="*/ 124 h 233"/>
              <a:gd name="T92" fmla="*/ 54 w 170"/>
              <a:gd name="T93" fmla="*/ 141 h 233"/>
              <a:gd name="T94" fmla="*/ 45 w 170"/>
              <a:gd name="T95" fmla="*/ 233 h 233"/>
              <a:gd name="T96" fmla="*/ 23 w 170"/>
              <a:gd name="T97" fmla="*/ 233 h 233"/>
              <a:gd name="T98" fmla="*/ 13 w 170"/>
              <a:gd name="T99" fmla="*/ 133 h 233"/>
              <a:gd name="T100" fmla="*/ 9 w 170"/>
              <a:gd name="T101" fmla="*/ 133 h 233"/>
              <a:gd name="T102" fmla="*/ 0 w 170"/>
              <a:gd name="T103" fmla="*/ 124 h 233"/>
              <a:gd name="T104" fmla="*/ 0 w 170"/>
              <a:gd name="T105" fmla="*/ 72 h 233"/>
              <a:gd name="T106" fmla="*/ 25 w 170"/>
              <a:gd name="T107" fmla="*/ 4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0" h="233">
                <a:moveTo>
                  <a:pt x="34" y="0"/>
                </a:moveTo>
                <a:cubicBezTo>
                  <a:pt x="45" y="0"/>
                  <a:pt x="54" y="9"/>
                  <a:pt x="54" y="20"/>
                </a:cubicBezTo>
                <a:cubicBezTo>
                  <a:pt x="54" y="32"/>
                  <a:pt x="45" y="40"/>
                  <a:pt x="34" y="40"/>
                </a:cubicBezTo>
                <a:cubicBezTo>
                  <a:pt x="23" y="40"/>
                  <a:pt x="14" y="32"/>
                  <a:pt x="14" y="20"/>
                </a:cubicBezTo>
                <a:cubicBezTo>
                  <a:pt x="14" y="9"/>
                  <a:pt x="23" y="0"/>
                  <a:pt x="34" y="0"/>
                </a:cubicBezTo>
                <a:close/>
                <a:moveTo>
                  <a:pt x="135" y="0"/>
                </a:moveTo>
                <a:cubicBezTo>
                  <a:pt x="146" y="0"/>
                  <a:pt x="155" y="9"/>
                  <a:pt x="155" y="20"/>
                </a:cubicBezTo>
                <a:cubicBezTo>
                  <a:pt x="155" y="32"/>
                  <a:pt x="146" y="40"/>
                  <a:pt x="135" y="40"/>
                </a:cubicBezTo>
                <a:cubicBezTo>
                  <a:pt x="124" y="40"/>
                  <a:pt x="115" y="32"/>
                  <a:pt x="115" y="20"/>
                </a:cubicBezTo>
                <a:cubicBezTo>
                  <a:pt x="115" y="9"/>
                  <a:pt x="124" y="0"/>
                  <a:pt x="135" y="0"/>
                </a:cubicBezTo>
                <a:close/>
                <a:moveTo>
                  <a:pt x="127" y="47"/>
                </a:moveTo>
                <a:cubicBezTo>
                  <a:pt x="144" y="47"/>
                  <a:pt x="144" y="47"/>
                  <a:pt x="144" y="47"/>
                </a:cubicBezTo>
                <a:cubicBezTo>
                  <a:pt x="158" y="47"/>
                  <a:pt x="170" y="58"/>
                  <a:pt x="170" y="72"/>
                </a:cubicBezTo>
                <a:cubicBezTo>
                  <a:pt x="170" y="124"/>
                  <a:pt x="170" y="124"/>
                  <a:pt x="170" y="124"/>
                </a:cubicBezTo>
                <a:cubicBezTo>
                  <a:pt x="170" y="129"/>
                  <a:pt x="165" y="133"/>
                  <a:pt x="160" y="133"/>
                </a:cubicBezTo>
                <a:cubicBezTo>
                  <a:pt x="156" y="133"/>
                  <a:pt x="156" y="133"/>
                  <a:pt x="156" y="133"/>
                </a:cubicBezTo>
                <a:cubicBezTo>
                  <a:pt x="146" y="233"/>
                  <a:pt x="146" y="233"/>
                  <a:pt x="146" y="233"/>
                </a:cubicBezTo>
                <a:cubicBezTo>
                  <a:pt x="124" y="233"/>
                  <a:pt x="124" y="233"/>
                  <a:pt x="124" y="233"/>
                </a:cubicBezTo>
                <a:cubicBezTo>
                  <a:pt x="115" y="141"/>
                  <a:pt x="115" y="141"/>
                  <a:pt x="115" y="141"/>
                </a:cubicBezTo>
                <a:cubicBezTo>
                  <a:pt x="122" y="139"/>
                  <a:pt x="128" y="132"/>
                  <a:pt x="128" y="124"/>
                </a:cubicBezTo>
                <a:cubicBezTo>
                  <a:pt x="128" y="72"/>
                  <a:pt x="128" y="72"/>
                  <a:pt x="128" y="72"/>
                </a:cubicBezTo>
                <a:cubicBezTo>
                  <a:pt x="128" y="63"/>
                  <a:pt x="124" y="55"/>
                  <a:pt x="118" y="48"/>
                </a:cubicBezTo>
                <a:cubicBezTo>
                  <a:pt x="121" y="47"/>
                  <a:pt x="124" y="47"/>
                  <a:pt x="127" y="47"/>
                </a:cubicBezTo>
                <a:close/>
                <a:moveTo>
                  <a:pt x="85" y="0"/>
                </a:moveTo>
                <a:cubicBezTo>
                  <a:pt x="96" y="0"/>
                  <a:pt x="105" y="9"/>
                  <a:pt x="105" y="20"/>
                </a:cubicBezTo>
                <a:cubicBezTo>
                  <a:pt x="105" y="32"/>
                  <a:pt x="96" y="40"/>
                  <a:pt x="85" y="40"/>
                </a:cubicBezTo>
                <a:cubicBezTo>
                  <a:pt x="74" y="40"/>
                  <a:pt x="65" y="32"/>
                  <a:pt x="65" y="20"/>
                </a:cubicBezTo>
                <a:cubicBezTo>
                  <a:pt x="65" y="9"/>
                  <a:pt x="74" y="0"/>
                  <a:pt x="85" y="0"/>
                </a:cubicBezTo>
                <a:close/>
                <a:moveTo>
                  <a:pt x="76" y="47"/>
                </a:moveTo>
                <a:cubicBezTo>
                  <a:pt x="62" y="47"/>
                  <a:pt x="50" y="58"/>
                  <a:pt x="50" y="72"/>
                </a:cubicBezTo>
                <a:cubicBezTo>
                  <a:pt x="50" y="124"/>
                  <a:pt x="50" y="124"/>
                  <a:pt x="50" y="124"/>
                </a:cubicBezTo>
                <a:cubicBezTo>
                  <a:pt x="50" y="129"/>
                  <a:pt x="55" y="133"/>
                  <a:pt x="60" y="133"/>
                </a:cubicBezTo>
                <a:cubicBezTo>
                  <a:pt x="64" y="133"/>
                  <a:pt x="64" y="133"/>
                  <a:pt x="64" y="133"/>
                </a:cubicBezTo>
                <a:cubicBezTo>
                  <a:pt x="73" y="233"/>
                  <a:pt x="73" y="233"/>
                  <a:pt x="73" y="233"/>
                </a:cubicBezTo>
                <a:cubicBezTo>
                  <a:pt x="96" y="233"/>
                  <a:pt x="96" y="233"/>
                  <a:pt x="96" y="233"/>
                </a:cubicBezTo>
                <a:cubicBezTo>
                  <a:pt x="106" y="133"/>
                  <a:pt x="106" y="133"/>
                  <a:pt x="106" y="133"/>
                </a:cubicBezTo>
                <a:cubicBezTo>
                  <a:pt x="110" y="133"/>
                  <a:pt x="110" y="133"/>
                  <a:pt x="110" y="133"/>
                </a:cubicBezTo>
                <a:cubicBezTo>
                  <a:pt x="115" y="133"/>
                  <a:pt x="119" y="129"/>
                  <a:pt x="119" y="124"/>
                </a:cubicBezTo>
                <a:cubicBezTo>
                  <a:pt x="119" y="72"/>
                  <a:pt x="119" y="72"/>
                  <a:pt x="119" y="72"/>
                </a:cubicBezTo>
                <a:cubicBezTo>
                  <a:pt x="119" y="58"/>
                  <a:pt x="108" y="47"/>
                  <a:pt x="94" y="47"/>
                </a:cubicBezTo>
                <a:cubicBezTo>
                  <a:pt x="76" y="47"/>
                  <a:pt x="76" y="47"/>
                  <a:pt x="76" y="47"/>
                </a:cubicBezTo>
                <a:close/>
                <a:moveTo>
                  <a:pt x="25" y="47"/>
                </a:moveTo>
                <a:cubicBezTo>
                  <a:pt x="43" y="47"/>
                  <a:pt x="43" y="47"/>
                  <a:pt x="43" y="47"/>
                </a:cubicBezTo>
                <a:cubicBezTo>
                  <a:pt x="46" y="47"/>
                  <a:pt x="49" y="47"/>
                  <a:pt x="52" y="48"/>
                </a:cubicBezTo>
                <a:cubicBezTo>
                  <a:pt x="46" y="55"/>
                  <a:pt x="42" y="63"/>
                  <a:pt x="42" y="72"/>
                </a:cubicBezTo>
                <a:cubicBezTo>
                  <a:pt x="42" y="124"/>
                  <a:pt x="42" y="124"/>
                  <a:pt x="42" y="124"/>
                </a:cubicBezTo>
                <a:cubicBezTo>
                  <a:pt x="42" y="132"/>
                  <a:pt x="47" y="139"/>
                  <a:pt x="54" y="141"/>
                </a:cubicBezTo>
                <a:cubicBezTo>
                  <a:pt x="45" y="233"/>
                  <a:pt x="45" y="233"/>
                  <a:pt x="45" y="233"/>
                </a:cubicBezTo>
                <a:cubicBezTo>
                  <a:pt x="23" y="233"/>
                  <a:pt x="23" y="233"/>
                  <a:pt x="23" y="233"/>
                </a:cubicBezTo>
                <a:cubicBezTo>
                  <a:pt x="13" y="133"/>
                  <a:pt x="13" y="133"/>
                  <a:pt x="13" y="133"/>
                </a:cubicBezTo>
                <a:cubicBezTo>
                  <a:pt x="9" y="133"/>
                  <a:pt x="9" y="133"/>
                  <a:pt x="9" y="133"/>
                </a:cubicBezTo>
                <a:cubicBezTo>
                  <a:pt x="4" y="133"/>
                  <a:pt x="0" y="129"/>
                  <a:pt x="0" y="124"/>
                </a:cubicBezTo>
                <a:cubicBezTo>
                  <a:pt x="0" y="72"/>
                  <a:pt x="0" y="72"/>
                  <a:pt x="0" y="72"/>
                </a:cubicBezTo>
                <a:cubicBezTo>
                  <a:pt x="0" y="58"/>
                  <a:pt x="11" y="47"/>
                  <a:pt x="25" y="47"/>
                </a:cubicBezTo>
                <a:close/>
              </a:path>
            </a:pathLst>
          </a:custGeom>
          <a:solidFill>
            <a:srgbClr val="70AD47"/>
          </a:solidFill>
          <a:ln>
            <a:noFill/>
          </a:ln>
        </p:spPr>
        <p:txBody>
          <a:bodyPr vert="horz" wrap="square" lIns="91440" tIns="45720" rIns="91440" bIns="45720" numCol="1" anchor="t" anchorCtr="0" compatLnSpc="1"/>
          <a:lstStyle/>
          <a:p>
            <a:endParaRPr lang="zh-CN" altLang="en-US">
              <a:cs typeface="+mn-ea"/>
            </a:endParaRPr>
          </a:p>
        </p:txBody>
      </p:sp>
      <p:sp>
        <p:nvSpPr>
          <p:cNvPr id="105" name="椭圆 104"/>
          <p:cNvSpPr/>
          <p:nvPr/>
        </p:nvSpPr>
        <p:spPr>
          <a:xfrm>
            <a:off x="5181599" y="2446505"/>
            <a:ext cx="2334640" cy="2334640"/>
          </a:xfrm>
          <a:prstGeom prst="ellipse">
            <a:avLst/>
          </a:prstGeom>
          <a:solidFill>
            <a:srgbClr val="70AD47">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6" name="椭圆 105"/>
          <p:cNvSpPr/>
          <p:nvPr/>
        </p:nvSpPr>
        <p:spPr>
          <a:xfrm>
            <a:off x="4928680" y="2076854"/>
            <a:ext cx="2334640" cy="2334640"/>
          </a:xfrm>
          <a:prstGeom prst="ellipse">
            <a:avLst/>
          </a:prstGeom>
          <a:solidFill>
            <a:srgbClr val="70AD47">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7" name="椭圆 106"/>
          <p:cNvSpPr/>
          <p:nvPr/>
        </p:nvSpPr>
        <p:spPr>
          <a:xfrm>
            <a:off x="4675761" y="2446505"/>
            <a:ext cx="2334640" cy="2334640"/>
          </a:xfrm>
          <a:prstGeom prst="ellipse">
            <a:avLst/>
          </a:prstGeom>
          <a:solidFill>
            <a:srgbClr val="70AD47">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8" name="文本框 107"/>
          <p:cNvSpPr txBox="1"/>
          <p:nvPr/>
        </p:nvSpPr>
        <p:spPr>
          <a:xfrm>
            <a:off x="5642288" y="2951946"/>
            <a:ext cx="907424" cy="954107"/>
          </a:xfrm>
          <a:prstGeom prst="rect">
            <a:avLst/>
          </a:prstGeom>
          <a:noFill/>
        </p:spPr>
        <p:txBody>
          <a:bodyPr wrap="square" rtlCol="0">
            <a:spAutoFit/>
          </a:bodyPr>
          <a:lstStyle/>
          <a:p>
            <a:pPr algn="ctr"/>
            <a:r>
              <a:rPr lang="zh-CN" altLang="en-US" sz="2800" b="1" dirty="0" smtClean="0">
                <a:solidFill>
                  <a:schemeClr val="bg1"/>
                </a:solidFill>
                <a:latin typeface="+mn-ea"/>
                <a:cs typeface="+mn-ea"/>
              </a:rPr>
              <a:t>文字标题</a:t>
            </a:r>
            <a:endParaRPr lang="zh-CN" altLang="en-US" sz="2800" b="1" dirty="0">
              <a:solidFill>
                <a:schemeClr val="bg1"/>
              </a:solidFill>
              <a:latin typeface="+mn-ea"/>
              <a:cs typeface="+mn-ea"/>
            </a:endParaRPr>
          </a:p>
        </p:txBody>
      </p:sp>
      <p:sp>
        <p:nvSpPr>
          <p:cNvPr id="35" name="文本框 34"/>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13"/>
                                        </p:tgtEl>
                                        <p:attrNameLst>
                                          <p:attrName>style.visibility</p:attrName>
                                        </p:attrNameLst>
                                      </p:cBhvr>
                                      <p:to>
                                        <p:strVal val="visible"/>
                                      </p:to>
                                    </p:set>
                                    <p:anim calcmode="lin" valueType="num">
                                      <p:cBhvr>
                                        <p:cTn id="7" dur="3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13"/>
                                        </p:tgtEl>
                                        <p:attrNameLst>
                                          <p:attrName>ppt_y</p:attrName>
                                        </p:attrNameLst>
                                      </p:cBhvr>
                                      <p:tavLst>
                                        <p:tav tm="0">
                                          <p:val>
                                            <p:strVal val="#ppt_y"/>
                                          </p:val>
                                        </p:tav>
                                        <p:tav tm="100000">
                                          <p:val>
                                            <p:strVal val="#ppt_y"/>
                                          </p:val>
                                        </p:tav>
                                      </p:tavLst>
                                    </p:anim>
                                    <p:anim calcmode="lin" valueType="num">
                                      <p:cBhvr>
                                        <p:cTn id="9" dur="3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13"/>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06"/>
                                        </p:tgtEl>
                                        <p:attrNameLst>
                                          <p:attrName>style.visibility</p:attrName>
                                        </p:attrNameLst>
                                      </p:cBhvr>
                                      <p:to>
                                        <p:strVal val="visible"/>
                                      </p:to>
                                    </p:set>
                                    <p:anim calcmode="lin" valueType="num">
                                      <p:cBhvr additive="base">
                                        <p:cTn id="14" dur="500" fill="hold"/>
                                        <p:tgtEl>
                                          <p:spTgt spid="106"/>
                                        </p:tgtEl>
                                        <p:attrNameLst>
                                          <p:attrName>ppt_x</p:attrName>
                                        </p:attrNameLst>
                                      </p:cBhvr>
                                      <p:tavLst>
                                        <p:tav tm="0">
                                          <p:val>
                                            <p:strVal val="#ppt_x"/>
                                          </p:val>
                                        </p:tav>
                                        <p:tav tm="100000">
                                          <p:val>
                                            <p:strVal val="#ppt_x"/>
                                          </p:val>
                                        </p:tav>
                                      </p:tavLst>
                                    </p:anim>
                                    <p:anim calcmode="lin" valueType="num">
                                      <p:cBhvr additive="base">
                                        <p:cTn id="15" dur="500" fill="hold"/>
                                        <p:tgtEl>
                                          <p:spTgt spid="106"/>
                                        </p:tgtEl>
                                        <p:attrNameLst>
                                          <p:attrName>ppt_y</p:attrName>
                                        </p:attrNameLst>
                                      </p:cBhvr>
                                      <p:tavLst>
                                        <p:tav tm="0">
                                          <p:val>
                                            <p:strVal val="1+#ppt_h/2"/>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107"/>
                                        </p:tgtEl>
                                        <p:attrNameLst>
                                          <p:attrName>style.visibility</p:attrName>
                                        </p:attrNameLst>
                                      </p:cBhvr>
                                      <p:to>
                                        <p:strVal val="visible"/>
                                      </p:to>
                                    </p:set>
                                    <p:anim calcmode="lin" valueType="num">
                                      <p:cBhvr additive="base">
                                        <p:cTn id="18" dur="500" fill="hold"/>
                                        <p:tgtEl>
                                          <p:spTgt spid="107"/>
                                        </p:tgtEl>
                                        <p:attrNameLst>
                                          <p:attrName>ppt_x</p:attrName>
                                        </p:attrNameLst>
                                      </p:cBhvr>
                                      <p:tavLst>
                                        <p:tav tm="0">
                                          <p:val>
                                            <p:strVal val="1+#ppt_w/2"/>
                                          </p:val>
                                        </p:tav>
                                        <p:tav tm="100000">
                                          <p:val>
                                            <p:strVal val="#ppt_x"/>
                                          </p:val>
                                        </p:tav>
                                      </p:tavLst>
                                    </p:anim>
                                    <p:anim calcmode="lin" valueType="num">
                                      <p:cBhvr additive="base">
                                        <p:cTn id="19" dur="500" fill="hold"/>
                                        <p:tgtEl>
                                          <p:spTgt spid="107"/>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05"/>
                                        </p:tgtEl>
                                        <p:attrNameLst>
                                          <p:attrName>style.visibility</p:attrName>
                                        </p:attrNameLst>
                                      </p:cBhvr>
                                      <p:to>
                                        <p:strVal val="visible"/>
                                      </p:to>
                                    </p:set>
                                    <p:anim calcmode="lin" valueType="num">
                                      <p:cBhvr additive="base">
                                        <p:cTn id="22" dur="500" fill="hold"/>
                                        <p:tgtEl>
                                          <p:spTgt spid="105"/>
                                        </p:tgtEl>
                                        <p:attrNameLst>
                                          <p:attrName>ppt_x</p:attrName>
                                        </p:attrNameLst>
                                      </p:cBhvr>
                                      <p:tavLst>
                                        <p:tav tm="0">
                                          <p:val>
                                            <p:strVal val="0-#ppt_w/2"/>
                                          </p:val>
                                        </p:tav>
                                        <p:tav tm="100000">
                                          <p:val>
                                            <p:strVal val="#ppt_x"/>
                                          </p:val>
                                        </p:tav>
                                      </p:tavLst>
                                    </p:anim>
                                    <p:anim calcmode="lin" valueType="num">
                                      <p:cBhvr additive="base">
                                        <p:cTn id="23" dur="500" fill="hold"/>
                                        <p:tgtEl>
                                          <p:spTgt spid="105"/>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500"/>
                                  </p:stCondLst>
                                  <p:childTnLst>
                                    <p:set>
                                      <p:cBhvr>
                                        <p:cTn id="25" dur="1" fill="hold">
                                          <p:stCondLst>
                                            <p:cond delay="0"/>
                                          </p:stCondLst>
                                        </p:cTn>
                                        <p:tgtEl>
                                          <p:spTgt spid="108"/>
                                        </p:tgtEl>
                                        <p:attrNameLst>
                                          <p:attrName>style.visibility</p:attrName>
                                        </p:attrNameLst>
                                      </p:cBhvr>
                                      <p:to>
                                        <p:strVal val="visible"/>
                                      </p:to>
                                    </p:set>
                                    <p:animEffect transition="in" filter="fade">
                                      <p:cBhvr>
                                        <p:cTn id="26" dur="500"/>
                                        <p:tgtEl>
                                          <p:spTgt spid="108"/>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22" presetClass="entr" presetSubtype="8" fill="hold" grpId="0" nodeType="withEffect">
                                  <p:stCondLst>
                                    <p:cond delay="1400"/>
                                  </p:stCondLst>
                                  <p:childTnLst>
                                    <p:set>
                                      <p:cBhvr>
                                        <p:cTn id="31" dur="1" fill="hold">
                                          <p:stCondLst>
                                            <p:cond delay="0"/>
                                          </p:stCondLst>
                                        </p:cTn>
                                        <p:tgtEl>
                                          <p:spTgt spid="90"/>
                                        </p:tgtEl>
                                        <p:attrNameLst>
                                          <p:attrName>style.visibility</p:attrName>
                                        </p:attrNameLst>
                                      </p:cBhvr>
                                      <p:to>
                                        <p:strVal val="visible"/>
                                      </p:to>
                                    </p:set>
                                    <p:animEffect transition="in" filter="wipe(left)">
                                      <p:cBhvr>
                                        <p:cTn id="32" dur="500"/>
                                        <p:tgtEl>
                                          <p:spTgt spid="90"/>
                                        </p:tgtEl>
                                      </p:cBhvr>
                                    </p:animEffect>
                                  </p:childTnLst>
                                </p:cTn>
                              </p:par>
                              <p:par>
                                <p:cTn id="33" presetID="22" presetClass="entr" presetSubtype="8" fill="hold" nodeType="withEffect">
                                  <p:stCondLst>
                                    <p:cond delay="1400"/>
                                  </p:stCondLst>
                                  <p:childTnLst>
                                    <p:set>
                                      <p:cBhvr>
                                        <p:cTn id="34" dur="1" fill="hold">
                                          <p:stCondLst>
                                            <p:cond delay="0"/>
                                          </p:stCondLst>
                                        </p:cTn>
                                        <p:tgtEl>
                                          <p:spTgt spid="89"/>
                                        </p:tgtEl>
                                        <p:attrNameLst>
                                          <p:attrName>style.visibility</p:attrName>
                                        </p:attrNameLst>
                                      </p:cBhvr>
                                      <p:to>
                                        <p:strVal val="visible"/>
                                      </p:to>
                                    </p:set>
                                    <p:animEffect transition="in" filter="wipe(left)">
                                      <p:cBhvr>
                                        <p:cTn id="35" dur="500"/>
                                        <p:tgtEl>
                                          <p:spTgt spid="89"/>
                                        </p:tgtEl>
                                      </p:cBhvr>
                                    </p:animEffect>
                                  </p:childTnLst>
                                </p:cTn>
                              </p:par>
                              <p:par>
                                <p:cTn id="36" presetID="22" presetClass="entr" presetSubtype="1" fill="hold" grpId="0" nodeType="withEffect">
                                  <p:stCondLst>
                                    <p:cond delay="1800"/>
                                  </p:stCondLst>
                                  <p:childTnLst>
                                    <p:set>
                                      <p:cBhvr>
                                        <p:cTn id="37" dur="1" fill="hold">
                                          <p:stCondLst>
                                            <p:cond delay="0"/>
                                          </p:stCondLst>
                                        </p:cTn>
                                        <p:tgtEl>
                                          <p:spTgt spid="92"/>
                                        </p:tgtEl>
                                        <p:attrNameLst>
                                          <p:attrName>style.visibility</p:attrName>
                                        </p:attrNameLst>
                                      </p:cBhvr>
                                      <p:to>
                                        <p:strVal val="visible"/>
                                      </p:to>
                                    </p:set>
                                    <p:animEffect transition="in" filter="wipe(up)">
                                      <p:cBhvr>
                                        <p:cTn id="38" dur="500"/>
                                        <p:tgtEl>
                                          <p:spTgt spid="92"/>
                                        </p:tgtEl>
                                      </p:cBhvr>
                                    </p:animEffect>
                                  </p:childTnLst>
                                </p:cTn>
                              </p:par>
                              <p:par>
                                <p:cTn id="39" presetID="10" presetClass="entr" presetSubtype="0" fill="hold" grpId="0" nodeType="withEffect">
                                  <p:stCondLst>
                                    <p:cond delay="2200"/>
                                  </p:stCondLst>
                                  <p:childTnLst>
                                    <p:set>
                                      <p:cBhvr>
                                        <p:cTn id="40" dur="1" fill="hold">
                                          <p:stCondLst>
                                            <p:cond delay="0"/>
                                          </p:stCondLst>
                                        </p:cTn>
                                        <p:tgtEl>
                                          <p:spTgt spid="96"/>
                                        </p:tgtEl>
                                        <p:attrNameLst>
                                          <p:attrName>style.visibility</p:attrName>
                                        </p:attrNameLst>
                                      </p:cBhvr>
                                      <p:to>
                                        <p:strVal val="visible"/>
                                      </p:to>
                                    </p:set>
                                    <p:animEffect transition="in" filter="fade">
                                      <p:cBhvr>
                                        <p:cTn id="41" dur="500"/>
                                        <p:tgtEl>
                                          <p:spTgt spid="96"/>
                                        </p:tgtEl>
                                      </p:cBhvr>
                                    </p:animEffect>
                                  </p:childTnLst>
                                </p:cTn>
                              </p:par>
                              <p:par>
                                <p:cTn id="42" presetID="22" presetClass="entr" presetSubtype="8" fill="hold" grpId="0" nodeType="withEffect">
                                  <p:stCondLst>
                                    <p:cond delay="2600"/>
                                  </p:stCondLst>
                                  <p:childTnLst>
                                    <p:set>
                                      <p:cBhvr>
                                        <p:cTn id="43" dur="1" fill="hold">
                                          <p:stCondLst>
                                            <p:cond delay="0"/>
                                          </p:stCondLst>
                                        </p:cTn>
                                        <p:tgtEl>
                                          <p:spTgt spid="94"/>
                                        </p:tgtEl>
                                        <p:attrNameLst>
                                          <p:attrName>style.visibility</p:attrName>
                                        </p:attrNameLst>
                                      </p:cBhvr>
                                      <p:to>
                                        <p:strVal val="visible"/>
                                      </p:to>
                                    </p:set>
                                    <p:animEffect transition="in" filter="wipe(left)">
                                      <p:cBhvr>
                                        <p:cTn id="44" dur="500"/>
                                        <p:tgtEl>
                                          <p:spTgt spid="94"/>
                                        </p:tgtEl>
                                      </p:cBhvr>
                                    </p:animEffect>
                                  </p:childTnLst>
                                </p:cTn>
                              </p:par>
                              <p:par>
                                <p:cTn id="45" presetID="22" presetClass="entr" presetSubtype="8" fill="hold" nodeType="withEffect">
                                  <p:stCondLst>
                                    <p:cond delay="2600"/>
                                  </p:stCondLst>
                                  <p:childTnLst>
                                    <p:set>
                                      <p:cBhvr>
                                        <p:cTn id="46" dur="1" fill="hold">
                                          <p:stCondLst>
                                            <p:cond delay="0"/>
                                          </p:stCondLst>
                                        </p:cTn>
                                        <p:tgtEl>
                                          <p:spTgt spid="93"/>
                                        </p:tgtEl>
                                        <p:attrNameLst>
                                          <p:attrName>style.visibility</p:attrName>
                                        </p:attrNameLst>
                                      </p:cBhvr>
                                      <p:to>
                                        <p:strVal val="visible"/>
                                      </p:to>
                                    </p:set>
                                    <p:animEffect transition="in" filter="wipe(left)">
                                      <p:cBhvr>
                                        <p:cTn id="47" dur="500"/>
                                        <p:tgtEl>
                                          <p:spTgt spid="93"/>
                                        </p:tgtEl>
                                      </p:cBhvr>
                                    </p:animEffect>
                                  </p:childTnLst>
                                </p:cTn>
                              </p:par>
                              <p:par>
                                <p:cTn id="48" presetID="22" presetClass="entr" presetSubtype="1" fill="hold" grpId="0" nodeType="withEffect">
                                  <p:stCondLst>
                                    <p:cond delay="3000"/>
                                  </p:stCondLst>
                                  <p:childTnLst>
                                    <p:set>
                                      <p:cBhvr>
                                        <p:cTn id="49" dur="1" fill="hold">
                                          <p:stCondLst>
                                            <p:cond delay="0"/>
                                          </p:stCondLst>
                                        </p:cTn>
                                        <p:tgtEl>
                                          <p:spTgt spid="95"/>
                                        </p:tgtEl>
                                        <p:attrNameLst>
                                          <p:attrName>style.visibility</p:attrName>
                                        </p:attrNameLst>
                                      </p:cBhvr>
                                      <p:to>
                                        <p:strVal val="visible"/>
                                      </p:to>
                                    </p:set>
                                    <p:animEffect transition="in" filter="wipe(up)">
                                      <p:cBhvr>
                                        <p:cTn id="50" dur="500"/>
                                        <p:tgtEl>
                                          <p:spTgt spid="95"/>
                                        </p:tgtEl>
                                      </p:cBhvr>
                                    </p:animEffect>
                                  </p:childTnLst>
                                </p:cTn>
                              </p:par>
                              <p:par>
                                <p:cTn id="51" presetID="10" presetClass="entr" presetSubtype="0" fill="hold" grpId="0" nodeType="withEffect">
                                  <p:stCondLst>
                                    <p:cond delay="3500"/>
                                  </p:stCondLst>
                                  <p:childTnLst>
                                    <p:set>
                                      <p:cBhvr>
                                        <p:cTn id="52" dur="1" fill="hold">
                                          <p:stCondLst>
                                            <p:cond delay="0"/>
                                          </p:stCondLst>
                                        </p:cTn>
                                        <p:tgtEl>
                                          <p:spTgt spid="100"/>
                                        </p:tgtEl>
                                        <p:attrNameLst>
                                          <p:attrName>style.visibility</p:attrName>
                                        </p:attrNameLst>
                                      </p:cBhvr>
                                      <p:to>
                                        <p:strVal val="visible"/>
                                      </p:to>
                                    </p:set>
                                    <p:animEffect transition="in" filter="fade">
                                      <p:cBhvr>
                                        <p:cTn id="53" dur="500"/>
                                        <p:tgtEl>
                                          <p:spTgt spid="100"/>
                                        </p:tgtEl>
                                      </p:cBhvr>
                                    </p:animEffect>
                                  </p:childTnLst>
                                </p:cTn>
                              </p:par>
                              <p:par>
                                <p:cTn id="54" presetID="22" presetClass="entr" presetSubtype="8" fill="hold" grpId="0" nodeType="withEffect">
                                  <p:stCondLst>
                                    <p:cond delay="3900"/>
                                  </p:stCondLst>
                                  <p:childTnLst>
                                    <p:set>
                                      <p:cBhvr>
                                        <p:cTn id="55" dur="1" fill="hold">
                                          <p:stCondLst>
                                            <p:cond delay="0"/>
                                          </p:stCondLst>
                                        </p:cTn>
                                        <p:tgtEl>
                                          <p:spTgt spid="98"/>
                                        </p:tgtEl>
                                        <p:attrNameLst>
                                          <p:attrName>style.visibility</p:attrName>
                                        </p:attrNameLst>
                                      </p:cBhvr>
                                      <p:to>
                                        <p:strVal val="visible"/>
                                      </p:to>
                                    </p:set>
                                    <p:animEffect transition="in" filter="wipe(left)">
                                      <p:cBhvr>
                                        <p:cTn id="56" dur="500"/>
                                        <p:tgtEl>
                                          <p:spTgt spid="98"/>
                                        </p:tgtEl>
                                      </p:cBhvr>
                                    </p:animEffect>
                                  </p:childTnLst>
                                </p:cTn>
                              </p:par>
                              <p:par>
                                <p:cTn id="57" presetID="22" presetClass="entr" presetSubtype="8" fill="hold" nodeType="withEffect">
                                  <p:stCondLst>
                                    <p:cond delay="3900"/>
                                  </p:stCondLst>
                                  <p:childTnLst>
                                    <p:set>
                                      <p:cBhvr>
                                        <p:cTn id="58" dur="1" fill="hold">
                                          <p:stCondLst>
                                            <p:cond delay="0"/>
                                          </p:stCondLst>
                                        </p:cTn>
                                        <p:tgtEl>
                                          <p:spTgt spid="97"/>
                                        </p:tgtEl>
                                        <p:attrNameLst>
                                          <p:attrName>style.visibility</p:attrName>
                                        </p:attrNameLst>
                                      </p:cBhvr>
                                      <p:to>
                                        <p:strVal val="visible"/>
                                      </p:to>
                                    </p:set>
                                    <p:animEffect transition="in" filter="wipe(left)">
                                      <p:cBhvr>
                                        <p:cTn id="59" dur="500"/>
                                        <p:tgtEl>
                                          <p:spTgt spid="97"/>
                                        </p:tgtEl>
                                      </p:cBhvr>
                                    </p:animEffect>
                                  </p:childTnLst>
                                </p:cTn>
                              </p:par>
                              <p:par>
                                <p:cTn id="60" presetID="22" presetClass="entr" presetSubtype="1" fill="hold" grpId="0" nodeType="withEffect">
                                  <p:stCondLst>
                                    <p:cond delay="4300"/>
                                  </p:stCondLst>
                                  <p:childTnLst>
                                    <p:set>
                                      <p:cBhvr>
                                        <p:cTn id="61" dur="1" fill="hold">
                                          <p:stCondLst>
                                            <p:cond delay="0"/>
                                          </p:stCondLst>
                                        </p:cTn>
                                        <p:tgtEl>
                                          <p:spTgt spid="99"/>
                                        </p:tgtEl>
                                        <p:attrNameLst>
                                          <p:attrName>style.visibility</p:attrName>
                                        </p:attrNameLst>
                                      </p:cBhvr>
                                      <p:to>
                                        <p:strVal val="visible"/>
                                      </p:to>
                                    </p:set>
                                    <p:animEffect transition="in" filter="wipe(up)">
                                      <p:cBhvr>
                                        <p:cTn id="62" dur="500"/>
                                        <p:tgtEl>
                                          <p:spTgt spid="99"/>
                                        </p:tgtEl>
                                      </p:cBhvr>
                                    </p:animEffect>
                                  </p:childTnLst>
                                </p:cTn>
                              </p:par>
                              <p:par>
                                <p:cTn id="63" presetID="10" presetClass="entr" presetSubtype="0" fill="hold" grpId="0" nodeType="withEffect">
                                  <p:stCondLst>
                                    <p:cond delay="4800"/>
                                  </p:stCondLst>
                                  <p:childTnLst>
                                    <p:set>
                                      <p:cBhvr>
                                        <p:cTn id="64" dur="1" fill="hold">
                                          <p:stCondLst>
                                            <p:cond delay="0"/>
                                          </p:stCondLst>
                                        </p:cTn>
                                        <p:tgtEl>
                                          <p:spTgt spid="104"/>
                                        </p:tgtEl>
                                        <p:attrNameLst>
                                          <p:attrName>style.visibility</p:attrName>
                                        </p:attrNameLst>
                                      </p:cBhvr>
                                      <p:to>
                                        <p:strVal val="visible"/>
                                      </p:to>
                                    </p:set>
                                    <p:animEffect transition="in" filter="fade">
                                      <p:cBhvr>
                                        <p:cTn id="65" dur="500"/>
                                        <p:tgtEl>
                                          <p:spTgt spid="104"/>
                                        </p:tgtEl>
                                      </p:cBhvr>
                                    </p:animEffect>
                                  </p:childTnLst>
                                </p:cTn>
                              </p:par>
                              <p:par>
                                <p:cTn id="66" presetID="22" presetClass="entr" presetSubtype="8" fill="hold" nodeType="withEffect">
                                  <p:stCondLst>
                                    <p:cond delay="5200"/>
                                  </p:stCondLst>
                                  <p:childTnLst>
                                    <p:set>
                                      <p:cBhvr>
                                        <p:cTn id="67" dur="1" fill="hold">
                                          <p:stCondLst>
                                            <p:cond delay="0"/>
                                          </p:stCondLst>
                                        </p:cTn>
                                        <p:tgtEl>
                                          <p:spTgt spid="101"/>
                                        </p:tgtEl>
                                        <p:attrNameLst>
                                          <p:attrName>style.visibility</p:attrName>
                                        </p:attrNameLst>
                                      </p:cBhvr>
                                      <p:to>
                                        <p:strVal val="visible"/>
                                      </p:to>
                                    </p:set>
                                    <p:animEffect transition="in" filter="wipe(left)">
                                      <p:cBhvr>
                                        <p:cTn id="68" dur="500"/>
                                        <p:tgtEl>
                                          <p:spTgt spid="101"/>
                                        </p:tgtEl>
                                      </p:cBhvr>
                                    </p:animEffect>
                                  </p:childTnLst>
                                </p:cTn>
                              </p:par>
                              <p:par>
                                <p:cTn id="69" presetID="22" presetClass="entr" presetSubtype="8" fill="hold" grpId="0" nodeType="withEffect">
                                  <p:stCondLst>
                                    <p:cond delay="5200"/>
                                  </p:stCondLst>
                                  <p:childTnLst>
                                    <p:set>
                                      <p:cBhvr>
                                        <p:cTn id="70" dur="1" fill="hold">
                                          <p:stCondLst>
                                            <p:cond delay="0"/>
                                          </p:stCondLst>
                                        </p:cTn>
                                        <p:tgtEl>
                                          <p:spTgt spid="102"/>
                                        </p:tgtEl>
                                        <p:attrNameLst>
                                          <p:attrName>style.visibility</p:attrName>
                                        </p:attrNameLst>
                                      </p:cBhvr>
                                      <p:to>
                                        <p:strVal val="visible"/>
                                      </p:to>
                                    </p:set>
                                    <p:animEffect transition="in" filter="wipe(left)">
                                      <p:cBhvr>
                                        <p:cTn id="71" dur="500"/>
                                        <p:tgtEl>
                                          <p:spTgt spid="102"/>
                                        </p:tgtEl>
                                      </p:cBhvr>
                                    </p:animEffect>
                                  </p:childTnLst>
                                </p:cTn>
                              </p:par>
                              <p:par>
                                <p:cTn id="72" presetID="22" presetClass="entr" presetSubtype="1" fill="hold" grpId="0" nodeType="withEffect">
                                  <p:stCondLst>
                                    <p:cond delay="5600"/>
                                  </p:stCondLst>
                                  <p:childTnLst>
                                    <p:set>
                                      <p:cBhvr>
                                        <p:cTn id="73" dur="1" fill="hold">
                                          <p:stCondLst>
                                            <p:cond delay="0"/>
                                          </p:stCondLst>
                                        </p:cTn>
                                        <p:tgtEl>
                                          <p:spTgt spid="103"/>
                                        </p:tgtEl>
                                        <p:attrNameLst>
                                          <p:attrName>style.visibility</p:attrName>
                                        </p:attrNameLst>
                                      </p:cBhvr>
                                      <p:to>
                                        <p:strVal val="visible"/>
                                      </p:to>
                                    </p:set>
                                    <p:animEffect transition="in" filter="wipe(up)">
                                      <p:cBhvr>
                                        <p:cTn id="74" dur="500"/>
                                        <p:tgtEl>
                                          <p:spTgt spid="103"/>
                                        </p:tgtEl>
                                      </p:cBhvr>
                                    </p:animEffect>
                                  </p:childTnLst>
                                </p:cTn>
                              </p:par>
                            </p:childTnLst>
                          </p:cTn>
                        </p:par>
                        <p:par>
                          <p:cTn id="75" fill="hold">
                            <p:stCondLst>
                              <p:cond delay="0"/>
                            </p:stCondLst>
                            <p:childTnLst>
                              <p:par>
                                <p:cTn id="76" presetID="10" presetClass="entr" presetSubtype="0" fill="hold" grpId="0" nodeType="after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0" grpId="0"/>
      <p:bldP spid="91" grpId="0" animBg="1"/>
      <p:bldP spid="92" grpId="0"/>
      <p:bldP spid="94" grpId="0"/>
      <p:bldP spid="95" grpId="0"/>
      <p:bldP spid="96" grpId="0" animBg="1"/>
      <p:bldP spid="98" grpId="0"/>
      <p:bldP spid="99" grpId="0"/>
      <p:bldP spid="100" grpId="0" animBg="1"/>
      <p:bldP spid="102" grpId="0"/>
      <p:bldP spid="103" grpId="0"/>
      <p:bldP spid="104" grpId="0" animBg="1"/>
      <p:bldP spid="105" grpId="0" animBg="1"/>
      <p:bldP spid="106" grpId="0" animBg="1"/>
      <p:bldP spid="107" grpId="0" animBg="1"/>
      <p:bldP spid="108"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hidden="1"/>
          <p:cNvSpPr/>
          <p:nvPr/>
        </p:nvSpPr>
        <p:spPr>
          <a:xfrm>
            <a:off x="0" y="485174"/>
            <a:ext cx="182880" cy="520666"/>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 name="文本框 12"/>
          <p:cNvSpPr txBox="1"/>
          <p:nvPr/>
        </p:nvSpPr>
        <p:spPr>
          <a:xfrm>
            <a:off x="984527" y="219151"/>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cxnSp>
        <p:nvCxnSpPr>
          <p:cNvPr id="35" name="直接连接符 34"/>
          <p:cNvCxnSpPr/>
          <p:nvPr/>
        </p:nvCxnSpPr>
        <p:spPr>
          <a:xfrm>
            <a:off x="585890" y="4259092"/>
            <a:ext cx="10969759" cy="0"/>
          </a:xfrm>
          <a:prstGeom prst="line">
            <a:avLst/>
          </a:prstGeom>
          <a:ln w="28575">
            <a:solidFill>
              <a:srgbClr val="70AD47"/>
            </a:solidFill>
          </a:ln>
        </p:spPr>
        <p:style>
          <a:lnRef idx="1">
            <a:schemeClr val="accent1"/>
          </a:lnRef>
          <a:fillRef idx="0">
            <a:schemeClr val="accent1"/>
          </a:fillRef>
          <a:effectRef idx="0">
            <a:schemeClr val="accent1"/>
          </a:effectRef>
          <a:fontRef idx="minor">
            <a:schemeClr val="tx1"/>
          </a:fontRef>
        </p:style>
      </p:cxnSp>
      <p:grpSp>
        <p:nvGrpSpPr>
          <p:cNvPr id="36" name="组合 35"/>
          <p:cNvGrpSpPr/>
          <p:nvPr/>
        </p:nvGrpSpPr>
        <p:grpSpPr>
          <a:xfrm>
            <a:off x="3732084" y="5276855"/>
            <a:ext cx="4727832" cy="598567"/>
            <a:chOff x="4243800" y="5791200"/>
            <a:chExt cx="3160300" cy="400110"/>
          </a:xfrm>
        </p:grpSpPr>
        <p:sp>
          <p:nvSpPr>
            <p:cNvPr id="37" name="文本框 36"/>
            <p:cNvSpPr txBox="1"/>
            <p:nvPr/>
          </p:nvSpPr>
          <p:spPr>
            <a:xfrm>
              <a:off x="4787900" y="5836956"/>
              <a:ext cx="2616200" cy="308598"/>
            </a:xfrm>
            <a:prstGeom prst="rect">
              <a:avLst/>
            </a:prstGeom>
            <a:noFill/>
          </p:spPr>
          <p:txBody>
            <a:bodyPr wrap="square" rtlCol="0">
              <a:spAutoFit/>
            </a:bodyPr>
            <a:lstStyle/>
            <a:p>
              <a:pPr algn="ctr"/>
              <a:r>
                <a:rPr lang="en-US" altLang="zh-CN" sz="2400" b="1" dirty="0" smtClean="0">
                  <a:solidFill>
                    <a:srgbClr val="70AD47"/>
                  </a:solidFill>
                  <a:latin typeface="+mn-ea"/>
                  <a:cs typeface="+mn-ea"/>
                </a:rPr>
                <a:t>RECENT  MONTHS</a:t>
              </a:r>
              <a:endParaRPr lang="en-US" altLang="zh-CN" sz="2400" b="1" dirty="0" smtClean="0">
                <a:solidFill>
                  <a:srgbClr val="70AD47"/>
                </a:solidFill>
                <a:latin typeface="+mn-ea"/>
                <a:cs typeface="+mn-ea"/>
              </a:endParaRPr>
            </a:p>
          </p:txBody>
        </p:sp>
        <p:sp>
          <p:nvSpPr>
            <p:cNvPr id="38" name="Freeform 26"/>
            <p:cNvSpPr>
              <a:spLocks noEditPoints="1"/>
            </p:cNvSpPr>
            <p:nvPr/>
          </p:nvSpPr>
          <p:spPr bwMode="auto">
            <a:xfrm>
              <a:off x="4243800" y="5791200"/>
              <a:ext cx="399310" cy="400110"/>
            </a:xfrm>
            <a:custGeom>
              <a:avLst/>
              <a:gdLst>
                <a:gd name="T0" fmla="*/ 105 w 211"/>
                <a:gd name="T1" fmla="*/ 0 h 211"/>
                <a:gd name="T2" fmla="*/ 211 w 211"/>
                <a:gd name="T3" fmla="*/ 106 h 211"/>
                <a:gd name="T4" fmla="*/ 105 w 211"/>
                <a:gd name="T5" fmla="*/ 211 h 211"/>
                <a:gd name="T6" fmla="*/ 0 w 211"/>
                <a:gd name="T7" fmla="*/ 106 h 211"/>
                <a:gd name="T8" fmla="*/ 105 w 211"/>
                <a:gd name="T9" fmla="*/ 0 h 211"/>
                <a:gd name="T10" fmla="*/ 105 w 211"/>
                <a:gd name="T11" fmla="*/ 122 h 211"/>
                <a:gd name="T12" fmla="*/ 115 w 211"/>
                <a:gd name="T13" fmla="*/ 111 h 211"/>
                <a:gd name="T14" fmla="*/ 154 w 211"/>
                <a:gd name="T15" fmla="*/ 65 h 211"/>
                <a:gd name="T16" fmla="*/ 153 w 211"/>
                <a:gd name="T17" fmla="*/ 55 h 211"/>
                <a:gd name="T18" fmla="*/ 153 w 211"/>
                <a:gd name="T19" fmla="*/ 55 h 211"/>
                <a:gd name="T20" fmla="*/ 142 w 211"/>
                <a:gd name="T21" fmla="*/ 56 h 211"/>
                <a:gd name="T22" fmla="*/ 104 w 211"/>
                <a:gd name="T23" fmla="*/ 101 h 211"/>
                <a:gd name="T24" fmla="*/ 80 w 211"/>
                <a:gd name="T25" fmla="*/ 81 h 211"/>
                <a:gd name="T26" fmla="*/ 70 w 211"/>
                <a:gd name="T27" fmla="*/ 82 h 211"/>
                <a:gd name="T28" fmla="*/ 70 w 211"/>
                <a:gd name="T29" fmla="*/ 82 h 211"/>
                <a:gd name="T30" fmla="*/ 71 w 211"/>
                <a:gd name="T31" fmla="*/ 92 h 211"/>
                <a:gd name="T32" fmla="*/ 94 w 211"/>
                <a:gd name="T33" fmla="*/ 112 h 211"/>
                <a:gd name="T34" fmla="*/ 105 w 211"/>
                <a:gd name="T35" fmla="*/ 122 h 211"/>
                <a:gd name="T36" fmla="*/ 30 w 211"/>
                <a:gd name="T37" fmla="*/ 111 h 211"/>
                <a:gd name="T38" fmla="*/ 51 w 211"/>
                <a:gd name="T39" fmla="*/ 111 h 211"/>
                <a:gd name="T40" fmla="*/ 51 w 211"/>
                <a:gd name="T41" fmla="*/ 100 h 211"/>
                <a:gd name="T42" fmla="*/ 30 w 211"/>
                <a:gd name="T43" fmla="*/ 100 h 211"/>
                <a:gd name="T44" fmla="*/ 30 w 211"/>
                <a:gd name="T45" fmla="*/ 111 h 211"/>
                <a:gd name="T46" fmla="*/ 159 w 211"/>
                <a:gd name="T47" fmla="*/ 111 h 211"/>
                <a:gd name="T48" fmla="*/ 180 w 211"/>
                <a:gd name="T49" fmla="*/ 111 h 211"/>
                <a:gd name="T50" fmla="*/ 180 w 211"/>
                <a:gd name="T51" fmla="*/ 100 h 211"/>
                <a:gd name="T52" fmla="*/ 159 w 211"/>
                <a:gd name="T53" fmla="*/ 100 h 211"/>
                <a:gd name="T54" fmla="*/ 159 w 211"/>
                <a:gd name="T55" fmla="*/ 111 h 211"/>
                <a:gd name="T56" fmla="*/ 100 w 211"/>
                <a:gd name="T57" fmla="*/ 31 h 211"/>
                <a:gd name="T58" fmla="*/ 100 w 211"/>
                <a:gd name="T59" fmla="*/ 52 h 211"/>
                <a:gd name="T60" fmla="*/ 111 w 211"/>
                <a:gd name="T61" fmla="*/ 52 h 211"/>
                <a:gd name="T62" fmla="*/ 111 w 211"/>
                <a:gd name="T63" fmla="*/ 31 h 211"/>
                <a:gd name="T64" fmla="*/ 100 w 211"/>
                <a:gd name="T65" fmla="*/ 31 h 211"/>
                <a:gd name="T66" fmla="*/ 100 w 211"/>
                <a:gd name="T67" fmla="*/ 160 h 211"/>
                <a:gd name="T68" fmla="*/ 100 w 211"/>
                <a:gd name="T69" fmla="*/ 181 h 211"/>
                <a:gd name="T70" fmla="*/ 111 w 211"/>
                <a:gd name="T71" fmla="*/ 181 h 211"/>
                <a:gd name="T72" fmla="*/ 111 w 211"/>
                <a:gd name="T73" fmla="*/ 160 h 211"/>
                <a:gd name="T74" fmla="*/ 100 w 211"/>
                <a:gd name="T75" fmla="*/ 160 h 211"/>
                <a:gd name="T76" fmla="*/ 105 w 211"/>
                <a:gd name="T77" fmla="*/ 20 h 211"/>
                <a:gd name="T78" fmla="*/ 20 w 211"/>
                <a:gd name="T79" fmla="*/ 106 h 211"/>
                <a:gd name="T80" fmla="*/ 105 w 211"/>
                <a:gd name="T81" fmla="*/ 191 h 211"/>
                <a:gd name="T82" fmla="*/ 191 w 211"/>
                <a:gd name="T83" fmla="*/ 106 h 211"/>
                <a:gd name="T84" fmla="*/ 105 w 211"/>
                <a:gd name="T85" fmla="*/ 2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1" h="211">
                  <a:moveTo>
                    <a:pt x="105" y="0"/>
                  </a:moveTo>
                  <a:cubicBezTo>
                    <a:pt x="164" y="0"/>
                    <a:pt x="211" y="47"/>
                    <a:pt x="211" y="106"/>
                  </a:cubicBezTo>
                  <a:cubicBezTo>
                    <a:pt x="211" y="164"/>
                    <a:pt x="164" y="211"/>
                    <a:pt x="105" y="211"/>
                  </a:cubicBezTo>
                  <a:cubicBezTo>
                    <a:pt x="47" y="211"/>
                    <a:pt x="0" y="164"/>
                    <a:pt x="0" y="106"/>
                  </a:cubicBezTo>
                  <a:cubicBezTo>
                    <a:pt x="0" y="47"/>
                    <a:pt x="47" y="0"/>
                    <a:pt x="105" y="0"/>
                  </a:cubicBezTo>
                  <a:close/>
                  <a:moveTo>
                    <a:pt x="105" y="122"/>
                  </a:moveTo>
                  <a:cubicBezTo>
                    <a:pt x="115" y="111"/>
                    <a:pt x="115" y="111"/>
                    <a:pt x="115" y="111"/>
                  </a:cubicBezTo>
                  <a:cubicBezTo>
                    <a:pt x="154" y="65"/>
                    <a:pt x="154" y="65"/>
                    <a:pt x="154" y="65"/>
                  </a:cubicBezTo>
                  <a:cubicBezTo>
                    <a:pt x="156" y="62"/>
                    <a:pt x="156" y="57"/>
                    <a:pt x="153" y="55"/>
                  </a:cubicBezTo>
                  <a:cubicBezTo>
                    <a:pt x="153" y="55"/>
                    <a:pt x="153" y="55"/>
                    <a:pt x="153" y="55"/>
                  </a:cubicBezTo>
                  <a:cubicBezTo>
                    <a:pt x="150" y="52"/>
                    <a:pt x="145" y="53"/>
                    <a:pt x="142" y="56"/>
                  </a:cubicBezTo>
                  <a:cubicBezTo>
                    <a:pt x="104" y="101"/>
                    <a:pt x="104" y="101"/>
                    <a:pt x="104" y="101"/>
                  </a:cubicBezTo>
                  <a:cubicBezTo>
                    <a:pt x="80" y="81"/>
                    <a:pt x="80" y="81"/>
                    <a:pt x="80" y="81"/>
                  </a:cubicBezTo>
                  <a:cubicBezTo>
                    <a:pt x="77" y="79"/>
                    <a:pt x="73" y="79"/>
                    <a:pt x="70" y="82"/>
                  </a:cubicBezTo>
                  <a:cubicBezTo>
                    <a:pt x="70" y="82"/>
                    <a:pt x="70" y="82"/>
                    <a:pt x="70" y="82"/>
                  </a:cubicBezTo>
                  <a:cubicBezTo>
                    <a:pt x="68" y="85"/>
                    <a:pt x="68" y="90"/>
                    <a:pt x="71" y="92"/>
                  </a:cubicBezTo>
                  <a:cubicBezTo>
                    <a:pt x="94" y="112"/>
                    <a:pt x="94" y="112"/>
                    <a:pt x="94" y="112"/>
                  </a:cubicBezTo>
                  <a:cubicBezTo>
                    <a:pt x="105" y="122"/>
                    <a:pt x="105" y="122"/>
                    <a:pt x="105" y="122"/>
                  </a:cubicBezTo>
                  <a:close/>
                  <a:moveTo>
                    <a:pt x="30" y="111"/>
                  </a:moveTo>
                  <a:cubicBezTo>
                    <a:pt x="51" y="111"/>
                    <a:pt x="51" y="111"/>
                    <a:pt x="51" y="111"/>
                  </a:cubicBezTo>
                  <a:cubicBezTo>
                    <a:pt x="51" y="100"/>
                    <a:pt x="51" y="100"/>
                    <a:pt x="51" y="100"/>
                  </a:cubicBezTo>
                  <a:cubicBezTo>
                    <a:pt x="30" y="100"/>
                    <a:pt x="30" y="100"/>
                    <a:pt x="30" y="100"/>
                  </a:cubicBezTo>
                  <a:cubicBezTo>
                    <a:pt x="30" y="111"/>
                    <a:pt x="30" y="111"/>
                    <a:pt x="30" y="111"/>
                  </a:cubicBezTo>
                  <a:close/>
                  <a:moveTo>
                    <a:pt x="159" y="111"/>
                  </a:moveTo>
                  <a:cubicBezTo>
                    <a:pt x="180" y="111"/>
                    <a:pt x="180" y="111"/>
                    <a:pt x="180" y="111"/>
                  </a:cubicBezTo>
                  <a:cubicBezTo>
                    <a:pt x="180" y="100"/>
                    <a:pt x="180" y="100"/>
                    <a:pt x="180" y="100"/>
                  </a:cubicBezTo>
                  <a:cubicBezTo>
                    <a:pt x="159" y="100"/>
                    <a:pt x="159" y="100"/>
                    <a:pt x="159" y="100"/>
                  </a:cubicBezTo>
                  <a:cubicBezTo>
                    <a:pt x="159" y="111"/>
                    <a:pt x="159" y="111"/>
                    <a:pt x="159" y="111"/>
                  </a:cubicBezTo>
                  <a:close/>
                  <a:moveTo>
                    <a:pt x="100" y="31"/>
                  </a:moveTo>
                  <a:cubicBezTo>
                    <a:pt x="100" y="52"/>
                    <a:pt x="100" y="52"/>
                    <a:pt x="100" y="52"/>
                  </a:cubicBezTo>
                  <a:cubicBezTo>
                    <a:pt x="111" y="52"/>
                    <a:pt x="111" y="52"/>
                    <a:pt x="111" y="52"/>
                  </a:cubicBezTo>
                  <a:cubicBezTo>
                    <a:pt x="111" y="31"/>
                    <a:pt x="111" y="31"/>
                    <a:pt x="111" y="31"/>
                  </a:cubicBezTo>
                  <a:cubicBezTo>
                    <a:pt x="100" y="31"/>
                    <a:pt x="100" y="31"/>
                    <a:pt x="100" y="31"/>
                  </a:cubicBezTo>
                  <a:close/>
                  <a:moveTo>
                    <a:pt x="100" y="160"/>
                  </a:moveTo>
                  <a:cubicBezTo>
                    <a:pt x="100" y="181"/>
                    <a:pt x="100" y="181"/>
                    <a:pt x="100" y="181"/>
                  </a:cubicBezTo>
                  <a:cubicBezTo>
                    <a:pt x="111" y="181"/>
                    <a:pt x="111" y="181"/>
                    <a:pt x="111" y="181"/>
                  </a:cubicBezTo>
                  <a:cubicBezTo>
                    <a:pt x="111" y="160"/>
                    <a:pt x="111" y="160"/>
                    <a:pt x="111" y="160"/>
                  </a:cubicBezTo>
                  <a:cubicBezTo>
                    <a:pt x="100" y="160"/>
                    <a:pt x="100" y="160"/>
                    <a:pt x="100" y="160"/>
                  </a:cubicBezTo>
                  <a:close/>
                  <a:moveTo>
                    <a:pt x="105" y="20"/>
                  </a:moveTo>
                  <a:cubicBezTo>
                    <a:pt x="58" y="20"/>
                    <a:pt x="20" y="58"/>
                    <a:pt x="20" y="106"/>
                  </a:cubicBezTo>
                  <a:cubicBezTo>
                    <a:pt x="20" y="153"/>
                    <a:pt x="58" y="191"/>
                    <a:pt x="105" y="191"/>
                  </a:cubicBezTo>
                  <a:cubicBezTo>
                    <a:pt x="153" y="191"/>
                    <a:pt x="191" y="153"/>
                    <a:pt x="191" y="106"/>
                  </a:cubicBezTo>
                  <a:cubicBezTo>
                    <a:pt x="191" y="58"/>
                    <a:pt x="153" y="20"/>
                    <a:pt x="105" y="20"/>
                  </a:cubicBezTo>
                  <a:close/>
                </a:path>
              </a:pathLst>
            </a:custGeom>
            <a:solidFill>
              <a:srgbClr val="70AD47"/>
            </a:solidFill>
            <a:ln>
              <a:noFill/>
            </a:ln>
            <a:effectLst>
              <a:outerShdw blurRad="215900" dist="101600" dir="8100000" algn="tr" rotWithShape="0">
                <a:prstClr val="black">
                  <a:alpha val="40000"/>
                </a:prstClr>
              </a:outerShdw>
            </a:effectLst>
          </p:spPr>
          <p:txBody>
            <a:bodyPr vert="horz" wrap="square" lIns="91440" tIns="45720" rIns="91440" bIns="45720" numCol="1" anchor="t" anchorCtr="0" compatLnSpc="1"/>
            <a:lstStyle/>
            <a:p>
              <a:endParaRPr lang="zh-CN" altLang="en-US" sz="2000">
                <a:cs typeface="+mn-ea"/>
              </a:endParaRPr>
            </a:p>
          </p:txBody>
        </p:sp>
      </p:grpSp>
      <p:sp>
        <p:nvSpPr>
          <p:cNvPr id="39" name="文本框 38"/>
          <p:cNvSpPr txBox="1"/>
          <p:nvPr/>
        </p:nvSpPr>
        <p:spPr>
          <a:xfrm>
            <a:off x="1676207" y="4437573"/>
            <a:ext cx="770410" cy="369332"/>
          </a:xfrm>
          <a:prstGeom prst="rect">
            <a:avLst/>
          </a:prstGeom>
          <a:noFill/>
        </p:spPr>
        <p:txBody>
          <a:bodyPr wrap="square" rtlCol="0">
            <a:spAutoFit/>
          </a:bodyPr>
          <a:lstStyle/>
          <a:p>
            <a:pPr algn="ctr"/>
            <a:r>
              <a:rPr lang="en-US" altLang="zh-CN" dirty="0" smtClean="0">
                <a:latin typeface="+mn-ea"/>
                <a:cs typeface="+mn-ea"/>
              </a:rPr>
              <a:t>JAN</a:t>
            </a:r>
            <a:endParaRPr lang="zh-CN" altLang="en-US" dirty="0">
              <a:latin typeface="+mn-ea"/>
              <a:cs typeface="+mn-ea"/>
            </a:endParaRPr>
          </a:p>
        </p:txBody>
      </p:sp>
      <p:sp>
        <p:nvSpPr>
          <p:cNvPr id="40" name="六边形 39"/>
          <p:cNvSpPr/>
          <p:nvPr/>
        </p:nvSpPr>
        <p:spPr>
          <a:xfrm>
            <a:off x="1961627" y="4173070"/>
            <a:ext cx="199570" cy="172044"/>
          </a:xfrm>
          <a:prstGeom prst="hexag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41" name="组合 40"/>
          <p:cNvGrpSpPr/>
          <p:nvPr/>
        </p:nvGrpSpPr>
        <p:grpSpPr>
          <a:xfrm>
            <a:off x="1753126" y="3465513"/>
            <a:ext cx="633412" cy="633412"/>
            <a:chOff x="1744706" y="3555940"/>
            <a:chExt cx="633412" cy="633412"/>
          </a:xfrm>
        </p:grpSpPr>
        <p:sp>
          <p:nvSpPr>
            <p:cNvPr id="42" name="椭圆 41"/>
            <p:cNvSpPr/>
            <p:nvPr/>
          </p:nvSpPr>
          <p:spPr>
            <a:xfrm>
              <a:off x="1744706" y="3555940"/>
              <a:ext cx="633412" cy="633412"/>
            </a:xfrm>
            <a:prstGeom prst="ellipse">
              <a:avLst/>
            </a:prstGeom>
            <a:solidFill>
              <a:srgbClr val="70AD4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3" name="Freeform 14"/>
            <p:cNvSpPr>
              <a:spLocks noEditPoints="1"/>
            </p:cNvSpPr>
            <p:nvPr/>
          </p:nvSpPr>
          <p:spPr bwMode="auto">
            <a:xfrm>
              <a:off x="1923652" y="3670080"/>
              <a:ext cx="275520" cy="405132"/>
            </a:xfrm>
            <a:custGeom>
              <a:avLst/>
              <a:gdLst>
                <a:gd name="T0" fmla="*/ 110 w 157"/>
                <a:gd name="T1" fmla="*/ 3 h 231"/>
                <a:gd name="T2" fmla="*/ 13 w 157"/>
                <a:gd name="T3" fmla="*/ 36 h 231"/>
                <a:gd name="T4" fmla="*/ 3 w 157"/>
                <a:gd name="T5" fmla="*/ 75 h 231"/>
                <a:gd name="T6" fmla="*/ 5 w 157"/>
                <a:gd name="T7" fmla="*/ 201 h 231"/>
                <a:gd name="T8" fmla="*/ 42 w 157"/>
                <a:gd name="T9" fmla="*/ 229 h 231"/>
                <a:gd name="T10" fmla="*/ 52 w 157"/>
                <a:gd name="T11" fmla="*/ 229 h 231"/>
                <a:gd name="T12" fmla="*/ 150 w 157"/>
                <a:gd name="T13" fmla="*/ 193 h 231"/>
                <a:gd name="T14" fmla="*/ 156 w 157"/>
                <a:gd name="T15" fmla="*/ 170 h 231"/>
                <a:gd name="T16" fmla="*/ 155 w 157"/>
                <a:gd name="T17" fmla="*/ 29 h 231"/>
                <a:gd name="T18" fmla="*/ 152 w 157"/>
                <a:gd name="T19" fmla="*/ 27 h 231"/>
                <a:gd name="T20" fmla="*/ 150 w 157"/>
                <a:gd name="T21" fmla="*/ 27 h 231"/>
                <a:gd name="T22" fmla="*/ 88 w 157"/>
                <a:gd name="T23" fmla="*/ 51 h 231"/>
                <a:gd name="T24" fmla="*/ 87 w 157"/>
                <a:gd name="T25" fmla="*/ 51 h 231"/>
                <a:gd name="T26" fmla="*/ 53 w 157"/>
                <a:gd name="T27" fmla="*/ 64 h 231"/>
                <a:gd name="T28" fmla="*/ 51 w 157"/>
                <a:gd name="T29" fmla="*/ 65 h 231"/>
                <a:gd name="T30" fmla="*/ 87 w 157"/>
                <a:gd name="T31" fmla="*/ 51 h 231"/>
                <a:gd name="T32" fmla="*/ 150 w 157"/>
                <a:gd name="T33" fmla="*/ 27 h 231"/>
                <a:gd name="T34" fmla="*/ 145 w 157"/>
                <a:gd name="T35" fmla="*/ 24 h 231"/>
                <a:gd name="T36" fmla="*/ 40 w 157"/>
                <a:gd name="T37" fmla="*/ 64 h 231"/>
                <a:gd name="T38" fmla="*/ 43 w 157"/>
                <a:gd name="T39" fmla="*/ 65 h 231"/>
                <a:gd name="T40" fmla="*/ 42 w 157"/>
                <a:gd name="T41" fmla="*/ 65 h 231"/>
                <a:gd name="T42" fmla="*/ 36 w 157"/>
                <a:gd name="T43" fmla="*/ 62 h 231"/>
                <a:gd name="T44" fmla="*/ 142 w 157"/>
                <a:gd name="T45" fmla="*/ 22 h 231"/>
                <a:gd name="T46" fmla="*/ 137 w 157"/>
                <a:gd name="T47" fmla="*/ 19 h 231"/>
                <a:gd name="T48" fmla="*/ 31 w 157"/>
                <a:gd name="T49" fmla="*/ 59 h 231"/>
                <a:gd name="T50" fmla="*/ 27 w 157"/>
                <a:gd name="T51" fmla="*/ 57 h 231"/>
                <a:gd name="T52" fmla="*/ 134 w 157"/>
                <a:gd name="T53" fmla="*/ 17 h 231"/>
                <a:gd name="T54" fmla="*/ 130 w 157"/>
                <a:gd name="T55" fmla="*/ 15 h 231"/>
                <a:gd name="T56" fmla="*/ 23 w 157"/>
                <a:gd name="T57" fmla="*/ 55 h 231"/>
                <a:gd name="T58" fmla="*/ 21 w 157"/>
                <a:gd name="T59" fmla="*/ 53 h 231"/>
                <a:gd name="T60" fmla="*/ 127 w 157"/>
                <a:gd name="T61" fmla="*/ 13 h 231"/>
                <a:gd name="T62" fmla="*/ 123 w 157"/>
                <a:gd name="T63" fmla="*/ 10 h 231"/>
                <a:gd name="T64" fmla="*/ 17 w 157"/>
                <a:gd name="T65" fmla="*/ 50 h 231"/>
                <a:gd name="T66" fmla="*/ 26 w 157"/>
                <a:gd name="T67" fmla="*/ 42 h 231"/>
                <a:gd name="T68" fmla="*/ 120 w 157"/>
                <a:gd name="T69" fmla="*/ 9 h 231"/>
                <a:gd name="T70" fmla="*/ 110 w 157"/>
                <a:gd name="T71" fmla="*/ 3 h 231"/>
                <a:gd name="T72" fmla="*/ 27 w 157"/>
                <a:gd name="T73" fmla="*/ 57 h 231"/>
                <a:gd name="T74" fmla="*/ 23 w 157"/>
                <a:gd name="T75" fmla="*/ 55 h 231"/>
                <a:gd name="T76" fmla="*/ 27 w 157"/>
                <a:gd name="T77" fmla="*/ 57 h 231"/>
                <a:gd name="T78" fmla="*/ 18 w 157"/>
                <a:gd name="T79" fmla="*/ 51 h 231"/>
                <a:gd name="T80" fmla="*/ 17 w 157"/>
                <a:gd name="T81" fmla="*/ 50 h 231"/>
                <a:gd name="T82" fmla="*/ 18 w 157"/>
                <a:gd name="T83" fmla="*/ 51 h 231"/>
                <a:gd name="T84" fmla="*/ 70 w 157"/>
                <a:gd name="T85" fmla="*/ 108 h 231"/>
                <a:gd name="T86" fmla="*/ 67 w 157"/>
                <a:gd name="T87" fmla="*/ 105 h 231"/>
                <a:gd name="T88" fmla="*/ 68 w 157"/>
                <a:gd name="T89" fmla="*/ 88 h 231"/>
                <a:gd name="T90" fmla="*/ 71 w 157"/>
                <a:gd name="T91" fmla="*/ 83 h 231"/>
                <a:gd name="T92" fmla="*/ 142 w 157"/>
                <a:gd name="T93" fmla="*/ 60 h 231"/>
                <a:gd name="T94" fmla="*/ 145 w 157"/>
                <a:gd name="T95" fmla="*/ 63 h 231"/>
                <a:gd name="T96" fmla="*/ 145 w 157"/>
                <a:gd name="T97" fmla="*/ 80 h 231"/>
                <a:gd name="T98" fmla="*/ 142 w 157"/>
                <a:gd name="T99" fmla="*/ 85 h 231"/>
                <a:gd name="T100" fmla="*/ 70 w 157"/>
                <a:gd name="T101" fmla="*/ 108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231">
                  <a:moveTo>
                    <a:pt x="110" y="3"/>
                  </a:moveTo>
                  <a:cubicBezTo>
                    <a:pt x="78" y="14"/>
                    <a:pt x="45" y="25"/>
                    <a:pt x="13" y="36"/>
                  </a:cubicBezTo>
                  <a:cubicBezTo>
                    <a:pt x="0" y="42"/>
                    <a:pt x="5" y="57"/>
                    <a:pt x="3" y="75"/>
                  </a:cubicBezTo>
                  <a:cubicBezTo>
                    <a:pt x="4" y="117"/>
                    <a:pt x="4" y="159"/>
                    <a:pt x="5" y="201"/>
                  </a:cubicBezTo>
                  <a:cubicBezTo>
                    <a:pt x="5" y="214"/>
                    <a:pt x="24" y="225"/>
                    <a:pt x="42" y="229"/>
                  </a:cubicBezTo>
                  <a:cubicBezTo>
                    <a:pt x="46" y="231"/>
                    <a:pt x="49" y="230"/>
                    <a:pt x="52" y="229"/>
                  </a:cubicBezTo>
                  <a:cubicBezTo>
                    <a:pt x="150" y="193"/>
                    <a:pt x="150" y="193"/>
                    <a:pt x="150" y="193"/>
                  </a:cubicBezTo>
                  <a:cubicBezTo>
                    <a:pt x="157" y="190"/>
                    <a:pt x="156" y="183"/>
                    <a:pt x="156" y="170"/>
                  </a:cubicBezTo>
                  <a:cubicBezTo>
                    <a:pt x="155" y="123"/>
                    <a:pt x="155" y="76"/>
                    <a:pt x="155" y="29"/>
                  </a:cubicBezTo>
                  <a:cubicBezTo>
                    <a:pt x="155" y="27"/>
                    <a:pt x="153" y="26"/>
                    <a:pt x="152" y="27"/>
                  </a:cubicBezTo>
                  <a:cubicBezTo>
                    <a:pt x="150" y="27"/>
                    <a:pt x="150" y="27"/>
                    <a:pt x="150" y="27"/>
                  </a:cubicBezTo>
                  <a:cubicBezTo>
                    <a:pt x="88" y="51"/>
                    <a:pt x="88" y="51"/>
                    <a:pt x="88" y="51"/>
                  </a:cubicBezTo>
                  <a:cubicBezTo>
                    <a:pt x="87" y="51"/>
                    <a:pt x="87" y="51"/>
                    <a:pt x="87" y="51"/>
                  </a:cubicBezTo>
                  <a:cubicBezTo>
                    <a:pt x="53" y="64"/>
                    <a:pt x="53" y="64"/>
                    <a:pt x="53" y="64"/>
                  </a:cubicBezTo>
                  <a:cubicBezTo>
                    <a:pt x="52" y="64"/>
                    <a:pt x="51" y="65"/>
                    <a:pt x="51" y="65"/>
                  </a:cubicBezTo>
                  <a:cubicBezTo>
                    <a:pt x="87" y="51"/>
                    <a:pt x="87" y="51"/>
                    <a:pt x="87" y="51"/>
                  </a:cubicBezTo>
                  <a:cubicBezTo>
                    <a:pt x="150" y="27"/>
                    <a:pt x="150" y="27"/>
                    <a:pt x="150" y="27"/>
                  </a:cubicBezTo>
                  <a:cubicBezTo>
                    <a:pt x="145" y="24"/>
                    <a:pt x="145" y="24"/>
                    <a:pt x="145" y="24"/>
                  </a:cubicBezTo>
                  <a:cubicBezTo>
                    <a:pt x="40" y="64"/>
                    <a:pt x="40" y="64"/>
                    <a:pt x="40" y="64"/>
                  </a:cubicBezTo>
                  <a:cubicBezTo>
                    <a:pt x="43" y="65"/>
                    <a:pt x="43" y="65"/>
                    <a:pt x="43" y="65"/>
                  </a:cubicBezTo>
                  <a:cubicBezTo>
                    <a:pt x="43" y="65"/>
                    <a:pt x="42" y="65"/>
                    <a:pt x="42" y="65"/>
                  </a:cubicBezTo>
                  <a:cubicBezTo>
                    <a:pt x="40" y="64"/>
                    <a:pt x="38" y="63"/>
                    <a:pt x="36" y="62"/>
                  </a:cubicBezTo>
                  <a:cubicBezTo>
                    <a:pt x="142" y="22"/>
                    <a:pt x="142" y="22"/>
                    <a:pt x="142" y="22"/>
                  </a:cubicBezTo>
                  <a:cubicBezTo>
                    <a:pt x="137" y="19"/>
                    <a:pt x="137" y="19"/>
                    <a:pt x="137" y="19"/>
                  </a:cubicBezTo>
                  <a:cubicBezTo>
                    <a:pt x="31" y="59"/>
                    <a:pt x="31" y="59"/>
                    <a:pt x="31" y="59"/>
                  </a:cubicBezTo>
                  <a:cubicBezTo>
                    <a:pt x="30" y="59"/>
                    <a:pt x="29" y="58"/>
                    <a:pt x="27" y="57"/>
                  </a:cubicBezTo>
                  <a:cubicBezTo>
                    <a:pt x="134" y="17"/>
                    <a:pt x="134" y="17"/>
                    <a:pt x="134" y="17"/>
                  </a:cubicBezTo>
                  <a:cubicBezTo>
                    <a:pt x="130" y="15"/>
                    <a:pt x="130" y="15"/>
                    <a:pt x="130" y="15"/>
                  </a:cubicBezTo>
                  <a:cubicBezTo>
                    <a:pt x="23" y="55"/>
                    <a:pt x="23" y="55"/>
                    <a:pt x="23" y="55"/>
                  </a:cubicBezTo>
                  <a:cubicBezTo>
                    <a:pt x="21" y="53"/>
                    <a:pt x="21" y="53"/>
                    <a:pt x="21" y="53"/>
                  </a:cubicBezTo>
                  <a:cubicBezTo>
                    <a:pt x="127" y="13"/>
                    <a:pt x="127" y="13"/>
                    <a:pt x="127" y="13"/>
                  </a:cubicBezTo>
                  <a:cubicBezTo>
                    <a:pt x="123" y="10"/>
                    <a:pt x="123" y="10"/>
                    <a:pt x="123" y="10"/>
                  </a:cubicBezTo>
                  <a:cubicBezTo>
                    <a:pt x="17" y="50"/>
                    <a:pt x="17" y="50"/>
                    <a:pt x="17" y="50"/>
                  </a:cubicBezTo>
                  <a:cubicBezTo>
                    <a:pt x="14" y="48"/>
                    <a:pt x="16" y="45"/>
                    <a:pt x="26" y="42"/>
                  </a:cubicBezTo>
                  <a:cubicBezTo>
                    <a:pt x="58" y="31"/>
                    <a:pt x="89" y="20"/>
                    <a:pt x="120" y="9"/>
                  </a:cubicBezTo>
                  <a:cubicBezTo>
                    <a:pt x="124" y="7"/>
                    <a:pt x="119" y="0"/>
                    <a:pt x="110" y="3"/>
                  </a:cubicBezTo>
                  <a:close/>
                  <a:moveTo>
                    <a:pt x="27" y="57"/>
                  </a:moveTo>
                  <a:cubicBezTo>
                    <a:pt x="26" y="56"/>
                    <a:pt x="25" y="55"/>
                    <a:pt x="23" y="55"/>
                  </a:cubicBezTo>
                  <a:cubicBezTo>
                    <a:pt x="27" y="57"/>
                    <a:pt x="27" y="57"/>
                    <a:pt x="27" y="57"/>
                  </a:cubicBezTo>
                  <a:close/>
                  <a:moveTo>
                    <a:pt x="18" y="51"/>
                  </a:moveTo>
                  <a:cubicBezTo>
                    <a:pt x="17" y="50"/>
                    <a:pt x="17" y="50"/>
                    <a:pt x="17" y="50"/>
                  </a:cubicBezTo>
                  <a:cubicBezTo>
                    <a:pt x="18" y="51"/>
                    <a:pt x="18" y="51"/>
                    <a:pt x="18" y="51"/>
                  </a:cubicBezTo>
                  <a:close/>
                  <a:moveTo>
                    <a:pt x="70" y="108"/>
                  </a:moveTo>
                  <a:cubicBezTo>
                    <a:pt x="69" y="108"/>
                    <a:pt x="67" y="107"/>
                    <a:pt x="67" y="105"/>
                  </a:cubicBezTo>
                  <a:cubicBezTo>
                    <a:pt x="68" y="88"/>
                    <a:pt x="68" y="88"/>
                    <a:pt x="68" y="88"/>
                  </a:cubicBezTo>
                  <a:cubicBezTo>
                    <a:pt x="68" y="86"/>
                    <a:pt x="69" y="84"/>
                    <a:pt x="71" y="83"/>
                  </a:cubicBezTo>
                  <a:cubicBezTo>
                    <a:pt x="142" y="60"/>
                    <a:pt x="142" y="60"/>
                    <a:pt x="142" y="60"/>
                  </a:cubicBezTo>
                  <a:cubicBezTo>
                    <a:pt x="144" y="60"/>
                    <a:pt x="145" y="61"/>
                    <a:pt x="145" y="63"/>
                  </a:cubicBezTo>
                  <a:cubicBezTo>
                    <a:pt x="145" y="80"/>
                    <a:pt x="145" y="80"/>
                    <a:pt x="145" y="80"/>
                  </a:cubicBezTo>
                  <a:cubicBezTo>
                    <a:pt x="145" y="82"/>
                    <a:pt x="143" y="84"/>
                    <a:pt x="142" y="85"/>
                  </a:cubicBezTo>
                  <a:lnTo>
                    <a:pt x="70" y="108"/>
                  </a:lnTo>
                  <a:close/>
                </a:path>
              </a:pathLst>
            </a:custGeom>
            <a:solidFill>
              <a:schemeClr val="bg1"/>
            </a:solidFill>
            <a:ln>
              <a:noFill/>
            </a:ln>
          </p:spPr>
          <p:txBody>
            <a:bodyPr vert="horz" wrap="square" lIns="91440" tIns="45720" rIns="91440" bIns="45720" numCol="1" anchor="t" anchorCtr="0" compatLnSpc="1"/>
            <a:lstStyle/>
            <a:p>
              <a:endParaRPr lang="zh-CN" altLang="en-US">
                <a:cs typeface="+mn-ea"/>
              </a:endParaRPr>
            </a:p>
          </p:txBody>
        </p:sp>
      </p:grpSp>
      <p:sp>
        <p:nvSpPr>
          <p:cNvPr id="44" name="文本框 43"/>
          <p:cNvSpPr txBox="1"/>
          <p:nvPr/>
        </p:nvSpPr>
        <p:spPr>
          <a:xfrm>
            <a:off x="9626766" y="4448525"/>
            <a:ext cx="864926" cy="369332"/>
          </a:xfrm>
          <a:prstGeom prst="rect">
            <a:avLst/>
          </a:prstGeom>
          <a:noFill/>
        </p:spPr>
        <p:txBody>
          <a:bodyPr wrap="square" rtlCol="0">
            <a:spAutoFit/>
          </a:bodyPr>
          <a:lstStyle/>
          <a:p>
            <a:pPr algn="ctr"/>
            <a:r>
              <a:rPr lang="en-US" altLang="zh-CN" dirty="0" smtClean="0">
                <a:latin typeface="+mn-ea"/>
                <a:cs typeface="+mn-ea"/>
              </a:rPr>
              <a:t>NOW</a:t>
            </a:r>
            <a:endParaRPr lang="en-US" altLang="zh-CN" dirty="0" smtClean="0">
              <a:latin typeface="+mn-ea"/>
              <a:cs typeface="+mn-ea"/>
            </a:endParaRPr>
          </a:p>
        </p:txBody>
      </p:sp>
      <p:sp>
        <p:nvSpPr>
          <p:cNvPr id="45" name="六边形 44"/>
          <p:cNvSpPr/>
          <p:nvPr/>
        </p:nvSpPr>
        <p:spPr>
          <a:xfrm>
            <a:off x="9959444" y="4173070"/>
            <a:ext cx="199570" cy="172044"/>
          </a:xfrm>
          <a:prstGeom prst="hexag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46" name="组合 45"/>
          <p:cNvGrpSpPr/>
          <p:nvPr/>
        </p:nvGrpSpPr>
        <p:grpSpPr>
          <a:xfrm>
            <a:off x="9742523" y="3451571"/>
            <a:ext cx="633412" cy="633412"/>
            <a:chOff x="9659536" y="3844113"/>
            <a:chExt cx="633412" cy="633412"/>
          </a:xfrm>
        </p:grpSpPr>
        <p:sp>
          <p:nvSpPr>
            <p:cNvPr id="47" name="椭圆 46"/>
            <p:cNvSpPr/>
            <p:nvPr/>
          </p:nvSpPr>
          <p:spPr>
            <a:xfrm>
              <a:off x="9659536" y="3844113"/>
              <a:ext cx="633412" cy="633412"/>
            </a:xfrm>
            <a:prstGeom prst="ellipse">
              <a:avLst/>
            </a:prstGeom>
            <a:solidFill>
              <a:srgbClr val="70AD4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 name="Freeform 9"/>
            <p:cNvSpPr>
              <a:spLocks noEditPoints="1"/>
            </p:cNvSpPr>
            <p:nvPr/>
          </p:nvSpPr>
          <p:spPr bwMode="auto">
            <a:xfrm>
              <a:off x="9784672" y="3955514"/>
              <a:ext cx="383140" cy="410610"/>
            </a:xfrm>
            <a:custGeom>
              <a:avLst/>
              <a:gdLst>
                <a:gd name="T0" fmla="*/ 109 w 109"/>
                <a:gd name="T1" fmla="*/ 109 h 117"/>
                <a:gd name="T2" fmla="*/ 101 w 109"/>
                <a:gd name="T3" fmla="*/ 86 h 117"/>
                <a:gd name="T4" fmla="*/ 102 w 109"/>
                <a:gd name="T5" fmla="*/ 61 h 117"/>
                <a:gd name="T6" fmla="*/ 82 w 109"/>
                <a:gd name="T7" fmla="*/ 38 h 117"/>
                <a:gd name="T8" fmla="*/ 74 w 109"/>
                <a:gd name="T9" fmla="*/ 60 h 117"/>
                <a:gd name="T10" fmla="*/ 85 w 109"/>
                <a:gd name="T11" fmla="*/ 86 h 117"/>
                <a:gd name="T12" fmla="*/ 70 w 109"/>
                <a:gd name="T13" fmla="*/ 109 h 117"/>
                <a:gd name="T14" fmla="*/ 66 w 109"/>
                <a:gd name="T15" fmla="*/ 46 h 117"/>
                <a:gd name="T16" fmla="*/ 68 w 109"/>
                <a:gd name="T17" fmla="*/ 46 h 117"/>
                <a:gd name="T18" fmla="*/ 68 w 109"/>
                <a:gd name="T19" fmla="*/ 21 h 117"/>
                <a:gd name="T20" fmla="*/ 39 w 109"/>
                <a:gd name="T21" fmla="*/ 10 h 117"/>
                <a:gd name="T22" fmla="*/ 49 w 109"/>
                <a:gd name="T23" fmla="*/ 34 h 117"/>
                <a:gd name="T24" fmla="*/ 41 w 109"/>
                <a:gd name="T25" fmla="*/ 70 h 117"/>
                <a:gd name="T26" fmla="*/ 33 w 109"/>
                <a:gd name="T27" fmla="*/ 76 h 117"/>
                <a:gd name="T28" fmla="*/ 28 w 109"/>
                <a:gd name="T29" fmla="*/ 44 h 117"/>
                <a:gd name="T30" fmla="*/ 28 w 109"/>
                <a:gd name="T31" fmla="*/ 29 h 117"/>
                <a:gd name="T32" fmla="*/ 3 w 109"/>
                <a:gd name="T33" fmla="*/ 48 h 117"/>
                <a:gd name="T34" fmla="*/ 9 w 109"/>
                <a:gd name="T35" fmla="*/ 76 h 117"/>
                <a:gd name="T36" fmla="*/ 0 w 109"/>
                <a:gd name="T37" fmla="*/ 109 h 117"/>
                <a:gd name="T38" fmla="*/ 90 w 109"/>
                <a:gd name="T39" fmla="*/ 86 h 117"/>
                <a:gd name="T40" fmla="*/ 97 w 109"/>
                <a:gd name="T41" fmla="*/ 86 h 117"/>
                <a:gd name="T42" fmla="*/ 87 w 109"/>
                <a:gd name="T43" fmla="*/ 33 h 117"/>
                <a:gd name="T44" fmla="*/ 20 w 109"/>
                <a:gd name="T45" fmla="*/ 76 h 117"/>
                <a:gd name="T46" fmla="*/ 20 w 109"/>
                <a:gd name="T47" fmla="*/ 55 h 117"/>
                <a:gd name="T48" fmla="*/ 26 w 109"/>
                <a:gd name="T49" fmla="*/ 13 h 117"/>
                <a:gd name="T50" fmla="*/ 15 w 109"/>
                <a:gd name="T51" fmla="*/ 11 h 117"/>
                <a:gd name="T52" fmla="*/ 56 w 109"/>
                <a:gd name="T53" fmla="*/ 48 h 117"/>
                <a:gd name="T54" fmla="*/ 61 w 109"/>
                <a:gd name="T55" fmla="*/ 3 h 117"/>
                <a:gd name="T56" fmla="*/ 50 w 109"/>
                <a:gd name="T57" fmla="*/ 5 h 117"/>
                <a:gd name="T58" fmla="*/ 90 w 109"/>
                <a:gd name="T59" fmla="*/ 99 h 117"/>
                <a:gd name="T60" fmla="*/ 91 w 109"/>
                <a:gd name="T61" fmla="*/ 104 h 117"/>
                <a:gd name="T62" fmla="*/ 89 w 109"/>
                <a:gd name="T63" fmla="*/ 98 h 117"/>
                <a:gd name="T64" fmla="*/ 91 w 109"/>
                <a:gd name="T65" fmla="*/ 92 h 117"/>
                <a:gd name="T66" fmla="*/ 90 w 109"/>
                <a:gd name="T67" fmla="*/ 95 h 117"/>
                <a:gd name="T68" fmla="*/ 91 w 109"/>
                <a:gd name="T69" fmla="*/ 89 h 117"/>
                <a:gd name="T70" fmla="*/ 95 w 109"/>
                <a:gd name="T71" fmla="*/ 94 h 117"/>
                <a:gd name="T72" fmla="*/ 95 w 109"/>
                <a:gd name="T73" fmla="*/ 103 h 117"/>
                <a:gd name="T74" fmla="*/ 86 w 109"/>
                <a:gd name="T75" fmla="*/ 99 h 117"/>
                <a:gd name="T76" fmla="*/ 13 w 109"/>
                <a:gd name="T77" fmla="*/ 103 h 117"/>
                <a:gd name="T78" fmla="*/ 18 w 109"/>
                <a:gd name="T79" fmla="*/ 86 h 117"/>
                <a:gd name="T80" fmla="*/ 13 w 109"/>
                <a:gd name="T81" fmla="*/ 91 h 117"/>
                <a:gd name="T82" fmla="*/ 23 w 109"/>
                <a:gd name="T83" fmla="*/ 84 h 117"/>
                <a:gd name="T84" fmla="*/ 18 w 109"/>
                <a:gd name="T85" fmla="*/ 103 h 117"/>
                <a:gd name="T86" fmla="*/ 59 w 109"/>
                <a:gd name="T87" fmla="*/ 105 h 117"/>
                <a:gd name="T88" fmla="*/ 50 w 109"/>
                <a:gd name="T89" fmla="*/ 84 h 117"/>
                <a:gd name="T90" fmla="*/ 54 w 109"/>
                <a:gd name="T91"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9" h="117">
                  <a:moveTo>
                    <a:pt x="0" y="117"/>
                  </a:moveTo>
                  <a:cubicBezTo>
                    <a:pt x="109" y="117"/>
                    <a:pt x="109" y="117"/>
                    <a:pt x="109" y="117"/>
                  </a:cubicBezTo>
                  <a:cubicBezTo>
                    <a:pt x="109" y="109"/>
                    <a:pt x="109" y="109"/>
                    <a:pt x="109" y="109"/>
                  </a:cubicBezTo>
                  <a:cubicBezTo>
                    <a:pt x="105" y="109"/>
                    <a:pt x="105" y="109"/>
                    <a:pt x="105" y="109"/>
                  </a:cubicBezTo>
                  <a:cubicBezTo>
                    <a:pt x="105" y="86"/>
                    <a:pt x="105" y="86"/>
                    <a:pt x="105" y="86"/>
                  </a:cubicBezTo>
                  <a:cubicBezTo>
                    <a:pt x="101" y="86"/>
                    <a:pt x="101" y="86"/>
                    <a:pt x="101" y="86"/>
                  </a:cubicBezTo>
                  <a:cubicBezTo>
                    <a:pt x="100" y="63"/>
                    <a:pt x="100" y="63"/>
                    <a:pt x="100" y="63"/>
                  </a:cubicBezTo>
                  <a:cubicBezTo>
                    <a:pt x="100" y="54"/>
                    <a:pt x="100" y="54"/>
                    <a:pt x="100" y="54"/>
                  </a:cubicBezTo>
                  <a:cubicBezTo>
                    <a:pt x="102" y="61"/>
                    <a:pt x="102" y="61"/>
                    <a:pt x="102" y="61"/>
                  </a:cubicBezTo>
                  <a:cubicBezTo>
                    <a:pt x="107" y="58"/>
                    <a:pt x="107" y="58"/>
                    <a:pt x="107" y="58"/>
                  </a:cubicBezTo>
                  <a:cubicBezTo>
                    <a:pt x="100" y="38"/>
                    <a:pt x="100" y="38"/>
                    <a:pt x="100" y="38"/>
                  </a:cubicBezTo>
                  <a:cubicBezTo>
                    <a:pt x="82" y="38"/>
                    <a:pt x="82" y="38"/>
                    <a:pt x="82" y="38"/>
                  </a:cubicBezTo>
                  <a:cubicBezTo>
                    <a:pt x="78" y="48"/>
                    <a:pt x="78" y="48"/>
                    <a:pt x="78" y="48"/>
                  </a:cubicBezTo>
                  <a:cubicBezTo>
                    <a:pt x="71" y="57"/>
                    <a:pt x="71" y="57"/>
                    <a:pt x="71" y="57"/>
                  </a:cubicBezTo>
                  <a:cubicBezTo>
                    <a:pt x="74" y="60"/>
                    <a:pt x="74" y="60"/>
                    <a:pt x="74" y="60"/>
                  </a:cubicBezTo>
                  <a:cubicBezTo>
                    <a:pt x="82" y="53"/>
                    <a:pt x="82" y="53"/>
                    <a:pt x="82" y="53"/>
                  </a:cubicBezTo>
                  <a:cubicBezTo>
                    <a:pt x="82" y="63"/>
                    <a:pt x="82" y="63"/>
                    <a:pt x="82" y="63"/>
                  </a:cubicBezTo>
                  <a:cubicBezTo>
                    <a:pt x="85" y="86"/>
                    <a:pt x="85" y="86"/>
                    <a:pt x="85" y="86"/>
                  </a:cubicBezTo>
                  <a:cubicBezTo>
                    <a:pt x="76" y="86"/>
                    <a:pt x="76" y="86"/>
                    <a:pt x="76" y="86"/>
                  </a:cubicBezTo>
                  <a:cubicBezTo>
                    <a:pt x="76" y="109"/>
                    <a:pt x="76" y="109"/>
                    <a:pt x="76" y="109"/>
                  </a:cubicBezTo>
                  <a:cubicBezTo>
                    <a:pt x="70" y="109"/>
                    <a:pt x="70" y="109"/>
                    <a:pt x="70" y="109"/>
                  </a:cubicBezTo>
                  <a:cubicBezTo>
                    <a:pt x="70" y="70"/>
                    <a:pt x="70" y="70"/>
                    <a:pt x="70" y="70"/>
                  </a:cubicBezTo>
                  <a:cubicBezTo>
                    <a:pt x="63" y="70"/>
                    <a:pt x="63" y="70"/>
                    <a:pt x="63" y="70"/>
                  </a:cubicBezTo>
                  <a:cubicBezTo>
                    <a:pt x="66" y="46"/>
                    <a:pt x="66" y="46"/>
                    <a:pt x="66" y="46"/>
                  </a:cubicBezTo>
                  <a:cubicBezTo>
                    <a:pt x="67" y="33"/>
                    <a:pt x="67" y="33"/>
                    <a:pt x="67" y="33"/>
                  </a:cubicBezTo>
                  <a:cubicBezTo>
                    <a:pt x="69" y="38"/>
                    <a:pt x="69" y="38"/>
                    <a:pt x="69" y="38"/>
                  </a:cubicBezTo>
                  <a:cubicBezTo>
                    <a:pt x="68" y="46"/>
                    <a:pt x="68" y="46"/>
                    <a:pt x="68" y="46"/>
                  </a:cubicBezTo>
                  <a:cubicBezTo>
                    <a:pt x="71" y="46"/>
                    <a:pt x="71" y="46"/>
                    <a:pt x="71" y="46"/>
                  </a:cubicBezTo>
                  <a:cubicBezTo>
                    <a:pt x="74" y="37"/>
                    <a:pt x="74" y="37"/>
                    <a:pt x="74" y="37"/>
                  </a:cubicBezTo>
                  <a:cubicBezTo>
                    <a:pt x="68" y="21"/>
                    <a:pt x="68" y="21"/>
                    <a:pt x="68" y="21"/>
                  </a:cubicBezTo>
                  <a:cubicBezTo>
                    <a:pt x="49" y="21"/>
                    <a:pt x="49" y="21"/>
                    <a:pt x="49" y="21"/>
                  </a:cubicBezTo>
                  <a:cubicBezTo>
                    <a:pt x="43" y="18"/>
                    <a:pt x="43" y="18"/>
                    <a:pt x="43" y="18"/>
                  </a:cubicBezTo>
                  <a:cubicBezTo>
                    <a:pt x="39" y="10"/>
                    <a:pt x="39" y="10"/>
                    <a:pt x="39" y="10"/>
                  </a:cubicBezTo>
                  <a:cubicBezTo>
                    <a:pt x="37" y="11"/>
                    <a:pt x="35" y="11"/>
                    <a:pt x="34" y="12"/>
                  </a:cubicBezTo>
                  <a:cubicBezTo>
                    <a:pt x="38" y="22"/>
                    <a:pt x="38" y="22"/>
                    <a:pt x="38" y="22"/>
                  </a:cubicBezTo>
                  <a:cubicBezTo>
                    <a:pt x="49" y="34"/>
                    <a:pt x="49" y="34"/>
                    <a:pt x="49" y="34"/>
                  </a:cubicBezTo>
                  <a:cubicBezTo>
                    <a:pt x="49" y="46"/>
                    <a:pt x="49" y="46"/>
                    <a:pt x="49" y="46"/>
                  </a:cubicBezTo>
                  <a:cubicBezTo>
                    <a:pt x="47" y="70"/>
                    <a:pt x="47" y="70"/>
                    <a:pt x="47" y="70"/>
                  </a:cubicBezTo>
                  <a:cubicBezTo>
                    <a:pt x="41" y="70"/>
                    <a:pt x="41" y="70"/>
                    <a:pt x="41" y="70"/>
                  </a:cubicBezTo>
                  <a:cubicBezTo>
                    <a:pt x="41" y="109"/>
                    <a:pt x="41" y="109"/>
                    <a:pt x="41" y="109"/>
                  </a:cubicBezTo>
                  <a:cubicBezTo>
                    <a:pt x="33" y="109"/>
                    <a:pt x="33" y="109"/>
                    <a:pt x="33" y="109"/>
                  </a:cubicBezTo>
                  <a:cubicBezTo>
                    <a:pt x="33" y="76"/>
                    <a:pt x="33" y="76"/>
                    <a:pt x="33" y="76"/>
                  </a:cubicBezTo>
                  <a:cubicBezTo>
                    <a:pt x="25" y="76"/>
                    <a:pt x="25" y="76"/>
                    <a:pt x="25" y="76"/>
                  </a:cubicBezTo>
                  <a:cubicBezTo>
                    <a:pt x="28" y="53"/>
                    <a:pt x="28" y="53"/>
                    <a:pt x="28" y="53"/>
                  </a:cubicBezTo>
                  <a:cubicBezTo>
                    <a:pt x="28" y="44"/>
                    <a:pt x="28" y="44"/>
                    <a:pt x="28" y="44"/>
                  </a:cubicBezTo>
                  <a:cubicBezTo>
                    <a:pt x="34" y="51"/>
                    <a:pt x="34" y="51"/>
                    <a:pt x="34" y="51"/>
                  </a:cubicBezTo>
                  <a:cubicBezTo>
                    <a:pt x="38" y="49"/>
                    <a:pt x="38" y="49"/>
                    <a:pt x="38" y="49"/>
                  </a:cubicBezTo>
                  <a:cubicBezTo>
                    <a:pt x="28" y="29"/>
                    <a:pt x="28" y="29"/>
                    <a:pt x="28" y="29"/>
                  </a:cubicBezTo>
                  <a:cubicBezTo>
                    <a:pt x="10" y="29"/>
                    <a:pt x="10" y="29"/>
                    <a:pt x="10" y="29"/>
                  </a:cubicBezTo>
                  <a:cubicBezTo>
                    <a:pt x="0" y="44"/>
                    <a:pt x="0" y="44"/>
                    <a:pt x="0" y="44"/>
                  </a:cubicBezTo>
                  <a:cubicBezTo>
                    <a:pt x="3" y="48"/>
                    <a:pt x="3" y="48"/>
                    <a:pt x="3" y="48"/>
                  </a:cubicBezTo>
                  <a:cubicBezTo>
                    <a:pt x="11" y="38"/>
                    <a:pt x="11" y="38"/>
                    <a:pt x="11" y="38"/>
                  </a:cubicBezTo>
                  <a:cubicBezTo>
                    <a:pt x="11" y="53"/>
                    <a:pt x="11" y="53"/>
                    <a:pt x="11" y="53"/>
                  </a:cubicBezTo>
                  <a:cubicBezTo>
                    <a:pt x="9" y="76"/>
                    <a:pt x="9" y="76"/>
                    <a:pt x="9" y="76"/>
                  </a:cubicBezTo>
                  <a:cubicBezTo>
                    <a:pt x="4" y="76"/>
                    <a:pt x="4" y="76"/>
                    <a:pt x="4" y="76"/>
                  </a:cubicBezTo>
                  <a:cubicBezTo>
                    <a:pt x="4" y="109"/>
                    <a:pt x="4" y="109"/>
                    <a:pt x="4" y="109"/>
                  </a:cubicBezTo>
                  <a:cubicBezTo>
                    <a:pt x="0" y="109"/>
                    <a:pt x="0" y="109"/>
                    <a:pt x="0" y="109"/>
                  </a:cubicBezTo>
                  <a:cubicBezTo>
                    <a:pt x="0" y="117"/>
                    <a:pt x="0" y="117"/>
                    <a:pt x="0" y="117"/>
                  </a:cubicBezTo>
                  <a:close/>
                  <a:moveTo>
                    <a:pt x="97" y="86"/>
                  </a:moveTo>
                  <a:cubicBezTo>
                    <a:pt x="90" y="86"/>
                    <a:pt x="90" y="86"/>
                    <a:pt x="90" y="86"/>
                  </a:cubicBezTo>
                  <a:cubicBezTo>
                    <a:pt x="90" y="65"/>
                    <a:pt x="90" y="65"/>
                    <a:pt x="90" y="65"/>
                  </a:cubicBezTo>
                  <a:cubicBezTo>
                    <a:pt x="92" y="65"/>
                    <a:pt x="92" y="65"/>
                    <a:pt x="92" y="65"/>
                  </a:cubicBezTo>
                  <a:cubicBezTo>
                    <a:pt x="97" y="86"/>
                    <a:pt x="97" y="86"/>
                    <a:pt x="97" y="86"/>
                  </a:cubicBezTo>
                  <a:close/>
                  <a:moveTo>
                    <a:pt x="96" y="19"/>
                  </a:moveTo>
                  <a:cubicBezTo>
                    <a:pt x="99" y="22"/>
                    <a:pt x="101" y="27"/>
                    <a:pt x="98" y="31"/>
                  </a:cubicBezTo>
                  <a:cubicBezTo>
                    <a:pt x="96" y="35"/>
                    <a:pt x="91" y="36"/>
                    <a:pt x="87" y="33"/>
                  </a:cubicBezTo>
                  <a:cubicBezTo>
                    <a:pt x="83" y="31"/>
                    <a:pt x="82" y="26"/>
                    <a:pt x="84" y="22"/>
                  </a:cubicBezTo>
                  <a:cubicBezTo>
                    <a:pt x="87" y="18"/>
                    <a:pt x="92" y="17"/>
                    <a:pt x="96" y="19"/>
                  </a:cubicBezTo>
                  <a:close/>
                  <a:moveTo>
                    <a:pt x="20" y="76"/>
                  </a:moveTo>
                  <a:cubicBezTo>
                    <a:pt x="14" y="76"/>
                    <a:pt x="14" y="76"/>
                    <a:pt x="14" y="76"/>
                  </a:cubicBezTo>
                  <a:cubicBezTo>
                    <a:pt x="18" y="55"/>
                    <a:pt x="18" y="55"/>
                    <a:pt x="18" y="55"/>
                  </a:cubicBezTo>
                  <a:cubicBezTo>
                    <a:pt x="20" y="55"/>
                    <a:pt x="20" y="55"/>
                    <a:pt x="20" y="55"/>
                  </a:cubicBezTo>
                  <a:cubicBezTo>
                    <a:pt x="20" y="76"/>
                    <a:pt x="20" y="76"/>
                    <a:pt x="20" y="76"/>
                  </a:cubicBezTo>
                  <a:close/>
                  <a:moveTo>
                    <a:pt x="15" y="11"/>
                  </a:moveTo>
                  <a:cubicBezTo>
                    <a:pt x="19" y="8"/>
                    <a:pt x="24" y="10"/>
                    <a:pt x="26" y="13"/>
                  </a:cubicBezTo>
                  <a:cubicBezTo>
                    <a:pt x="28" y="17"/>
                    <a:pt x="27" y="22"/>
                    <a:pt x="23" y="24"/>
                  </a:cubicBezTo>
                  <a:cubicBezTo>
                    <a:pt x="19" y="26"/>
                    <a:pt x="14" y="25"/>
                    <a:pt x="12" y="22"/>
                  </a:cubicBezTo>
                  <a:cubicBezTo>
                    <a:pt x="10" y="18"/>
                    <a:pt x="11" y="13"/>
                    <a:pt x="15" y="11"/>
                  </a:cubicBezTo>
                  <a:close/>
                  <a:moveTo>
                    <a:pt x="59" y="70"/>
                  </a:moveTo>
                  <a:cubicBezTo>
                    <a:pt x="52" y="70"/>
                    <a:pt x="52" y="70"/>
                    <a:pt x="52" y="70"/>
                  </a:cubicBezTo>
                  <a:cubicBezTo>
                    <a:pt x="56" y="48"/>
                    <a:pt x="56" y="48"/>
                    <a:pt x="56" y="48"/>
                  </a:cubicBezTo>
                  <a:cubicBezTo>
                    <a:pt x="59" y="48"/>
                    <a:pt x="59" y="48"/>
                    <a:pt x="59" y="48"/>
                  </a:cubicBezTo>
                  <a:cubicBezTo>
                    <a:pt x="59" y="70"/>
                    <a:pt x="59" y="70"/>
                    <a:pt x="59" y="70"/>
                  </a:cubicBezTo>
                  <a:close/>
                  <a:moveTo>
                    <a:pt x="61" y="3"/>
                  </a:moveTo>
                  <a:cubicBezTo>
                    <a:pt x="65" y="5"/>
                    <a:pt x="66" y="10"/>
                    <a:pt x="64" y="14"/>
                  </a:cubicBezTo>
                  <a:cubicBezTo>
                    <a:pt x="61" y="18"/>
                    <a:pt x="56" y="19"/>
                    <a:pt x="52" y="17"/>
                  </a:cubicBezTo>
                  <a:cubicBezTo>
                    <a:pt x="49" y="14"/>
                    <a:pt x="47" y="9"/>
                    <a:pt x="50" y="5"/>
                  </a:cubicBezTo>
                  <a:cubicBezTo>
                    <a:pt x="52" y="2"/>
                    <a:pt x="57" y="0"/>
                    <a:pt x="61" y="3"/>
                  </a:cubicBezTo>
                  <a:close/>
                  <a:moveTo>
                    <a:pt x="86" y="99"/>
                  </a:moveTo>
                  <a:cubicBezTo>
                    <a:pt x="90" y="99"/>
                    <a:pt x="90" y="99"/>
                    <a:pt x="90" y="99"/>
                  </a:cubicBezTo>
                  <a:cubicBezTo>
                    <a:pt x="90" y="104"/>
                    <a:pt x="90" y="104"/>
                    <a:pt x="90" y="104"/>
                  </a:cubicBezTo>
                  <a:cubicBezTo>
                    <a:pt x="90" y="104"/>
                    <a:pt x="90" y="104"/>
                    <a:pt x="90" y="104"/>
                  </a:cubicBezTo>
                  <a:cubicBezTo>
                    <a:pt x="91" y="104"/>
                    <a:pt x="91" y="104"/>
                    <a:pt x="91" y="104"/>
                  </a:cubicBezTo>
                  <a:cubicBezTo>
                    <a:pt x="91" y="100"/>
                    <a:pt x="91" y="100"/>
                    <a:pt x="91" y="100"/>
                  </a:cubicBezTo>
                  <a:cubicBezTo>
                    <a:pt x="91" y="99"/>
                    <a:pt x="91" y="99"/>
                    <a:pt x="91" y="99"/>
                  </a:cubicBezTo>
                  <a:cubicBezTo>
                    <a:pt x="91" y="98"/>
                    <a:pt x="90" y="98"/>
                    <a:pt x="89" y="98"/>
                  </a:cubicBezTo>
                  <a:cubicBezTo>
                    <a:pt x="89" y="96"/>
                    <a:pt x="89" y="96"/>
                    <a:pt x="89" y="96"/>
                  </a:cubicBezTo>
                  <a:cubicBezTo>
                    <a:pt x="91" y="96"/>
                    <a:pt x="91" y="96"/>
                    <a:pt x="91" y="95"/>
                  </a:cubicBezTo>
                  <a:cubicBezTo>
                    <a:pt x="91" y="92"/>
                    <a:pt x="91" y="92"/>
                    <a:pt x="91" y="92"/>
                  </a:cubicBezTo>
                  <a:cubicBezTo>
                    <a:pt x="91" y="92"/>
                    <a:pt x="91" y="91"/>
                    <a:pt x="90" y="91"/>
                  </a:cubicBezTo>
                  <a:cubicBezTo>
                    <a:pt x="90" y="91"/>
                    <a:pt x="90" y="92"/>
                    <a:pt x="90" y="92"/>
                  </a:cubicBezTo>
                  <a:cubicBezTo>
                    <a:pt x="90" y="95"/>
                    <a:pt x="90" y="95"/>
                    <a:pt x="90" y="95"/>
                  </a:cubicBezTo>
                  <a:cubicBezTo>
                    <a:pt x="86" y="95"/>
                    <a:pt x="86" y="95"/>
                    <a:pt x="86" y="95"/>
                  </a:cubicBezTo>
                  <a:cubicBezTo>
                    <a:pt x="86" y="92"/>
                    <a:pt x="86" y="92"/>
                    <a:pt x="86" y="92"/>
                  </a:cubicBezTo>
                  <a:cubicBezTo>
                    <a:pt x="86" y="90"/>
                    <a:pt x="88" y="89"/>
                    <a:pt x="91" y="89"/>
                  </a:cubicBezTo>
                  <a:cubicBezTo>
                    <a:pt x="92" y="89"/>
                    <a:pt x="93" y="89"/>
                    <a:pt x="94" y="90"/>
                  </a:cubicBezTo>
                  <a:cubicBezTo>
                    <a:pt x="95" y="90"/>
                    <a:pt x="95" y="91"/>
                    <a:pt x="95" y="92"/>
                  </a:cubicBezTo>
                  <a:cubicBezTo>
                    <a:pt x="95" y="94"/>
                    <a:pt x="95" y="94"/>
                    <a:pt x="95" y="94"/>
                  </a:cubicBezTo>
                  <a:cubicBezTo>
                    <a:pt x="95" y="96"/>
                    <a:pt x="94" y="97"/>
                    <a:pt x="93" y="97"/>
                  </a:cubicBezTo>
                  <a:cubicBezTo>
                    <a:pt x="94" y="98"/>
                    <a:pt x="95" y="99"/>
                    <a:pt x="95" y="101"/>
                  </a:cubicBezTo>
                  <a:cubicBezTo>
                    <a:pt x="95" y="103"/>
                    <a:pt x="95" y="103"/>
                    <a:pt x="95" y="103"/>
                  </a:cubicBezTo>
                  <a:cubicBezTo>
                    <a:pt x="95" y="106"/>
                    <a:pt x="94" y="107"/>
                    <a:pt x="91" y="107"/>
                  </a:cubicBezTo>
                  <a:cubicBezTo>
                    <a:pt x="88" y="107"/>
                    <a:pt x="86" y="106"/>
                    <a:pt x="86" y="104"/>
                  </a:cubicBezTo>
                  <a:cubicBezTo>
                    <a:pt x="86" y="99"/>
                    <a:pt x="86" y="99"/>
                    <a:pt x="86" y="99"/>
                  </a:cubicBezTo>
                  <a:close/>
                  <a:moveTo>
                    <a:pt x="24" y="106"/>
                  </a:moveTo>
                  <a:cubicBezTo>
                    <a:pt x="13" y="106"/>
                    <a:pt x="13" y="106"/>
                    <a:pt x="13" y="106"/>
                  </a:cubicBezTo>
                  <a:cubicBezTo>
                    <a:pt x="13" y="103"/>
                    <a:pt x="13" y="103"/>
                    <a:pt x="13" y="103"/>
                  </a:cubicBezTo>
                  <a:cubicBezTo>
                    <a:pt x="18" y="93"/>
                    <a:pt x="18" y="93"/>
                    <a:pt x="18" y="93"/>
                  </a:cubicBezTo>
                  <a:cubicBezTo>
                    <a:pt x="19" y="91"/>
                    <a:pt x="19" y="90"/>
                    <a:pt x="19" y="88"/>
                  </a:cubicBezTo>
                  <a:cubicBezTo>
                    <a:pt x="19" y="87"/>
                    <a:pt x="19" y="86"/>
                    <a:pt x="18" y="86"/>
                  </a:cubicBezTo>
                  <a:cubicBezTo>
                    <a:pt x="18" y="86"/>
                    <a:pt x="17" y="87"/>
                    <a:pt x="17" y="87"/>
                  </a:cubicBezTo>
                  <a:cubicBezTo>
                    <a:pt x="17" y="91"/>
                    <a:pt x="17" y="91"/>
                    <a:pt x="17" y="91"/>
                  </a:cubicBezTo>
                  <a:cubicBezTo>
                    <a:pt x="13" y="91"/>
                    <a:pt x="13" y="91"/>
                    <a:pt x="13" y="91"/>
                  </a:cubicBezTo>
                  <a:cubicBezTo>
                    <a:pt x="13" y="87"/>
                    <a:pt x="13" y="87"/>
                    <a:pt x="13" y="87"/>
                  </a:cubicBezTo>
                  <a:cubicBezTo>
                    <a:pt x="13" y="84"/>
                    <a:pt x="15" y="83"/>
                    <a:pt x="18" y="83"/>
                  </a:cubicBezTo>
                  <a:cubicBezTo>
                    <a:pt x="21" y="83"/>
                    <a:pt x="22" y="83"/>
                    <a:pt x="23" y="84"/>
                  </a:cubicBezTo>
                  <a:cubicBezTo>
                    <a:pt x="24" y="85"/>
                    <a:pt x="24" y="87"/>
                    <a:pt x="24" y="90"/>
                  </a:cubicBezTo>
                  <a:cubicBezTo>
                    <a:pt x="24" y="91"/>
                    <a:pt x="24" y="92"/>
                    <a:pt x="24" y="92"/>
                  </a:cubicBezTo>
                  <a:cubicBezTo>
                    <a:pt x="18" y="103"/>
                    <a:pt x="18" y="103"/>
                    <a:pt x="18" y="103"/>
                  </a:cubicBezTo>
                  <a:cubicBezTo>
                    <a:pt x="24" y="103"/>
                    <a:pt x="24" y="103"/>
                    <a:pt x="24" y="103"/>
                  </a:cubicBezTo>
                  <a:cubicBezTo>
                    <a:pt x="24" y="106"/>
                    <a:pt x="24" y="106"/>
                    <a:pt x="24" y="106"/>
                  </a:cubicBezTo>
                  <a:close/>
                  <a:moveTo>
                    <a:pt x="59" y="105"/>
                  </a:moveTo>
                  <a:cubicBezTo>
                    <a:pt x="53" y="105"/>
                    <a:pt x="53" y="105"/>
                    <a:pt x="53" y="105"/>
                  </a:cubicBezTo>
                  <a:cubicBezTo>
                    <a:pt x="53" y="84"/>
                    <a:pt x="53" y="84"/>
                    <a:pt x="53" y="84"/>
                  </a:cubicBezTo>
                  <a:cubicBezTo>
                    <a:pt x="50" y="84"/>
                    <a:pt x="50" y="84"/>
                    <a:pt x="50" y="84"/>
                  </a:cubicBezTo>
                  <a:cubicBezTo>
                    <a:pt x="50" y="80"/>
                    <a:pt x="50" y="80"/>
                    <a:pt x="50" y="80"/>
                  </a:cubicBezTo>
                  <a:cubicBezTo>
                    <a:pt x="51" y="80"/>
                    <a:pt x="52" y="79"/>
                    <a:pt x="53" y="79"/>
                  </a:cubicBezTo>
                  <a:cubicBezTo>
                    <a:pt x="53" y="78"/>
                    <a:pt x="54" y="77"/>
                    <a:pt x="54" y="76"/>
                  </a:cubicBezTo>
                  <a:cubicBezTo>
                    <a:pt x="59" y="76"/>
                    <a:pt x="59" y="76"/>
                    <a:pt x="59" y="76"/>
                  </a:cubicBezTo>
                  <a:lnTo>
                    <a:pt x="59" y="105"/>
                  </a:lnTo>
                  <a:close/>
                </a:path>
              </a:pathLst>
            </a:custGeom>
            <a:solidFill>
              <a:schemeClr val="bg1"/>
            </a:solidFill>
            <a:ln>
              <a:noFill/>
            </a:ln>
          </p:spPr>
          <p:txBody>
            <a:bodyPr vert="horz" wrap="square" lIns="91440" tIns="45720" rIns="91440" bIns="45720" numCol="1" anchor="t" anchorCtr="0" compatLnSpc="1"/>
            <a:lstStyle/>
            <a:p>
              <a:pPr algn="ctr"/>
              <a:endParaRPr lang="zh-CN" altLang="en-US">
                <a:cs typeface="+mn-ea"/>
              </a:endParaRPr>
            </a:p>
          </p:txBody>
        </p:sp>
      </p:grpSp>
      <p:sp>
        <p:nvSpPr>
          <p:cNvPr id="49" name="文本框 48"/>
          <p:cNvSpPr txBox="1"/>
          <p:nvPr/>
        </p:nvSpPr>
        <p:spPr>
          <a:xfrm>
            <a:off x="3162951" y="4442896"/>
            <a:ext cx="770410" cy="369332"/>
          </a:xfrm>
          <a:prstGeom prst="rect">
            <a:avLst/>
          </a:prstGeom>
          <a:noFill/>
        </p:spPr>
        <p:txBody>
          <a:bodyPr wrap="square" rtlCol="0">
            <a:spAutoFit/>
          </a:bodyPr>
          <a:lstStyle/>
          <a:p>
            <a:pPr algn="ctr"/>
            <a:r>
              <a:rPr lang="en-US" altLang="zh-CN" dirty="0" smtClean="0">
                <a:latin typeface="+mn-ea"/>
                <a:cs typeface="+mn-ea"/>
              </a:rPr>
              <a:t>FEB</a:t>
            </a:r>
            <a:endParaRPr lang="zh-CN" altLang="en-US" dirty="0">
              <a:latin typeface="+mn-ea"/>
              <a:cs typeface="+mn-ea"/>
            </a:endParaRPr>
          </a:p>
        </p:txBody>
      </p:sp>
      <p:sp>
        <p:nvSpPr>
          <p:cNvPr id="50" name="六边形 49"/>
          <p:cNvSpPr/>
          <p:nvPr/>
        </p:nvSpPr>
        <p:spPr>
          <a:xfrm>
            <a:off x="3448371" y="4173070"/>
            <a:ext cx="199570" cy="172044"/>
          </a:xfrm>
          <a:prstGeom prst="hexag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51" name="组合 50"/>
          <p:cNvGrpSpPr/>
          <p:nvPr/>
        </p:nvGrpSpPr>
        <p:grpSpPr>
          <a:xfrm>
            <a:off x="3231450" y="3465513"/>
            <a:ext cx="633412" cy="633412"/>
            <a:chOff x="3231450" y="3555940"/>
            <a:chExt cx="633412" cy="633412"/>
          </a:xfrm>
        </p:grpSpPr>
        <p:sp>
          <p:nvSpPr>
            <p:cNvPr id="52" name="椭圆 51"/>
            <p:cNvSpPr/>
            <p:nvPr/>
          </p:nvSpPr>
          <p:spPr>
            <a:xfrm>
              <a:off x="3231450" y="3555940"/>
              <a:ext cx="633412" cy="633412"/>
            </a:xfrm>
            <a:prstGeom prst="ellipse">
              <a:avLst/>
            </a:prstGeom>
            <a:solidFill>
              <a:srgbClr val="70AD4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3" name="Freeform 29"/>
            <p:cNvSpPr>
              <a:spLocks noEditPoints="1"/>
            </p:cNvSpPr>
            <p:nvPr/>
          </p:nvSpPr>
          <p:spPr bwMode="auto">
            <a:xfrm>
              <a:off x="3410691" y="3702149"/>
              <a:ext cx="274930" cy="340994"/>
            </a:xfrm>
            <a:custGeom>
              <a:avLst/>
              <a:gdLst>
                <a:gd name="T0" fmla="*/ 108 w 174"/>
                <a:gd name="T1" fmla="*/ 18 h 216"/>
                <a:gd name="T2" fmla="*/ 108 w 174"/>
                <a:gd name="T3" fmla="*/ 89 h 216"/>
                <a:gd name="T4" fmla="*/ 134 w 174"/>
                <a:gd name="T5" fmla="*/ 134 h 216"/>
                <a:gd name="T6" fmla="*/ 169 w 174"/>
                <a:gd name="T7" fmla="*/ 194 h 216"/>
                <a:gd name="T8" fmla="*/ 157 w 174"/>
                <a:gd name="T9" fmla="*/ 215 h 216"/>
                <a:gd name="T10" fmla="*/ 87 w 174"/>
                <a:gd name="T11" fmla="*/ 215 h 216"/>
                <a:gd name="T12" fmla="*/ 20 w 174"/>
                <a:gd name="T13" fmla="*/ 215 h 216"/>
                <a:gd name="T14" fmla="*/ 6 w 174"/>
                <a:gd name="T15" fmla="*/ 193 h 216"/>
                <a:gd name="T16" fmla="*/ 41 w 174"/>
                <a:gd name="T17" fmla="*/ 134 h 216"/>
                <a:gd name="T18" fmla="*/ 66 w 174"/>
                <a:gd name="T19" fmla="*/ 89 h 216"/>
                <a:gd name="T20" fmla="*/ 66 w 174"/>
                <a:gd name="T21" fmla="*/ 18 h 216"/>
                <a:gd name="T22" fmla="*/ 49 w 174"/>
                <a:gd name="T23" fmla="*/ 18 h 216"/>
                <a:gd name="T24" fmla="*/ 49 w 174"/>
                <a:gd name="T25" fmla="*/ 0 h 216"/>
                <a:gd name="T26" fmla="*/ 126 w 174"/>
                <a:gd name="T27" fmla="*/ 0 h 216"/>
                <a:gd name="T28" fmla="*/ 126 w 174"/>
                <a:gd name="T29" fmla="*/ 18 h 216"/>
                <a:gd name="T30" fmla="*/ 108 w 174"/>
                <a:gd name="T31" fmla="*/ 18 h 216"/>
                <a:gd name="T32" fmla="*/ 73 w 174"/>
                <a:gd name="T33" fmla="*/ 156 h 216"/>
                <a:gd name="T34" fmla="*/ 66 w 174"/>
                <a:gd name="T35" fmla="*/ 163 h 216"/>
                <a:gd name="T36" fmla="*/ 73 w 174"/>
                <a:gd name="T37" fmla="*/ 170 h 216"/>
                <a:gd name="T38" fmla="*/ 80 w 174"/>
                <a:gd name="T39" fmla="*/ 163 h 216"/>
                <a:gd name="T40" fmla="*/ 73 w 174"/>
                <a:gd name="T41" fmla="*/ 156 h 216"/>
                <a:gd name="T42" fmla="*/ 105 w 174"/>
                <a:gd name="T43" fmla="*/ 161 h 216"/>
                <a:gd name="T44" fmla="*/ 91 w 174"/>
                <a:gd name="T45" fmla="*/ 175 h 216"/>
                <a:gd name="T46" fmla="*/ 105 w 174"/>
                <a:gd name="T47" fmla="*/ 189 h 216"/>
                <a:gd name="T48" fmla="*/ 119 w 174"/>
                <a:gd name="T49" fmla="*/ 175 h 216"/>
                <a:gd name="T50" fmla="*/ 105 w 174"/>
                <a:gd name="T51" fmla="*/ 161 h 216"/>
                <a:gd name="T52" fmla="*/ 73 w 174"/>
                <a:gd name="T53" fmla="*/ 133 h 216"/>
                <a:gd name="T54" fmla="*/ 67 w 174"/>
                <a:gd name="T55" fmla="*/ 139 h 216"/>
                <a:gd name="T56" fmla="*/ 73 w 174"/>
                <a:gd name="T57" fmla="*/ 145 h 216"/>
                <a:gd name="T58" fmla="*/ 80 w 174"/>
                <a:gd name="T59" fmla="*/ 139 h 216"/>
                <a:gd name="T60" fmla="*/ 73 w 174"/>
                <a:gd name="T61" fmla="*/ 133 h 216"/>
                <a:gd name="T62" fmla="*/ 91 w 174"/>
                <a:gd name="T63" fmla="*/ 120 h 216"/>
                <a:gd name="T64" fmla="*/ 86 w 174"/>
                <a:gd name="T65" fmla="*/ 124 h 216"/>
                <a:gd name="T66" fmla="*/ 91 w 174"/>
                <a:gd name="T67" fmla="*/ 129 h 216"/>
                <a:gd name="T68" fmla="*/ 95 w 174"/>
                <a:gd name="T69" fmla="*/ 124 h 216"/>
                <a:gd name="T70" fmla="*/ 91 w 174"/>
                <a:gd name="T71" fmla="*/ 120 h 216"/>
                <a:gd name="T72" fmla="*/ 96 w 174"/>
                <a:gd name="T73" fmla="*/ 18 h 216"/>
                <a:gd name="T74" fmla="*/ 78 w 174"/>
                <a:gd name="T75" fmla="*/ 18 h 216"/>
                <a:gd name="T76" fmla="*/ 78 w 174"/>
                <a:gd name="T77" fmla="*/ 92 h 216"/>
                <a:gd name="T78" fmla="*/ 45 w 174"/>
                <a:gd name="T79" fmla="*/ 151 h 216"/>
                <a:gd name="T80" fmla="*/ 130 w 174"/>
                <a:gd name="T81" fmla="*/ 151 h 216"/>
                <a:gd name="T82" fmla="*/ 159 w 174"/>
                <a:gd name="T83" fmla="*/ 200 h 216"/>
                <a:gd name="T84" fmla="*/ 96 w 174"/>
                <a:gd name="T85" fmla="*/ 92 h 216"/>
                <a:gd name="T86" fmla="*/ 96 w 174"/>
                <a:gd name="T87" fmla="*/ 1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4" h="216">
                  <a:moveTo>
                    <a:pt x="108" y="18"/>
                  </a:moveTo>
                  <a:cubicBezTo>
                    <a:pt x="108" y="89"/>
                    <a:pt x="108" y="89"/>
                    <a:pt x="108" y="89"/>
                  </a:cubicBezTo>
                  <a:cubicBezTo>
                    <a:pt x="134" y="134"/>
                    <a:pt x="134" y="134"/>
                    <a:pt x="134" y="134"/>
                  </a:cubicBezTo>
                  <a:cubicBezTo>
                    <a:pt x="169" y="194"/>
                    <a:pt x="169" y="194"/>
                    <a:pt x="169" y="194"/>
                  </a:cubicBezTo>
                  <a:cubicBezTo>
                    <a:pt x="174" y="205"/>
                    <a:pt x="167" y="216"/>
                    <a:pt x="157" y="215"/>
                  </a:cubicBezTo>
                  <a:cubicBezTo>
                    <a:pt x="87" y="215"/>
                    <a:pt x="87" y="215"/>
                    <a:pt x="87" y="215"/>
                  </a:cubicBezTo>
                  <a:cubicBezTo>
                    <a:pt x="20" y="215"/>
                    <a:pt x="20" y="215"/>
                    <a:pt x="20" y="215"/>
                  </a:cubicBezTo>
                  <a:cubicBezTo>
                    <a:pt x="8" y="216"/>
                    <a:pt x="0" y="204"/>
                    <a:pt x="6" y="193"/>
                  </a:cubicBezTo>
                  <a:cubicBezTo>
                    <a:pt x="41" y="134"/>
                    <a:pt x="41" y="134"/>
                    <a:pt x="41" y="134"/>
                  </a:cubicBezTo>
                  <a:cubicBezTo>
                    <a:pt x="66" y="89"/>
                    <a:pt x="66" y="89"/>
                    <a:pt x="66" y="89"/>
                  </a:cubicBezTo>
                  <a:cubicBezTo>
                    <a:pt x="66" y="18"/>
                    <a:pt x="66" y="18"/>
                    <a:pt x="66" y="18"/>
                  </a:cubicBezTo>
                  <a:cubicBezTo>
                    <a:pt x="49" y="18"/>
                    <a:pt x="49" y="18"/>
                    <a:pt x="49" y="18"/>
                  </a:cubicBezTo>
                  <a:cubicBezTo>
                    <a:pt x="49" y="0"/>
                    <a:pt x="49" y="0"/>
                    <a:pt x="49" y="0"/>
                  </a:cubicBezTo>
                  <a:cubicBezTo>
                    <a:pt x="126" y="0"/>
                    <a:pt x="126" y="0"/>
                    <a:pt x="126" y="0"/>
                  </a:cubicBezTo>
                  <a:cubicBezTo>
                    <a:pt x="126" y="18"/>
                    <a:pt x="126" y="18"/>
                    <a:pt x="126" y="18"/>
                  </a:cubicBezTo>
                  <a:cubicBezTo>
                    <a:pt x="108" y="18"/>
                    <a:pt x="108" y="18"/>
                    <a:pt x="108" y="18"/>
                  </a:cubicBezTo>
                  <a:close/>
                  <a:moveTo>
                    <a:pt x="73" y="156"/>
                  </a:moveTo>
                  <a:cubicBezTo>
                    <a:pt x="69" y="156"/>
                    <a:pt x="66" y="159"/>
                    <a:pt x="66" y="163"/>
                  </a:cubicBezTo>
                  <a:cubicBezTo>
                    <a:pt x="66" y="167"/>
                    <a:pt x="69" y="170"/>
                    <a:pt x="73" y="170"/>
                  </a:cubicBezTo>
                  <a:cubicBezTo>
                    <a:pt x="77" y="170"/>
                    <a:pt x="80" y="167"/>
                    <a:pt x="80" y="163"/>
                  </a:cubicBezTo>
                  <a:cubicBezTo>
                    <a:pt x="80" y="159"/>
                    <a:pt x="77" y="156"/>
                    <a:pt x="73" y="156"/>
                  </a:cubicBezTo>
                  <a:close/>
                  <a:moveTo>
                    <a:pt x="105" y="161"/>
                  </a:moveTo>
                  <a:cubicBezTo>
                    <a:pt x="97" y="161"/>
                    <a:pt x="91" y="167"/>
                    <a:pt x="91" y="175"/>
                  </a:cubicBezTo>
                  <a:cubicBezTo>
                    <a:pt x="91" y="183"/>
                    <a:pt x="97" y="189"/>
                    <a:pt x="105" y="189"/>
                  </a:cubicBezTo>
                  <a:cubicBezTo>
                    <a:pt x="113" y="189"/>
                    <a:pt x="119" y="183"/>
                    <a:pt x="119" y="175"/>
                  </a:cubicBezTo>
                  <a:cubicBezTo>
                    <a:pt x="119" y="167"/>
                    <a:pt x="113" y="161"/>
                    <a:pt x="105" y="161"/>
                  </a:cubicBezTo>
                  <a:close/>
                  <a:moveTo>
                    <a:pt x="73" y="133"/>
                  </a:moveTo>
                  <a:cubicBezTo>
                    <a:pt x="70" y="133"/>
                    <a:pt x="67" y="136"/>
                    <a:pt x="67" y="139"/>
                  </a:cubicBezTo>
                  <a:cubicBezTo>
                    <a:pt x="67" y="143"/>
                    <a:pt x="70" y="145"/>
                    <a:pt x="73" y="145"/>
                  </a:cubicBezTo>
                  <a:cubicBezTo>
                    <a:pt x="77" y="145"/>
                    <a:pt x="80" y="143"/>
                    <a:pt x="80" y="139"/>
                  </a:cubicBezTo>
                  <a:cubicBezTo>
                    <a:pt x="80" y="136"/>
                    <a:pt x="77" y="133"/>
                    <a:pt x="73" y="133"/>
                  </a:cubicBezTo>
                  <a:close/>
                  <a:moveTo>
                    <a:pt x="91" y="120"/>
                  </a:moveTo>
                  <a:cubicBezTo>
                    <a:pt x="88" y="120"/>
                    <a:pt x="86" y="122"/>
                    <a:pt x="86" y="124"/>
                  </a:cubicBezTo>
                  <a:cubicBezTo>
                    <a:pt x="86" y="127"/>
                    <a:pt x="88" y="129"/>
                    <a:pt x="91" y="129"/>
                  </a:cubicBezTo>
                  <a:cubicBezTo>
                    <a:pt x="93" y="129"/>
                    <a:pt x="95" y="127"/>
                    <a:pt x="95" y="124"/>
                  </a:cubicBezTo>
                  <a:cubicBezTo>
                    <a:pt x="95" y="122"/>
                    <a:pt x="93" y="120"/>
                    <a:pt x="91" y="120"/>
                  </a:cubicBezTo>
                  <a:close/>
                  <a:moveTo>
                    <a:pt x="96" y="18"/>
                  </a:moveTo>
                  <a:cubicBezTo>
                    <a:pt x="78" y="18"/>
                    <a:pt x="78" y="18"/>
                    <a:pt x="78" y="18"/>
                  </a:cubicBezTo>
                  <a:cubicBezTo>
                    <a:pt x="78" y="92"/>
                    <a:pt x="78" y="92"/>
                    <a:pt x="78" y="92"/>
                  </a:cubicBezTo>
                  <a:cubicBezTo>
                    <a:pt x="45" y="151"/>
                    <a:pt x="45" y="151"/>
                    <a:pt x="45" y="151"/>
                  </a:cubicBezTo>
                  <a:cubicBezTo>
                    <a:pt x="130" y="151"/>
                    <a:pt x="130" y="151"/>
                    <a:pt x="130" y="151"/>
                  </a:cubicBezTo>
                  <a:cubicBezTo>
                    <a:pt x="159" y="200"/>
                    <a:pt x="159" y="200"/>
                    <a:pt x="159" y="200"/>
                  </a:cubicBezTo>
                  <a:cubicBezTo>
                    <a:pt x="96" y="92"/>
                    <a:pt x="96" y="92"/>
                    <a:pt x="96" y="92"/>
                  </a:cubicBezTo>
                  <a:lnTo>
                    <a:pt x="96" y="18"/>
                  </a:lnTo>
                  <a:close/>
                </a:path>
              </a:pathLst>
            </a:custGeom>
            <a:solidFill>
              <a:schemeClr val="bg1"/>
            </a:solidFill>
            <a:ln>
              <a:noFill/>
            </a:ln>
          </p:spPr>
          <p:txBody>
            <a:bodyPr vert="horz" wrap="square" lIns="91440" tIns="45720" rIns="91440" bIns="45720" numCol="1" anchor="t" anchorCtr="0" compatLnSpc="1"/>
            <a:lstStyle/>
            <a:p>
              <a:pPr algn="ctr"/>
              <a:endParaRPr lang="zh-CN" altLang="en-US">
                <a:cs typeface="+mn-ea"/>
              </a:endParaRPr>
            </a:p>
          </p:txBody>
        </p:sp>
      </p:grpSp>
      <p:sp>
        <p:nvSpPr>
          <p:cNvPr id="54" name="文本框 53"/>
          <p:cNvSpPr txBox="1"/>
          <p:nvPr/>
        </p:nvSpPr>
        <p:spPr>
          <a:xfrm>
            <a:off x="4848478" y="4448525"/>
            <a:ext cx="770410" cy="369332"/>
          </a:xfrm>
          <a:prstGeom prst="rect">
            <a:avLst/>
          </a:prstGeom>
          <a:noFill/>
        </p:spPr>
        <p:txBody>
          <a:bodyPr wrap="square" rtlCol="0">
            <a:spAutoFit/>
          </a:bodyPr>
          <a:lstStyle/>
          <a:p>
            <a:pPr algn="ctr"/>
            <a:r>
              <a:rPr lang="en-US" altLang="zh-CN" dirty="0" smtClean="0">
                <a:latin typeface="+mn-ea"/>
                <a:cs typeface="+mn-ea"/>
              </a:rPr>
              <a:t>MAR</a:t>
            </a:r>
            <a:endParaRPr lang="en-US" altLang="zh-CN" dirty="0" smtClean="0">
              <a:latin typeface="+mn-ea"/>
              <a:cs typeface="+mn-ea"/>
            </a:endParaRPr>
          </a:p>
        </p:txBody>
      </p:sp>
      <p:sp>
        <p:nvSpPr>
          <p:cNvPr id="55" name="六边形 54"/>
          <p:cNvSpPr/>
          <p:nvPr/>
        </p:nvSpPr>
        <p:spPr>
          <a:xfrm>
            <a:off x="5133898" y="4173070"/>
            <a:ext cx="199570" cy="172044"/>
          </a:xfrm>
          <a:prstGeom prst="hexag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56" name="组合 55"/>
          <p:cNvGrpSpPr/>
          <p:nvPr/>
        </p:nvGrpSpPr>
        <p:grpSpPr>
          <a:xfrm>
            <a:off x="4916977" y="3465513"/>
            <a:ext cx="633412" cy="633412"/>
            <a:chOff x="4916977" y="3555940"/>
            <a:chExt cx="633412" cy="633412"/>
          </a:xfrm>
        </p:grpSpPr>
        <p:sp>
          <p:nvSpPr>
            <p:cNvPr id="57" name="椭圆 56"/>
            <p:cNvSpPr/>
            <p:nvPr/>
          </p:nvSpPr>
          <p:spPr>
            <a:xfrm>
              <a:off x="4916977" y="3555940"/>
              <a:ext cx="633412" cy="633412"/>
            </a:xfrm>
            <a:prstGeom prst="ellipse">
              <a:avLst/>
            </a:prstGeom>
            <a:solidFill>
              <a:srgbClr val="70AD4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8" name="Freeform 24"/>
            <p:cNvSpPr>
              <a:spLocks noEditPoints="1"/>
            </p:cNvSpPr>
            <p:nvPr/>
          </p:nvSpPr>
          <p:spPr bwMode="auto">
            <a:xfrm>
              <a:off x="5068142" y="3730839"/>
              <a:ext cx="331082" cy="283614"/>
            </a:xfrm>
            <a:custGeom>
              <a:avLst/>
              <a:gdLst>
                <a:gd name="T0" fmla="*/ 233 w 233"/>
                <a:gd name="T1" fmla="*/ 199 h 199"/>
                <a:gd name="T2" fmla="*/ 193 w 233"/>
                <a:gd name="T3" fmla="*/ 187 h 199"/>
                <a:gd name="T4" fmla="*/ 193 w 233"/>
                <a:gd name="T5" fmla="*/ 9 h 199"/>
                <a:gd name="T6" fmla="*/ 137 w 233"/>
                <a:gd name="T7" fmla="*/ 55 h 199"/>
                <a:gd name="T8" fmla="*/ 199 w 233"/>
                <a:gd name="T9" fmla="*/ 55 h 199"/>
                <a:gd name="T10" fmla="*/ 137 w 233"/>
                <a:gd name="T11" fmla="*/ 81 h 199"/>
                <a:gd name="T12" fmla="*/ 137 w 233"/>
                <a:gd name="T13" fmla="*/ 77 h 199"/>
                <a:gd name="T14" fmla="*/ 199 w 233"/>
                <a:gd name="T15" fmla="*/ 102 h 199"/>
                <a:gd name="T16" fmla="*/ 137 w 233"/>
                <a:gd name="T17" fmla="*/ 119 h 199"/>
                <a:gd name="T18" fmla="*/ 199 w 233"/>
                <a:gd name="T19" fmla="*/ 119 h 199"/>
                <a:gd name="T20" fmla="*/ 137 w 233"/>
                <a:gd name="T21" fmla="*/ 145 h 199"/>
                <a:gd name="T22" fmla="*/ 137 w 233"/>
                <a:gd name="T23" fmla="*/ 140 h 199"/>
                <a:gd name="T24" fmla="*/ 96 w 233"/>
                <a:gd name="T25" fmla="*/ 60 h 199"/>
                <a:gd name="T26" fmla="*/ 33 w 233"/>
                <a:gd name="T27" fmla="*/ 77 h 199"/>
                <a:gd name="T28" fmla="*/ 33 w 233"/>
                <a:gd name="T29" fmla="*/ 81 h 199"/>
                <a:gd name="T30" fmla="*/ 96 w 233"/>
                <a:gd name="T31" fmla="*/ 98 h 199"/>
                <a:gd name="T32" fmla="*/ 33 w 233"/>
                <a:gd name="T33" fmla="*/ 98 h 199"/>
                <a:gd name="T34" fmla="*/ 96 w 233"/>
                <a:gd name="T35" fmla="*/ 124 h 199"/>
                <a:gd name="T36" fmla="*/ 33 w 233"/>
                <a:gd name="T37" fmla="*/ 140 h 199"/>
                <a:gd name="T38" fmla="*/ 33 w 233"/>
                <a:gd name="T39" fmla="*/ 145 h 199"/>
                <a:gd name="T40" fmla="*/ 16 w 233"/>
                <a:gd name="T41" fmla="*/ 34 h 199"/>
                <a:gd name="T42" fmla="*/ 114 w 233"/>
                <a:gd name="T43" fmla="*/ 183 h 199"/>
                <a:gd name="T44" fmla="*/ 102 w 233"/>
                <a:gd name="T45" fmla="*/ 157 h 199"/>
                <a:gd name="T46" fmla="*/ 102 w 233"/>
                <a:gd name="T47" fmla="*/ 48 h 199"/>
                <a:gd name="T48" fmla="*/ 114 w 233"/>
                <a:gd name="T49" fmla="*/ 12 h 199"/>
                <a:gd name="T50" fmla="*/ 191 w 233"/>
                <a:gd name="T51" fmla="*/ 183 h 199"/>
                <a:gd name="T52" fmla="*/ 191 w 233"/>
                <a:gd name="T53" fmla="*/ 12 h 199"/>
                <a:gd name="T54" fmla="*/ 131 w 233"/>
                <a:gd name="T55" fmla="*/ 38 h 199"/>
                <a:gd name="T56" fmla="*/ 118 w 233"/>
                <a:gd name="T57" fmla="*/ 157 h 199"/>
                <a:gd name="T58" fmla="*/ 118 w 233"/>
                <a:gd name="T59" fmla="*/ 168 h 199"/>
                <a:gd name="T60" fmla="*/ 0 w 233"/>
                <a:gd name="T61" fmla="*/ 199 h 199"/>
                <a:gd name="T62" fmla="*/ 114 w 233"/>
                <a:gd name="T63" fmla="*/ 187 h 199"/>
                <a:gd name="T64" fmla="*/ 11 w 233"/>
                <a:gd name="T65" fmla="*/ 34 h 199"/>
                <a:gd name="T66" fmla="*/ 114 w 233"/>
                <a:gd name="T67" fmla="*/ 9 h 199"/>
                <a:gd name="T68" fmla="*/ 114 w 233"/>
                <a:gd name="T69" fmla="*/ 41 h 199"/>
                <a:gd name="T70" fmla="*/ 104 w 233"/>
                <a:gd name="T71" fmla="*/ 45 h 199"/>
                <a:gd name="T72" fmla="*/ 114 w 233"/>
                <a:gd name="T73" fmla="*/ 41 h 199"/>
                <a:gd name="T74" fmla="*/ 114 w 233"/>
                <a:gd name="T75" fmla="*/ 165 h 199"/>
                <a:gd name="T76" fmla="*/ 114 w 233"/>
                <a:gd name="T77" fmla="*/ 161 h 199"/>
                <a:gd name="T78" fmla="*/ 129 w 233"/>
                <a:gd name="T79" fmla="*/ 165 h 199"/>
                <a:gd name="T80" fmla="*/ 118 w 233"/>
                <a:gd name="T81" fmla="*/ 165 h 199"/>
                <a:gd name="T82" fmla="*/ 129 w 233"/>
                <a:gd name="T83" fmla="*/ 4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199">
                  <a:moveTo>
                    <a:pt x="118" y="0"/>
                  </a:moveTo>
                  <a:cubicBezTo>
                    <a:pt x="233" y="0"/>
                    <a:pt x="233" y="0"/>
                    <a:pt x="233" y="0"/>
                  </a:cubicBezTo>
                  <a:cubicBezTo>
                    <a:pt x="233" y="199"/>
                    <a:pt x="233" y="199"/>
                    <a:pt x="233" y="199"/>
                  </a:cubicBezTo>
                  <a:cubicBezTo>
                    <a:pt x="118" y="199"/>
                    <a:pt x="118" y="199"/>
                    <a:pt x="118" y="199"/>
                  </a:cubicBezTo>
                  <a:cubicBezTo>
                    <a:pt x="118" y="187"/>
                    <a:pt x="118" y="187"/>
                    <a:pt x="118" y="187"/>
                  </a:cubicBezTo>
                  <a:cubicBezTo>
                    <a:pt x="193" y="187"/>
                    <a:pt x="193" y="187"/>
                    <a:pt x="193" y="187"/>
                  </a:cubicBezTo>
                  <a:cubicBezTo>
                    <a:pt x="209" y="187"/>
                    <a:pt x="222" y="175"/>
                    <a:pt x="222" y="161"/>
                  </a:cubicBezTo>
                  <a:cubicBezTo>
                    <a:pt x="222" y="34"/>
                    <a:pt x="222" y="34"/>
                    <a:pt x="222" y="34"/>
                  </a:cubicBezTo>
                  <a:cubicBezTo>
                    <a:pt x="222" y="20"/>
                    <a:pt x="209" y="9"/>
                    <a:pt x="193" y="9"/>
                  </a:cubicBezTo>
                  <a:cubicBezTo>
                    <a:pt x="118" y="9"/>
                    <a:pt x="118" y="9"/>
                    <a:pt x="118" y="9"/>
                  </a:cubicBezTo>
                  <a:cubicBezTo>
                    <a:pt x="118" y="0"/>
                    <a:pt x="118" y="0"/>
                    <a:pt x="118" y="0"/>
                  </a:cubicBezTo>
                  <a:close/>
                  <a:moveTo>
                    <a:pt x="137" y="55"/>
                  </a:moveTo>
                  <a:cubicBezTo>
                    <a:pt x="137" y="60"/>
                    <a:pt x="137" y="60"/>
                    <a:pt x="137" y="60"/>
                  </a:cubicBezTo>
                  <a:cubicBezTo>
                    <a:pt x="199" y="60"/>
                    <a:pt x="199" y="60"/>
                    <a:pt x="199" y="60"/>
                  </a:cubicBezTo>
                  <a:cubicBezTo>
                    <a:pt x="199" y="55"/>
                    <a:pt x="199" y="55"/>
                    <a:pt x="199" y="55"/>
                  </a:cubicBezTo>
                  <a:cubicBezTo>
                    <a:pt x="137" y="55"/>
                    <a:pt x="137" y="55"/>
                    <a:pt x="137" y="55"/>
                  </a:cubicBezTo>
                  <a:close/>
                  <a:moveTo>
                    <a:pt x="137" y="77"/>
                  </a:moveTo>
                  <a:cubicBezTo>
                    <a:pt x="137" y="81"/>
                    <a:pt x="137" y="81"/>
                    <a:pt x="137" y="81"/>
                  </a:cubicBezTo>
                  <a:cubicBezTo>
                    <a:pt x="199" y="81"/>
                    <a:pt x="199" y="81"/>
                    <a:pt x="199" y="81"/>
                  </a:cubicBezTo>
                  <a:cubicBezTo>
                    <a:pt x="199" y="77"/>
                    <a:pt x="199" y="77"/>
                    <a:pt x="199" y="77"/>
                  </a:cubicBezTo>
                  <a:cubicBezTo>
                    <a:pt x="137" y="77"/>
                    <a:pt x="137" y="77"/>
                    <a:pt x="137" y="77"/>
                  </a:cubicBezTo>
                  <a:close/>
                  <a:moveTo>
                    <a:pt x="137" y="98"/>
                  </a:moveTo>
                  <a:cubicBezTo>
                    <a:pt x="137" y="102"/>
                    <a:pt x="137" y="102"/>
                    <a:pt x="137" y="102"/>
                  </a:cubicBezTo>
                  <a:cubicBezTo>
                    <a:pt x="199" y="102"/>
                    <a:pt x="199" y="102"/>
                    <a:pt x="199" y="102"/>
                  </a:cubicBezTo>
                  <a:cubicBezTo>
                    <a:pt x="199" y="98"/>
                    <a:pt x="199" y="98"/>
                    <a:pt x="199" y="98"/>
                  </a:cubicBezTo>
                  <a:cubicBezTo>
                    <a:pt x="137" y="98"/>
                    <a:pt x="137" y="98"/>
                    <a:pt x="137" y="98"/>
                  </a:cubicBezTo>
                  <a:close/>
                  <a:moveTo>
                    <a:pt x="137" y="119"/>
                  </a:moveTo>
                  <a:cubicBezTo>
                    <a:pt x="137" y="124"/>
                    <a:pt x="137" y="124"/>
                    <a:pt x="137" y="124"/>
                  </a:cubicBezTo>
                  <a:cubicBezTo>
                    <a:pt x="199" y="124"/>
                    <a:pt x="199" y="124"/>
                    <a:pt x="199" y="124"/>
                  </a:cubicBezTo>
                  <a:cubicBezTo>
                    <a:pt x="199" y="119"/>
                    <a:pt x="199" y="119"/>
                    <a:pt x="199" y="119"/>
                  </a:cubicBezTo>
                  <a:cubicBezTo>
                    <a:pt x="137" y="119"/>
                    <a:pt x="137" y="119"/>
                    <a:pt x="137" y="119"/>
                  </a:cubicBezTo>
                  <a:close/>
                  <a:moveTo>
                    <a:pt x="137" y="140"/>
                  </a:moveTo>
                  <a:cubicBezTo>
                    <a:pt x="137" y="145"/>
                    <a:pt x="137" y="145"/>
                    <a:pt x="137" y="145"/>
                  </a:cubicBezTo>
                  <a:cubicBezTo>
                    <a:pt x="199" y="145"/>
                    <a:pt x="199" y="145"/>
                    <a:pt x="199" y="145"/>
                  </a:cubicBezTo>
                  <a:cubicBezTo>
                    <a:pt x="199" y="140"/>
                    <a:pt x="199" y="140"/>
                    <a:pt x="199" y="140"/>
                  </a:cubicBezTo>
                  <a:cubicBezTo>
                    <a:pt x="137" y="140"/>
                    <a:pt x="137" y="140"/>
                    <a:pt x="137" y="140"/>
                  </a:cubicBezTo>
                  <a:close/>
                  <a:moveTo>
                    <a:pt x="33" y="55"/>
                  </a:moveTo>
                  <a:cubicBezTo>
                    <a:pt x="96" y="55"/>
                    <a:pt x="96" y="55"/>
                    <a:pt x="96" y="55"/>
                  </a:cubicBezTo>
                  <a:cubicBezTo>
                    <a:pt x="96" y="60"/>
                    <a:pt x="96" y="60"/>
                    <a:pt x="96" y="60"/>
                  </a:cubicBezTo>
                  <a:cubicBezTo>
                    <a:pt x="33" y="60"/>
                    <a:pt x="33" y="60"/>
                    <a:pt x="33" y="60"/>
                  </a:cubicBezTo>
                  <a:cubicBezTo>
                    <a:pt x="33" y="55"/>
                    <a:pt x="33" y="55"/>
                    <a:pt x="33" y="55"/>
                  </a:cubicBezTo>
                  <a:close/>
                  <a:moveTo>
                    <a:pt x="33" y="77"/>
                  </a:moveTo>
                  <a:cubicBezTo>
                    <a:pt x="96" y="77"/>
                    <a:pt x="96" y="77"/>
                    <a:pt x="96" y="77"/>
                  </a:cubicBezTo>
                  <a:cubicBezTo>
                    <a:pt x="96" y="81"/>
                    <a:pt x="96" y="81"/>
                    <a:pt x="96" y="81"/>
                  </a:cubicBezTo>
                  <a:cubicBezTo>
                    <a:pt x="33" y="81"/>
                    <a:pt x="33" y="81"/>
                    <a:pt x="33" y="81"/>
                  </a:cubicBezTo>
                  <a:cubicBezTo>
                    <a:pt x="33" y="77"/>
                    <a:pt x="33" y="77"/>
                    <a:pt x="33" y="77"/>
                  </a:cubicBezTo>
                  <a:close/>
                  <a:moveTo>
                    <a:pt x="33" y="98"/>
                  </a:moveTo>
                  <a:cubicBezTo>
                    <a:pt x="96" y="98"/>
                    <a:pt x="96" y="98"/>
                    <a:pt x="96" y="98"/>
                  </a:cubicBezTo>
                  <a:cubicBezTo>
                    <a:pt x="96" y="102"/>
                    <a:pt x="96" y="102"/>
                    <a:pt x="96" y="102"/>
                  </a:cubicBezTo>
                  <a:cubicBezTo>
                    <a:pt x="33" y="102"/>
                    <a:pt x="33" y="102"/>
                    <a:pt x="33" y="102"/>
                  </a:cubicBezTo>
                  <a:cubicBezTo>
                    <a:pt x="33" y="98"/>
                    <a:pt x="33" y="98"/>
                    <a:pt x="33" y="98"/>
                  </a:cubicBezTo>
                  <a:close/>
                  <a:moveTo>
                    <a:pt x="33" y="119"/>
                  </a:moveTo>
                  <a:cubicBezTo>
                    <a:pt x="96" y="119"/>
                    <a:pt x="96" y="119"/>
                    <a:pt x="96" y="119"/>
                  </a:cubicBezTo>
                  <a:cubicBezTo>
                    <a:pt x="96" y="124"/>
                    <a:pt x="96" y="124"/>
                    <a:pt x="96" y="124"/>
                  </a:cubicBezTo>
                  <a:cubicBezTo>
                    <a:pt x="33" y="124"/>
                    <a:pt x="33" y="124"/>
                    <a:pt x="33" y="124"/>
                  </a:cubicBezTo>
                  <a:cubicBezTo>
                    <a:pt x="33" y="119"/>
                    <a:pt x="33" y="119"/>
                    <a:pt x="33" y="119"/>
                  </a:cubicBezTo>
                  <a:close/>
                  <a:moveTo>
                    <a:pt x="33" y="140"/>
                  </a:moveTo>
                  <a:cubicBezTo>
                    <a:pt x="96" y="140"/>
                    <a:pt x="96" y="140"/>
                    <a:pt x="96" y="140"/>
                  </a:cubicBezTo>
                  <a:cubicBezTo>
                    <a:pt x="96" y="145"/>
                    <a:pt x="96" y="145"/>
                    <a:pt x="96" y="145"/>
                  </a:cubicBezTo>
                  <a:cubicBezTo>
                    <a:pt x="33" y="145"/>
                    <a:pt x="33" y="145"/>
                    <a:pt x="33" y="145"/>
                  </a:cubicBezTo>
                  <a:cubicBezTo>
                    <a:pt x="33" y="140"/>
                    <a:pt x="33" y="140"/>
                    <a:pt x="33" y="140"/>
                  </a:cubicBezTo>
                  <a:close/>
                  <a:moveTo>
                    <a:pt x="41" y="12"/>
                  </a:moveTo>
                  <a:cubicBezTo>
                    <a:pt x="29" y="12"/>
                    <a:pt x="16" y="21"/>
                    <a:pt x="16" y="34"/>
                  </a:cubicBezTo>
                  <a:cubicBezTo>
                    <a:pt x="16" y="161"/>
                    <a:pt x="16" y="161"/>
                    <a:pt x="16" y="161"/>
                  </a:cubicBezTo>
                  <a:cubicBezTo>
                    <a:pt x="16" y="174"/>
                    <a:pt x="29" y="183"/>
                    <a:pt x="41" y="183"/>
                  </a:cubicBezTo>
                  <a:cubicBezTo>
                    <a:pt x="114" y="183"/>
                    <a:pt x="114" y="183"/>
                    <a:pt x="114" y="183"/>
                  </a:cubicBezTo>
                  <a:cubicBezTo>
                    <a:pt x="114" y="168"/>
                    <a:pt x="114" y="168"/>
                    <a:pt x="114" y="168"/>
                  </a:cubicBezTo>
                  <a:cubicBezTo>
                    <a:pt x="102" y="168"/>
                    <a:pt x="102" y="168"/>
                    <a:pt x="102" y="168"/>
                  </a:cubicBezTo>
                  <a:cubicBezTo>
                    <a:pt x="102" y="157"/>
                    <a:pt x="102" y="157"/>
                    <a:pt x="102" y="157"/>
                  </a:cubicBezTo>
                  <a:cubicBezTo>
                    <a:pt x="114" y="157"/>
                    <a:pt x="114" y="157"/>
                    <a:pt x="114" y="157"/>
                  </a:cubicBezTo>
                  <a:cubicBezTo>
                    <a:pt x="114" y="48"/>
                    <a:pt x="114" y="48"/>
                    <a:pt x="114" y="48"/>
                  </a:cubicBezTo>
                  <a:cubicBezTo>
                    <a:pt x="102" y="48"/>
                    <a:pt x="102" y="48"/>
                    <a:pt x="102" y="48"/>
                  </a:cubicBezTo>
                  <a:cubicBezTo>
                    <a:pt x="102" y="38"/>
                    <a:pt x="102" y="38"/>
                    <a:pt x="102" y="38"/>
                  </a:cubicBezTo>
                  <a:cubicBezTo>
                    <a:pt x="114" y="38"/>
                    <a:pt x="114" y="38"/>
                    <a:pt x="114" y="38"/>
                  </a:cubicBezTo>
                  <a:cubicBezTo>
                    <a:pt x="114" y="12"/>
                    <a:pt x="114" y="12"/>
                    <a:pt x="114" y="12"/>
                  </a:cubicBezTo>
                  <a:cubicBezTo>
                    <a:pt x="41" y="12"/>
                    <a:pt x="41" y="12"/>
                    <a:pt x="41" y="12"/>
                  </a:cubicBezTo>
                  <a:close/>
                  <a:moveTo>
                    <a:pt x="118" y="183"/>
                  </a:moveTo>
                  <a:cubicBezTo>
                    <a:pt x="191" y="183"/>
                    <a:pt x="191" y="183"/>
                    <a:pt x="191" y="183"/>
                  </a:cubicBezTo>
                  <a:cubicBezTo>
                    <a:pt x="204" y="183"/>
                    <a:pt x="217" y="174"/>
                    <a:pt x="217" y="161"/>
                  </a:cubicBezTo>
                  <a:cubicBezTo>
                    <a:pt x="217" y="34"/>
                    <a:pt x="217" y="34"/>
                    <a:pt x="217" y="34"/>
                  </a:cubicBezTo>
                  <a:cubicBezTo>
                    <a:pt x="217" y="21"/>
                    <a:pt x="204" y="12"/>
                    <a:pt x="191" y="12"/>
                  </a:cubicBezTo>
                  <a:cubicBezTo>
                    <a:pt x="118" y="12"/>
                    <a:pt x="118" y="12"/>
                    <a:pt x="118" y="12"/>
                  </a:cubicBezTo>
                  <a:cubicBezTo>
                    <a:pt x="118" y="38"/>
                    <a:pt x="118" y="38"/>
                    <a:pt x="118" y="38"/>
                  </a:cubicBezTo>
                  <a:cubicBezTo>
                    <a:pt x="131" y="38"/>
                    <a:pt x="131" y="38"/>
                    <a:pt x="131" y="38"/>
                  </a:cubicBezTo>
                  <a:cubicBezTo>
                    <a:pt x="131" y="48"/>
                    <a:pt x="131" y="48"/>
                    <a:pt x="131" y="48"/>
                  </a:cubicBezTo>
                  <a:cubicBezTo>
                    <a:pt x="118" y="48"/>
                    <a:pt x="118" y="48"/>
                    <a:pt x="118" y="48"/>
                  </a:cubicBezTo>
                  <a:cubicBezTo>
                    <a:pt x="118" y="157"/>
                    <a:pt x="118" y="157"/>
                    <a:pt x="118" y="157"/>
                  </a:cubicBezTo>
                  <a:cubicBezTo>
                    <a:pt x="131" y="157"/>
                    <a:pt x="131" y="157"/>
                    <a:pt x="131" y="157"/>
                  </a:cubicBezTo>
                  <a:cubicBezTo>
                    <a:pt x="131" y="168"/>
                    <a:pt x="131" y="168"/>
                    <a:pt x="131" y="168"/>
                  </a:cubicBezTo>
                  <a:cubicBezTo>
                    <a:pt x="118" y="168"/>
                    <a:pt x="118" y="168"/>
                    <a:pt x="118" y="168"/>
                  </a:cubicBezTo>
                  <a:cubicBezTo>
                    <a:pt x="118" y="183"/>
                    <a:pt x="118" y="183"/>
                    <a:pt x="118" y="183"/>
                  </a:cubicBezTo>
                  <a:close/>
                  <a:moveTo>
                    <a:pt x="0" y="0"/>
                  </a:moveTo>
                  <a:cubicBezTo>
                    <a:pt x="0" y="199"/>
                    <a:pt x="0" y="199"/>
                    <a:pt x="0" y="199"/>
                  </a:cubicBezTo>
                  <a:cubicBezTo>
                    <a:pt x="114" y="199"/>
                    <a:pt x="114" y="199"/>
                    <a:pt x="114" y="199"/>
                  </a:cubicBezTo>
                  <a:cubicBezTo>
                    <a:pt x="114" y="187"/>
                    <a:pt x="114" y="187"/>
                    <a:pt x="114" y="187"/>
                  </a:cubicBezTo>
                  <a:cubicBezTo>
                    <a:pt x="114" y="187"/>
                    <a:pt x="114" y="187"/>
                    <a:pt x="114" y="187"/>
                  </a:cubicBezTo>
                  <a:cubicBezTo>
                    <a:pt x="39" y="187"/>
                    <a:pt x="39" y="187"/>
                    <a:pt x="39" y="187"/>
                  </a:cubicBezTo>
                  <a:cubicBezTo>
                    <a:pt x="23" y="187"/>
                    <a:pt x="11" y="175"/>
                    <a:pt x="11" y="161"/>
                  </a:cubicBezTo>
                  <a:cubicBezTo>
                    <a:pt x="11" y="34"/>
                    <a:pt x="11" y="34"/>
                    <a:pt x="11" y="34"/>
                  </a:cubicBezTo>
                  <a:cubicBezTo>
                    <a:pt x="11" y="20"/>
                    <a:pt x="23" y="9"/>
                    <a:pt x="39" y="9"/>
                  </a:cubicBezTo>
                  <a:cubicBezTo>
                    <a:pt x="114" y="9"/>
                    <a:pt x="114" y="9"/>
                    <a:pt x="114" y="9"/>
                  </a:cubicBezTo>
                  <a:cubicBezTo>
                    <a:pt x="114" y="9"/>
                    <a:pt x="114" y="9"/>
                    <a:pt x="114" y="9"/>
                  </a:cubicBezTo>
                  <a:cubicBezTo>
                    <a:pt x="114" y="0"/>
                    <a:pt x="114" y="0"/>
                    <a:pt x="114" y="0"/>
                  </a:cubicBezTo>
                  <a:cubicBezTo>
                    <a:pt x="0" y="0"/>
                    <a:pt x="0" y="0"/>
                    <a:pt x="0" y="0"/>
                  </a:cubicBezTo>
                  <a:close/>
                  <a:moveTo>
                    <a:pt x="114" y="41"/>
                  </a:moveTo>
                  <a:cubicBezTo>
                    <a:pt x="114" y="45"/>
                    <a:pt x="114" y="45"/>
                    <a:pt x="114" y="45"/>
                  </a:cubicBezTo>
                  <a:cubicBezTo>
                    <a:pt x="114" y="45"/>
                    <a:pt x="114" y="45"/>
                    <a:pt x="114" y="45"/>
                  </a:cubicBezTo>
                  <a:cubicBezTo>
                    <a:pt x="104" y="45"/>
                    <a:pt x="104" y="45"/>
                    <a:pt x="104" y="45"/>
                  </a:cubicBezTo>
                  <a:cubicBezTo>
                    <a:pt x="104" y="41"/>
                    <a:pt x="104" y="41"/>
                    <a:pt x="104" y="41"/>
                  </a:cubicBezTo>
                  <a:cubicBezTo>
                    <a:pt x="114" y="41"/>
                    <a:pt x="114" y="41"/>
                    <a:pt x="114" y="41"/>
                  </a:cubicBezTo>
                  <a:cubicBezTo>
                    <a:pt x="114" y="41"/>
                    <a:pt x="114" y="41"/>
                    <a:pt x="114" y="41"/>
                  </a:cubicBezTo>
                  <a:close/>
                  <a:moveTo>
                    <a:pt x="114" y="161"/>
                  </a:moveTo>
                  <a:cubicBezTo>
                    <a:pt x="114" y="165"/>
                    <a:pt x="114" y="165"/>
                    <a:pt x="114" y="165"/>
                  </a:cubicBezTo>
                  <a:cubicBezTo>
                    <a:pt x="114" y="165"/>
                    <a:pt x="114" y="165"/>
                    <a:pt x="114" y="165"/>
                  </a:cubicBezTo>
                  <a:cubicBezTo>
                    <a:pt x="104" y="165"/>
                    <a:pt x="104" y="165"/>
                    <a:pt x="104" y="165"/>
                  </a:cubicBezTo>
                  <a:cubicBezTo>
                    <a:pt x="104" y="161"/>
                    <a:pt x="104" y="161"/>
                    <a:pt x="104" y="161"/>
                  </a:cubicBezTo>
                  <a:cubicBezTo>
                    <a:pt x="114" y="161"/>
                    <a:pt x="114" y="161"/>
                    <a:pt x="114" y="161"/>
                  </a:cubicBezTo>
                  <a:cubicBezTo>
                    <a:pt x="114" y="161"/>
                    <a:pt x="114" y="161"/>
                    <a:pt x="114" y="161"/>
                  </a:cubicBezTo>
                  <a:close/>
                  <a:moveTo>
                    <a:pt x="118" y="165"/>
                  </a:moveTo>
                  <a:cubicBezTo>
                    <a:pt x="129" y="165"/>
                    <a:pt x="129" y="165"/>
                    <a:pt x="129" y="165"/>
                  </a:cubicBezTo>
                  <a:cubicBezTo>
                    <a:pt x="129" y="161"/>
                    <a:pt x="129" y="161"/>
                    <a:pt x="129" y="161"/>
                  </a:cubicBezTo>
                  <a:cubicBezTo>
                    <a:pt x="118" y="161"/>
                    <a:pt x="118" y="161"/>
                    <a:pt x="118" y="161"/>
                  </a:cubicBezTo>
                  <a:cubicBezTo>
                    <a:pt x="118" y="165"/>
                    <a:pt x="118" y="165"/>
                    <a:pt x="118" y="165"/>
                  </a:cubicBezTo>
                  <a:close/>
                  <a:moveTo>
                    <a:pt x="118" y="45"/>
                  </a:moveTo>
                  <a:cubicBezTo>
                    <a:pt x="129" y="45"/>
                    <a:pt x="129" y="45"/>
                    <a:pt x="129" y="45"/>
                  </a:cubicBezTo>
                  <a:cubicBezTo>
                    <a:pt x="129" y="41"/>
                    <a:pt x="129" y="41"/>
                    <a:pt x="129" y="41"/>
                  </a:cubicBezTo>
                  <a:cubicBezTo>
                    <a:pt x="118" y="41"/>
                    <a:pt x="118" y="41"/>
                    <a:pt x="118" y="41"/>
                  </a:cubicBezTo>
                  <a:lnTo>
                    <a:pt x="118" y="45"/>
                  </a:lnTo>
                  <a:close/>
                </a:path>
              </a:pathLst>
            </a:custGeom>
            <a:solidFill>
              <a:schemeClr val="bg1"/>
            </a:solidFill>
            <a:ln>
              <a:noFill/>
            </a:ln>
          </p:spPr>
          <p:txBody>
            <a:bodyPr vert="horz" wrap="square" lIns="91440" tIns="45720" rIns="91440" bIns="45720" numCol="1" anchor="t" anchorCtr="0" compatLnSpc="1"/>
            <a:lstStyle/>
            <a:p>
              <a:pPr algn="ctr"/>
              <a:endParaRPr lang="zh-CN" altLang="en-US">
                <a:cs typeface="+mn-ea"/>
              </a:endParaRPr>
            </a:p>
          </p:txBody>
        </p:sp>
      </p:grpSp>
      <p:sp>
        <p:nvSpPr>
          <p:cNvPr id="59" name="文本框 58"/>
          <p:cNvSpPr txBox="1"/>
          <p:nvPr/>
        </p:nvSpPr>
        <p:spPr>
          <a:xfrm>
            <a:off x="6374979" y="4448525"/>
            <a:ext cx="770410" cy="369332"/>
          </a:xfrm>
          <a:prstGeom prst="rect">
            <a:avLst/>
          </a:prstGeom>
          <a:noFill/>
        </p:spPr>
        <p:txBody>
          <a:bodyPr wrap="square" rtlCol="0">
            <a:spAutoFit/>
          </a:bodyPr>
          <a:lstStyle/>
          <a:p>
            <a:pPr algn="ctr"/>
            <a:r>
              <a:rPr lang="en-US" altLang="zh-CN" dirty="0" smtClean="0">
                <a:latin typeface="+mn-ea"/>
                <a:cs typeface="+mn-ea"/>
              </a:rPr>
              <a:t>APR</a:t>
            </a:r>
            <a:endParaRPr lang="zh-CN" altLang="en-US" dirty="0">
              <a:latin typeface="+mn-ea"/>
              <a:cs typeface="+mn-ea"/>
            </a:endParaRPr>
          </a:p>
        </p:txBody>
      </p:sp>
      <p:sp>
        <p:nvSpPr>
          <p:cNvPr id="60" name="六边形 59"/>
          <p:cNvSpPr/>
          <p:nvPr/>
        </p:nvSpPr>
        <p:spPr>
          <a:xfrm>
            <a:off x="6660399" y="4173070"/>
            <a:ext cx="199570" cy="172044"/>
          </a:xfrm>
          <a:prstGeom prst="hexag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61" name="组合 60"/>
          <p:cNvGrpSpPr/>
          <p:nvPr/>
        </p:nvGrpSpPr>
        <p:grpSpPr>
          <a:xfrm>
            <a:off x="6443478" y="3465513"/>
            <a:ext cx="633412" cy="633412"/>
            <a:chOff x="6443478" y="3555940"/>
            <a:chExt cx="633412" cy="633412"/>
          </a:xfrm>
        </p:grpSpPr>
        <p:sp>
          <p:nvSpPr>
            <p:cNvPr id="62" name="椭圆 61"/>
            <p:cNvSpPr/>
            <p:nvPr/>
          </p:nvSpPr>
          <p:spPr>
            <a:xfrm>
              <a:off x="6443478" y="3555940"/>
              <a:ext cx="633412" cy="633412"/>
            </a:xfrm>
            <a:prstGeom prst="ellipse">
              <a:avLst/>
            </a:prstGeom>
            <a:solidFill>
              <a:srgbClr val="70AD4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3" name="Freeform 13"/>
            <p:cNvSpPr>
              <a:spLocks noEditPoints="1"/>
            </p:cNvSpPr>
            <p:nvPr/>
          </p:nvSpPr>
          <p:spPr bwMode="auto">
            <a:xfrm>
              <a:off x="6582884" y="3680358"/>
              <a:ext cx="354600" cy="384576"/>
            </a:xfrm>
            <a:custGeom>
              <a:avLst/>
              <a:gdLst>
                <a:gd name="T0" fmla="*/ 185 w 205"/>
                <a:gd name="T1" fmla="*/ 103 h 222"/>
                <a:gd name="T2" fmla="*/ 150 w 205"/>
                <a:gd name="T3" fmla="*/ 174 h 222"/>
                <a:gd name="T4" fmla="*/ 12 w 205"/>
                <a:gd name="T5" fmla="*/ 96 h 222"/>
                <a:gd name="T6" fmla="*/ 194 w 205"/>
                <a:gd name="T7" fmla="*/ 83 h 222"/>
                <a:gd name="T8" fmla="*/ 12 w 205"/>
                <a:gd name="T9" fmla="*/ 96 h 222"/>
                <a:gd name="T10" fmla="*/ 205 w 205"/>
                <a:gd name="T11" fmla="*/ 222 h 222"/>
                <a:gd name="T12" fmla="*/ 199 w 205"/>
                <a:gd name="T13" fmla="*/ 209 h 222"/>
                <a:gd name="T14" fmla="*/ 192 w 205"/>
                <a:gd name="T15" fmla="*/ 200 h 222"/>
                <a:gd name="T16" fmla="*/ 188 w 205"/>
                <a:gd name="T17" fmla="*/ 189 h 222"/>
                <a:gd name="T18" fmla="*/ 17 w 205"/>
                <a:gd name="T19" fmla="*/ 179 h 222"/>
                <a:gd name="T20" fmla="*/ 13 w 205"/>
                <a:gd name="T21" fmla="*/ 189 h 222"/>
                <a:gd name="T22" fmla="*/ 6 w 205"/>
                <a:gd name="T23" fmla="*/ 200 h 222"/>
                <a:gd name="T24" fmla="*/ 0 w 205"/>
                <a:gd name="T25" fmla="*/ 209 h 222"/>
                <a:gd name="T26" fmla="*/ 9 w 205"/>
                <a:gd name="T27" fmla="*/ 78 h 222"/>
                <a:gd name="T28" fmla="*/ 197 w 205"/>
                <a:gd name="T29" fmla="*/ 63 h 222"/>
                <a:gd name="T30" fmla="*/ 9 w 205"/>
                <a:gd name="T31" fmla="*/ 63 h 222"/>
                <a:gd name="T32" fmla="*/ 19 w 205"/>
                <a:gd name="T33" fmla="*/ 103 h 222"/>
                <a:gd name="T34" fmla="*/ 54 w 205"/>
                <a:gd name="T35" fmla="*/ 174 h 222"/>
                <a:gd name="T36" fmla="*/ 19 w 205"/>
                <a:gd name="T37" fmla="*/ 103 h 222"/>
                <a:gd name="T38" fmla="*/ 25 w 205"/>
                <a:gd name="T39" fmla="*/ 110 h 222"/>
                <a:gd name="T40" fmla="*/ 28 w 205"/>
                <a:gd name="T41" fmla="*/ 170 h 222"/>
                <a:gd name="T42" fmla="*/ 31 w 205"/>
                <a:gd name="T43" fmla="*/ 167 h 222"/>
                <a:gd name="T44" fmla="*/ 28 w 205"/>
                <a:gd name="T45" fmla="*/ 107 h 222"/>
                <a:gd name="T46" fmla="*/ 63 w 205"/>
                <a:gd name="T47" fmla="*/ 103 h 222"/>
                <a:gd name="T48" fmla="*/ 97 w 205"/>
                <a:gd name="T49" fmla="*/ 174 h 222"/>
                <a:gd name="T50" fmla="*/ 63 w 205"/>
                <a:gd name="T51" fmla="*/ 103 h 222"/>
                <a:gd name="T52" fmla="*/ 69 w 205"/>
                <a:gd name="T53" fmla="*/ 110 h 222"/>
                <a:gd name="T54" fmla="*/ 72 w 205"/>
                <a:gd name="T55" fmla="*/ 170 h 222"/>
                <a:gd name="T56" fmla="*/ 74 w 205"/>
                <a:gd name="T57" fmla="*/ 167 h 222"/>
                <a:gd name="T58" fmla="*/ 72 w 205"/>
                <a:gd name="T59" fmla="*/ 107 h 222"/>
                <a:gd name="T60" fmla="*/ 106 w 205"/>
                <a:gd name="T61" fmla="*/ 103 h 222"/>
                <a:gd name="T62" fmla="*/ 141 w 205"/>
                <a:gd name="T63" fmla="*/ 174 h 222"/>
                <a:gd name="T64" fmla="*/ 106 w 205"/>
                <a:gd name="T65" fmla="*/ 103 h 222"/>
                <a:gd name="T66" fmla="*/ 113 w 205"/>
                <a:gd name="T67" fmla="*/ 110 h 222"/>
                <a:gd name="T68" fmla="*/ 115 w 205"/>
                <a:gd name="T69" fmla="*/ 170 h 222"/>
                <a:gd name="T70" fmla="*/ 118 w 205"/>
                <a:gd name="T71" fmla="*/ 167 h 222"/>
                <a:gd name="T72" fmla="*/ 115 w 205"/>
                <a:gd name="T73" fmla="*/ 107 h 222"/>
                <a:gd name="T74" fmla="*/ 159 w 205"/>
                <a:gd name="T75" fmla="*/ 107 h 222"/>
                <a:gd name="T76" fmla="*/ 156 w 205"/>
                <a:gd name="T77" fmla="*/ 167 h 222"/>
                <a:gd name="T78" fmla="*/ 159 w 205"/>
                <a:gd name="T79" fmla="*/ 170 h 222"/>
                <a:gd name="T80" fmla="*/ 162 w 205"/>
                <a:gd name="T81" fmla="*/ 11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5" h="222">
                  <a:moveTo>
                    <a:pt x="150" y="103"/>
                  </a:moveTo>
                  <a:cubicBezTo>
                    <a:pt x="185" y="103"/>
                    <a:pt x="185" y="103"/>
                    <a:pt x="185" y="103"/>
                  </a:cubicBezTo>
                  <a:cubicBezTo>
                    <a:pt x="185" y="174"/>
                    <a:pt x="185" y="174"/>
                    <a:pt x="185" y="174"/>
                  </a:cubicBezTo>
                  <a:cubicBezTo>
                    <a:pt x="150" y="174"/>
                    <a:pt x="150" y="174"/>
                    <a:pt x="150" y="174"/>
                  </a:cubicBezTo>
                  <a:cubicBezTo>
                    <a:pt x="150" y="103"/>
                    <a:pt x="150" y="103"/>
                    <a:pt x="150" y="103"/>
                  </a:cubicBezTo>
                  <a:close/>
                  <a:moveTo>
                    <a:pt x="12" y="96"/>
                  </a:moveTo>
                  <a:cubicBezTo>
                    <a:pt x="194" y="96"/>
                    <a:pt x="194" y="96"/>
                    <a:pt x="194" y="96"/>
                  </a:cubicBezTo>
                  <a:cubicBezTo>
                    <a:pt x="194" y="83"/>
                    <a:pt x="194" y="83"/>
                    <a:pt x="194" y="83"/>
                  </a:cubicBezTo>
                  <a:cubicBezTo>
                    <a:pt x="12" y="83"/>
                    <a:pt x="12" y="83"/>
                    <a:pt x="12" y="83"/>
                  </a:cubicBezTo>
                  <a:cubicBezTo>
                    <a:pt x="12" y="96"/>
                    <a:pt x="12" y="96"/>
                    <a:pt x="12" y="96"/>
                  </a:cubicBezTo>
                  <a:close/>
                  <a:moveTo>
                    <a:pt x="0" y="222"/>
                  </a:moveTo>
                  <a:cubicBezTo>
                    <a:pt x="205" y="222"/>
                    <a:pt x="205" y="222"/>
                    <a:pt x="205" y="222"/>
                  </a:cubicBezTo>
                  <a:cubicBezTo>
                    <a:pt x="205" y="209"/>
                    <a:pt x="205" y="209"/>
                    <a:pt x="205" y="209"/>
                  </a:cubicBezTo>
                  <a:cubicBezTo>
                    <a:pt x="199" y="209"/>
                    <a:pt x="199" y="209"/>
                    <a:pt x="199" y="209"/>
                  </a:cubicBezTo>
                  <a:cubicBezTo>
                    <a:pt x="199" y="200"/>
                    <a:pt x="199" y="200"/>
                    <a:pt x="199" y="200"/>
                  </a:cubicBezTo>
                  <a:cubicBezTo>
                    <a:pt x="192" y="200"/>
                    <a:pt x="192" y="200"/>
                    <a:pt x="192" y="200"/>
                  </a:cubicBezTo>
                  <a:cubicBezTo>
                    <a:pt x="192" y="196"/>
                    <a:pt x="192" y="192"/>
                    <a:pt x="192" y="189"/>
                  </a:cubicBezTo>
                  <a:cubicBezTo>
                    <a:pt x="188" y="189"/>
                    <a:pt x="188" y="189"/>
                    <a:pt x="188" y="189"/>
                  </a:cubicBezTo>
                  <a:cubicBezTo>
                    <a:pt x="188" y="179"/>
                    <a:pt x="188" y="179"/>
                    <a:pt x="188" y="179"/>
                  </a:cubicBezTo>
                  <a:cubicBezTo>
                    <a:pt x="17" y="179"/>
                    <a:pt x="17" y="179"/>
                    <a:pt x="17" y="179"/>
                  </a:cubicBezTo>
                  <a:cubicBezTo>
                    <a:pt x="17" y="189"/>
                    <a:pt x="17" y="189"/>
                    <a:pt x="17" y="189"/>
                  </a:cubicBezTo>
                  <a:cubicBezTo>
                    <a:pt x="13" y="189"/>
                    <a:pt x="13" y="189"/>
                    <a:pt x="13" y="189"/>
                  </a:cubicBezTo>
                  <a:cubicBezTo>
                    <a:pt x="13" y="192"/>
                    <a:pt x="13" y="196"/>
                    <a:pt x="13" y="200"/>
                  </a:cubicBezTo>
                  <a:cubicBezTo>
                    <a:pt x="6" y="200"/>
                    <a:pt x="6" y="200"/>
                    <a:pt x="6" y="200"/>
                  </a:cubicBezTo>
                  <a:cubicBezTo>
                    <a:pt x="6" y="209"/>
                    <a:pt x="6" y="209"/>
                    <a:pt x="6" y="209"/>
                  </a:cubicBezTo>
                  <a:cubicBezTo>
                    <a:pt x="0" y="209"/>
                    <a:pt x="0" y="209"/>
                    <a:pt x="0" y="209"/>
                  </a:cubicBezTo>
                  <a:cubicBezTo>
                    <a:pt x="0" y="222"/>
                    <a:pt x="0" y="222"/>
                    <a:pt x="0" y="222"/>
                  </a:cubicBezTo>
                  <a:close/>
                  <a:moveTo>
                    <a:pt x="9" y="78"/>
                  </a:moveTo>
                  <a:cubicBezTo>
                    <a:pt x="197" y="78"/>
                    <a:pt x="197" y="78"/>
                    <a:pt x="197" y="78"/>
                  </a:cubicBezTo>
                  <a:cubicBezTo>
                    <a:pt x="197" y="63"/>
                    <a:pt x="197" y="63"/>
                    <a:pt x="197" y="63"/>
                  </a:cubicBezTo>
                  <a:cubicBezTo>
                    <a:pt x="103" y="0"/>
                    <a:pt x="103" y="0"/>
                    <a:pt x="103" y="0"/>
                  </a:cubicBezTo>
                  <a:cubicBezTo>
                    <a:pt x="9" y="63"/>
                    <a:pt x="9" y="63"/>
                    <a:pt x="9" y="63"/>
                  </a:cubicBezTo>
                  <a:cubicBezTo>
                    <a:pt x="9" y="78"/>
                    <a:pt x="9" y="78"/>
                    <a:pt x="9" y="78"/>
                  </a:cubicBezTo>
                  <a:close/>
                  <a:moveTo>
                    <a:pt x="19" y="103"/>
                  </a:moveTo>
                  <a:cubicBezTo>
                    <a:pt x="54" y="103"/>
                    <a:pt x="54" y="103"/>
                    <a:pt x="54" y="103"/>
                  </a:cubicBezTo>
                  <a:cubicBezTo>
                    <a:pt x="54" y="174"/>
                    <a:pt x="54" y="174"/>
                    <a:pt x="54" y="174"/>
                  </a:cubicBezTo>
                  <a:cubicBezTo>
                    <a:pt x="19" y="174"/>
                    <a:pt x="19" y="174"/>
                    <a:pt x="19" y="174"/>
                  </a:cubicBezTo>
                  <a:cubicBezTo>
                    <a:pt x="19" y="103"/>
                    <a:pt x="19" y="103"/>
                    <a:pt x="19" y="103"/>
                  </a:cubicBezTo>
                  <a:close/>
                  <a:moveTo>
                    <a:pt x="28" y="107"/>
                  </a:moveTo>
                  <a:cubicBezTo>
                    <a:pt x="26" y="107"/>
                    <a:pt x="25" y="108"/>
                    <a:pt x="25" y="110"/>
                  </a:cubicBezTo>
                  <a:cubicBezTo>
                    <a:pt x="25" y="167"/>
                    <a:pt x="25" y="167"/>
                    <a:pt x="25" y="167"/>
                  </a:cubicBezTo>
                  <a:cubicBezTo>
                    <a:pt x="25" y="169"/>
                    <a:pt x="26" y="170"/>
                    <a:pt x="28" y="170"/>
                  </a:cubicBezTo>
                  <a:cubicBezTo>
                    <a:pt x="28" y="170"/>
                    <a:pt x="28" y="170"/>
                    <a:pt x="28" y="170"/>
                  </a:cubicBezTo>
                  <a:cubicBezTo>
                    <a:pt x="29" y="170"/>
                    <a:pt x="31" y="169"/>
                    <a:pt x="31" y="167"/>
                  </a:cubicBezTo>
                  <a:cubicBezTo>
                    <a:pt x="31" y="110"/>
                    <a:pt x="31" y="110"/>
                    <a:pt x="31" y="110"/>
                  </a:cubicBezTo>
                  <a:cubicBezTo>
                    <a:pt x="31" y="108"/>
                    <a:pt x="29" y="107"/>
                    <a:pt x="28" y="107"/>
                  </a:cubicBezTo>
                  <a:cubicBezTo>
                    <a:pt x="28" y="107"/>
                    <a:pt x="28" y="107"/>
                    <a:pt x="28" y="107"/>
                  </a:cubicBezTo>
                  <a:close/>
                  <a:moveTo>
                    <a:pt x="63" y="103"/>
                  </a:moveTo>
                  <a:cubicBezTo>
                    <a:pt x="74" y="103"/>
                    <a:pt x="86" y="103"/>
                    <a:pt x="97" y="103"/>
                  </a:cubicBezTo>
                  <a:cubicBezTo>
                    <a:pt x="97" y="127"/>
                    <a:pt x="97" y="150"/>
                    <a:pt x="97" y="174"/>
                  </a:cubicBezTo>
                  <a:cubicBezTo>
                    <a:pt x="86" y="174"/>
                    <a:pt x="74" y="174"/>
                    <a:pt x="63" y="174"/>
                  </a:cubicBezTo>
                  <a:cubicBezTo>
                    <a:pt x="63" y="150"/>
                    <a:pt x="63" y="127"/>
                    <a:pt x="63" y="103"/>
                  </a:cubicBezTo>
                  <a:close/>
                  <a:moveTo>
                    <a:pt x="72" y="107"/>
                  </a:moveTo>
                  <a:cubicBezTo>
                    <a:pt x="70" y="107"/>
                    <a:pt x="69" y="108"/>
                    <a:pt x="69" y="110"/>
                  </a:cubicBezTo>
                  <a:cubicBezTo>
                    <a:pt x="69" y="167"/>
                    <a:pt x="69" y="167"/>
                    <a:pt x="69" y="167"/>
                  </a:cubicBezTo>
                  <a:cubicBezTo>
                    <a:pt x="69" y="169"/>
                    <a:pt x="70" y="170"/>
                    <a:pt x="72" y="170"/>
                  </a:cubicBezTo>
                  <a:cubicBezTo>
                    <a:pt x="72" y="170"/>
                    <a:pt x="72" y="170"/>
                    <a:pt x="72" y="170"/>
                  </a:cubicBezTo>
                  <a:cubicBezTo>
                    <a:pt x="73" y="170"/>
                    <a:pt x="74" y="169"/>
                    <a:pt x="74" y="167"/>
                  </a:cubicBezTo>
                  <a:cubicBezTo>
                    <a:pt x="74" y="110"/>
                    <a:pt x="74" y="110"/>
                    <a:pt x="74" y="110"/>
                  </a:cubicBezTo>
                  <a:cubicBezTo>
                    <a:pt x="74" y="108"/>
                    <a:pt x="73" y="107"/>
                    <a:pt x="72" y="107"/>
                  </a:cubicBezTo>
                  <a:cubicBezTo>
                    <a:pt x="72" y="107"/>
                    <a:pt x="72" y="107"/>
                    <a:pt x="72" y="107"/>
                  </a:cubicBezTo>
                  <a:close/>
                  <a:moveTo>
                    <a:pt x="106" y="103"/>
                  </a:moveTo>
                  <a:cubicBezTo>
                    <a:pt x="141" y="103"/>
                    <a:pt x="141" y="103"/>
                    <a:pt x="141" y="103"/>
                  </a:cubicBezTo>
                  <a:cubicBezTo>
                    <a:pt x="141" y="174"/>
                    <a:pt x="141" y="174"/>
                    <a:pt x="141" y="174"/>
                  </a:cubicBezTo>
                  <a:cubicBezTo>
                    <a:pt x="106" y="174"/>
                    <a:pt x="106" y="174"/>
                    <a:pt x="106" y="174"/>
                  </a:cubicBezTo>
                  <a:cubicBezTo>
                    <a:pt x="106" y="103"/>
                    <a:pt x="106" y="103"/>
                    <a:pt x="106" y="103"/>
                  </a:cubicBezTo>
                  <a:close/>
                  <a:moveTo>
                    <a:pt x="115" y="107"/>
                  </a:moveTo>
                  <a:cubicBezTo>
                    <a:pt x="114" y="107"/>
                    <a:pt x="113" y="108"/>
                    <a:pt x="113" y="110"/>
                  </a:cubicBezTo>
                  <a:cubicBezTo>
                    <a:pt x="113" y="167"/>
                    <a:pt x="113" y="167"/>
                    <a:pt x="113" y="167"/>
                  </a:cubicBezTo>
                  <a:cubicBezTo>
                    <a:pt x="113" y="169"/>
                    <a:pt x="114" y="170"/>
                    <a:pt x="115" y="170"/>
                  </a:cubicBezTo>
                  <a:cubicBezTo>
                    <a:pt x="115" y="170"/>
                    <a:pt x="115" y="170"/>
                    <a:pt x="115" y="170"/>
                  </a:cubicBezTo>
                  <a:cubicBezTo>
                    <a:pt x="117" y="170"/>
                    <a:pt x="118" y="169"/>
                    <a:pt x="118" y="167"/>
                  </a:cubicBezTo>
                  <a:cubicBezTo>
                    <a:pt x="118" y="110"/>
                    <a:pt x="118" y="110"/>
                    <a:pt x="118" y="110"/>
                  </a:cubicBezTo>
                  <a:cubicBezTo>
                    <a:pt x="118" y="108"/>
                    <a:pt x="117" y="107"/>
                    <a:pt x="115" y="107"/>
                  </a:cubicBezTo>
                  <a:cubicBezTo>
                    <a:pt x="115" y="107"/>
                    <a:pt x="115" y="107"/>
                    <a:pt x="115" y="107"/>
                  </a:cubicBezTo>
                  <a:close/>
                  <a:moveTo>
                    <a:pt x="159" y="107"/>
                  </a:moveTo>
                  <a:cubicBezTo>
                    <a:pt x="158" y="107"/>
                    <a:pt x="156" y="108"/>
                    <a:pt x="156" y="110"/>
                  </a:cubicBezTo>
                  <a:cubicBezTo>
                    <a:pt x="156" y="167"/>
                    <a:pt x="156" y="167"/>
                    <a:pt x="156" y="167"/>
                  </a:cubicBezTo>
                  <a:cubicBezTo>
                    <a:pt x="156" y="169"/>
                    <a:pt x="158" y="170"/>
                    <a:pt x="159" y="170"/>
                  </a:cubicBezTo>
                  <a:cubicBezTo>
                    <a:pt x="159" y="170"/>
                    <a:pt x="159" y="170"/>
                    <a:pt x="159" y="170"/>
                  </a:cubicBezTo>
                  <a:cubicBezTo>
                    <a:pt x="161" y="170"/>
                    <a:pt x="162" y="169"/>
                    <a:pt x="162" y="167"/>
                  </a:cubicBezTo>
                  <a:cubicBezTo>
                    <a:pt x="162" y="110"/>
                    <a:pt x="162" y="110"/>
                    <a:pt x="162" y="110"/>
                  </a:cubicBezTo>
                  <a:cubicBezTo>
                    <a:pt x="162" y="108"/>
                    <a:pt x="161" y="107"/>
                    <a:pt x="159" y="107"/>
                  </a:cubicBezTo>
                  <a:close/>
                </a:path>
              </a:pathLst>
            </a:custGeom>
            <a:solidFill>
              <a:schemeClr val="bg1"/>
            </a:solidFill>
            <a:ln>
              <a:noFill/>
            </a:ln>
          </p:spPr>
          <p:txBody>
            <a:bodyPr vert="horz" wrap="square" lIns="91440" tIns="45720" rIns="91440" bIns="45720" numCol="1" anchor="t" anchorCtr="0" compatLnSpc="1"/>
            <a:lstStyle/>
            <a:p>
              <a:pPr algn="ctr"/>
              <a:endParaRPr lang="zh-CN" altLang="en-US">
                <a:cs typeface="+mn-ea"/>
              </a:endParaRPr>
            </a:p>
          </p:txBody>
        </p:sp>
      </p:grpSp>
      <p:sp>
        <p:nvSpPr>
          <p:cNvPr id="64" name="文本框 63"/>
          <p:cNvSpPr txBox="1"/>
          <p:nvPr/>
        </p:nvSpPr>
        <p:spPr>
          <a:xfrm>
            <a:off x="7941237" y="4437573"/>
            <a:ext cx="770410" cy="369332"/>
          </a:xfrm>
          <a:prstGeom prst="rect">
            <a:avLst/>
          </a:prstGeom>
          <a:noFill/>
        </p:spPr>
        <p:txBody>
          <a:bodyPr wrap="square" rtlCol="0">
            <a:spAutoFit/>
          </a:bodyPr>
          <a:lstStyle/>
          <a:p>
            <a:pPr algn="ctr"/>
            <a:r>
              <a:rPr lang="en-US" altLang="zh-CN" dirty="0" smtClean="0">
                <a:latin typeface="+mn-ea"/>
                <a:cs typeface="+mn-ea"/>
              </a:rPr>
              <a:t>MAY</a:t>
            </a:r>
            <a:endParaRPr lang="en-US" altLang="zh-CN" dirty="0" smtClean="0">
              <a:latin typeface="+mn-ea"/>
              <a:cs typeface="+mn-ea"/>
            </a:endParaRPr>
          </a:p>
        </p:txBody>
      </p:sp>
      <p:sp>
        <p:nvSpPr>
          <p:cNvPr id="65" name="六边形 64"/>
          <p:cNvSpPr/>
          <p:nvPr/>
        </p:nvSpPr>
        <p:spPr>
          <a:xfrm>
            <a:off x="8226657" y="4173070"/>
            <a:ext cx="199570" cy="172044"/>
          </a:xfrm>
          <a:prstGeom prst="hexag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66" name="组合 65"/>
          <p:cNvGrpSpPr/>
          <p:nvPr/>
        </p:nvGrpSpPr>
        <p:grpSpPr>
          <a:xfrm>
            <a:off x="8001328" y="3465513"/>
            <a:ext cx="633412" cy="633412"/>
            <a:chOff x="8009736" y="3555940"/>
            <a:chExt cx="633412" cy="633412"/>
          </a:xfrm>
        </p:grpSpPr>
        <p:sp>
          <p:nvSpPr>
            <p:cNvPr id="67" name="椭圆 66"/>
            <p:cNvSpPr/>
            <p:nvPr/>
          </p:nvSpPr>
          <p:spPr>
            <a:xfrm>
              <a:off x="8009736" y="3555940"/>
              <a:ext cx="633412" cy="633412"/>
            </a:xfrm>
            <a:prstGeom prst="ellipse">
              <a:avLst/>
            </a:prstGeom>
            <a:solidFill>
              <a:srgbClr val="70AD4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 name="Freeform 15"/>
            <p:cNvSpPr>
              <a:spLocks noEditPoints="1"/>
            </p:cNvSpPr>
            <p:nvPr/>
          </p:nvSpPr>
          <p:spPr bwMode="auto">
            <a:xfrm>
              <a:off x="8154960" y="3675625"/>
              <a:ext cx="342964" cy="394044"/>
            </a:xfrm>
            <a:custGeom>
              <a:avLst/>
              <a:gdLst>
                <a:gd name="T0" fmla="*/ 25 w 98"/>
                <a:gd name="T1" fmla="*/ 8 h 111"/>
                <a:gd name="T2" fmla="*/ 26 w 98"/>
                <a:gd name="T3" fmla="*/ 14 h 111"/>
                <a:gd name="T4" fmla="*/ 6 w 98"/>
                <a:gd name="T5" fmla="*/ 7 h 111"/>
                <a:gd name="T6" fmla="*/ 1 w 98"/>
                <a:gd name="T7" fmla="*/ 10 h 111"/>
                <a:gd name="T8" fmla="*/ 0 w 98"/>
                <a:gd name="T9" fmla="*/ 26 h 111"/>
                <a:gd name="T10" fmla="*/ 4 w 98"/>
                <a:gd name="T11" fmla="*/ 48 h 111"/>
                <a:gd name="T12" fmla="*/ 21 w 98"/>
                <a:gd name="T13" fmla="*/ 62 h 111"/>
                <a:gd name="T14" fmla="*/ 25 w 98"/>
                <a:gd name="T15" fmla="*/ 62 h 111"/>
                <a:gd name="T16" fmla="*/ 25 w 98"/>
                <a:gd name="T17" fmla="*/ 62 h 111"/>
                <a:gd name="T18" fmla="*/ 39 w 98"/>
                <a:gd name="T19" fmla="*/ 65 h 111"/>
                <a:gd name="T20" fmla="*/ 39 w 98"/>
                <a:gd name="T21" fmla="*/ 80 h 111"/>
                <a:gd name="T22" fmla="*/ 33 w 98"/>
                <a:gd name="T23" fmla="*/ 80 h 111"/>
                <a:gd name="T24" fmla="*/ 33 w 98"/>
                <a:gd name="T25" fmla="*/ 85 h 111"/>
                <a:gd name="T26" fmla="*/ 19 w 98"/>
                <a:gd name="T27" fmla="*/ 85 h 111"/>
                <a:gd name="T28" fmla="*/ 19 w 98"/>
                <a:gd name="T29" fmla="*/ 111 h 111"/>
                <a:gd name="T30" fmla="*/ 80 w 98"/>
                <a:gd name="T31" fmla="*/ 111 h 111"/>
                <a:gd name="T32" fmla="*/ 80 w 98"/>
                <a:gd name="T33" fmla="*/ 85 h 111"/>
                <a:gd name="T34" fmla="*/ 65 w 98"/>
                <a:gd name="T35" fmla="*/ 85 h 111"/>
                <a:gd name="T36" fmla="*/ 65 w 98"/>
                <a:gd name="T37" fmla="*/ 80 h 111"/>
                <a:gd name="T38" fmla="*/ 59 w 98"/>
                <a:gd name="T39" fmla="*/ 80 h 111"/>
                <a:gd name="T40" fmla="*/ 59 w 98"/>
                <a:gd name="T41" fmla="*/ 65 h 111"/>
                <a:gd name="T42" fmla="*/ 73 w 98"/>
                <a:gd name="T43" fmla="*/ 62 h 111"/>
                <a:gd name="T44" fmla="*/ 73 w 98"/>
                <a:gd name="T45" fmla="*/ 62 h 111"/>
                <a:gd name="T46" fmla="*/ 77 w 98"/>
                <a:gd name="T47" fmla="*/ 62 h 111"/>
                <a:gd name="T48" fmla="*/ 93 w 98"/>
                <a:gd name="T49" fmla="*/ 48 h 111"/>
                <a:gd name="T50" fmla="*/ 98 w 98"/>
                <a:gd name="T51" fmla="*/ 26 h 111"/>
                <a:gd name="T52" fmla="*/ 97 w 98"/>
                <a:gd name="T53" fmla="*/ 10 h 111"/>
                <a:gd name="T54" fmla="*/ 91 w 98"/>
                <a:gd name="T55" fmla="*/ 7 h 111"/>
                <a:gd name="T56" fmla="*/ 72 w 98"/>
                <a:gd name="T57" fmla="*/ 14 h 111"/>
                <a:gd name="T58" fmla="*/ 72 w 98"/>
                <a:gd name="T59" fmla="*/ 8 h 111"/>
                <a:gd name="T60" fmla="*/ 75 w 98"/>
                <a:gd name="T61" fmla="*/ 8 h 111"/>
                <a:gd name="T62" fmla="*/ 75 w 98"/>
                <a:gd name="T63" fmla="*/ 0 h 111"/>
                <a:gd name="T64" fmla="*/ 21 w 98"/>
                <a:gd name="T65" fmla="*/ 0 h 111"/>
                <a:gd name="T66" fmla="*/ 21 w 98"/>
                <a:gd name="T67" fmla="*/ 8 h 111"/>
                <a:gd name="T68" fmla="*/ 25 w 98"/>
                <a:gd name="T69" fmla="*/ 8 h 111"/>
                <a:gd name="T70" fmla="*/ 78 w 98"/>
                <a:gd name="T71" fmla="*/ 53 h 111"/>
                <a:gd name="T72" fmla="*/ 73 w 98"/>
                <a:gd name="T73" fmla="*/ 25 h 111"/>
                <a:gd name="T74" fmla="*/ 76 w 98"/>
                <a:gd name="T75" fmla="*/ 28 h 111"/>
                <a:gd name="T76" fmla="*/ 82 w 98"/>
                <a:gd name="T77" fmla="*/ 22 h 111"/>
                <a:gd name="T78" fmla="*/ 80 w 98"/>
                <a:gd name="T79" fmla="*/ 20 h 111"/>
                <a:gd name="T80" fmla="*/ 89 w 98"/>
                <a:gd name="T81" fmla="*/ 17 h 111"/>
                <a:gd name="T82" fmla="*/ 90 w 98"/>
                <a:gd name="T83" fmla="*/ 25 h 111"/>
                <a:gd name="T84" fmla="*/ 86 w 98"/>
                <a:gd name="T85" fmla="*/ 45 h 111"/>
                <a:gd name="T86" fmla="*/ 78 w 98"/>
                <a:gd name="T87" fmla="*/ 53 h 111"/>
                <a:gd name="T88" fmla="*/ 24 w 98"/>
                <a:gd name="T89" fmla="*/ 25 h 111"/>
                <a:gd name="T90" fmla="*/ 19 w 98"/>
                <a:gd name="T91" fmla="*/ 53 h 111"/>
                <a:gd name="T92" fmla="*/ 12 w 98"/>
                <a:gd name="T93" fmla="*/ 45 h 111"/>
                <a:gd name="T94" fmla="*/ 8 w 98"/>
                <a:gd name="T95" fmla="*/ 25 h 111"/>
                <a:gd name="T96" fmla="*/ 8 w 98"/>
                <a:gd name="T97" fmla="*/ 17 h 111"/>
                <a:gd name="T98" fmla="*/ 18 w 98"/>
                <a:gd name="T99" fmla="*/ 20 h 111"/>
                <a:gd name="T100" fmla="*/ 16 w 98"/>
                <a:gd name="T101" fmla="*/ 22 h 111"/>
                <a:gd name="T102" fmla="*/ 21 w 98"/>
                <a:gd name="T103" fmla="*/ 28 h 111"/>
                <a:gd name="T104" fmla="*/ 24 w 98"/>
                <a:gd name="T105" fmla="*/ 25 h 111"/>
                <a:gd name="T106" fmla="*/ 41 w 98"/>
                <a:gd name="T107" fmla="*/ 13 h 111"/>
                <a:gd name="T108" fmla="*/ 41 w 98"/>
                <a:gd name="T109" fmla="*/ 57 h 111"/>
                <a:gd name="T110" fmla="*/ 32 w 98"/>
                <a:gd name="T111" fmla="*/ 52 h 111"/>
                <a:gd name="T112" fmla="*/ 35 w 98"/>
                <a:gd name="T113" fmla="*/ 18 h 111"/>
                <a:gd name="T114" fmla="*/ 35 w 98"/>
                <a:gd name="T115" fmla="*/ 13 h 111"/>
                <a:gd name="T116" fmla="*/ 41 w 98"/>
                <a:gd name="T117" fmla="*/ 1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8" h="111">
                  <a:moveTo>
                    <a:pt x="25" y="8"/>
                  </a:moveTo>
                  <a:cubicBezTo>
                    <a:pt x="26" y="10"/>
                    <a:pt x="26" y="12"/>
                    <a:pt x="26" y="14"/>
                  </a:cubicBezTo>
                  <a:cubicBezTo>
                    <a:pt x="6" y="7"/>
                    <a:pt x="6" y="7"/>
                    <a:pt x="6" y="7"/>
                  </a:cubicBezTo>
                  <a:cubicBezTo>
                    <a:pt x="1" y="10"/>
                    <a:pt x="1" y="10"/>
                    <a:pt x="1" y="10"/>
                  </a:cubicBezTo>
                  <a:cubicBezTo>
                    <a:pt x="0" y="14"/>
                    <a:pt x="0" y="20"/>
                    <a:pt x="0" y="26"/>
                  </a:cubicBezTo>
                  <a:cubicBezTo>
                    <a:pt x="0" y="33"/>
                    <a:pt x="1" y="41"/>
                    <a:pt x="4" y="48"/>
                  </a:cubicBezTo>
                  <a:cubicBezTo>
                    <a:pt x="7" y="55"/>
                    <a:pt x="13" y="61"/>
                    <a:pt x="21" y="62"/>
                  </a:cubicBezTo>
                  <a:cubicBezTo>
                    <a:pt x="22" y="62"/>
                    <a:pt x="24" y="62"/>
                    <a:pt x="25" y="62"/>
                  </a:cubicBezTo>
                  <a:cubicBezTo>
                    <a:pt x="25" y="62"/>
                    <a:pt x="25" y="62"/>
                    <a:pt x="25" y="62"/>
                  </a:cubicBezTo>
                  <a:cubicBezTo>
                    <a:pt x="28" y="63"/>
                    <a:pt x="33" y="65"/>
                    <a:pt x="39" y="65"/>
                  </a:cubicBezTo>
                  <a:cubicBezTo>
                    <a:pt x="39" y="80"/>
                    <a:pt x="39" y="80"/>
                    <a:pt x="39" y="80"/>
                  </a:cubicBezTo>
                  <a:cubicBezTo>
                    <a:pt x="33" y="80"/>
                    <a:pt x="33" y="80"/>
                    <a:pt x="33" y="80"/>
                  </a:cubicBezTo>
                  <a:cubicBezTo>
                    <a:pt x="33" y="85"/>
                    <a:pt x="33" y="85"/>
                    <a:pt x="33" y="85"/>
                  </a:cubicBezTo>
                  <a:cubicBezTo>
                    <a:pt x="19" y="85"/>
                    <a:pt x="19" y="85"/>
                    <a:pt x="19" y="85"/>
                  </a:cubicBezTo>
                  <a:cubicBezTo>
                    <a:pt x="19" y="111"/>
                    <a:pt x="19" y="111"/>
                    <a:pt x="19" y="111"/>
                  </a:cubicBezTo>
                  <a:cubicBezTo>
                    <a:pt x="80" y="111"/>
                    <a:pt x="80" y="111"/>
                    <a:pt x="80" y="111"/>
                  </a:cubicBezTo>
                  <a:cubicBezTo>
                    <a:pt x="80" y="85"/>
                    <a:pt x="80" y="85"/>
                    <a:pt x="80" y="85"/>
                  </a:cubicBezTo>
                  <a:cubicBezTo>
                    <a:pt x="65" y="85"/>
                    <a:pt x="65" y="85"/>
                    <a:pt x="65" y="85"/>
                  </a:cubicBezTo>
                  <a:cubicBezTo>
                    <a:pt x="65" y="80"/>
                    <a:pt x="65" y="80"/>
                    <a:pt x="65" y="80"/>
                  </a:cubicBezTo>
                  <a:cubicBezTo>
                    <a:pt x="59" y="80"/>
                    <a:pt x="59" y="80"/>
                    <a:pt x="59" y="80"/>
                  </a:cubicBezTo>
                  <a:cubicBezTo>
                    <a:pt x="59" y="65"/>
                    <a:pt x="59" y="65"/>
                    <a:pt x="59" y="65"/>
                  </a:cubicBezTo>
                  <a:cubicBezTo>
                    <a:pt x="65" y="65"/>
                    <a:pt x="70" y="63"/>
                    <a:pt x="73" y="62"/>
                  </a:cubicBezTo>
                  <a:cubicBezTo>
                    <a:pt x="73" y="62"/>
                    <a:pt x="73" y="62"/>
                    <a:pt x="73" y="62"/>
                  </a:cubicBezTo>
                  <a:cubicBezTo>
                    <a:pt x="74" y="62"/>
                    <a:pt x="76" y="62"/>
                    <a:pt x="77" y="62"/>
                  </a:cubicBezTo>
                  <a:cubicBezTo>
                    <a:pt x="85" y="61"/>
                    <a:pt x="90" y="55"/>
                    <a:pt x="93" y="48"/>
                  </a:cubicBezTo>
                  <a:cubicBezTo>
                    <a:pt x="96" y="41"/>
                    <a:pt x="97" y="33"/>
                    <a:pt x="98" y="26"/>
                  </a:cubicBezTo>
                  <a:cubicBezTo>
                    <a:pt x="98" y="20"/>
                    <a:pt x="97" y="14"/>
                    <a:pt x="97" y="10"/>
                  </a:cubicBezTo>
                  <a:cubicBezTo>
                    <a:pt x="91" y="7"/>
                    <a:pt x="91" y="7"/>
                    <a:pt x="91" y="7"/>
                  </a:cubicBezTo>
                  <a:cubicBezTo>
                    <a:pt x="72" y="14"/>
                    <a:pt x="72" y="14"/>
                    <a:pt x="72" y="14"/>
                  </a:cubicBezTo>
                  <a:cubicBezTo>
                    <a:pt x="72" y="12"/>
                    <a:pt x="72" y="10"/>
                    <a:pt x="72" y="8"/>
                  </a:cubicBezTo>
                  <a:cubicBezTo>
                    <a:pt x="75" y="8"/>
                    <a:pt x="75" y="8"/>
                    <a:pt x="75" y="8"/>
                  </a:cubicBezTo>
                  <a:cubicBezTo>
                    <a:pt x="75" y="0"/>
                    <a:pt x="75" y="0"/>
                    <a:pt x="75" y="0"/>
                  </a:cubicBezTo>
                  <a:cubicBezTo>
                    <a:pt x="21" y="0"/>
                    <a:pt x="21" y="0"/>
                    <a:pt x="21" y="0"/>
                  </a:cubicBezTo>
                  <a:cubicBezTo>
                    <a:pt x="21" y="8"/>
                    <a:pt x="21" y="8"/>
                    <a:pt x="21" y="8"/>
                  </a:cubicBezTo>
                  <a:cubicBezTo>
                    <a:pt x="25" y="8"/>
                    <a:pt x="25" y="8"/>
                    <a:pt x="25" y="8"/>
                  </a:cubicBezTo>
                  <a:close/>
                  <a:moveTo>
                    <a:pt x="78" y="53"/>
                  </a:moveTo>
                  <a:cubicBezTo>
                    <a:pt x="80" y="45"/>
                    <a:pt x="76" y="35"/>
                    <a:pt x="73" y="25"/>
                  </a:cubicBezTo>
                  <a:cubicBezTo>
                    <a:pt x="76" y="28"/>
                    <a:pt x="76" y="28"/>
                    <a:pt x="76" y="28"/>
                  </a:cubicBezTo>
                  <a:cubicBezTo>
                    <a:pt x="82" y="22"/>
                    <a:pt x="82" y="22"/>
                    <a:pt x="82" y="22"/>
                  </a:cubicBezTo>
                  <a:cubicBezTo>
                    <a:pt x="80" y="20"/>
                    <a:pt x="80" y="20"/>
                    <a:pt x="80" y="20"/>
                  </a:cubicBezTo>
                  <a:cubicBezTo>
                    <a:pt x="89" y="17"/>
                    <a:pt x="89" y="17"/>
                    <a:pt x="89" y="17"/>
                  </a:cubicBezTo>
                  <a:cubicBezTo>
                    <a:pt x="90" y="19"/>
                    <a:pt x="90" y="22"/>
                    <a:pt x="90" y="25"/>
                  </a:cubicBezTo>
                  <a:cubicBezTo>
                    <a:pt x="89" y="32"/>
                    <a:pt x="88" y="39"/>
                    <a:pt x="86" y="45"/>
                  </a:cubicBezTo>
                  <a:cubicBezTo>
                    <a:pt x="84" y="48"/>
                    <a:pt x="82" y="52"/>
                    <a:pt x="78" y="53"/>
                  </a:cubicBezTo>
                  <a:close/>
                  <a:moveTo>
                    <a:pt x="24" y="25"/>
                  </a:moveTo>
                  <a:cubicBezTo>
                    <a:pt x="22" y="35"/>
                    <a:pt x="18" y="45"/>
                    <a:pt x="19" y="53"/>
                  </a:cubicBezTo>
                  <a:cubicBezTo>
                    <a:pt x="16" y="52"/>
                    <a:pt x="13" y="48"/>
                    <a:pt x="12" y="45"/>
                  </a:cubicBezTo>
                  <a:cubicBezTo>
                    <a:pt x="9" y="39"/>
                    <a:pt x="8" y="32"/>
                    <a:pt x="8" y="25"/>
                  </a:cubicBezTo>
                  <a:cubicBezTo>
                    <a:pt x="8" y="22"/>
                    <a:pt x="8" y="19"/>
                    <a:pt x="8" y="17"/>
                  </a:cubicBezTo>
                  <a:cubicBezTo>
                    <a:pt x="18" y="20"/>
                    <a:pt x="18" y="20"/>
                    <a:pt x="18" y="20"/>
                  </a:cubicBezTo>
                  <a:cubicBezTo>
                    <a:pt x="16" y="22"/>
                    <a:pt x="16" y="22"/>
                    <a:pt x="16" y="22"/>
                  </a:cubicBezTo>
                  <a:cubicBezTo>
                    <a:pt x="21" y="28"/>
                    <a:pt x="21" y="28"/>
                    <a:pt x="21" y="28"/>
                  </a:cubicBezTo>
                  <a:cubicBezTo>
                    <a:pt x="24" y="25"/>
                    <a:pt x="24" y="25"/>
                    <a:pt x="24" y="25"/>
                  </a:cubicBezTo>
                  <a:close/>
                  <a:moveTo>
                    <a:pt x="41" y="13"/>
                  </a:moveTo>
                  <a:cubicBezTo>
                    <a:pt x="41" y="57"/>
                    <a:pt x="41" y="57"/>
                    <a:pt x="41" y="57"/>
                  </a:cubicBezTo>
                  <a:cubicBezTo>
                    <a:pt x="41" y="57"/>
                    <a:pt x="33" y="57"/>
                    <a:pt x="32" y="52"/>
                  </a:cubicBezTo>
                  <a:cubicBezTo>
                    <a:pt x="30" y="47"/>
                    <a:pt x="35" y="20"/>
                    <a:pt x="35" y="18"/>
                  </a:cubicBezTo>
                  <a:cubicBezTo>
                    <a:pt x="35" y="16"/>
                    <a:pt x="35" y="13"/>
                    <a:pt x="35" y="13"/>
                  </a:cubicBezTo>
                  <a:lnTo>
                    <a:pt x="41" y="13"/>
                  </a:lnTo>
                  <a:close/>
                </a:path>
              </a:pathLst>
            </a:custGeom>
            <a:solidFill>
              <a:schemeClr val="bg1"/>
            </a:solidFill>
            <a:ln>
              <a:noFill/>
            </a:ln>
          </p:spPr>
          <p:txBody>
            <a:bodyPr vert="horz" wrap="square" lIns="91440" tIns="45720" rIns="91440" bIns="45720" numCol="1" anchor="t" anchorCtr="0" compatLnSpc="1"/>
            <a:lstStyle/>
            <a:p>
              <a:pPr algn="ctr"/>
              <a:endParaRPr lang="zh-CN" altLang="en-US">
                <a:cs typeface="+mn-ea"/>
              </a:endParaRPr>
            </a:p>
          </p:txBody>
        </p:sp>
      </p:grpSp>
      <p:grpSp>
        <p:nvGrpSpPr>
          <p:cNvPr id="69" name="组合 68"/>
          <p:cNvGrpSpPr/>
          <p:nvPr/>
        </p:nvGrpSpPr>
        <p:grpSpPr>
          <a:xfrm>
            <a:off x="1305043" y="2270322"/>
            <a:ext cx="1529578" cy="400110"/>
            <a:chOff x="1494776" y="2063873"/>
            <a:chExt cx="1148344" cy="400110"/>
          </a:xfrm>
        </p:grpSpPr>
        <p:sp>
          <p:nvSpPr>
            <p:cNvPr id="70" name="文本框 69"/>
            <p:cNvSpPr txBox="1"/>
            <p:nvPr/>
          </p:nvSpPr>
          <p:spPr>
            <a:xfrm>
              <a:off x="1593430" y="2063873"/>
              <a:ext cx="1049690" cy="400110"/>
            </a:xfrm>
            <a:prstGeom prst="rect">
              <a:avLst/>
            </a:prstGeom>
            <a:noFill/>
          </p:spPr>
          <p:txBody>
            <a:bodyPr wrap="square" rtlCol="0">
              <a:spAutoFit/>
            </a:bodyPr>
            <a:lstStyle/>
            <a:p>
              <a:pPr algn="ctr"/>
              <a:r>
                <a:rPr lang="zh-CN" altLang="en-US" sz="2000" b="1" dirty="0">
                  <a:solidFill>
                    <a:srgbClr val="70AD47"/>
                  </a:solidFill>
                  <a:latin typeface="+mn-ea"/>
                  <a:cs typeface="+mn-ea"/>
                </a:rPr>
                <a:t>文字标题</a:t>
              </a:r>
              <a:endParaRPr lang="zh-CN" altLang="en-US" sz="2000" b="1" dirty="0">
                <a:solidFill>
                  <a:srgbClr val="70AD47"/>
                </a:solidFill>
                <a:latin typeface="+mn-ea"/>
                <a:cs typeface="+mn-ea"/>
              </a:endParaRPr>
            </a:p>
          </p:txBody>
        </p:sp>
        <p:sp>
          <p:nvSpPr>
            <p:cNvPr id="71" name="矩形 70"/>
            <p:cNvSpPr/>
            <p:nvPr/>
          </p:nvSpPr>
          <p:spPr>
            <a:xfrm>
              <a:off x="1494776" y="2155657"/>
              <a:ext cx="117986" cy="216542"/>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endParaRPr>
            </a:p>
          </p:txBody>
        </p:sp>
      </p:grpSp>
      <p:sp>
        <p:nvSpPr>
          <p:cNvPr id="72" name="文本框 71"/>
          <p:cNvSpPr txBox="1"/>
          <p:nvPr/>
        </p:nvSpPr>
        <p:spPr>
          <a:xfrm>
            <a:off x="1188119" y="2653927"/>
            <a:ext cx="1763426" cy="507831"/>
          </a:xfrm>
          <a:prstGeom prst="rect">
            <a:avLst/>
          </a:prstGeom>
          <a:noFill/>
        </p:spPr>
        <p:txBody>
          <a:bodyPr wrap="square" rtlCol="0">
            <a:spAutoFit/>
          </a:bodyPr>
          <a:lstStyle/>
          <a:p>
            <a:pPr>
              <a:lnSpc>
                <a:spcPct val="150000"/>
              </a:lnSpc>
            </a:pPr>
            <a:r>
              <a:rPr lang="zh-CN" altLang="en-US" dirty="0">
                <a:latin typeface="+mn-ea"/>
                <a:cs typeface="+mn-ea"/>
              </a:rPr>
              <a:t>点击具体</a:t>
            </a:r>
            <a:r>
              <a:rPr lang="zh-CN" altLang="en-US" dirty="0" smtClean="0">
                <a:latin typeface="+mn-ea"/>
                <a:cs typeface="+mn-ea"/>
              </a:rPr>
              <a:t>内容</a:t>
            </a:r>
            <a:endParaRPr lang="zh-CN" altLang="en-US" dirty="0">
              <a:latin typeface="+mn-ea"/>
              <a:cs typeface="+mn-ea"/>
            </a:endParaRPr>
          </a:p>
        </p:txBody>
      </p:sp>
      <p:grpSp>
        <p:nvGrpSpPr>
          <p:cNvPr id="85" name="组合 84"/>
          <p:cNvGrpSpPr/>
          <p:nvPr/>
        </p:nvGrpSpPr>
        <p:grpSpPr>
          <a:xfrm>
            <a:off x="4273464" y="2270322"/>
            <a:ext cx="1529578" cy="400110"/>
            <a:chOff x="1494776" y="2063873"/>
            <a:chExt cx="1148344" cy="400110"/>
          </a:xfrm>
        </p:grpSpPr>
        <p:sp>
          <p:nvSpPr>
            <p:cNvPr id="86" name="文本框 85"/>
            <p:cNvSpPr txBox="1"/>
            <p:nvPr/>
          </p:nvSpPr>
          <p:spPr>
            <a:xfrm>
              <a:off x="1593430" y="2063873"/>
              <a:ext cx="1049690" cy="400110"/>
            </a:xfrm>
            <a:prstGeom prst="rect">
              <a:avLst/>
            </a:prstGeom>
            <a:noFill/>
          </p:spPr>
          <p:txBody>
            <a:bodyPr wrap="square" rtlCol="0">
              <a:spAutoFit/>
            </a:bodyPr>
            <a:lstStyle/>
            <a:p>
              <a:pPr algn="ctr"/>
              <a:r>
                <a:rPr lang="zh-CN" altLang="en-US" sz="2000" b="1" dirty="0" smtClean="0">
                  <a:solidFill>
                    <a:srgbClr val="70AD47"/>
                  </a:solidFill>
                  <a:latin typeface="+mn-ea"/>
                  <a:cs typeface="+mn-ea"/>
                </a:rPr>
                <a:t>文字标题</a:t>
              </a:r>
              <a:endParaRPr lang="zh-CN" altLang="en-US" sz="2000" b="1" dirty="0">
                <a:solidFill>
                  <a:srgbClr val="70AD47"/>
                </a:solidFill>
                <a:latin typeface="+mn-ea"/>
                <a:cs typeface="+mn-ea"/>
              </a:endParaRPr>
            </a:p>
          </p:txBody>
        </p:sp>
        <p:sp>
          <p:nvSpPr>
            <p:cNvPr id="87" name="矩形 86"/>
            <p:cNvSpPr/>
            <p:nvPr/>
          </p:nvSpPr>
          <p:spPr>
            <a:xfrm>
              <a:off x="1494776" y="2155657"/>
              <a:ext cx="117986" cy="216542"/>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endParaRPr>
            </a:p>
          </p:txBody>
        </p:sp>
      </p:grpSp>
      <p:sp>
        <p:nvSpPr>
          <p:cNvPr id="88" name="文本框 87"/>
          <p:cNvSpPr txBox="1"/>
          <p:nvPr/>
        </p:nvSpPr>
        <p:spPr>
          <a:xfrm>
            <a:off x="4156540" y="2653927"/>
            <a:ext cx="1763426" cy="507831"/>
          </a:xfrm>
          <a:prstGeom prst="rect">
            <a:avLst/>
          </a:prstGeom>
          <a:noFill/>
        </p:spPr>
        <p:txBody>
          <a:bodyPr wrap="square" rtlCol="0">
            <a:spAutoFit/>
          </a:bodyPr>
          <a:lstStyle/>
          <a:p>
            <a:pPr>
              <a:lnSpc>
                <a:spcPct val="150000"/>
              </a:lnSpc>
            </a:pPr>
            <a:r>
              <a:rPr lang="zh-CN" altLang="en-US" dirty="0">
                <a:latin typeface="+mn-ea"/>
                <a:cs typeface="+mn-ea"/>
              </a:rPr>
              <a:t>点击具体</a:t>
            </a:r>
            <a:r>
              <a:rPr lang="zh-CN" altLang="en-US" dirty="0" smtClean="0">
                <a:latin typeface="+mn-ea"/>
                <a:cs typeface="+mn-ea"/>
              </a:rPr>
              <a:t>内容</a:t>
            </a:r>
            <a:endParaRPr lang="zh-CN" altLang="en-US" dirty="0">
              <a:latin typeface="+mn-ea"/>
              <a:cs typeface="+mn-ea"/>
            </a:endParaRPr>
          </a:p>
        </p:txBody>
      </p:sp>
      <p:grpSp>
        <p:nvGrpSpPr>
          <p:cNvPr id="109" name="组合 108"/>
          <p:cNvGrpSpPr/>
          <p:nvPr/>
        </p:nvGrpSpPr>
        <p:grpSpPr>
          <a:xfrm>
            <a:off x="7081294" y="2270322"/>
            <a:ext cx="1529578" cy="400110"/>
            <a:chOff x="1494776" y="2063873"/>
            <a:chExt cx="1148344" cy="400110"/>
          </a:xfrm>
        </p:grpSpPr>
        <p:sp>
          <p:nvSpPr>
            <p:cNvPr id="110" name="文本框 109"/>
            <p:cNvSpPr txBox="1"/>
            <p:nvPr/>
          </p:nvSpPr>
          <p:spPr>
            <a:xfrm>
              <a:off x="1593430" y="2063873"/>
              <a:ext cx="1049690" cy="400110"/>
            </a:xfrm>
            <a:prstGeom prst="rect">
              <a:avLst/>
            </a:prstGeom>
            <a:noFill/>
          </p:spPr>
          <p:txBody>
            <a:bodyPr wrap="square" rtlCol="0">
              <a:spAutoFit/>
            </a:bodyPr>
            <a:lstStyle/>
            <a:p>
              <a:pPr algn="ctr"/>
              <a:r>
                <a:rPr lang="zh-CN" altLang="en-US" sz="2000" b="1" dirty="0" smtClean="0">
                  <a:solidFill>
                    <a:srgbClr val="70AD47"/>
                  </a:solidFill>
                  <a:latin typeface="+mn-ea"/>
                  <a:cs typeface="+mn-ea"/>
                </a:rPr>
                <a:t>文字标题</a:t>
              </a:r>
              <a:endParaRPr lang="zh-CN" altLang="en-US" sz="2000" b="1" dirty="0">
                <a:solidFill>
                  <a:srgbClr val="70AD47"/>
                </a:solidFill>
                <a:latin typeface="+mn-ea"/>
                <a:cs typeface="+mn-ea"/>
              </a:endParaRPr>
            </a:p>
          </p:txBody>
        </p:sp>
        <p:sp>
          <p:nvSpPr>
            <p:cNvPr id="111" name="矩形 110"/>
            <p:cNvSpPr/>
            <p:nvPr/>
          </p:nvSpPr>
          <p:spPr>
            <a:xfrm>
              <a:off x="1494776" y="2155657"/>
              <a:ext cx="117986" cy="216542"/>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endParaRPr>
            </a:p>
          </p:txBody>
        </p:sp>
      </p:grpSp>
      <p:sp>
        <p:nvSpPr>
          <p:cNvPr id="112" name="文本框 111"/>
          <p:cNvSpPr txBox="1"/>
          <p:nvPr/>
        </p:nvSpPr>
        <p:spPr>
          <a:xfrm>
            <a:off x="6964370" y="2653927"/>
            <a:ext cx="1763426" cy="507831"/>
          </a:xfrm>
          <a:prstGeom prst="rect">
            <a:avLst/>
          </a:prstGeom>
          <a:noFill/>
        </p:spPr>
        <p:txBody>
          <a:bodyPr wrap="square" rtlCol="0">
            <a:spAutoFit/>
          </a:bodyPr>
          <a:lstStyle/>
          <a:p>
            <a:pPr>
              <a:lnSpc>
                <a:spcPct val="150000"/>
              </a:lnSpc>
            </a:pPr>
            <a:r>
              <a:rPr lang="zh-CN" altLang="en-US" dirty="0">
                <a:latin typeface="+mn-ea"/>
                <a:cs typeface="+mn-ea"/>
              </a:rPr>
              <a:t>点击具体</a:t>
            </a:r>
            <a:r>
              <a:rPr lang="zh-CN" altLang="en-US" dirty="0" smtClean="0">
                <a:latin typeface="+mn-ea"/>
                <a:cs typeface="+mn-ea"/>
              </a:rPr>
              <a:t>内容</a:t>
            </a:r>
            <a:endParaRPr lang="zh-CN" altLang="en-US" dirty="0">
              <a:latin typeface="+mn-ea"/>
              <a:cs typeface="+mn-ea"/>
            </a:endParaRPr>
          </a:p>
        </p:txBody>
      </p:sp>
      <p:grpSp>
        <p:nvGrpSpPr>
          <p:cNvPr id="113" name="组合 112"/>
          <p:cNvGrpSpPr/>
          <p:nvPr/>
        </p:nvGrpSpPr>
        <p:grpSpPr>
          <a:xfrm>
            <a:off x="9316671" y="2270322"/>
            <a:ext cx="1529578" cy="400110"/>
            <a:chOff x="1494776" y="2063873"/>
            <a:chExt cx="1148344" cy="400110"/>
          </a:xfrm>
        </p:grpSpPr>
        <p:sp>
          <p:nvSpPr>
            <p:cNvPr id="114" name="文本框 113"/>
            <p:cNvSpPr txBox="1"/>
            <p:nvPr/>
          </p:nvSpPr>
          <p:spPr>
            <a:xfrm>
              <a:off x="1593430" y="2063873"/>
              <a:ext cx="1049690" cy="400110"/>
            </a:xfrm>
            <a:prstGeom prst="rect">
              <a:avLst/>
            </a:prstGeom>
            <a:noFill/>
          </p:spPr>
          <p:txBody>
            <a:bodyPr wrap="square" rtlCol="0">
              <a:spAutoFit/>
            </a:bodyPr>
            <a:lstStyle/>
            <a:p>
              <a:pPr algn="ctr"/>
              <a:r>
                <a:rPr lang="zh-CN" altLang="en-US" sz="2000" b="1" dirty="0" smtClean="0">
                  <a:solidFill>
                    <a:srgbClr val="70AD47"/>
                  </a:solidFill>
                  <a:latin typeface="+mn-ea"/>
                  <a:cs typeface="+mn-ea"/>
                </a:rPr>
                <a:t>文字标题</a:t>
              </a:r>
              <a:endParaRPr lang="zh-CN" altLang="en-US" sz="2000" b="1" dirty="0">
                <a:solidFill>
                  <a:srgbClr val="70AD47"/>
                </a:solidFill>
                <a:latin typeface="+mn-ea"/>
                <a:cs typeface="+mn-ea"/>
              </a:endParaRPr>
            </a:p>
          </p:txBody>
        </p:sp>
        <p:sp>
          <p:nvSpPr>
            <p:cNvPr id="115" name="矩形 114"/>
            <p:cNvSpPr/>
            <p:nvPr/>
          </p:nvSpPr>
          <p:spPr>
            <a:xfrm>
              <a:off x="1494776" y="2155657"/>
              <a:ext cx="117986" cy="216542"/>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endParaRPr>
            </a:p>
          </p:txBody>
        </p:sp>
      </p:grpSp>
      <p:sp>
        <p:nvSpPr>
          <p:cNvPr id="116" name="文本框 115"/>
          <p:cNvSpPr txBox="1"/>
          <p:nvPr/>
        </p:nvSpPr>
        <p:spPr>
          <a:xfrm>
            <a:off x="9199747" y="2653927"/>
            <a:ext cx="1763426" cy="507831"/>
          </a:xfrm>
          <a:prstGeom prst="rect">
            <a:avLst/>
          </a:prstGeom>
          <a:noFill/>
        </p:spPr>
        <p:txBody>
          <a:bodyPr wrap="square" rtlCol="0">
            <a:spAutoFit/>
          </a:bodyPr>
          <a:lstStyle/>
          <a:p>
            <a:pPr>
              <a:lnSpc>
                <a:spcPct val="150000"/>
              </a:lnSpc>
            </a:pPr>
            <a:r>
              <a:rPr lang="zh-CN" altLang="en-US" dirty="0">
                <a:latin typeface="+mn-ea"/>
                <a:cs typeface="+mn-ea"/>
              </a:rPr>
              <a:t>点击具体</a:t>
            </a:r>
            <a:r>
              <a:rPr lang="zh-CN" altLang="en-US" dirty="0" smtClean="0">
                <a:latin typeface="+mn-ea"/>
                <a:cs typeface="+mn-ea"/>
              </a:rPr>
              <a:t>内容</a:t>
            </a:r>
            <a:endParaRPr lang="zh-CN" altLang="en-US" dirty="0">
              <a:latin typeface="+mn-ea"/>
              <a:cs typeface="+mn-ea"/>
            </a:endParaRPr>
          </a:p>
        </p:txBody>
      </p:sp>
      <p:sp>
        <p:nvSpPr>
          <p:cNvPr id="73" name="文本框 72"/>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13"/>
                                        </p:tgtEl>
                                        <p:attrNameLst>
                                          <p:attrName>style.visibility</p:attrName>
                                        </p:attrNameLst>
                                      </p:cBhvr>
                                      <p:to>
                                        <p:strVal val="visible"/>
                                      </p:to>
                                    </p:set>
                                    <p:anim calcmode="lin" valueType="num">
                                      <p:cBhvr>
                                        <p:cTn id="7" dur="3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13"/>
                                        </p:tgtEl>
                                        <p:attrNameLst>
                                          <p:attrName>ppt_y</p:attrName>
                                        </p:attrNameLst>
                                      </p:cBhvr>
                                      <p:tavLst>
                                        <p:tav tm="0">
                                          <p:val>
                                            <p:strVal val="#ppt_y"/>
                                          </p:val>
                                        </p:tav>
                                        <p:tav tm="100000">
                                          <p:val>
                                            <p:strVal val="#ppt_y"/>
                                          </p:val>
                                        </p:tav>
                                      </p:tavLst>
                                    </p:anim>
                                    <p:anim calcmode="lin" valueType="num">
                                      <p:cBhvr>
                                        <p:cTn id="9" dur="3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par>
                                <p:cTn id="15" presetID="22" presetClass="entr" presetSubtype="8" fill="hold" nodeType="withEffect">
                                  <p:stCondLst>
                                    <p:cond delay="30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6200"/>
                                        <p:tgtEl>
                                          <p:spTgt spid="35"/>
                                        </p:tgtEl>
                                      </p:cBhvr>
                                    </p:animEffect>
                                  </p:childTnLst>
                                </p:cTn>
                              </p:par>
                              <p:par>
                                <p:cTn id="18" presetID="10" presetClass="entr" presetSubtype="0" fill="hold" grpId="0" nodeType="withEffect">
                                  <p:stCondLst>
                                    <p:cond delay="60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10" presetClass="entr" presetSubtype="0" fill="hold" grpId="0" nodeType="withEffect">
                                  <p:stCondLst>
                                    <p:cond delay="60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42" presetClass="entr" presetSubtype="0" fill="hold" nodeType="withEffect">
                                  <p:stCondLst>
                                    <p:cond delay="70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300"/>
                                        <p:tgtEl>
                                          <p:spTgt spid="41"/>
                                        </p:tgtEl>
                                      </p:cBhvr>
                                    </p:animEffect>
                                    <p:anim calcmode="lin" valueType="num">
                                      <p:cBhvr>
                                        <p:cTn id="27" dur="300" fill="hold"/>
                                        <p:tgtEl>
                                          <p:spTgt spid="41"/>
                                        </p:tgtEl>
                                        <p:attrNameLst>
                                          <p:attrName>ppt_x</p:attrName>
                                        </p:attrNameLst>
                                      </p:cBhvr>
                                      <p:tavLst>
                                        <p:tav tm="0">
                                          <p:val>
                                            <p:strVal val="#ppt_x"/>
                                          </p:val>
                                        </p:tav>
                                        <p:tav tm="100000">
                                          <p:val>
                                            <p:strVal val="#ppt_x"/>
                                          </p:val>
                                        </p:tav>
                                      </p:tavLst>
                                    </p:anim>
                                    <p:anim calcmode="lin" valueType="num">
                                      <p:cBhvr>
                                        <p:cTn id="28" dur="300" fill="hold"/>
                                        <p:tgtEl>
                                          <p:spTgt spid="41"/>
                                        </p:tgtEl>
                                        <p:attrNameLst>
                                          <p:attrName>ppt_y</p:attrName>
                                        </p:attrNameLst>
                                      </p:cBhvr>
                                      <p:tavLst>
                                        <p:tav tm="0">
                                          <p:val>
                                            <p:strVal val="#ppt_y+.1"/>
                                          </p:val>
                                        </p:tav>
                                        <p:tav tm="100000">
                                          <p:val>
                                            <p:strVal val="#ppt_y"/>
                                          </p:val>
                                        </p:tav>
                                      </p:tavLst>
                                    </p:anim>
                                  </p:childTnLst>
                                </p:cTn>
                              </p:par>
                              <p:par>
                                <p:cTn id="29" presetID="22" presetClass="entr" presetSubtype="8" fill="hold" nodeType="withEffect">
                                  <p:stCondLst>
                                    <p:cond delay="1000"/>
                                  </p:stCondLst>
                                  <p:childTnLst>
                                    <p:set>
                                      <p:cBhvr>
                                        <p:cTn id="30" dur="1" fill="hold">
                                          <p:stCondLst>
                                            <p:cond delay="0"/>
                                          </p:stCondLst>
                                        </p:cTn>
                                        <p:tgtEl>
                                          <p:spTgt spid="69"/>
                                        </p:tgtEl>
                                        <p:attrNameLst>
                                          <p:attrName>style.visibility</p:attrName>
                                        </p:attrNameLst>
                                      </p:cBhvr>
                                      <p:to>
                                        <p:strVal val="visible"/>
                                      </p:to>
                                    </p:set>
                                    <p:animEffect transition="in" filter="wipe(left)">
                                      <p:cBhvr>
                                        <p:cTn id="31" dur="500"/>
                                        <p:tgtEl>
                                          <p:spTgt spid="69"/>
                                        </p:tgtEl>
                                      </p:cBhvr>
                                    </p:animEffect>
                                  </p:childTnLst>
                                </p:cTn>
                              </p:par>
                              <p:par>
                                <p:cTn id="32" presetID="22" presetClass="entr" presetSubtype="1" fill="hold" grpId="0" nodeType="withEffect">
                                  <p:stCondLst>
                                    <p:cond delay="1200"/>
                                  </p:stCondLst>
                                  <p:childTnLst>
                                    <p:set>
                                      <p:cBhvr>
                                        <p:cTn id="33" dur="1" fill="hold">
                                          <p:stCondLst>
                                            <p:cond delay="0"/>
                                          </p:stCondLst>
                                        </p:cTn>
                                        <p:tgtEl>
                                          <p:spTgt spid="72"/>
                                        </p:tgtEl>
                                        <p:attrNameLst>
                                          <p:attrName>style.visibility</p:attrName>
                                        </p:attrNameLst>
                                      </p:cBhvr>
                                      <p:to>
                                        <p:strVal val="visible"/>
                                      </p:to>
                                    </p:set>
                                    <p:animEffect transition="in" filter="wipe(up)">
                                      <p:cBhvr>
                                        <p:cTn id="34" dur="500"/>
                                        <p:tgtEl>
                                          <p:spTgt spid="72"/>
                                        </p:tgtEl>
                                      </p:cBhvr>
                                    </p:animEffect>
                                  </p:childTnLst>
                                </p:cTn>
                              </p:par>
                              <p:par>
                                <p:cTn id="35" presetID="10" presetClass="entr" presetSubtype="0" fill="hold" grpId="0" nodeType="withEffect">
                                  <p:stCondLst>
                                    <p:cond delay="170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42" presetClass="entr" presetSubtype="0" fill="hold" nodeType="withEffect">
                                  <p:stCondLst>
                                    <p:cond delay="190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300"/>
                                        <p:tgtEl>
                                          <p:spTgt spid="51"/>
                                        </p:tgtEl>
                                      </p:cBhvr>
                                    </p:animEffect>
                                    <p:anim calcmode="lin" valueType="num">
                                      <p:cBhvr>
                                        <p:cTn id="41" dur="300" fill="hold"/>
                                        <p:tgtEl>
                                          <p:spTgt spid="51"/>
                                        </p:tgtEl>
                                        <p:attrNameLst>
                                          <p:attrName>ppt_x</p:attrName>
                                        </p:attrNameLst>
                                      </p:cBhvr>
                                      <p:tavLst>
                                        <p:tav tm="0">
                                          <p:val>
                                            <p:strVal val="#ppt_x"/>
                                          </p:val>
                                        </p:tav>
                                        <p:tav tm="100000">
                                          <p:val>
                                            <p:strVal val="#ppt_x"/>
                                          </p:val>
                                        </p:tav>
                                      </p:tavLst>
                                    </p:anim>
                                    <p:anim calcmode="lin" valueType="num">
                                      <p:cBhvr>
                                        <p:cTn id="42" dur="300" fill="hold"/>
                                        <p:tgtEl>
                                          <p:spTgt spid="51"/>
                                        </p:tgtEl>
                                        <p:attrNameLst>
                                          <p:attrName>ppt_y</p:attrName>
                                        </p:attrNameLst>
                                      </p:cBhvr>
                                      <p:tavLst>
                                        <p:tav tm="0">
                                          <p:val>
                                            <p:strVal val="#ppt_y+.1"/>
                                          </p:val>
                                        </p:tav>
                                        <p:tav tm="100000">
                                          <p:val>
                                            <p:strVal val="#ppt_y"/>
                                          </p:val>
                                        </p:tav>
                                      </p:tavLst>
                                    </p:anim>
                                  </p:childTnLst>
                                </p:cTn>
                              </p:par>
                              <p:par>
                                <p:cTn id="43" presetID="10" presetClass="entr" presetSubtype="0" fill="hold" grpId="0" nodeType="withEffect">
                                  <p:stCondLst>
                                    <p:cond delay="170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500"/>
                                        <p:tgtEl>
                                          <p:spTgt spid="49"/>
                                        </p:tgtEl>
                                      </p:cBhvr>
                                    </p:animEffect>
                                  </p:childTnLst>
                                </p:cTn>
                              </p:par>
                              <p:par>
                                <p:cTn id="46" presetID="10" presetClass="entr" presetSubtype="0" fill="hold" grpId="0" nodeType="withEffect">
                                  <p:stCondLst>
                                    <p:cond delay="2200"/>
                                  </p:stCondLst>
                                  <p:childTnLst>
                                    <p:set>
                                      <p:cBhvr>
                                        <p:cTn id="47" dur="1" fill="hold">
                                          <p:stCondLst>
                                            <p:cond delay="0"/>
                                          </p:stCondLst>
                                        </p:cTn>
                                        <p:tgtEl>
                                          <p:spTgt spid="55"/>
                                        </p:tgtEl>
                                        <p:attrNameLst>
                                          <p:attrName>style.visibility</p:attrName>
                                        </p:attrNameLst>
                                      </p:cBhvr>
                                      <p:to>
                                        <p:strVal val="visible"/>
                                      </p:to>
                                    </p:set>
                                    <p:animEffect transition="in" filter="fade">
                                      <p:cBhvr>
                                        <p:cTn id="48" dur="500"/>
                                        <p:tgtEl>
                                          <p:spTgt spid="55"/>
                                        </p:tgtEl>
                                      </p:cBhvr>
                                    </p:animEffect>
                                  </p:childTnLst>
                                </p:cTn>
                              </p:par>
                              <p:par>
                                <p:cTn id="49" presetID="42" presetClass="entr" presetSubtype="0" fill="hold" nodeType="withEffect">
                                  <p:stCondLst>
                                    <p:cond delay="230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300"/>
                                        <p:tgtEl>
                                          <p:spTgt spid="56"/>
                                        </p:tgtEl>
                                      </p:cBhvr>
                                    </p:animEffect>
                                    <p:anim calcmode="lin" valueType="num">
                                      <p:cBhvr>
                                        <p:cTn id="52" dur="300" fill="hold"/>
                                        <p:tgtEl>
                                          <p:spTgt spid="56"/>
                                        </p:tgtEl>
                                        <p:attrNameLst>
                                          <p:attrName>ppt_x</p:attrName>
                                        </p:attrNameLst>
                                      </p:cBhvr>
                                      <p:tavLst>
                                        <p:tav tm="0">
                                          <p:val>
                                            <p:strVal val="#ppt_x"/>
                                          </p:val>
                                        </p:tav>
                                        <p:tav tm="100000">
                                          <p:val>
                                            <p:strVal val="#ppt_x"/>
                                          </p:val>
                                        </p:tav>
                                      </p:tavLst>
                                    </p:anim>
                                    <p:anim calcmode="lin" valueType="num">
                                      <p:cBhvr>
                                        <p:cTn id="53" dur="300" fill="hold"/>
                                        <p:tgtEl>
                                          <p:spTgt spid="56"/>
                                        </p:tgtEl>
                                        <p:attrNameLst>
                                          <p:attrName>ppt_y</p:attrName>
                                        </p:attrNameLst>
                                      </p:cBhvr>
                                      <p:tavLst>
                                        <p:tav tm="0">
                                          <p:val>
                                            <p:strVal val="#ppt_y+.1"/>
                                          </p:val>
                                        </p:tav>
                                        <p:tav tm="100000">
                                          <p:val>
                                            <p:strVal val="#ppt_y"/>
                                          </p:val>
                                        </p:tav>
                                      </p:tavLst>
                                    </p:anim>
                                  </p:childTnLst>
                                </p:cTn>
                              </p:par>
                              <p:par>
                                <p:cTn id="54" presetID="10" presetClass="entr" presetSubtype="0" fill="hold" grpId="0" nodeType="withEffect">
                                  <p:stCondLst>
                                    <p:cond delay="2200"/>
                                  </p:stCondLst>
                                  <p:childTnLst>
                                    <p:set>
                                      <p:cBhvr>
                                        <p:cTn id="55" dur="1" fill="hold">
                                          <p:stCondLst>
                                            <p:cond delay="0"/>
                                          </p:stCondLst>
                                        </p:cTn>
                                        <p:tgtEl>
                                          <p:spTgt spid="54"/>
                                        </p:tgtEl>
                                        <p:attrNameLst>
                                          <p:attrName>style.visibility</p:attrName>
                                        </p:attrNameLst>
                                      </p:cBhvr>
                                      <p:to>
                                        <p:strVal val="visible"/>
                                      </p:to>
                                    </p:set>
                                    <p:animEffect transition="in" filter="fade">
                                      <p:cBhvr>
                                        <p:cTn id="56" dur="500"/>
                                        <p:tgtEl>
                                          <p:spTgt spid="54"/>
                                        </p:tgtEl>
                                      </p:cBhvr>
                                    </p:animEffect>
                                  </p:childTnLst>
                                </p:cTn>
                              </p:par>
                              <p:par>
                                <p:cTn id="57" presetID="10" presetClass="entr" presetSubtype="0" fill="hold" grpId="0" nodeType="withEffect">
                                  <p:stCondLst>
                                    <p:cond delay="3400"/>
                                  </p:stCondLst>
                                  <p:childTnLst>
                                    <p:set>
                                      <p:cBhvr>
                                        <p:cTn id="58" dur="1" fill="hold">
                                          <p:stCondLst>
                                            <p:cond delay="0"/>
                                          </p:stCondLst>
                                        </p:cTn>
                                        <p:tgtEl>
                                          <p:spTgt spid="60"/>
                                        </p:tgtEl>
                                        <p:attrNameLst>
                                          <p:attrName>style.visibility</p:attrName>
                                        </p:attrNameLst>
                                      </p:cBhvr>
                                      <p:to>
                                        <p:strVal val="visible"/>
                                      </p:to>
                                    </p:set>
                                    <p:animEffect transition="in" filter="fade">
                                      <p:cBhvr>
                                        <p:cTn id="59" dur="500"/>
                                        <p:tgtEl>
                                          <p:spTgt spid="60"/>
                                        </p:tgtEl>
                                      </p:cBhvr>
                                    </p:animEffect>
                                  </p:childTnLst>
                                </p:cTn>
                              </p:par>
                              <p:par>
                                <p:cTn id="60" presetID="42" presetClass="entr" presetSubtype="0" fill="hold" nodeType="withEffect">
                                  <p:stCondLst>
                                    <p:cond delay="360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300"/>
                                        <p:tgtEl>
                                          <p:spTgt spid="61"/>
                                        </p:tgtEl>
                                      </p:cBhvr>
                                    </p:animEffect>
                                    <p:anim calcmode="lin" valueType="num">
                                      <p:cBhvr>
                                        <p:cTn id="63" dur="300" fill="hold"/>
                                        <p:tgtEl>
                                          <p:spTgt spid="61"/>
                                        </p:tgtEl>
                                        <p:attrNameLst>
                                          <p:attrName>ppt_x</p:attrName>
                                        </p:attrNameLst>
                                      </p:cBhvr>
                                      <p:tavLst>
                                        <p:tav tm="0">
                                          <p:val>
                                            <p:strVal val="#ppt_x"/>
                                          </p:val>
                                        </p:tav>
                                        <p:tav tm="100000">
                                          <p:val>
                                            <p:strVal val="#ppt_x"/>
                                          </p:val>
                                        </p:tav>
                                      </p:tavLst>
                                    </p:anim>
                                    <p:anim calcmode="lin" valueType="num">
                                      <p:cBhvr>
                                        <p:cTn id="64" dur="300" fill="hold"/>
                                        <p:tgtEl>
                                          <p:spTgt spid="61"/>
                                        </p:tgtEl>
                                        <p:attrNameLst>
                                          <p:attrName>ppt_y</p:attrName>
                                        </p:attrNameLst>
                                      </p:cBhvr>
                                      <p:tavLst>
                                        <p:tav tm="0">
                                          <p:val>
                                            <p:strVal val="#ppt_y+.1"/>
                                          </p:val>
                                        </p:tav>
                                        <p:tav tm="100000">
                                          <p:val>
                                            <p:strVal val="#ppt_y"/>
                                          </p:val>
                                        </p:tav>
                                      </p:tavLst>
                                    </p:anim>
                                  </p:childTnLst>
                                </p:cTn>
                              </p:par>
                              <p:par>
                                <p:cTn id="65" presetID="10" presetClass="entr" presetSubtype="0" fill="hold" grpId="0" nodeType="withEffect">
                                  <p:stCondLst>
                                    <p:cond delay="3400"/>
                                  </p:stCondLst>
                                  <p:childTnLst>
                                    <p:set>
                                      <p:cBhvr>
                                        <p:cTn id="66" dur="1" fill="hold">
                                          <p:stCondLst>
                                            <p:cond delay="0"/>
                                          </p:stCondLst>
                                        </p:cTn>
                                        <p:tgtEl>
                                          <p:spTgt spid="59"/>
                                        </p:tgtEl>
                                        <p:attrNameLst>
                                          <p:attrName>style.visibility</p:attrName>
                                        </p:attrNameLst>
                                      </p:cBhvr>
                                      <p:to>
                                        <p:strVal val="visible"/>
                                      </p:to>
                                    </p:set>
                                    <p:animEffect transition="in" filter="fade">
                                      <p:cBhvr>
                                        <p:cTn id="67" dur="500"/>
                                        <p:tgtEl>
                                          <p:spTgt spid="59"/>
                                        </p:tgtEl>
                                      </p:cBhvr>
                                    </p:animEffect>
                                  </p:childTnLst>
                                </p:cTn>
                              </p:par>
                              <p:par>
                                <p:cTn id="68" presetID="10" presetClass="entr" presetSubtype="0" fill="hold" grpId="0" nodeType="withEffect">
                                  <p:stCondLst>
                                    <p:cond delay="3900"/>
                                  </p:stCondLst>
                                  <p:childTnLst>
                                    <p:set>
                                      <p:cBhvr>
                                        <p:cTn id="69" dur="1" fill="hold">
                                          <p:stCondLst>
                                            <p:cond delay="0"/>
                                          </p:stCondLst>
                                        </p:cTn>
                                        <p:tgtEl>
                                          <p:spTgt spid="65"/>
                                        </p:tgtEl>
                                        <p:attrNameLst>
                                          <p:attrName>style.visibility</p:attrName>
                                        </p:attrNameLst>
                                      </p:cBhvr>
                                      <p:to>
                                        <p:strVal val="visible"/>
                                      </p:to>
                                    </p:set>
                                    <p:animEffect transition="in" filter="fade">
                                      <p:cBhvr>
                                        <p:cTn id="70" dur="500"/>
                                        <p:tgtEl>
                                          <p:spTgt spid="65"/>
                                        </p:tgtEl>
                                      </p:cBhvr>
                                    </p:animEffect>
                                  </p:childTnLst>
                                </p:cTn>
                              </p:par>
                              <p:par>
                                <p:cTn id="71" presetID="42" presetClass="entr" presetSubtype="0" fill="hold" nodeType="withEffect">
                                  <p:stCondLst>
                                    <p:cond delay="4000"/>
                                  </p:stCondLst>
                                  <p:childTnLst>
                                    <p:set>
                                      <p:cBhvr>
                                        <p:cTn id="72" dur="1" fill="hold">
                                          <p:stCondLst>
                                            <p:cond delay="0"/>
                                          </p:stCondLst>
                                        </p:cTn>
                                        <p:tgtEl>
                                          <p:spTgt spid="66"/>
                                        </p:tgtEl>
                                        <p:attrNameLst>
                                          <p:attrName>style.visibility</p:attrName>
                                        </p:attrNameLst>
                                      </p:cBhvr>
                                      <p:to>
                                        <p:strVal val="visible"/>
                                      </p:to>
                                    </p:set>
                                    <p:animEffect transition="in" filter="fade">
                                      <p:cBhvr>
                                        <p:cTn id="73" dur="300"/>
                                        <p:tgtEl>
                                          <p:spTgt spid="66"/>
                                        </p:tgtEl>
                                      </p:cBhvr>
                                    </p:animEffect>
                                    <p:anim calcmode="lin" valueType="num">
                                      <p:cBhvr>
                                        <p:cTn id="74" dur="300" fill="hold"/>
                                        <p:tgtEl>
                                          <p:spTgt spid="66"/>
                                        </p:tgtEl>
                                        <p:attrNameLst>
                                          <p:attrName>ppt_x</p:attrName>
                                        </p:attrNameLst>
                                      </p:cBhvr>
                                      <p:tavLst>
                                        <p:tav tm="0">
                                          <p:val>
                                            <p:strVal val="#ppt_x"/>
                                          </p:val>
                                        </p:tav>
                                        <p:tav tm="100000">
                                          <p:val>
                                            <p:strVal val="#ppt_x"/>
                                          </p:val>
                                        </p:tav>
                                      </p:tavLst>
                                    </p:anim>
                                    <p:anim calcmode="lin" valueType="num">
                                      <p:cBhvr>
                                        <p:cTn id="75" dur="300" fill="hold"/>
                                        <p:tgtEl>
                                          <p:spTgt spid="66"/>
                                        </p:tgtEl>
                                        <p:attrNameLst>
                                          <p:attrName>ppt_y</p:attrName>
                                        </p:attrNameLst>
                                      </p:cBhvr>
                                      <p:tavLst>
                                        <p:tav tm="0">
                                          <p:val>
                                            <p:strVal val="#ppt_y+.1"/>
                                          </p:val>
                                        </p:tav>
                                        <p:tav tm="100000">
                                          <p:val>
                                            <p:strVal val="#ppt_y"/>
                                          </p:val>
                                        </p:tav>
                                      </p:tavLst>
                                    </p:anim>
                                  </p:childTnLst>
                                </p:cTn>
                              </p:par>
                              <p:par>
                                <p:cTn id="76" presetID="10" presetClass="entr" presetSubtype="0" fill="hold" grpId="0" nodeType="withEffect">
                                  <p:stCondLst>
                                    <p:cond delay="4000"/>
                                  </p:stCondLst>
                                  <p:childTnLst>
                                    <p:set>
                                      <p:cBhvr>
                                        <p:cTn id="77" dur="1" fill="hold">
                                          <p:stCondLst>
                                            <p:cond delay="0"/>
                                          </p:stCondLst>
                                        </p:cTn>
                                        <p:tgtEl>
                                          <p:spTgt spid="64"/>
                                        </p:tgtEl>
                                        <p:attrNameLst>
                                          <p:attrName>style.visibility</p:attrName>
                                        </p:attrNameLst>
                                      </p:cBhvr>
                                      <p:to>
                                        <p:strVal val="visible"/>
                                      </p:to>
                                    </p:set>
                                    <p:animEffect transition="in" filter="fade">
                                      <p:cBhvr>
                                        <p:cTn id="78" dur="500"/>
                                        <p:tgtEl>
                                          <p:spTgt spid="64"/>
                                        </p:tgtEl>
                                      </p:cBhvr>
                                    </p:animEffect>
                                  </p:childTnLst>
                                </p:cTn>
                              </p:par>
                              <p:par>
                                <p:cTn id="79" presetID="10" presetClass="entr" presetSubtype="0" fill="hold" grpId="0" nodeType="withEffect">
                                  <p:stCondLst>
                                    <p:cond delay="5100"/>
                                  </p:stCondLst>
                                  <p:childTnLst>
                                    <p:set>
                                      <p:cBhvr>
                                        <p:cTn id="80" dur="1" fill="hold">
                                          <p:stCondLst>
                                            <p:cond delay="0"/>
                                          </p:stCondLst>
                                        </p:cTn>
                                        <p:tgtEl>
                                          <p:spTgt spid="45"/>
                                        </p:tgtEl>
                                        <p:attrNameLst>
                                          <p:attrName>style.visibility</p:attrName>
                                        </p:attrNameLst>
                                      </p:cBhvr>
                                      <p:to>
                                        <p:strVal val="visible"/>
                                      </p:to>
                                    </p:set>
                                    <p:animEffect transition="in" filter="fade">
                                      <p:cBhvr>
                                        <p:cTn id="81" dur="500"/>
                                        <p:tgtEl>
                                          <p:spTgt spid="45"/>
                                        </p:tgtEl>
                                      </p:cBhvr>
                                    </p:animEffect>
                                  </p:childTnLst>
                                </p:cTn>
                              </p:par>
                              <p:par>
                                <p:cTn id="82" presetID="42" presetClass="entr" presetSubtype="0" fill="hold" nodeType="withEffect">
                                  <p:stCondLst>
                                    <p:cond delay="5300"/>
                                  </p:stCondLst>
                                  <p:childTnLst>
                                    <p:set>
                                      <p:cBhvr>
                                        <p:cTn id="83" dur="1" fill="hold">
                                          <p:stCondLst>
                                            <p:cond delay="0"/>
                                          </p:stCondLst>
                                        </p:cTn>
                                        <p:tgtEl>
                                          <p:spTgt spid="46"/>
                                        </p:tgtEl>
                                        <p:attrNameLst>
                                          <p:attrName>style.visibility</p:attrName>
                                        </p:attrNameLst>
                                      </p:cBhvr>
                                      <p:to>
                                        <p:strVal val="visible"/>
                                      </p:to>
                                    </p:set>
                                    <p:animEffect transition="in" filter="fade">
                                      <p:cBhvr>
                                        <p:cTn id="84" dur="300"/>
                                        <p:tgtEl>
                                          <p:spTgt spid="46"/>
                                        </p:tgtEl>
                                      </p:cBhvr>
                                    </p:animEffect>
                                    <p:anim calcmode="lin" valueType="num">
                                      <p:cBhvr>
                                        <p:cTn id="85" dur="300" fill="hold"/>
                                        <p:tgtEl>
                                          <p:spTgt spid="46"/>
                                        </p:tgtEl>
                                        <p:attrNameLst>
                                          <p:attrName>ppt_x</p:attrName>
                                        </p:attrNameLst>
                                      </p:cBhvr>
                                      <p:tavLst>
                                        <p:tav tm="0">
                                          <p:val>
                                            <p:strVal val="#ppt_x"/>
                                          </p:val>
                                        </p:tav>
                                        <p:tav tm="100000">
                                          <p:val>
                                            <p:strVal val="#ppt_x"/>
                                          </p:val>
                                        </p:tav>
                                      </p:tavLst>
                                    </p:anim>
                                    <p:anim calcmode="lin" valueType="num">
                                      <p:cBhvr>
                                        <p:cTn id="86" dur="300" fill="hold"/>
                                        <p:tgtEl>
                                          <p:spTgt spid="46"/>
                                        </p:tgtEl>
                                        <p:attrNameLst>
                                          <p:attrName>ppt_y</p:attrName>
                                        </p:attrNameLst>
                                      </p:cBhvr>
                                      <p:tavLst>
                                        <p:tav tm="0">
                                          <p:val>
                                            <p:strVal val="#ppt_y+.1"/>
                                          </p:val>
                                        </p:tav>
                                        <p:tav tm="100000">
                                          <p:val>
                                            <p:strVal val="#ppt_y"/>
                                          </p:val>
                                        </p:tav>
                                      </p:tavLst>
                                    </p:anim>
                                  </p:childTnLst>
                                </p:cTn>
                              </p:par>
                              <p:par>
                                <p:cTn id="87" presetID="10" presetClass="entr" presetSubtype="0" fill="hold" grpId="0" nodeType="withEffect">
                                  <p:stCondLst>
                                    <p:cond delay="5200"/>
                                  </p:stCondLst>
                                  <p:childTnLst>
                                    <p:set>
                                      <p:cBhvr>
                                        <p:cTn id="88" dur="1" fill="hold">
                                          <p:stCondLst>
                                            <p:cond delay="0"/>
                                          </p:stCondLst>
                                        </p:cTn>
                                        <p:tgtEl>
                                          <p:spTgt spid="44"/>
                                        </p:tgtEl>
                                        <p:attrNameLst>
                                          <p:attrName>style.visibility</p:attrName>
                                        </p:attrNameLst>
                                      </p:cBhvr>
                                      <p:to>
                                        <p:strVal val="visible"/>
                                      </p:to>
                                    </p:set>
                                    <p:animEffect transition="in" filter="fade">
                                      <p:cBhvr>
                                        <p:cTn id="89" dur="500"/>
                                        <p:tgtEl>
                                          <p:spTgt spid="44"/>
                                        </p:tgtEl>
                                      </p:cBhvr>
                                    </p:animEffect>
                                  </p:childTnLst>
                                </p:cTn>
                              </p:par>
                              <p:par>
                                <p:cTn id="90" presetID="22" presetClass="entr" presetSubtype="8" fill="hold" nodeType="withEffect">
                                  <p:stCondLst>
                                    <p:cond delay="2600"/>
                                  </p:stCondLst>
                                  <p:childTnLst>
                                    <p:set>
                                      <p:cBhvr>
                                        <p:cTn id="91" dur="1" fill="hold">
                                          <p:stCondLst>
                                            <p:cond delay="0"/>
                                          </p:stCondLst>
                                        </p:cTn>
                                        <p:tgtEl>
                                          <p:spTgt spid="85"/>
                                        </p:tgtEl>
                                        <p:attrNameLst>
                                          <p:attrName>style.visibility</p:attrName>
                                        </p:attrNameLst>
                                      </p:cBhvr>
                                      <p:to>
                                        <p:strVal val="visible"/>
                                      </p:to>
                                    </p:set>
                                    <p:animEffect transition="in" filter="wipe(left)">
                                      <p:cBhvr>
                                        <p:cTn id="92" dur="500"/>
                                        <p:tgtEl>
                                          <p:spTgt spid="85"/>
                                        </p:tgtEl>
                                      </p:cBhvr>
                                    </p:animEffect>
                                  </p:childTnLst>
                                </p:cTn>
                              </p:par>
                              <p:par>
                                <p:cTn id="93" presetID="22" presetClass="entr" presetSubtype="8" fill="hold" nodeType="withEffect">
                                  <p:stCondLst>
                                    <p:cond delay="4400"/>
                                  </p:stCondLst>
                                  <p:childTnLst>
                                    <p:set>
                                      <p:cBhvr>
                                        <p:cTn id="94" dur="1" fill="hold">
                                          <p:stCondLst>
                                            <p:cond delay="0"/>
                                          </p:stCondLst>
                                        </p:cTn>
                                        <p:tgtEl>
                                          <p:spTgt spid="109"/>
                                        </p:tgtEl>
                                        <p:attrNameLst>
                                          <p:attrName>style.visibility</p:attrName>
                                        </p:attrNameLst>
                                      </p:cBhvr>
                                      <p:to>
                                        <p:strVal val="visible"/>
                                      </p:to>
                                    </p:set>
                                    <p:animEffect transition="in" filter="wipe(left)">
                                      <p:cBhvr>
                                        <p:cTn id="95" dur="500"/>
                                        <p:tgtEl>
                                          <p:spTgt spid="109"/>
                                        </p:tgtEl>
                                      </p:cBhvr>
                                    </p:animEffect>
                                  </p:childTnLst>
                                </p:cTn>
                              </p:par>
                              <p:par>
                                <p:cTn id="96" presetID="22" presetClass="entr" presetSubtype="8" fill="hold" nodeType="withEffect">
                                  <p:stCondLst>
                                    <p:cond delay="5700"/>
                                  </p:stCondLst>
                                  <p:childTnLst>
                                    <p:set>
                                      <p:cBhvr>
                                        <p:cTn id="97" dur="1" fill="hold">
                                          <p:stCondLst>
                                            <p:cond delay="0"/>
                                          </p:stCondLst>
                                        </p:cTn>
                                        <p:tgtEl>
                                          <p:spTgt spid="113"/>
                                        </p:tgtEl>
                                        <p:attrNameLst>
                                          <p:attrName>style.visibility</p:attrName>
                                        </p:attrNameLst>
                                      </p:cBhvr>
                                      <p:to>
                                        <p:strVal val="visible"/>
                                      </p:to>
                                    </p:set>
                                    <p:animEffect transition="in" filter="wipe(left)">
                                      <p:cBhvr>
                                        <p:cTn id="98" dur="500"/>
                                        <p:tgtEl>
                                          <p:spTgt spid="113"/>
                                        </p:tgtEl>
                                      </p:cBhvr>
                                    </p:animEffect>
                                  </p:childTnLst>
                                </p:cTn>
                              </p:par>
                              <p:par>
                                <p:cTn id="99" presetID="22" presetClass="entr" presetSubtype="1" fill="hold" grpId="0" nodeType="withEffect">
                                  <p:stCondLst>
                                    <p:cond delay="2900"/>
                                  </p:stCondLst>
                                  <p:childTnLst>
                                    <p:set>
                                      <p:cBhvr>
                                        <p:cTn id="100" dur="1" fill="hold">
                                          <p:stCondLst>
                                            <p:cond delay="0"/>
                                          </p:stCondLst>
                                        </p:cTn>
                                        <p:tgtEl>
                                          <p:spTgt spid="88"/>
                                        </p:tgtEl>
                                        <p:attrNameLst>
                                          <p:attrName>style.visibility</p:attrName>
                                        </p:attrNameLst>
                                      </p:cBhvr>
                                      <p:to>
                                        <p:strVal val="visible"/>
                                      </p:to>
                                    </p:set>
                                    <p:animEffect transition="in" filter="wipe(up)">
                                      <p:cBhvr>
                                        <p:cTn id="101" dur="500"/>
                                        <p:tgtEl>
                                          <p:spTgt spid="88"/>
                                        </p:tgtEl>
                                      </p:cBhvr>
                                    </p:animEffect>
                                  </p:childTnLst>
                                </p:cTn>
                              </p:par>
                              <p:par>
                                <p:cTn id="102" presetID="22" presetClass="entr" presetSubtype="1" fill="hold" grpId="0" nodeType="withEffect">
                                  <p:stCondLst>
                                    <p:cond delay="4700"/>
                                  </p:stCondLst>
                                  <p:childTnLst>
                                    <p:set>
                                      <p:cBhvr>
                                        <p:cTn id="103" dur="1" fill="hold">
                                          <p:stCondLst>
                                            <p:cond delay="0"/>
                                          </p:stCondLst>
                                        </p:cTn>
                                        <p:tgtEl>
                                          <p:spTgt spid="112"/>
                                        </p:tgtEl>
                                        <p:attrNameLst>
                                          <p:attrName>style.visibility</p:attrName>
                                        </p:attrNameLst>
                                      </p:cBhvr>
                                      <p:to>
                                        <p:strVal val="visible"/>
                                      </p:to>
                                    </p:set>
                                    <p:animEffect transition="in" filter="wipe(up)">
                                      <p:cBhvr>
                                        <p:cTn id="104" dur="500"/>
                                        <p:tgtEl>
                                          <p:spTgt spid="112"/>
                                        </p:tgtEl>
                                      </p:cBhvr>
                                    </p:animEffect>
                                  </p:childTnLst>
                                </p:cTn>
                              </p:par>
                              <p:par>
                                <p:cTn id="105" presetID="22" presetClass="entr" presetSubtype="1" fill="hold" grpId="0" nodeType="withEffect">
                                  <p:stCondLst>
                                    <p:cond delay="6000"/>
                                  </p:stCondLst>
                                  <p:childTnLst>
                                    <p:set>
                                      <p:cBhvr>
                                        <p:cTn id="106" dur="1" fill="hold">
                                          <p:stCondLst>
                                            <p:cond delay="0"/>
                                          </p:stCondLst>
                                        </p:cTn>
                                        <p:tgtEl>
                                          <p:spTgt spid="116"/>
                                        </p:tgtEl>
                                        <p:attrNameLst>
                                          <p:attrName>style.visibility</p:attrName>
                                        </p:attrNameLst>
                                      </p:cBhvr>
                                      <p:to>
                                        <p:strVal val="visible"/>
                                      </p:to>
                                    </p:set>
                                    <p:animEffect transition="in" filter="wipe(up)">
                                      <p:cBhvr>
                                        <p:cTn id="107" dur="500"/>
                                        <p:tgtEl>
                                          <p:spTgt spid="116"/>
                                        </p:tgtEl>
                                      </p:cBhvr>
                                    </p:animEffect>
                                  </p:childTnLst>
                                </p:cTn>
                              </p:par>
                            </p:childTnLst>
                          </p:cTn>
                        </p:par>
                        <p:par>
                          <p:cTn id="108" fill="hold">
                            <p:stCondLst>
                              <p:cond delay="0"/>
                            </p:stCondLst>
                            <p:childTnLst>
                              <p:par>
                                <p:cTn id="109" presetID="10" presetClass="entr" presetSubtype="0" fill="hold" grpId="0" nodeType="afterEffect">
                                  <p:stCondLst>
                                    <p:cond delay="0"/>
                                  </p:stCondLst>
                                  <p:childTnLst>
                                    <p:set>
                                      <p:cBhvr>
                                        <p:cTn id="110" dur="1" fill="hold">
                                          <p:stCondLst>
                                            <p:cond delay="0"/>
                                          </p:stCondLst>
                                        </p:cTn>
                                        <p:tgtEl>
                                          <p:spTgt spid="73"/>
                                        </p:tgtEl>
                                        <p:attrNameLst>
                                          <p:attrName>style.visibility</p:attrName>
                                        </p:attrNameLst>
                                      </p:cBhvr>
                                      <p:to>
                                        <p:strVal val="visible"/>
                                      </p:to>
                                    </p:set>
                                    <p:animEffect transition="in" filter="fade">
                                      <p:cBhvr>
                                        <p:cTn id="111"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9" grpId="0"/>
      <p:bldP spid="40" grpId="0" animBg="1"/>
      <p:bldP spid="44" grpId="0"/>
      <p:bldP spid="45" grpId="0" animBg="1"/>
      <p:bldP spid="49" grpId="0"/>
      <p:bldP spid="50" grpId="0" animBg="1"/>
      <p:bldP spid="54" grpId="0"/>
      <p:bldP spid="55" grpId="0" animBg="1"/>
      <p:bldP spid="59" grpId="0"/>
      <p:bldP spid="60" grpId="0" animBg="1"/>
      <p:bldP spid="64" grpId="0"/>
      <p:bldP spid="65" grpId="0" animBg="1"/>
      <p:bldP spid="72" grpId="0"/>
      <p:bldP spid="88" grpId="0"/>
      <p:bldP spid="112" grpId="0"/>
      <p:bldP spid="116" grpId="0"/>
      <p:bldP spid="7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hlinkClick r:id="rId1"/>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9488" y="1633469"/>
            <a:ext cx="6132512" cy="4071987"/>
          </a:xfrm>
          <a:prstGeom prst="rect">
            <a:avLst/>
          </a:prstGeom>
        </p:spPr>
      </p:pic>
      <p:sp>
        <p:nvSpPr>
          <p:cNvPr id="13" name="文本框 12"/>
          <p:cNvSpPr txBox="1"/>
          <p:nvPr/>
        </p:nvSpPr>
        <p:spPr>
          <a:xfrm>
            <a:off x="982814" y="218402"/>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grpSp>
        <p:nvGrpSpPr>
          <p:cNvPr id="78" name="组合 77"/>
          <p:cNvGrpSpPr/>
          <p:nvPr/>
        </p:nvGrpSpPr>
        <p:grpSpPr>
          <a:xfrm>
            <a:off x="396010" y="1306459"/>
            <a:ext cx="603250" cy="699770"/>
            <a:chOff x="623443" y="1726565"/>
            <a:chExt cx="603250" cy="699770"/>
          </a:xfrm>
        </p:grpSpPr>
        <p:sp>
          <p:nvSpPr>
            <p:cNvPr id="79" name="六边形 78"/>
            <p:cNvSpPr/>
            <p:nvPr/>
          </p:nvSpPr>
          <p:spPr>
            <a:xfrm rot="5400000">
              <a:off x="575183" y="1774825"/>
              <a:ext cx="699770" cy="603250"/>
            </a:xfrm>
            <a:prstGeom prst="hexag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80" name="文本框 79"/>
            <p:cNvSpPr txBox="1"/>
            <p:nvPr/>
          </p:nvSpPr>
          <p:spPr>
            <a:xfrm>
              <a:off x="639890" y="1876395"/>
              <a:ext cx="570357" cy="400110"/>
            </a:xfrm>
            <a:prstGeom prst="rect">
              <a:avLst/>
            </a:prstGeom>
            <a:noFill/>
          </p:spPr>
          <p:txBody>
            <a:bodyPr wrap="square" rtlCol="0">
              <a:spAutoFit/>
            </a:bodyPr>
            <a:lstStyle/>
            <a:p>
              <a:pPr algn="ctr"/>
              <a:r>
                <a:rPr lang="en-US" altLang="zh-CN" sz="2000" dirty="0" smtClean="0">
                  <a:solidFill>
                    <a:schemeClr val="bg1"/>
                  </a:solidFill>
                  <a:latin typeface="+mn-ea"/>
                  <a:cs typeface="+mn-ea"/>
                </a:rPr>
                <a:t>01</a:t>
              </a:r>
              <a:endParaRPr lang="zh-CN" altLang="en-US" sz="2000" dirty="0">
                <a:solidFill>
                  <a:schemeClr val="bg1"/>
                </a:solidFill>
                <a:latin typeface="+mn-ea"/>
                <a:cs typeface="+mn-ea"/>
              </a:endParaRPr>
            </a:p>
          </p:txBody>
        </p:sp>
      </p:grpSp>
      <p:sp>
        <p:nvSpPr>
          <p:cNvPr id="81" name="文本框 80"/>
          <p:cNvSpPr txBox="1"/>
          <p:nvPr/>
        </p:nvSpPr>
        <p:spPr>
          <a:xfrm>
            <a:off x="1091113" y="1490930"/>
            <a:ext cx="4591572" cy="369332"/>
          </a:xfrm>
          <a:prstGeom prst="rect">
            <a:avLst/>
          </a:prstGeom>
          <a:noFill/>
        </p:spPr>
        <p:txBody>
          <a:bodyPr wrap="square" rtlCol="0">
            <a:spAutoFit/>
          </a:bodyPr>
          <a:lstStyle/>
          <a:p>
            <a:r>
              <a:rPr lang="zh-CN" altLang="en-US" dirty="0">
                <a:latin typeface="+mn-ea"/>
                <a:cs typeface="+mn-ea"/>
              </a:rPr>
              <a:t>点击具体内容点击输入具体</a:t>
            </a:r>
            <a:r>
              <a:rPr lang="zh-CN" altLang="en-US" dirty="0" smtClean="0">
                <a:latin typeface="+mn-ea"/>
                <a:cs typeface="+mn-ea"/>
              </a:rPr>
              <a:t>内容</a:t>
            </a:r>
            <a:endParaRPr lang="zh-CN" altLang="en-US" dirty="0">
              <a:latin typeface="+mn-ea"/>
              <a:cs typeface="+mn-ea"/>
            </a:endParaRPr>
          </a:p>
        </p:txBody>
      </p:sp>
      <p:grpSp>
        <p:nvGrpSpPr>
          <p:cNvPr id="82" name="组合 81"/>
          <p:cNvGrpSpPr/>
          <p:nvPr/>
        </p:nvGrpSpPr>
        <p:grpSpPr>
          <a:xfrm>
            <a:off x="396010" y="2713624"/>
            <a:ext cx="603250" cy="699770"/>
            <a:chOff x="623443" y="1726565"/>
            <a:chExt cx="603250" cy="699770"/>
          </a:xfrm>
        </p:grpSpPr>
        <p:sp>
          <p:nvSpPr>
            <p:cNvPr id="83" name="六边形 82"/>
            <p:cNvSpPr/>
            <p:nvPr/>
          </p:nvSpPr>
          <p:spPr>
            <a:xfrm rot="5400000">
              <a:off x="575183" y="1774825"/>
              <a:ext cx="699770" cy="603250"/>
            </a:xfrm>
            <a:prstGeom prst="hexag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84" name="文本框 83"/>
            <p:cNvSpPr txBox="1"/>
            <p:nvPr/>
          </p:nvSpPr>
          <p:spPr>
            <a:xfrm>
              <a:off x="639890" y="1876395"/>
              <a:ext cx="570357" cy="400110"/>
            </a:xfrm>
            <a:prstGeom prst="rect">
              <a:avLst/>
            </a:prstGeom>
            <a:noFill/>
          </p:spPr>
          <p:txBody>
            <a:bodyPr wrap="square" rtlCol="0">
              <a:spAutoFit/>
            </a:bodyPr>
            <a:lstStyle/>
            <a:p>
              <a:pPr algn="ctr"/>
              <a:r>
                <a:rPr lang="en-US" altLang="zh-CN" sz="2000" dirty="0" smtClean="0">
                  <a:solidFill>
                    <a:schemeClr val="bg1"/>
                  </a:solidFill>
                  <a:latin typeface="+mn-ea"/>
                  <a:cs typeface="+mn-ea"/>
                </a:rPr>
                <a:t>02</a:t>
              </a:r>
              <a:endParaRPr lang="zh-CN" altLang="en-US" sz="2000" dirty="0">
                <a:solidFill>
                  <a:schemeClr val="bg1"/>
                </a:solidFill>
                <a:latin typeface="+mn-ea"/>
                <a:cs typeface="+mn-ea"/>
              </a:endParaRPr>
            </a:p>
          </p:txBody>
        </p:sp>
      </p:grpSp>
      <p:sp>
        <p:nvSpPr>
          <p:cNvPr id="89" name="文本框 88"/>
          <p:cNvSpPr txBox="1"/>
          <p:nvPr/>
        </p:nvSpPr>
        <p:spPr>
          <a:xfrm>
            <a:off x="1091113" y="2898095"/>
            <a:ext cx="4591572" cy="369332"/>
          </a:xfrm>
          <a:prstGeom prst="rect">
            <a:avLst/>
          </a:prstGeom>
          <a:noFill/>
        </p:spPr>
        <p:txBody>
          <a:bodyPr wrap="square" rtlCol="0">
            <a:spAutoFit/>
          </a:bodyPr>
          <a:lstStyle/>
          <a:p>
            <a:r>
              <a:rPr lang="zh-CN" altLang="en-US" dirty="0">
                <a:latin typeface="+mn-ea"/>
                <a:cs typeface="+mn-ea"/>
              </a:rPr>
              <a:t>点击具体内容点击输入具体</a:t>
            </a:r>
            <a:r>
              <a:rPr lang="zh-CN" altLang="en-US" dirty="0" smtClean="0">
                <a:latin typeface="+mn-ea"/>
                <a:cs typeface="+mn-ea"/>
              </a:rPr>
              <a:t>内容</a:t>
            </a:r>
            <a:endParaRPr lang="zh-CN" altLang="en-US" dirty="0">
              <a:latin typeface="+mn-ea"/>
              <a:cs typeface="+mn-ea"/>
            </a:endParaRPr>
          </a:p>
        </p:txBody>
      </p:sp>
      <p:grpSp>
        <p:nvGrpSpPr>
          <p:cNvPr id="90" name="组合 89"/>
          <p:cNvGrpSpPr/>
          <p:nvPr/>
        </p:nvGrpSpPr>
        <p:grpSpPr>
          <a:xfrm>
            <a:off x="396010" y="4120789"/>
            <a:ext cx="603250" cy="699770"/>
            <a:chOff x="623443" y="1726565"/>
            <a:chExt cx="603250" cy="699770"/>
          </a:xfrm>
        </p:grpSpPr>
        <p:sp>
          <p:nvSpPr>
            <p:cNvPr id="91" name="六边形 90"/>
            <p:cNvSpPr/>
            <p:nvPr/>
          </p:nvSpPr>
          <p:spPr>
            <a:xfrm rot="5400000">
              <a:off x="575183" y="1774825"/>
              <a:ext cx="699770" cy="603250"/>
            </a:xfrm>
            <a:prstGeom prst="hexag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92" name="文本框 91"/>
            <p:cNvSpPr txBox="1"/>
            <p:nvPr/>
          </p:nvSpPr>
          <p:spPr>
            <a:xfrm>
              <a:off x="639890" y="1876395"/>
              <a:ext cx="570357" cy="400110"/>
            </a:xfrm>
            <a:prstGeom prst="rect">
              <a:avLst/>
            </a:prstGeom>
            <a:noFill/>
          </p:spPr>
          <p:txBody>
            <a:bodyPr wrap="square" rtlCol="0">
              <a:spAutoFit/>
            </a:bodyPr>
            <a:lstStyle/>
            <a:p>
              <a:pPr algn="ctr"/>
              <a:r>
                <a:rPr lang="en-US" altLang="zh-CN" sz="2000" dirty="0" smtClean="0">
                  <a:solidFill>
                    <a:schemeClr val="bg1"/>
                  </a:solidFill>
                  <a:latin typeface="+mn-ea"/>
                  <a:cs typeface="+mn-ea"/>
                </a:rPr>
                <a:t>03</a:t>
              </a:r>
              <a:endParaRPr lang="zh-CN" altLang="en-US" sz="2000" dirty="0">
                <a:solidFill>
                  <a:schemeClr val="bg1"/>
                </a:solidFill>
                <a:latin typeface="+mn-ea"/>
                <a:cs typeface="+mn-ea"/>
              </a:endParaRPr>
            </a:p>
          </p:txBody>
        </p:sp>
      </p:grpSp>
      <p:sp>
        <p:nvSpPr>
          <p:cNvPr id="93" name="文本框 92"/>
          <p:cNvSpPr txBox="1"/>
          <p:nvPr/>
        </p:nvSpPr>
        <p:spPr>
          <a:xfrm>
            <a:off x="1091113" y="4305260"/>
            <a:ext cx="4591572" cy="369332"/>
          </a:xfrm>
          <a:prstGeom prst="rect">
            <a:avLst/>
          </a:prstGeom>
          <a:noFill/>
        </p:spPr>
        <p:txBody>
          <a:bodyPr wrap="square" rtlCol="0">
            <a:spAutoFit/>
          </a:bodyPr>
          <a:lstStyle/>
          <a:p>
            <a:r>
              <a:rPr lang="zh-CN" altLang="en-US" dirty="0">
                <a:latin typeface="+mn-ea"/>
                <a:cs typeface="+mn-ea"/>
              </a:rPr>
              <a:t>点击具体内容点击输入具体</a:t>
            </a:r>
            <a:r>
              <a:rPr lang="zh-CN" altLang="en-US" dirty="0" smtClean="0">
                <a:latin typeface="+mn-ea"/>
                <a:cs typeface="+mn-ea"/>
              </a:rPr>
              <a:t>内容</a:t>
            </a:r>
            <a:endParaRPr lang="zh-CN" altLang="en-US" dirty="0">
              <a:latin typeface="+mn-ea"/>
              <a:cs typeface="+mn-ea"/>
            </a:endParaRPr>
          </a:p>
        </p:txBody>
      </p:sp>
      <p:grpSp>
        <p:nvGrpSpPr>
          <p:cNvPr id="94" name="组合 93"/>
          <p:cNvGrpSpPr/>
          <p:nvPr/>
        </p:nvGrpSpPr>
        <p:grpSpPr>
          <a:xfrm>
            <a:off x="396010" y="5527953"/>
            <a:ext cx="603250" cy="699770"/>
            <a:chOff x="623443" y="1726565"/>
            <a:chExt cx="603250" cy="699770"/>
          </a:xfrm>
        </p:grpSpPr>
        <p:sp>
          <p:nvSpPr>
            <p:cNvPr id="95" name="六边形 94"/>
            <p:cNvSpPr/>
            <p:nvPr/>
          </p:nvSpPr>
          <p:spPr>
            <a:xfrm rot="5400000">
              <a:off x="575183" y="1774825"/>
              <a:ext cx="699770" cy="603250"/>
            </a:xfrm>
            <a:prstGeom prst="hexag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96" name="文本框 95"/>
            <p:cNvSpPr txBox="1"/>
            <p:nvPr/>
          </p:nvSpPr>
          <p:spPr>
            <a:xfrm>
              <a:off x="639890" y="1876395"/>
              <a:ext cx="570357" cy="400110"/>
            </a:xfrm>
            <a:prstGeom prst="rect">
              <a:avLst/>
            </a:prstGeom>
            <a:noFill/>
          </p:spPr>
          <p:txBody>
            <a:bodyPr wrap="square" rtlCol="0">
              <a:spAutoFit/>
            </a:bodyPr>
            <a:lstStyle/>
            <a:p>
              <a:pPr algn="ctr"/>
              <a:r>
                <a:rPr lang="en-US" altLang="zh-CN" sz="2000" dirty="0" smtClean="0">
                  <a:solidFill>
                    <a:schemeClr val="bg1"/>
                  </a:solidFill>
                  <a:latin typeface="+mn-ea"/>
                  <a:cs typeface="+mn-ea"/>
                </a:rPr>
                <a:t>04</a:t>
              </a:r>
              <a:endParaRPr lang="zh-CN" altLang="en-US" sz="2000" dirty="0">
                <a:solidFill>
                  <a:schemeClr val="bg1"/>
                </a:solidFill>
                <a:latin typeface="+mn-ea"/>
                <a:cs typeface="+mn-ea"/>
              </a:endParaRPr>
            </a:p>
          </p:txBody>
        </p:sp>
      </p:grpSp>
      <p:sp>
        <p:nvSpPr>
          <p:cNvPr id="97" name="文本框 96"/>
          <p:cNvSpPr txBox="1"/>
          <p:nvPr/>
        </p:nvSpPr>
        <p:spPr>
          <a:xfrm>
            <a:off x="1091113" y="5712424"/>
            <a:ext cx="4591572" cy="369332"/>
          </a:xfrm>
          <a:prstGeom prst="rect">
            <a:avLst/>
          </a:prstGeom>
          <a:noFill/>
        </p:spPr>
        <p:txBody>
          <a:bodyPr wrap="square" rtlCol="0">
            <a:spAutoFit/>
          </a:bodyPr>
          <a:lstStyle/>
          <a:p>
            <a:r>
              <a:rPr lang="zh-CN" altLang="en-US" dirty="0">
                <a:latin typeface="+mn-ea"/>
                <a:cs typeface="+mn-ea"/>
              </a:rPr>
              <a:t>点击具体内容点击输入具体</a:t>
            </a:r>
            <a:r>
              <a:rPr lang="zh-CN" altLang="en-US" dirty="0" smtClean="0">
                <a:latin typeface="+mn-ea"/>
                <a:cs typeface="+mn-ea"/>
              </a:rPr>
              <a:t>内容</a:t>
            </a:r>
            <a:endParaRPr lang="zh-CN" altLang="en-US" dirty="0">
              <a:latin typeface="+mn-ea"/>
              <a:cs typeface="+mn-ea"/>
            </a:endParaRPr>
          </a:p>
        </p:txBody>
      </p:sp>
      <p:sp>
        <p:nvSpPr>
          <p:cNvPr id="28" name="文本框 27"/>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slow" advTm="0">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13"/>
                                            </p:tgtEl>
                                            <p:attrNameLst>
                                              <p:attrName>style.visibility</p:attrName>
                                            </p:attrNameLst>
                                          </p:cBhvr>
                                          <p:to>
                                            <p:strVal val="visible"/>
                                          </p:to>
                                        </p:set>
                                        <p:anim calcmode="lin" valueType="num">
                                          <p:cBhvr>
                                            <p:cTn id="7" dur="3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13"/>
                                            </p:tgtEl>
                                            <p:attrNameLst>
                                              <p:attrName>ppt_y</p:attrName>
                                            </p:attrNameLst>
                                          </p:cBhvr>
                                          <p:tavLst>
                                            <p:tav tm="0">
                                              <p:val>
                                                <p:strVal val="#ppt_y"/>
                                              </p:val>
                                            </p:tav>
                                            <p:tav tm="100000">
                                              <p:val>
                                                <p:strVal val="#ppt_y"/>
                                              </p:val>
                                            </p:tav>
                                          </p:tavLst>
                                        </p:anim>
                                        <p:anim calcmode="lin" valueType="num">
                                          <p:cBhvr>
                                            <p:cTn id="9" dur="3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500"/>
                                            <p:tgtEl>
                                              <p:spTgt spid="78"/>
                                            </p:tgtEl>
                                          </p:cBhvr>
                                        </p:animEffect>
                                      </p:childTnLst>
                                    </p:cTn>
                                  </p:par>
                                  <p:par>
                                    <p:cTn id="15" presetID="10" presetClass="entr" presetSubtype="0"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500"/>
                                            <p:tgtEl>
                                              <p:spTgt spid="82"/>
                                            </p:tgtEl>
                                          </p:cBhvr>
                                        </p:animEffect>
                                      </p:childTnLst>
                                    </p:cTn>
                                  </p:par>
                                  <p:par>
                                    <p:cTn id="18" presetID="10" presetClass="entr" presetSubtype="0" fill="hold" nodeType="withEffect">
                                      <p:stCondLst>
                                        <p:cond delay="0"/>
                                      </p:stCondLst>
                                      <p:childTnLst>
                                        <p:set>
                                          <p:cBhvr>
                                            <p:cTn id="19" dur="1" fill="hold">
                                              <p:stCondLst>
                                                <p:cond delay="0"/>
                                              </p:stCondLst>
                                            </p:cTn>
                                            <p:tgtEl>
                                              <p:spTgt spid="90"/>
                                            </p:tgtEl>
                                            <p:attrNameLst>
                                              <p:attrName>style.visibility</p:attrName>
                                            </p:attrNameLst>
                                          </p:cBhvr>
                                          <p:to>
                                            <p:strVal val="visible"/>
                                          </p:to>
                                        </p:set>
                                        <p:animEffect transition="in" filter="fade">
                                          <p:cBhvr>
                                            <p:cTn id="20" dur="500"/>
                                            <p:tgtEl>
                                              <p:spTgt spid="90"/>
                                            </p:tgtEl>
                                          </p:cBhvr>
                                        </p:animEffect>
                                      </p:childTnLst>
                                    </p:cTn>
                                  </p:par>
                                  <p:par>
                                    <p:cTn id="21" presetID="8" presetClass="emph" presetSubtype="0" repeatCount="3000" autoRev="1" fill="hold" nodeType="withEffect" p14:presetBounceEnd="4000">
                                      <p:stCondLst>
                                        <p:cond delay="500"/>
                                      </p:stCondLst>
                                      <p:childTnLst>
                                        <p:animRot by="480000" p14:bounceEnd="4000">
                                          <p:cBhvr>
                                            <p:cTn id="22" dur="150" fill="hold"/>
                                            <p:tgtEl>
                                              <p:spTgt spid="78"/>
                                            </p:tgtEl>
                                            <p:attrNameLst>
                                              <p:attrName>r</p:attrName>
                                            </p:attrNameLst>
                                          </p:cBhvr>
                                        </p:animRot>
                                      </p:childTnLst>
                                    </p:cTn>
                                  </p:par>
                                  <p:par>
                                    <p:cTn id="23" presetID="8" presetClass="emph" presetSubtype="0" repeatCount="3000" autoRev="1" fill="hold" nodeType="withEffect" p14:presetBounceEnd="4000">
                                      <p:stCondLst>
                                        <p:cond delay="500"/>
                                      </p:stCondLst>
                                      <p:childTnLst>
                                        <p:animRot by="480000" p14:bounceEnd="4000">
                                          <p:cBhvr>
                                            <p:cTn id="24" dur="150" fill="hold"/>
                                            <p:tgtEl>
                                              <p:spTgt spid="82"/>
                                            </p:tgtEl>
                                            <p:attrNameLst>
                                              <p:attrName>r</p:attrName>
                                            </p:attrNameLst>
                                          </p:cBhvr>
                                        </p:animRot>
                                      </p:childTnLst>
                                    </p:cTn>
                                  </p:par>
                                  <p:par>
                                    <p:cTn id="25" presetID="8" presetClass="emph" presetSubtype="0" repeatCount="3000" autoRev="1" fill="hold" nodeType="withEffect" p14:presetBounceEnd="4000">
                                      <p:stCondLst>
                                        <p:cond delay="500"/>
                                      </p:stCondLst>
                                      <p:childTnLst>
                                        <p:animRot by="480000" p14:bounceEnd="4000">
                                          <p:cBhvr>
                                            <p:cTn id="26" dur="150" fill="hold"/>
                                            <p:tgtEl>
                                              <p:spTgt spid="90"/>
                                            </p:tgtEl>
                                            <p:attrNameLst>
                                              <p:attrName>r</p:attrName>
                                            </p:attrNameLst>
                                          </p:cBhvr>
                                        </p:animRot>
                                      </p:childTnLst>
                                    </p:cTn>
                                  </p:par>
                                  <p:par>
                                    <p:cTn id="27" presetID="22" presetClass="entr" presetSubtype="8" fill="hold" grpId="0" nodeType="withEffect">
                                      <p:stCondLst>
                                        <p:cond delay="1400"/>
                                      </p:stCondLst>
                                      <p:childTnLst>
                                        <p:set>
                                          <p:cBhvr>
                                            <p:cTn id="28" dur="1" fill="hold">
                                              <p:stCondLst>
                                                <p:cond delay="0"/>
                                              </p:stCondLst>
                                            </p:cTn>
                                            <p:tgtEl>
                                              <p:spTgt spid="81"/>
                                            </p:tgtEl>
                                            <p:attrNameLst>
                                              <p:attrName>style.visibility</p:attrName>
                                            </p:attrNameLst>
                                          </p:cBhvr>
                                          <p:to>
                                            <p:strVal val="visible"/>
                                          </p:to>
                                        </p:set>
                                        <p:animEffect transition="in" filter="wipe(left)">
                                          <p:cBhvr>
                                            <p:cTn id="29" dur="500"/>
                                            <p:tgtEl>
                                              <p:spTgt spid="81"/>
                                            </p:tgtEl>
                                          </p:cBhvr>
                                        </p:animEffect>
                                      </p:childTnLst>
                                    </p:cTn>
                                  </p:par>
                                  <p:par>
                                    <p:cTn id="30" presetID="22" presetClass="entr" presetSubtype="8" fill="hold" grpId="0" nodeType="withEffect">
                                      <p:stCondLst>
                                        <p:cond delay="1400"/>
                                      </p:stCondLst>
                                      <p:childTnLst>
                                        <p:set>
                                          <p:cBhvr>
                                            <p:cTn id="31" dur="1" fill="hold">
                                              <p:stCondLst>
                                                <p:cond delay="0"/>
                                              </p:stCondLst>
                                            </p:cTn>
                                            <p:tgtEl>
                                              <p:spTgt spid="89"/>
                                            </p:tgtEl>
                                            <p:attrNameLst>
                                              <p:attrName>style.visibility</p:attrName>
                                            </p:attrNameLst>
                                          </p:cBhvr>
                                          <p:to>
                                            <p:strVal val="visible"/>
                                          </p:to>
                                        </p:set>
                                        <p:animEffect transition="in" filter="wipe(left)">
                                          <p:cBhvr>
                                            <p:cTn id="32" dur="500"/>
                                            <p:tgtEl>
                                              <p:spTgt spid="89"/>
                                            </p:tgtEl>
                                          </p:cBhvr>
                                        </p:animEffect>
                                      </p:childTnLst>
                                    </p:cTn>
                                  </p:par>
                                  <p:par>
                                    <p:cTn id="33" presetID="22" presetClass="entr" presetSubtype="8" fill="hold" grpId="0" nodeType="withEffect">
                                      <p:stCondLst>
                                        <p:cond delay="1400"/>
                                      </p:stCondLst>
                                      <p:childTnLst>
                                        <p:set>
                                          <p:cBhvr>
                                            <p:cTn id="34" dur="1" fill="hold">
                                              <p:stCondLst>
                                                <p:cond delay="0"/>
                                              </p:stCondLst>
                                            </p:cTn>
                                            <p:tgtEl>
                                              <p:spTgt spid="93"/>
                                            </p:tgtEl>
                                            <p:attrNameLst>
                                              <p:attrName>style.visibility</p:attrName>
                                            </p:attrNameLst>
                                          </p:cBhvr>
                                          <p:to>
                                            <p:strVal val="visible"/>
                                          </p:to>
                                        </p:set>
                                        <p:animEffect transition="in" filter="wipe(left)">
                                          <p:cBhvr>
                                            <p:cTn id="35" dur="500"/>
                                            <p:tgtEl>
                                              <p:spTgt spid="93"/>
                                            </p:tgtEl>
                                          </p:cBhvr>
                                        </p:animEffect>
                                      </p:childTnLst>
                                    </p:cTn>
                                  </p:par>
                                  <p:par>
                                    <p:cTn id="36" presetID="10" presetClass="entr" presetSubtype="0" fill="hold" nodeType="withEffect">
                                      <p:stCondLst>
                                        <p:cond delay="0"/>
                                      </p:stCondLst>
                                      <p:childTnLst>
                                        <p:set>
                                          <p:cBhvr>
                                            <p:cTn id="37" dur="1" fill="hold">
                                              <p:stCondLst>
                                                <p:cond delay="0"/>
                                              </p:stCondLst>
                                            </p:cTn>
                                            <p:tgtEl>
                                              <p:spTgt spid="94"/>
                                            </p:tgtEl>
                                            <p:attrNameLst>
                                              <p:attrName>style.visibility</p:attrName>
                                            </p:attrNameLst>
                                          </p:cBhvr>
                                          <p:to>
                                            <p:strVal val="visible"/>
                                          </p:to>
                                        </p:set>
                                        <p:animEffect transition="in" filter="fade">
                                          <p:cBhvr>
                                            <p:cTn id="38" dur="500"/>
                                            <p:tgtEl>
                                              <p:spTgt spid="94"/>
                                            </p:tgtEl>
                                          </p:cBhvr>
                                        </p:animEffect>
                                      </p:childTnLst>
                                    </p:cTn>
                                  </p:par>
                                  <p:par>
                                    <p:cTn id="39" presetID="8" presetClass="emph" presetSubtype="0" repeatCount="3000" autoRev="1" fill="hold" nodeType="withEffect" p14:presetBounceEnd="4000">
                                      <p:stCondLst>
                                        <p:cond delay="500"/>
                                      </p:stCondLst>
                                      <p:childTnLst>
                                        <p:animRot by="480000" p14:bounceEnd="4000">
                                          <p:cBhvr>
                                            <p:cTn id="40" dur="150" fill="hold"/>
                                            <p:tgtEl>
                                              <p:spTgt spid="94"/>
                                            </p:tgtEl>
                                            <p:attrNameLst>
                                              <p:attrName>r</p:attrName>
                                            </p:attrNameLst>
                                          </p:cBhvr>
                                        </p:animRot>
                                      </p:childTnLst>
                                    </p:cTn>
                                  </p:par>
                                  <p:par>
                                    <p:cTn id="41" presetID="22" presetClass="entr" presetSubtype="8" fill="hold" grpId="0" nodeType="withEffect">
                                      <p:stCondLst>
                                        <p:cond delay="1400"/>
                                      </p:stCondLst>
                                      <p:childTnLst>
                                        <p:set>
                                          <p:cBhvr>
                                            <p:cTn id="42" dur="1" fill="hold">
                                              <p:stCondLst>
                                                <p:cond delay="0"/>
                                              </p:stCondLst>
                                            </p:cTn>
                                            <p:tgtEl>
                                              <p:spTgt spid="97"/>
                                            </p:tgtEl>
                                            <p:attrNameLst>
                                              <p:attrName>style.visibility</p:attrName>
                                            </p:attrNameLst>
                                          </p:cBhvr>
                                          <p:to>
                                            <p:strVal val="visible"/>
                                          </p:to>
                                        </p:set>
                                        <p:animEffect transition="in" filter="wipe(left)">
                                          <p:cBhvr>
                                            <p:cTn id="43" dur="500"/>
                                            <p:tgtEl>
                                              <p:spTgt spid="97"/>
                                            </p:tgtEl>
                                          </p:cBhvr>
                                        </p:animEffect>
                                      </p:childTnLst>
                                    </p:cTn>
                                  </p:par>
                                  <p:par>
                                    <p:cTn id="44" presetID="22" presetClass="entr" presetSubtype="2"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right)">
                                          <p:cBhvr>
                                            <p:cTn id="46" dur="500"/>
                                            <p:tgtEl>
                                              <p:spTgt spid="10"/>
                                            </p:tgtEl>
                                          </p:cBhvr>
                                        </p:animEffect>
                                      </p:childTnLst>
                                    </p:cTn>
                                  </p:par>
                                </p:childTnLst>
                              </p:cTn>
                            </p:par>
                            <p:par>
                              <p:cTn id="47" fill="hold">
                                <p:stCondLst>
                                  <p:cond delay="0"/>
                                </p:stCondLst>
                                <p:childTnLst>
                                  <p:par>
                                    <p:cTn id="48" presetID="10" presetClass="entr" presetSubtype="0"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1" grpId="0"/>
          <p:bldP spid="89" grpId="0"/>
          <p:bldP spid="93" grpId="0"/>
          <p:bldP spid="97" grpId="0"/>
          <p:bldP spid="2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13"/>
                                            </p:tgtEl>
                                            <p:attrNameLst>
                                              <p:attrName>style.visibility</p:attrName>
                                            </p:attrNameLst>
                                          </p:cBhvr>
                                          <p:to>
                                            <p:strVal val="visible"/>
                                          </p:to>
                                        </p:set>
                                        <p:anim calcmode="lin" valueType="num">
                                          <p:cBhvr>
                                            <p:cTn id="7" dur="3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13"/>
                                            </p:tgtEl>
                                            <p:attrNameLst>
                                              <p:attrName>ppt_y</p:attrName>
                                            </p:attrNameLst>
                                          </p:cBhvr>
                                          <p:tavLst>
                                            <p:tav tm="0">
                                              <p:val>
                                                <p:strVal val="#ppt_y"/>
                                              </p:val>
                                            </p:tav>
                                            <p:tav tm="100000">
                                              <p:val>
                                                <p:strVal val="#ppt_y"/>
                                              </p:val>
                                            </p:tav>
                                          </p:tavLst>
                                        </p:anim>
                                        <p:anim calcmode="lin" valueType="num">
                                          <p:cBhvr>
                                            <p:cTn id="9" dur="3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500"/>
                                            <p:tgtEl>
                                              <p:spTgt spid="78"/>
                                            </p:tgtEl>
                                          </p:cBhvr>
                                        </p:animEffect>
                                      </p:childTnLst>
                                    </p:cTn>
                                  </p:par>
                                  <p:par>
                                    <p:cTn id="15" presetID="10" presetClass="entr" presetSubtype="0"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500"/>
                                            <p:tgtEl>
                                              <p:spTgt spid="82"/>
                                            </p:tgtEl>
                                          </p:cBhvr>
                                        </p:animEffect>
                                      </p:childTnLst>
                                    </p:cTn>
                                  </p:par>
                                  <p:par>
                                    <p:cTn id="18" presetID="10" presetClass="entr" presetSubtype="0" fill="hold" nodeType="withEffect">
                                      <p:stCondLst>
                                        <p:cond delay="0"/>
                                      </p:stCondLst>
                                      <p:childTnLst>
                                        <p:set>
                                          <p:cBhvr>
                                            <p:cTn id="19" dur="1" fill="hold">
                                              <p:stCondLst>
                                                <p:cond delay="0"/>
                                              </p:stCondLst>
                                            </p:cTn>
                                            <p:tgtEl>
                                              <p:spTgt spid="90"/>
                                            </p:tgtEl>
                                            <p:attrNameLst>
                                              <p:attrName>style.visibility</p:attrName>
                                            </p:attrNameLst>
                                          </p:cBhvr>
                                          <p:to>
                                            <p:strVal val="visible"/>
                                          </p:to>
                                        </p:set>
                                        <p:animEffect transition="in" filter="fade">
                                          <p:cBhvr>
                                            <p:cTn id="20" dur="500"/>
                                            <p:tgtEl>
                                              <p:spTgt spid="90"/>
                                            </p:tgtEl>
                                          </p:cBhvr>
                                        </p:animEffect>
                                      </p:childTnLst>
                                    </p:cTn>
                                  </p:par>
                                  <p:par>
                                    <p:cTn id="21" presetID="8" presetClass="emph" presetSubtype="0" repeatCount="3000" autoRev="1" fill="hold" nodeType="withEffect">
                                      <p:stCondLst>
                                        <p:cond delay="500"/>
                                      </p:stCondLst>
                                      <p:childTnLst>
                                        <p:animRot by="480000">
                                          <p:cBhvr>
                                            <p:cTn id="22" dur="150" fill="hold"/>
                                            <p:tgtEl>
                                              <p:spTgt spid="78"/>
                                            </p:tgtEl>
                                            <p:attrNameLst>
                                              <p:attrName>r</p:attrName>
                                            </p:attrNameLst>
                                          </p:cBhvr>
                                        </p:animRot>
                                      </p:childTnLst>
                                    </p:cTn>
                                  </p:par>
                                  <p:par>
                                    <p:cTn id="23" presetID="8" presetClass="emph" presetSubtype="0" repeatCount="3000" autoRev="1" fill="hold" nodeType="withEffect">
                                      <p:stCondLst>
                                        <p:cond delay="500"/>
                                      </p:stCondLst>
                                      <p:childTnLst>
                                        <p:animRot by="480000">
                                          <p:cBhvr>
                                            <p:cTn id="24" dur="150" fill="hold"/>
                                            <p:tgtEl>
                                              <p:spTgt spid="82"/>
                                            </p:tgtEl>
                                            <p:attrNameLst>
                                              <p:attrName>r</p:attrName>
                                            </p:attrNameLst>
                                          </p:cBhvr>
                                        </p:animRot>
                                      </p:childTnLst>
                                    </p:cTn>
                                  </p:par>
                                  <p:par>
                                    <p:cTn id="25" presetID="8" presetClass="emph" presetSubtype="0" repeatCount="3000" autoRev="1" fill="hold" nodeType="withEffect">
                                      <p:stCondLst>
                                        <p:cond delay="500"/>
                                      </p:stCondLst>
                                      <p:childTnLst>
                                        <p:animRot by="480000">
                                          <p:cBhvr>
                                            <p:cTn id="26" dur="150" fill="hold"/>
                                            <p:tgtEl>
                                              <p:spTgt spid="90"/>
                                            </p:tgtEl>
                                            <p:attrNameLst>
                                              <p:attrName>r</p:attrName>
                                            </p:attrNameLst>
                                          </p:cBhvr>
                                        </p:animRot>
                                      </p:childTnLst>
                                    </p:cTn>
                                  </p:par>
                                  <p:par>
                                    <p:cTn id="27" presetID="22" presetClass="entr" presetSubtype="8" fill="hold" grpId="0" nodeType="withEffect">
                                      <p:stCondLst>
                                        <p:cond delay="1400"/>
                                      </p:stCondLst>
                                      <p:childTnLst>
                                        <p:set>
                                          <p:cBhvr>
                                            <p:cTn id="28" dur="1" fill="hold">
                                              <p:stCondLst>
                                                <p:cond delay="0"/>
                                              </p:stCondLst>
                                            </p:cTn>
                                            <p:tgtEl>
                                              <p:spTgt spid="81"/>
                                            </p:tgtEl>
                                            <p:attrNameLst>
                                              <p:attrName>style.visibility</p:attrName>
                                            </p:attrNameLst>
                                          </p:cBhvr>
                                          <p:to>
                                            <p:strVal val="visible"/>
                                          </p:to>
                                        </p:set>
                                        <p:animEffect transition="in" filter="wipe(left)">
                                          <p:cBhvr>
                                            <p:cTn id="29" dur="500"/>
                                            <p:tgtEl>
                                              <p:spTgt spid="81"/>
                                            </p:tgtEl>
                                          </p:cBhvr>
                                        </p:animEffect>
                                      </p:childTnLst>
                                    </p:cTn>
                                  </p:par>
                                  <p:par>
                                    <p:cTn id="30" presetID="22" presetClass="entr" presetSubtype="8" fill="hold" grpId="0" nodeType="withEffect">
                                      <p:stCondLst>
                                        <p:cond delay="1400"/>
                                      </p:stCondLst>
                                      <p:childTnLst>
                                        <p:set>
                                          <p:cBhvr>
                                            <p:cTn id="31" dur="1" fill="hold">
                                              <p:stCondLst>
                                                <p:cond delay="0"/>
                                              </p:stCondLst>
                                            </p:cTn>
                                            <p:tgtEl>
                                              <p:spTgt spid="89"/>
                                            </p:tgtEl>
                                            <p:attrNameLst>
                                              <p:attrName>style.visibility</p:attrName>
                                            </p:attrNameLst>
                                          </p:cBhvr>
                                          <p:to>
                                            <p:strVal val="visible"/>
                                          </p:to>
                                        </p:set>
                                        <p:animEffect transition="in" filter="wipe(left)">
                                          <p:cBhvr>
                                            <p:cTn id="32" dur="500"/>
                                            <p:tgtEl>
                                              <p:spTgt spid="89"/>
                                            </p:tgtEl>
                                          </p:cBhvr>
                                        </p:animEffect>
                                      </p:childTnLst>
                                    </p:cTn>
                                  </p:par>
                                  <p:par>
                                    <p:cTn id="33" presetID="22" presetClass="entr" presetSubtype="8" fill="hold" grpId="0" nodeType="withEffect">
                                      <p:stCondLst>
                                        <p:cond delay="1400"/>
                                      </p:stCondLst>
                                      <p:childTnLst>
                                        <p:set>
                                          <p:cBhvr>
                                            <p:cTn id="34" dur="1" fill="hold">
                                              <p:stCondLst>
                                                <p:cond delay="0"/>
                                              </p:stCondLst>
                                            </p:cTn>
                                            <p:tgtEl>
                                              <p:spTgt spid="93"/>
                                            </p:tgtEl>
                                            <p:attrNameLst>
                                              <p:attrName>style.visibility</p:attrName>
                                            </p:attrNameLst>
                                          </p:cBhvr>
                                          <p:to>
                                            <p:strVal val="visible"/>
                                          </p:to>
                                        </p:set>
                                        <p:animEffect transition="in" filter="wipe(left)">
                                          <p:cBhvr>
                                            <p:cTn id="35" dur="500"/>
                                            <p:tgtEl>
                                              <p:spTgt spid="93"/>
                                            </p:tgtEl>
                                          </p:cBhvr>
                                        </p:animEffect>
                                      </p:childTnLst>
                                    </p:cTn>
                                  </p:par>
                                  <p:par>
                                    <p:cTn id="36" presetID="10" presetClass="entr" presetSubtype="0" fill="hold" nodeType="withEffect">
                                      <p:stCondLst>
                                        <p:cond delay="0"/>
                                      </p:stCondLst>
                                      <p:childTnLst>
                                        <p:set>
                                          <p:cBhvr>
                                            <p:cTn id="37" dur="1" fill="hold">
                                              <p:stCondLst>
                                                <p:cond delay="0"/>
                                              </p:stCondLst>
                                            </p:cTn>
                                            <p:tgtEl>
                                              <p:spTgt spid="94"/>
                                            </p:tgtEl>
                                            <p:attrNameLst>
                                              <p:attrName>style.visibility</p:attrName>
                                            </p:attrNameLst>
                                          </p:cBhvr>
                                          <p:to>
                                            <p:strVal val="visible"/>
                                          </p:to>
                                        </p:set>
                                        <p:animEffect transition="in" filter="fade">
                                          <p:cBhvr>
                                            <p:cTn id="38" dur="500"/>
                                            <p:tgtEl>
                                              <p:spTgt spid="94"/>
                                            </p:tgtEl>
                                          </p:cBhvr>
                                        </p:animEffect>
                                      </p:childTnLst>
                                    </p:cTn>
                                  </p:par>
                                  <p:par>
                                    <p:cTn id="39" presetID="8" presetClass="emph" presetSubtype="0" repeatCount="3000" autoRev="1" fill="hold" nodeType="withEffect">
                                      <p:stCondLst>
                                        <p:cond delay="500"/>
                                      </p:stCondLst>
                                      <p:childTnLst>
                                        <p:animRot by="480000">
                                          <p:cBhvr>
                                            <p:cTn id="40" dur="150" fill="hold"/>
                                            <p:tgtEl>
                                              <p:spTgt spid="94"/>
                                            </p:tgtEl>
                                            <p:attrNameLst>
                                              <p:attrName>r</p:attrName>
                                            </p:attrNameLst>
                                          </p:cBhvr>
                                        </p:animRot>
                                      </p:childTnLst>
                                    </p:cTn>
                                  </p:par>
                                  <p:par>
                                    <p:cTn id="41" presetID="22" presetClass="entr" presetSubtype="8" fill="hold" grpId="0" nodeType="withEffect">
                                      <p:stCondLst>
                                        <p:cond delay="1400"/>
                                      </p:stCondLst>
                                      <p:childTnLst>
                                        <p:set>
                                          <p:cBhvr>
                                            <p:cTn id="42" dur="1" fill="hold">
                                              <p:stCondLst>
                                                <p:cond delay="0"/>
                                              </p:stCondLst>
                                            </p:cTn>
                                            <p:tgtEl>
                                              <p:spTgt spid="97"/>
                                            </p:tgtEl>
                                            <p:attrNameLst>
                                              <p:attrName>style.visibility</p:attrName>
                                            </p:attrNameLst>
                                          </p:cBhvr>
                                          <p:to>
                                            <p:strVal val="visible"/>
                                          </p:to>
                                        </p:set>
                                        <p:animEffect transition="in" filter="wipe(left)">
                                          <p:cBhvr>
                                            <p:cTn id="43" dur="500"/>
                                            <p:tgtEl>
                                              <p:spTgt spid="97"/>
                                            </p:tgtEl>
                                          </p:cBhvr>
                                        </p:animEffect>
                                      </p:childTnLst>
                                    </p:cTn>
                                  </p:par>
                                  <p:par>
                                    <p:cTn id="44" presetID="22" presetClass="entr" presetSubtype="2"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right)">
                                          <p:cBhvr>
                                            <p:cTn id="46" dur="500"/>
                                            <p:tgtEl>
                                              <p:spTgt spid="10"/>
                                            </p:tgtEl>
                                          </p:cBhvr>
                                        </p:animEffect>
                                      </p:childTnLst>
                                    </p:cTn>
                                  </p:par>
                                </p:childTnLst>
                              </p:cTn>
                            </p:par>
                            <p:par>
                              <p:cTn id="47" fill="hold">
                                <p:stCondLst>
                                  <p:cond delay="0"/>
                                </p:stCondLst>
                                <p:childTnLst>
                                  <p:par>
                                    <p:cTn id="48" presetID="10" presetClass="entr" presetSubtype="0"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1" grpId="0"/>
          <p:bldP spid="89" grpId="0"/>
          <p:bldP spid="93" grpId="0"/>
          <p:bldP spid="97" grpId="0"/>
          <p:bldP spid="2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7" name="Text Placeholder 3"/>
          <p:cNvSpPr txBox="1">
            <a:spLocks noChangeArrowheads="1"/>
          </p:cNvSpPr>
          <p:nvPr/>
        </p:nvSpPr>
        <p:spPr bwMode="auto">
          <a:xfrm>
            <a:off x="2708275" y="4226154"/>
            <a:ext cx="2032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400" dirty="0">
                <a:latin typeface="微软雅黑" panose="020B0503020204020204" pitchFamily="34" charset="-122"/>
                <a:ea typeface="微软雅黑" panose="020B0503020204020204" pitchFamily="34" charset="-122"/>
              </a:rPr>
              <a:t>这里输入简单</a:t>
            </a:r>
            <a:r>
              <a:rPr lang="zh-CN" altLang="en-US" sz="1400" dirty="0" smtClean="0">
                <a:latin typeface="微软雅黑" panose="020B0503020204020204" pitchFamily="34" charset="-122"/>
                <a:ea typeface="微软雅黑" panose="020B0503020204020204" pitchFamily="34" charset="-122"/>
              </a:rPr>
              <a:t>字</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458" name="Text Placeholder 3"/>
          <p:cNvSpPr txBox="1">
            <a:spLocks noChangeArrowheads="1"/>
          </p:cNvSpPr>
          <p:nvPr/>
        </p:nvSpPr>
        <p:spPr bwMode="auto">
          <a:xfrm>
            <a:off x="7178675" y="4226154"/>
            <a:ext cx="20335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400" dirty="0">
                <a:latin typeface="微软雅黑" panose="020B0503020204020204" pitchFamily="34" charset="-122"/>
                <a:ea typeface="微软雅黑" panose="020B0503020204020204" pitchFamily="34" charset="-122"/>
              </a:rPr>
              <a:t>这里输入简单</a:t>
            </a:r>
            <a:r>
              <a:rPr lang="zh-CN" altLang="en-US" sz="1400" dirty="0" smtClean="0">
                <a:latin typeface="微软雅黑" panose="020B0503020204020204" pitchFamily="34" charset="-122"/>
                <a:ea typeface="微软雅黑" panose="020B0503020204020204" pitchFamily="34" charset="-122"/>
              </a:rPr>
              <a:t>字</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459" name="Text Placeholder 3"/>
          <p:cNvSpPr txBox="1">
            <a:spLocks noChangeArrowheads="1"/>
          </p:cNvSpPr>
          <p:nvPr/>
        </p:nvSpPr>
        <p:spPr bwMode="auto">
          <a:xfrm>
            <a:off x="7845425" y="1673454"/>
            <a:ext cx="2032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400" dirty="0">
                <a:latin typeface="微软雅黑" panose="020B0503020204020204" pitchFamily="34" charset="-122"/>
                <a:ea typeface="微软雅黑" panose="020B0503020204020204" pitchFamily="34" charset="-122"/>
              </a:rPr>
              <a:t>这里输入简单字</a:t>
            </a:r>
            <a:r>
              <a:rPr lang="zh-CN" altLang="en-US" sz="1400" dirty="0" smtClean="0">
                <a:latin typeface="微软雅黑" panose="020B0503020204020204" pitchFamily="34" charset="-122"/>
                <a:ea typeface="微软雅黑" panose="020B0503020204020204" pitchFamily="34" charset="-122"/>
              </a:rPr>
              <a:t>概述</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60" name="Straight Connector 212"/>
          <p:cNvCxnSpPr>
            <a:endCxn id="64" idx="6"/>
          </p:cNvCxnSpPr>
          <p:nvPr/>
        </p:nvCxnSpPr>
        <p:spPr>
          <a:xfrm flipH="1">
            <a:off x="4229100" y="2968625"/>
            <a:ext cx="557213" cy="0"/>
          </a:xfrm>
          <a:prstGeom prst="line">
            <a:avLst/>
          </a:prstGeom>
          <a:ln w="19050">
            <a:solidFill>
              <a:srgbClr val="213F0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61" name="Freeform 130"/>
          <p:cNvSpPr>
            <a:spLocks noEditPoints="1"/>
          </p:cNvSpPr>
          <p:nvPr/>
        </p:nvSpPr>
        <p:spPr bwMode="auto">
          <a:xfrm>
            <a:off x="4922838" y="1941513"/>
            <a:ext cx="2133600" cy="2054225"/>
          </a:xfrm>
          <a:custGeom>
            <a:avLst/>
            <a:gdLst/>
            <a:ahLst/>
            <a:cxnLst>
              <a:cxn ang="0">
                <a:pos x="275" y="12"/>
              </a:cxn>
              <a:cxn ang="0">
                <a:pos x="297" y="7"/>
              </a:cxn>
              <a:cxn ang="0">
                <a:pos x="237" y="26"/>
              </a:cxn>
              <a:cxn ang="0">
                <a:pos x="731" y="474"/>
              </a:cxn>
              <a:cxn ang="0">
                <a:pos x="724" y="482"/>
              </a:cxn>
              <a:cxn ang="0">
                <a:pos x="470" y="13"/>
              </a:cxn>
              <a:cxn ang="0">
                <a:pos x="454" y="10"/>
              </a:cxn>
              <a:cxn ang="0">
                <a:pos x="470" y="32"/>
              </a:cxn>
              <a:cxn ang="0">
                <a:pos x="475" y="26"/>
              </a:cxn>
              <a:cxn ang="0">
                <a:pos x="432" y="9"/>
              </a:cxn>
              <a:cxn ang="0">
                <a:pos x="423" y="8"/>
              </a:cxn>
              <a:cxn ang="0">
                <a:pos x="397" y="9"/>
              </a:cxn>
              <a:cxn ang="0">
                <a:pos x="386" y="10"/>
              </a:cxn>
              <a:cxn ang="0">
                <a:pos x="390" y="18"/>
              </a:cxn>
              <a:cxn ang="0">
                <a:pos x="538" y="408"/>
              </a:cxn>
              <a:cxn ang="0">
                <a:pos x="730" y="264"/>
              </a:cxn>
              <a:cxn ang="0">
                <a:pos x="478" y="71"/>
              </a:cxn>
              <a:cxn ang="0">
                <a:pos x="418" y="50"/>
              </a:cxn>
              <a:cxn ang="0">
                <a:pos x="363" y="88"/>
              </a:cxn>
              <a:cxn ang="0">
                <a:pos x="418" y="83"/>
              </a:cxn>
              <a:cxn ang="0">
                <a:pos x="389" y="134"/>
              </a:cxn>
              <a:cxn ang="0">
                <a:pos x="366" y="141"/>
              </a:cxn>
              <a:cxn ang="0">
                <a:pos x="283" y="212"/>
              </a:cxn>
              <a:cxn ang="0">
                <a:pos x="375" y="215"/>
              </a:cxn>
              <a:cxn ang="0">
                <a:pos x="451" y="261"/>
              </a:cxn>
              <a:cxn ang="0">
                <a:pos x="492" y="285"/>
              </a:cxn>
              <a:cxn ang="0">
                <a:pos x="500" y="23"/>
              </a:cxn>
              <a:cxn ang="0">
                <a:pos x="512" y="40"/>
              </a:cxn>
              <a:cxn ang="0">
                <a:pos x="514" y="62"/>
              </a:cxn>
              <a:cxn ang="0">
                <a:pos x="671" y="360"/>
              </a:cxn>
              <a:cxn ang="0">
                <a:pos x="733" y="432"/>
              </a:cxn>
              <a:cxn ang="0">
                <a:pos x="314" y="123"/>
              </a:cxn>
              <a:cxn ang="0">
                <a:pos x="291" y="165"/>
              </a:cxn>
              <a:cxn ang="0">
                <a:pos x="288" y="153"/>
              </a:cxn>
              <a:cxn ang="0">
                <a:pos x="460" y="297"/>
              </a:cxn>
              <a:cxn ang="0">
                <a:pos x="364" y="533"/>
              </a:cxn>
              <a:cxn ang="0">
                <a:pos x="48" y="434"/>
              </a:cxn>
              <a:cxn ang="0">
                <a:pos x="126" y="647"/>
              </a:cxn>
              <a:cxn ang="0">
                <a:pos x="166" y="674"/>
              </a:cxn>
              <a:cxn ang="0">
                <a:pos x="11" y="348"/>
              </a:cxn>
              <a:cxn ang="0">
                <a:pos x="290" y="70"/>
              </a:cxn>
              <a:cxn ang="0">
                <a:pos x="88" y="161"/>
              </a:cxn>
              <a:cxn ang="0">
                <a:pos x="351" y="3"/>
              </a:cxn>
              <a:cxn ang="0">
                <a:pos x="352" y="1"/>
              </a:cxn>
              <a:cxn ang="0">
                <a:pos x="347" y="1"/>
              </a:cxn>
              <a:cxn ang="0">
                <a:pos x="341" y="2"/>
              </a:cxn>
              <a:cxn ang="0">
                <a:pos x="322" y="4"/>
              </a:cxn>
              <a:cxn ang="0">
                <a:pos x="281" y="13"/>
              </a:cxn>
              <a:cxn ang="0">
                <a:pos x="270" y="17"/>
              </a:cxn>
              <a:cxn ang="0">
                <a:pos x="242" y="33"/>
              </a:cxn>
              <a:cxn ang="0">
                <a:pos x="175" y="96"/>
              </a:cxn>
              <a:cxn ang="0">
                <a:pos x="299" y="35"/>
              </a:cxn>
              <a:cxn ang="0">
                <a:pos x="351" y="0"/>
              </a:cxn>
              <a:cxn ang="0">
                <a:pos x="330" y="2"/>
              </a:cxn>
              <a:cxn ang="0">
                <a:pos x="271" y="14"/>
              </a:cxn>
              <a:cxn ang="0">
                <a:pos x="319" y="3"/>
              </a:cxn>
              <a:cxn ang="0">
                <a:pos x="186" y="52"/>
              </a:cxn>
              <a:cxn ang="0">
                <a:pos x="208" y="42"/>
              </a:cxn>
              <a:cxn ang="0">
                <a:pos x="179" y="53"/>
              </a:cxn>
              <a:cxn ang="0">
                <a:pos x="193" y="48"/>
              </a:cxn>
              <a:cxn ang="0">
                <a:pos x="108" y="138"/>
              </a:cxn>
              <a:cxn ang="0">
                <a:pos x="86" y="134"/>
              </a:cxn>
              <a:cxn ang="0">
                <a:pos x="66" y="186"/>
              </a:cxn>
            </a:cxnLst>
            <a:rect l="0" t="0" r="r" b="b"/>
            <a:pathLst>
              <a:path w="746" h="719">
                <a:moveTo>
                  <a:pt x="713" y="218"/>
                </a:moveTo>
                <a:cubicBezTo>
                  <a:pt x="709" y="210"/>
                  <a:pt x="709" y="210"/>
                  <a:pt x="709" y="210"/>
                </a:cubicBezTo>
                <a:cubicBezTo>
                  <a:pt x="711" y="213"/>
                  <a:pt x="712" y="216"/>
                  <a:pt x="713" y="218"/>
                </a:cubicBezTo>
                <a:cubicBezTo>
                  <a:pt x="713" y="218"/>
                  <a:pt x="713" y="218"/>
                  <a:pt x="713" y="218"/>
                </a:cubicBezTo>
                <a:moveTo>
                  <a:pt x="709" y="210"/>
                </a:moveTo>
                <a:cubicBezTo>
                  <a:pt x="706" y="203"/>
                  <a:pt x="701" y="194"/>
                  <a:pt x="697" y="187"/>
                </a:cubicBezTo>
                <a:cubicBezTo>
                  <a:pt x="697" y="186"/>
                  <a:pt x="697" y="186"/>
                  <a:pt x="697" y="186"/>
                </a:cubicBezTo>
                <a:cubicBezTo>
                  <a:pt x="702" y="195"/>
                  <a:pt x="704" y="199"/>
                  <a:pt x="709" y="210"/>
                </a:cubicBezTo>
                <a:cubicBezTo>
                  <a:pt x="709" y="210"/>
                  <a:pt x="709" y="210"/>
                  <a:pt x="709" y="210"/>
                </a:cubicBezTo>
                <a:moveTo>
                  <a:pt x="696" y="186"/>
                </a:moveTo>
                <a:cubicBezTo>
                  <a:pt x="697" y="186"/>
                  <a:pt x="697" y="186"/>
                  <a:pt x="697" y="186"/>
                </a:cubicBezTo>
                <a:cubicBezTo>
                  <a:pt x="697" y="187"/>
                  <a:pt x="697" y="187"/>
                  <a:pt x="697" y="187"/>
                </a:cubicBezTo>
                <a:cubicBezTo>
                  <a:pt x="697" y="186"/>
                  <a:pt x="697" y="186"/>
                  <a:pt x="696" y="186"/>
                </a:cubicBezTo>
                <a:moveTo>
                  <a:pt x="746" y="352"/>
                </a:moveTo>
                <a:cubicBezTo>
                  <a:pt x="745" y="351"/>
                  <a:pt x="745" y="350"/>
                  <a:pt x="745" y="348"/>
                </a:cubicBezTo>
                <a:cubicBezTo>
                  <a:pt x="745" y="350"/>
                  <a:pt x="745" y="351"/>
                  <a:pt x="746" y="352"/>
                </a:cubicBezTo>
                <a:cubicBezTo>
                  <a:pt x="746" y="352"/>
                  <a:pt x="746" y="352"/>
                  <a:pt x="746" y="352"/>
                </a:cubicBezTo>
                <a:moveTo>
                  <a:pt x="745" y="347"/>
                </a:moveTo>
                <a:cubicBezTo>
                  <a:pt x="745" y="346"/>
                  <a:pt x="745" y="344"/>
                  <a:pt x="745" y="343"/>
                </a:cubicBezTo>
                <a:cubicBezTo>
                  <a:pt x="745" y="345"/>
                  <a:pt x="745" y="347"/>
                  <a:pt x="745" y="348"/>
                </a:cubicBezTo>
                <a:cubicBezTo>
                  <a:pt x="745" y="348"/>
                  <a:pt x="745" y="348"/>
                  <a:pt x="745" y="347"/>
                </a:cubicBezTo>
                <a:moveTo>
                  <a:pt x="743" y="327"/>
                </a:moveTo>
                <a:cubicBezTo>
                  <a:pt x="743" y="321"/>
                  <a:pt x="743" y="321"/>
                  <a:pt x="743" y="321"/>
                </a:cubicBezTo>
                <a:cubicBezTo>
                  <a:pt x="743" y="324"/>
                  <a:pt x="743" y="326"/>
                  <a:pt x="743" y="329"/>
                </a:cubicBezTo>
                <a:cubicBezTo>
                  <a:pt x="743" y="328"/>
                  <a:pt x="743" y="327"/>
                  <a:pt x="743" y="327"/>
                </a:cubicBezTo>
                <a:moveTo>
                  <a:pt x="309" y="4"/>
                </a:moveTo>
                <a:cubicBezTo>
                  <a:pt x="309" y="5"/>
                  <a:pt x="309" y="5"/>
                  <a:pt x="309" y="5"/>
                </a:cubicBezTo>
                <a:cubicBezTo>
                  <a:pt x="313" y="4"/>
                  <a:pt x="313" y="4"/>
                  <a:pt x="313" y="4"/>
                </a:cubicBezTo>
                <a:cubicBezTo>
                  <a:pt x="313" y="4"/>
                  <a:pt x="313" y="4"/>
                  <a:pt x="313" y="4"/>
                </a:cubicBezTo>
                <a:cubicBezTo>
                  <a:pt x="312" y="4"/>
                  <a:pt x="311" y="4"/>
                  <a:pt x="309" y="4"/>
                </a:cubicBezTo>
                <a:moveTo>
                  <a:pt x="307" y="5"/>
                </a:moveTo>
                <a:cubicBezTo>
                  <a:pt x="304" y="5"/>
                  <a:pt x="304" y="5"/>
                  <a:pt x="304" y="5"/>
                </a:cubicBezTo>
                <a:cubicBezTo>
                  <a:pt x="305" y="5"/>
                  <a:pt x="305" y="5"/>
                  <a:pt x="305" y="5"/>
                </a:cubicBezTo>
                <a:cubicBezTo>
                  <a:pt x="306" y="5"/>
                  <a:pt x="306" y="5"/>
                  <a:pt x="307" y="5"/>
                </a:cubicBezTo>
                <a:moveTo>
                  <a:pt x="259" y="17"/>
                </a:moveTo>
                <a:cubicBezTo>
                  <a:pt x="259" y="17"/>
                  <a:pt x="258" y="17"/>
                  <a:pt x="258" y="17"/>
                </a:cubicBezTo>
                <a:cubicBezTo>
                  <a:pt x="258" y="17"/>
                  <a:pt x="259" y="17"/>
                  <a:pt x="259" y="17"/>
                </a:cubicBezTo>
                <a:moveTo>
                  <a:pt x="266" y="15"/>
                </a:moveTo>
                <a:cubicBezTo>
                  <a:pt x="267" y="14"/>
                  <a:pt x="267" y="14"/>
                  <a:pt x="268" y="14"/>
                </a:cubicBezTo>
                <a:cubicBezTo>
                  <a:pt x="268" y="14"/>
                  <a:pt x="268" y="14"/>
                  <a:pt x="268" y="14"/>
                </a:cubicBezTo>
                <a:cubicBezTo>
                  <a:pt x="267" y="14"/>
                  <a:pt x="267" y="14"/>
                  <a:pt x="267" y="14"/>
                </a:cubicBezTo>
                <a:cubicBezTo>
                  <a:pt x="267" y="14"/>
                  <a:pt x="267" y="14"/>
                  <a:pt x="267" y="14"/>
                </a:cubicBezTo>
                <a:cubicBezTo>
                  <a:pt x="266" y="15"/>
                  <a:pt x="266" y="15"/>
                  <a:pt x="266" y="15"/>
                </a:cubicBezTo>
                <a:cubicBezTo>
                  <a:pt x="266" y="15"/>
                  <a:pt x="266" y="15"/>
                  <a:pt x="266" y="15"/>
                </a:cubicBezTo>
                <a:moveTo>
                  <a:pt x="269" y="14"/>
                </a:moveTo>
                <a:cubicBezTo>
                  <a:pt x="269" y="14"/>
                  <a:pt x="269" y="14"/>
                  <a:pt x="269" y="14"/>
                </a:cubicBezTo>
                <a:cubicBezTo>
                  <a:pt x="269" y="14"/>
                  <a:pt x="269" y="14"/>
                  <a:pt x="268" y="14"/>
                </a:cubicBezTo>
                <a:cubicBezTo>
                  <a:pt x="267" y="14"/>
                  <a:pt x="267" y="14"/>
                  <a:pt x="266" y="15"/>
                </a:cubicBezTo>
                <a:cubicBezTo>
                  <a:pt x="269" y="14"/>
                  <a:pt x="269" y="14"/>
                  <a:pt x="269" y="14"/>
                </a:cubicBezTo>
                <a:moveTo>
                  <a:pt x="267" y="14"/>
                </a:moveTo>
                <a:cubicBezTo>
                  <a:pt x="268" y="14"/>
                  <a:pt x="268" y="14"/>
                  <a:pt x="268" y="14"/>
                </a:cubicBezTo>
                <a:cubicBezTo>
                  <a:pt x="269" y="14"/>
                  <a:pt x="269" y="14"/>
                  <a:pt x="270" y="13"/>
                </a:cubicBezTo>
                <a:cubicBezTo>
                  <a:pt x="269" y="14"/>
                  <a:pt x="268" y="14"/>
                  <a:pt x="268" y="14"/>
                </a:cubicBezTo>
                <a:cubicBezTo>
                  <a:pt x="267" y="14"/>
                  <a:pt x="267" y="14"/>
                  <a:pt x="267" y="14"/>
                </a:cubicBezTo>
                <a:cubicBezTo>
                  <a:pt x="267" y="14"/>
                  <a:pt x="267" y="14"/>
                  <a:pt x="267" y="14"/>
                </a:cubicBezTo>
                <a:moveTo>
                  <a:pt x="270" y="13"/>
                </a:moveTo>
                <a:cubicBezTo>
                  <a:pt x="274" y="12"/>
                  <a:pt x="274" y="12"/>
                  <a:pt x="274" y="12"/>
                </a:cubicBezTo>
                <a:cubicBezTo>
                  <a:pt x="274" y="12"/>
                  <a:pt x="274" y="12"/>
                  <a:pt x="274" y="12"/>
                </a:cubicBezTo>
                <a:cubicBezTo>
                  <a:pt x="275" y="12"/>
                  <a:pt x="275" y="12"/>
                  <a:pt x="275" y="12"/>
                </a:cubicBezTo>
                <a:cubicBezTo>
                  <a:pt x="275" y="12"/>
                  <a:pt x="275" y="12"/>
                  <a:pt x="275" y="12"/>
                </a:cubicBezTo>
                <a:cubicBezTo>
                  <a:pt x="273" y="13"/>
                  <a:pt x="272" y="13"/>
                  <a:pt x="270" y="13"/>
                </a:cubicBezTo>
                <a:cubicBezTo>
                  <a:pt x="269" y="14"/>
                  <a:pt x="269" y="14"/>
                  <a:pt x="268" y="14"/>
                </a:cubicBezTo>
                <a:cubicBezTo>
                  <a:pt x="270" y="13"/>
                  <a:pt x="270" y="13"/>
                  <a:pt x="270" y="13"/>
                </a:cubicBezTo>
                <a:moveTo>
                  <a:pt x="279" y="11"/>
                </a:moveTo>
                <a:cubicBezTo>
                  <a:pt x="279" y="11"/>
                  <a:pt x="279" y="11"/>
                  <a:pt x="279" y="11"/>
                </a:cubicBezTo>
                <a:cubicBezTo>
                  <a:pt x="280" y="11"/>
                  <a:pt x="281" y="11"/>
                  <a:pt x="281" y="10"/>
                </a:cubicBezTo>
                <a:cubicBezTo>
                  <a:pt x="284" y="10"/>
                  <a:pt x="284" y="10"/>
                  <a:pt x="284" y="10"/>
                </a:cubicBezTo>
                <a:cubicBezTo>
                  <a:pt x="284" y="10"/>
                  <a:pt x="284" y="10"/>
                  <a:pt x="284" y="10"/>
                </a:cubicBezTo>
                <a:cubicBezTo>
                  <a:pt x="283" y="10"/>
                  <a:pt x="283" y="10"/>
                  <a:pt x="283" y="10"/>
                </a:cubicBezTo>
                <a:cubicBezTo>
                  <a:pt x="282" y="10"/>
                  <a:pt x="281" y="10"/>
                  <a:pt x="280" y="11"/>
                </a:cubicBezTo>
                <a:cubicBezTo>
                  <a:pt x="280" y="11"/>
                  <a:pt x="280" y="11"/>
                  <a:pt x="280" y="11"/>
                </a:cubicBezTo>
                <a:cubicBezTo>
                  <a:pt x="279" y="11"/>
                  <a:pt x="279" y="11"/>
                  <a:pt x="279" y="11"/>
                </a:cubicBezTo>
                <a:moveTo>
                  <a:pt x="286" y="9"/>
                </a:moveTo>
                <a:cubicBezTo>
                  <a:pt x="287" y="9"/>
                  <a:pt x="287" y="9"/>
                  <a:pt x="287" y="9"/>
                </a:cubicBezTo>
                <a:cubicBezTo>
                  <a:pt x="289" y="9"/>
                  <a:pt x="289" y="9"/>
                  <a:pt x="289" y="9"/>
                </a:cubicBezTo>
                <a:cubicBezTo>
                  <a:pt x="290" y="8"/>
                  <a:pt x="290" y="8"/>
                  <a:pt x="290" y="8"/>
                </a:cubicBezTo>
                <a:cubicBezTo>
                  <a:pt x="288" y="9"/>
                  <a:pt x="288" y="9"/>
                  <a:pt x="288" y="9"/>
                </a:cubicBezTo>
                <a:cubicBezTo>
                  <a:pt x="287" y="9"/>
                  <a:pt x="287" y="9"/>
                  <a:pt x="287" y="9"/>
                </a:cubicBezTo>
                <a:cubicBezTo>
                  <a:pt x="286" y="9"/>
                  <a:pt x="286" y="9"/>
                  <a:pt x="286" y="9"/>
                </a:cubicBezTo>
                <a:cubicBezTo>
                  <a:pt x="286" y="9"/>
                  <a:pt x="286" y="9"/>
                  <a:pt x="286" y="9"/>
                </a:cubicBezTo>
                <a:moveTo>
                  <a:pt x="293" y="8"/>
                </a:moveTo>
                <a:cubicBezTo>
                  <a:pt x="294" y="7"/>
                  <a:pt x="294" y="7"/>
                  <a:pt x="294" y="7"/>
                </a:cubicBezTo>
                <a:cubicBezTo>
                  <a:pt x="298" y="7"/>
                  <a:pt x="298" y="7"/>
                  <a:pt x="298" y="7"/>
                </a:cubicBezTo>
                <a:cubicBezTo>
                  <a:pt x="298" y="7"/>
                  <a:pt x="298" y="7"/>
                  <a:pt x="298" y="7"/>
                </a:cubicBezTo>
                <a:cubicBezTo>
                  <a:pt x="296" y="7"/>
                  <a:pt x="296" y="7"/>
                  <a:pt x="296" y="7"/>
                </a:cubicBezTo>
                <a:cubicBezTo>
                  <a:pt x="293" y="8"/>
                  <a:pt x="293" y="8"/>
                  <a:pt x="293" y="8"/>
                </a:cubicBezTo>
                <a:cubicBezTo>
                  <a:pt x="292" y="8"/>
                  <a:pt x="292" y="8"/>
                  <a:pt x="292" y="8"/>
                </a:cubicBezTo>
                <a:cubicBezTo>
                  <a:pt x="292" y="8"/>
                  <a:pt x="291" y="8"/>
                  <a:pt x="291" y="8"/>
                </a:cubicBezTo>
                <a:cubicBezTo>
                  <a:pt x="293" y="8"/>
                  <a:pt x="293" y="8"/>
                  <a:pt x="293" y="8"/>
                </a:cubicBezTo>
                <a:moveTo>
                  <a:pt x="298" y="7"/>
                </a:moveTo>
                <a:cubicBezTo>
                  <a:pt x="298" y="7"/>
                  <a:pt x="298" y="7"/>
                  <a:pt x="298" y="7"/>
                </a:cubicBezTo>
                <a:cubicBezTo>
                  <a:pt x="298" y="7"/>
                  <a:pt x="298" y="7"/>
                  <a:pt x="298" y="7"/>
                </a:cubicBezTo>
                <a:cubicBezTo>
                  <a:pt x="298" y="7"/>
                  <a:pt x="298" y="7"/>
                  <a:pt x="298" y="7"/>
                </a:cubicBezTo>
                <a:moveTo>
                  <a:pt x="309" y="5"/>
                </a:moveTo>
                <a:cubicBezTo>
                  <a:pt x="314" y="4"/>
                  <a:pt x="314" y="4"/>
                  <a:pt x="314" y="4"/>
                </a:cubicBezTo>
                <a:cubicBezTo>
                  <a:pt x="315" y="4"/>
                  <a:pt x="315" y="4"/>
                  <a:pt x="315" y="4"/>
                </a:cubicBezTo>
                <a:cubicBezTo>
                  <a:pt x="314" y="4"/>
                  <a:pt x="313" y="4"/>
                  <a:pt x="312" y="4"/>
                </a:cubicBezTo>
                <a:cubicBezTo>
                  <a:pt x="311" y="4"/>
                  <a:pt x="311" y="4"/>
                  <a:pt x="311" y="4"/>
                </a:cubicBezTo>
                <a:cubicBezTo>
                  <a:pt x="308" y="5"/>
                  <a:pt x="308" y="5"/>
                  <a:pt x="308" y="5"/>
                </a:cubicBezTo>
                <a:cubicBezTo>
                  <a:pt x="309" y="5"/>
                  <a:pt x="309" y="5"/>
                  <a:pt x="309" y="5"/>
                </a:cubicBezTo>
                <a:moveTo>
                  <a:pt x="315" y="4"/>
                </a:moveTo>
                <a:cubicBezTo>
                  <a:pt x="315" y="4"/>
                  <a:pt x="315" y="4"/>
                  <a:pt x="315" y="4"/>
                </a:cubicBezTo>
                <a:cubicBezTo>
                  <a:pt x="315" y="4"/>
                  <a:pt x="315" y="4"/>
                  <a:pt x="315" y="4"/>
                </a:cubicBezTo>
                <a:cubicBezTo>
                  <a:pt x="315" y="4"/>
                  <a:pt x="315" y="4"/>
                  <a:pt x="315" y="4"/>
                </a:cubicBezTo>
                <a:moveTo>
                  <a:pt x="295" y="7"/>
                </a:moveTo>
                <a:cubicBezTo>
                  <a:pt x="295" y="7"/>
                  <a:pt x="295" y="7"/>
                  <a:pt x="295" y="7"/>
                </a:cubicBezTo>
                <a:cubicBezTo>
                  <a:pt x="295" y="7"/>
                  <a:pt x="295" y="7"/>
                  <a:pt x="294" y="8"/>
                </a:cubicBezTo>
                <a:cubicBezTo>
                  <a:pt x="295" y="7"/>
                  <a:pt x="295" y="7"/>
                  <a:pt x="295" y="7"/>
                </a:cubicBezTo>
                <a:moveTo>
                  <a:pt x="295" y="7"/>
                </a:moveTo>
                <a:cubicBezTo>
                  <a:pt x="296" y="7"/>
                  <a:pt x="296" y="7"/>
                  <a:pt x="296" y="7"/>
                </a:cubicBezTo>
                <a:cubicBezTo>
                  <a:pt x="298" y="7"/>
                  <a:pt x="298" y="7"/>
                  <a:pt x="298" y="7"/>
                </a:cubicBezTo>
                <a:cubicBezTo>
                  <a:pt x="301" y="6"/>
                  <a:pt x="301" y="6"/>
                  <a:pt x="301" y="6"/>
                </a:cubicBezTo>
                <a:cubicBezTo>
                  <a:pt x="300" y="6"/>
                  <a:pt x="300" y="6"/>
                  <a:pt x="300" y="6"/>
                </a:cubicBezTo>
                <a:cubicBezTo>
                  <a:pt x="303" y="6"/>
                  <a:pt x="303" y="6"/>
                  <a:pt x="303" y="6"/>
                </a:cubicBezTo>
                <a:cubicBezTo>
                  <a:pt x="305" y="5"/>
                  <a:pt x="305" y="5"/>
                  <a:pt x="305" y="5"/>
                </a:cubicBezTo>
                <a:cubicBezTo>
                  <a:pt x="305" y="5"/>
                  <a:pt x="305" y="5"/>
                  <a:pt x="305" y="5"/>
                </a:cubicBezTo>
                <a:cubicBezTo>
                  <a:pt x="305" y="5"/>
                  <a:pt x="305" y="5"/>
                  <a:pt x="305" y="5"/>
                </a:cubicBezTo>
                <a:cubicBezTo>
                  <a:pt x="302" y="6"/>
                  <a:pt x="300" y="6"/>
                  <a:pt x="297" y="7"/>
                </a:cubicBezTo>
                <a:cubicBezTo>
                  <a:pt x="296" y="7"/>
                  <a:pt x="296" y="7"/>
                  <a:pt x="295" y="7"/>
                </a:cubicBezTo>
                <a:cubicBezTo>
                  <a:pt x="295" y="7"/>
                  <a:pt x="295" y="7"/>
                  <a:pt x="295" y="7"/>
                </a:cubicBezTo>
                <a:moveTo>
                  <a:pt x="2" y="405"/>
                </a:moveTo>
                <a:cubicBezTo>
                  <a:pt x="2" y="405"/>
                  <a:pt x="2" y="405"/>
                  <a:pt x="2" y="405"/>
                </a:cubicBezTo>
                <a:cubicBezTo>
                  <a:pt x="2" y="406"/>
                  <a:pt x="2" y="406"/>
                  <a:pt x="2" y="406"/>
                </a:cubicBezTo>
                <a:cubicBezTo>
                  <a:pt x="2" y="405"/>
                  <a:pt x="2" y="405"/>
                  <a:pt x="2" y="405"/>
                </a:cubicBezTo>
                <a:moveTo>
                  <a:pt x="2" y="404"/>
                </a:moveTo>
                <a:cubicBezTo>
                  <a:pt x="2" y="403"/>
                  <a:pt x="2" y="402"/>
                  <a:pt x="1" y="401"/>
                </a:cubicBezTo>
                <a:cubicBezTo>
                  <a:pt x="2" y="401"/>
                  <a:pt x="2" y="401"/>
                  <a:pt x="2" y="402"/>
                </a:cubicBezTo>
                <a:cubicBezTo>
                  <a:pt x="2" y="405"/>
                  <a:pt x="2" y="405"/>
                  <a:pt x="2" y="405"/>
                </a:cubicBezTo>
                <a:cubicBezTo>
                  <a:pt x="2" y="404"/>
                  <a:pt x="2" y="404"/>
                  <a:pt x="2" y="404"/>
                </a:cubicBezTo>
                <a:moveTo>
                  <a:pt x="1" y="383"/>
                </a:moveTo>
                <a:cubicBezTo>
                  <a:pt x="1" y="385"/>
                  <a:pt x="1" y="386"/>
                  <a:pt x="1" y="388"/>
                </a:cubicBezTo>
                <a:cubicBezTo>
                  <a:pt x="1" y="392"/>
                  <a:pt x="1" y="395"/>
                  <a:pt x="1" y="398"/>
                </a:cubicBezTo>
                <a:cubicBezTo>
                  <a:pt x="1" y="399"/>
                  <a:pt x="1" y="399"/>
                  <a:pt x="1" y="399"/>
                </a:cubicBezTo>
                <a:cubicBezTo>
                  <a:pt x="1" y="394"/>
                  <a:pt x="1" y="388"/>
                  <a:pt x="1" y="383"/>
                </a:cubicBezTo>
                <a:moveTo>
                  <a:pt x="23" y="243"/>
                </a:moveTo>
                <a:cubicBezTo>
                  <a:pt x="24" y="240"/>
                  <a:pt x="26" y="236"/>
                  <a:pt x="27" y="232"/>
                </a:cubicBezTo>
                <a:cubicBezTo>
                  <a:pt x="26" y="235"/>
                  <a:pt x="25" y="237"/>
                  <a:pt x="25" y="239"/>
                </a:cubicBezTo>
                <a:cubicBezTo>
                  <a:pt x="23" y="243"/>
                  <a:pt x="23" y="243"/>
                  <a:pt x="23" y="243"/>
                </a:cubicBezTo>
                <a:cubicBezTo>
                  <a:pt x="23" y="243"/>
                  <a:pt x="23" y="243"/>
                  <a:pt x="23" y="243"/>
                </a:cubicBezTo>
                <a:moveTo>
                  <a:pt x="33" y="217"/>
                </a:moveTo>
                <a:cubicBezTo>
                  <a:pt x="33" y="218"/>
                  <a:pt x="33" y="218"/>
                  <a:pt x="33" y="219"/>
                </a:cubicBezTo>
                <a:cubicBezTo>
                  <a:pt x="31" y="224"/>
                  <a:pt x="29" y="228"/>
                  <a:pt x="27" y="232"/>
                </a:cubicBezTo>
                <a:cubicBezTo>
                  <a:pt x="26" y="236"/>
                  <a:pt x="24" y="240"/>
                  <a:pt x="23" y="243"/>
                </a:cubicBezTo>
                <a:cubicBezTo>
                  <a:pt x="27" y="232"/>
                  <a:pt x="29" y="227"/>
                  <a:pt x="33" y="217"/>
                </a:cubicBezTo>
                <a:moveTo>
                  <a:pt x="33" y="217"/>
                </a:moveTo>
                <a:cubicBezTo>
                  <a:pt x="33" y="217"/>
                  <a:pt x="33" y="217"/>
                  <a:pt x="33" y="217"/>
                </a:cubicBezTo>
                <a:cubicBezTo>
                  <a:pt x="33" y="218"/>
                  <a:pt x="33" y="218"/>
                  <a:pt x="33" y="218"/>
                </a:cubicBezTo>
                <a:cubicBezTo>
                  <a:pt x="33" y="219"/>
                  <a:pt x="33" y="219"/>
                  <a:pt x="33" y="219"/>
                </a:cubicBezTo>
                <a:cubicBezTo>
                  <a:pt x="33" y="218"/>
                  <a:pt x="33" y="218"/>
                  <a:pt x="33" y="217"/>
                </a:cubicBezTo>
                <a:moveTo>
                  <a:pt x="47" y="190"/>
                </a:moveTo>
                <a:cubicBezTo>
                  <a:pt x="47" y="190"/>
                  <a:pt x="48" y="189"/>
                  <a:pt x="48" y="188"/>
                </a:cubicBezTo>
                <a:cubicBezTo>
                  <a:pt x="48" y="189"/>
                  <a:pt x="48" y="189"/>
                  <a:pt x="47" y="190"/>
                </a:cubicBezTo>
                <a:cubicBezTo>
                  <a:pt x="47" y="190"/>
                  <a:pt x="47" y="190"/>
                  <a:pt x="47" y="190"/>
                </a:cubicBezTo>
                <a:cubicBezTo>
                  <a:pt x="47" y="190"/>
                  <a:pt x="47" y="190"/>
                  <a:pt x="47" y="190"/>
                </a:cubicBezTo>
                <a:moveTo>
                  <a:pt x="47" y="190"/>
                </a:moveTo>
                <a:cubicBezTo>
                  <a:pt x="47" y="190"/>
                  <a:pt x="48" y="189"/>
                  <a:pt x="48" y="188"/>
                </a:cubicBezTo>
                <a:cubicBezTo>
                  <a:pt x="48" y="189"/>
                  <a:pt x="47" y="190"/>
                  <a:pt x="47" y="190"/>
                </a:cubicBezTo>
                <a:cubicBezTo>
                  <a:pt x="52" y="181"/>
                  <a:pt x="55" y="177"/>
                  <a:pt x="59" y="170"/>
                </a:cubicBezTo>
                <a:cubicBezTo>
                  <a:pt x="55" y="176"/>
                  <a:pt x="52" y="182"/>
                  <a:pt x="48" y="188"/>
                </a:cubicBezTo>
                <a:cubicBezTo>
                  <a:pt x="48" y="189"/>
                  <a:pt x="47" y="190"/>
                  <a:pt x="47" y="190"/>
                </a:cubicBezTo>
                <a:cubicBezTo>
                  <a:pt x="47" y="190"/>
                  <a:pt x="47" y="190"/>
                  <a:pt x="47" y="190"/>
                </a:cubicBezTo>
                <a:moveTo>
                  <a:pt x="135" y="87"/>
                </a:moveTo>
                <a:cubicBezTo>
                  <a:pt x="136" y="86"/>
                  <a:pt x="136" y="85"/>
                  <a:pt x="137" y="85"/>
                </a:cubicBezTo>
                <a:cubicBezTo>
                  <a:pt x="138" y="84"/>
                  <a:pt x="139" y="83"/>
                  <a:pt x="140" y="82"/>
                </a:cubicBezTo>
                <a:cubicBezTo>
                  <a:pt x="140" y="82"/>
                  <a:pt x="140" y="82"/>
                  <a:pt x="140" y="82"/>
                </a:cubicBezTo>
                <a:cubicBezTo>
                  <a:pt x="138" y="83"/>
                  <a:pt x="138" y="83"/>
                  <a:pt x="138" y="83"/>
                </a:cubicBezTo>
                <a:cubicBezTo>
                  <a:pt x="134" y="87"/>
                  <a:pt x="134" y="87"/>
                  <a:pt x="134" y="87"/>
                </a:cubicBezTo>
                <a:cubicBezTo>
                  <a:pt x="134" y="87"/>
                  <a:pt x="134" y="87"/>
                  <a:pt x="134" y="87"/>
                </a:cubicBezTo>
                <a:cubicBezTo>
                  <a:pt x="135" y="87"/>
                  <a:pt x="135" y="87"/>
                  <a:pt x="135" y="87"/>
                </a:cubicBezTo>
                <a:moveTo>
                  <a:pt x="140" y="81"/>
                </a:moveTo>
                <a:cubicBezTo>
                  <a:pt x="141" y="81"/>
                  <a:pt x="141" y="81"/>
                  <a:pt x="141" y="81"/>
                </a:cubicBezTo>
                <a:cubicBezTo>
                  <a:pt x="143" y="79"/>
                  <a:pt x="143" y="79"/>
                  <a:pt x="143" y="79"/>
                </a:cubicBezTo>
                <a:cubicBezTo>
                  <a:pt x="140" y="81"/>
                  <a:pt x="137" y="83"/>
                  <a:pt x="137" y="84"/>
                </a:cubicBezTo>
                <a:cubicBezTo>
                  <a:pt x="137" y="84"/>
                  <a:pt x="139" y="82"/>
                  <a:pt x="140" y="81"/>
                </a:cubicBezTo>
                <a:moveTo>
                  <a:pt x="231" y="28"/>
                </a:moveTo>
                <a:cubicBezTo>
                  <a:pt x="233" y="28"/>
                  <a:pt x="233" y="28"/>
                  <a:pt x="233" y="28"/>
                </a:cubicBezTo>
                <a:cubicBezTo>
                  <a:pt x="237" y="26"/>
                  <a:pt x="237" y="26"/>
                  <a:pt x="237" y="26"/>
                </a:cubicBezTo>
                <a:cubicBezTo>
                  <a:pt x="237" y="26"/>
                  <a:pt x="237" y="26"/>
                  <a:pt x="237" y="26"/>
                </a:cubicBezTo>
                <a:cubicBezTo>
                  <a:pt x="236" y="25"/>
                  <a:pt x="236" y="25"/>
                  <a:pt x="236" y="25"/>
                </a:cubicBezTo>
                <a:cubicBezTo>
                  <a:pt x="231" y="28"/>
                  <a:pt x="231" y="28"/>
                  <a:pt x="231" y="28"/>
                </a:cubicBezTo>
                <a:cubicBezTo>
                  <a:pt x="228" y="29"/>
                  <a:pt x="228" y="29"/>
                  <a:pt x="228" y="29"/>
                </a:cubicBezTo>
                <a:cubicBezTo>
                  <a:pt x="228" y="30"/>
                  <a:pt x="228" y="30"/>
                  <a:pt x="228" y="30"/>
                </a:cubicBezTo>
                <a:cubicBezTo>
                  <a:pt x="231" y="28"/>
                  <a:pt x="231" y="28"/>
                  <a:pt x="231" y="28"/>
                </a:cubicBezTo>
                <a:moveTo>
                  <a:pt x="695" y="448"/>
                </a:moveTo>
                <a:cubicBezTo>
                  <a:pt x="695" y="447"/>
                  <a:pt x="695" y="446"/>
                  <a:pt x="695" y="445"/>
                </a:cubicBezTo>
                <a:cubicBezTo>
                  <a:pt x="695" y="445"/>
                  <a:pt x="695" y="444"/>
                  <a:pt x="695" y="444"/>
                </a:cubicBezTo>
                <a:cubicBezTo>
                  <a:pt x="695" y="443"/>
                  <a:pt x="696" y="443"/>
                  <a:pt x="696" y="443"/>
                </a:cubicBezTo>
                <a:cubicBezTo>
                  <a:pt x="696" y="443"/>
                  <a:pt x="696" y="440"/>
                  <a:pt x="694" y="436"/>
                </a:cubicBezTo>
                <a:cubicBezTo>
                  <a:pt x="694" y="436"/>
                  <a:pt x="694" y="436"/>
                  <a:pt x="694" y="433"/>
                </a:cubicBezTo>
                <a:cubicBezTo>
                  <a:pt x="694" y="432"/>
                  <a:pt x="694" y="432"/>
                  <a:pt x="694" y="432"/>
                </a:cubicBezTo>
                <a:cubicBezTo>
                  <a:pt x="693" y="433"/>
                  <a:pt x="693" y="433"/>
                  <a:pt x="693" y="433"/>
                </a:cubicBezTo>
                <a:cubicBezTo>
                  <a:pt x="692" y="435"/>
                  <a:pt x="692" y="435"/>
                  <a:pt x="692" y="435"/>
                </a:cubicBezTo>
                <a:cubicBezTo>
                  <a:pt x="692" y="435"/>
                  <a:pt x="692" y="437"/>
                  <a:pt x="692" y="438"/>
                </a:cubicBezTo>
                <a:cubicBezTo>
                  <a:pt x="692" y="438"/>
                  <a:pt x="692" y="438"/>
                  <a:pt x="692" y="439"/>
                </a:cubicBezTo>
                <a:cubicBezTo>
                  <a:pt x="692" y="439"/>
                  <a:pt x="692" y="439"/>
                  <a:pt x="692" y="439"/>
                </a:cubicBezTo>
                <a:cubicBezTo>
                  <a:pt x="692" y="440"/>
                  <a:pt x="692" y="441"/>
                  <a:pt x="692" y="441"/>
                </a:cubicBezTo>
                <a:cubicBezTo>
                  <a:pt x="691" y="444"/>
                  <a:pt x="691" y="444"/>
                  <a:pt x="691" y="444"/>
                </a:cubicBezTo>
                <a:cubicBezTo>
                  <a:pt x="690" y="447"/>
                  <a:pt x="690" y="449"/>
                  <a:pt x="690" y="450"/>
                </a:cubicBezTo>
                <a:cubicBezTo>
                  <a:pt x="690" y="451"/>
                  <a:pt x="691" y="453"/>
                  <a:pt x="691" y="453"/>
                </a:cubicBezTo>
                <a:cubicBezTo>
                  <a:pt x="692" y="453"/>
                  <a:pt x="692" y="453"/>
                  <a:pt x="694" y="453"/>
                </a:cubicBezTo>
                <a:cubicBezTo>
                  <a:pt x="694" y="451"/>
                  <a:pt x="695" y="449"/>
                  <a:pt x="695" y="448"/>
                </a:cubicBezTo>
                <a:moveTo>
                  <a:pt x="711" y="529"/>
                </a:moveTo>
                <a:cubicBezTo>
                  <a:pt x="714" y="522"/>
                  <a:pt x="714" y="522"/>
                  <a:pt x="714" y="522"/>
                </a:cubicBezTo>
                <a:cubicBezTo>
                  <a:pt x="714" y="522"/>
                  <a:pt x="715" y="520"/>
                  <a:pt x="715" y="520"/>
                </a:cubicBezTo>
                <a:cubicBezTo>
                  <a:pt x="714" y="521"/>
                  <a:pt x="713" y="521"/>
                  <a:pt x="712" y="522"/>
                </a:cubicBezTo>
                <a:cubicBezTo>
                  <a:pt x="712" y="522"/>
                  <a:pt x="712" y="522"/>
                  <a:pt x="711" y="523"/>
                </a:cubicBezTo>
                <a:cubicBezTo>
                  <a:pt x="712" y="523"/>
                  <a:pt x="712" y="523"/>
                  <a:pt x="712" y="523"/>
                </a:cubicBezTo>
                <a:cubicBezTo>
                  <a:pt x="711" y="524"/>
                  <a:pt x="711" y="525"/>
                  <a:pt x="711" y="525"/>
                </a:cubicBezTo>
                <a:cubicBezTo>
                  <a:pt x="711" y="525"/>
                  <a:pt x="711" y="525"/>
                  <a:pt x="711" y="525"/>
                </a:cubicBezTo>
                <a:cubicBezTo>
                  <a:pt x="711" y="526"/>
                  <a:pt x="711" y="526"/>
                  <a:pt x="710" y="527"/>
                </a:cubicBezTo>
                <a:cubicBezTo>
                  <a:pt x="710" y="528"/>
                  <a:pt x="710" y="528"/>
                  <a:pt x="710" y="528"/>
                </a:cubicBezTo>
                <a:cubicBezTo>
                  <a:pt x="710" y="528"/>
                  <a:pt x="710" y="528"/>
                  <a:pt x="710" y="528"/>
                </a:cubicBezTo>
                <a:cubicBezTo>
                  <a:pt x="710" y="528"/>
                  <a:pt x="711" y="527"/>
                  <a:pt x="711" y="527"/>
                </a:cubicBezTo>
                <a:cubicBezTo>
                  <a:pt x="711" y="527"/>
                  <a:pt x="711" y="526"/>
                  <a:pt x="712" y="527"/>
                </a:cubicBezTo>
                <a:cubicBezTo>
                  <a:pt x="711" y="527"/>
                  <a:pt x="711" y="528"/>
                  <a:pt x="711" y="529"/>
                </a:cubicBezTo>
                <a:cubicBezTo>
                  <a:pt x="711" y="528"/>
                  <a:pt x="711" y="528"/>
                  <a:pt x="711" y="528"/>
                </a:cubicBezTo>
                <a:cubicBezTo>
                  <a:pt x="711" y="528"/>
                  <a:pt x="711" y="528"/>
                  <a:pt x="711" y="528"/>
                </a:cubicBezTo>
                <a:cubicBezTo>
                  <a:pt x="711" y="529"/>
                  <a:pt x="710" y="530"/>
                  <a:pt x="710" y="531"/>
                </a:cubicBezTo>
                <a:cubicBezTo>
                  <a:pt x="710" y="531"/>
                  <a:pt x="710" y="531"/>
                  <a:pt x="710" y="531"/>
                </a:cubicBezTo>
                <a:cubicBezTo>
                  <a:pt x="710" y="531"/>
                  <a:pt x="710" y="531"/>
                  <a:pt x="710" y="531"/>
                </a:cubicBezTo>
                <a:cubicBezTo>
                  <a:pt x="710" y="530"/>
                  <a:pt x="710" y="530"/>
                  <a:pt x="711" y="529"/>
                </a:cubicBezTo>
                <a:moveTo>
                  <a:pt x="712" y="517"/>
                </a:moveTo>
                <a:cubicBezTo>
                  <a:pt x="712" y="517"/>
                  <a:pt x="712" y="516"/>
                  <a:pt x="712" y="516"/>
                </a:cubicBezTo>
                <a:cubicBezTo>
                  <a:pt x="712" y="515"/>
                  <a:pt x="712" y="515"/>
                  <a:pt x="712" y="515"/>
                </a:cubicBezTo>
                <a:cubicBezTo>
                  <a:pt x="713" y="515"/>
                  <a:pt x="713" y="514"/>
                  <a:pt x="713" y="514"/>
                </a:cubicBezTo>
                <a:cubicBezTo>
                  <a:pt x="713" y="514"/>
                  <a:pt x="713" y="515"/>
                  <a:pt x="712" y="515"/>
                </a:cubicBezTo>
                <a:cubicBezTo>
                  <a:pt x="712" y="515"/>
                  <a:pt x="712" y="516"/>
                  <a:pt x="712" y="516"/>
                </a:cubicBezTo>
                <a:cubicBezTo>
                  <a:pt x="712" y="517"/>
                  <a:pt x="712" y="517"/>
                  <a:pt x="712" y="517"/>
                </a:cubicBezTo>
                <a:moveTo>
                  <a:pt x="728" y="487"/>
                </a:moveTo>
                <a:cubicBezTo>
                  <a:pt x="734" y="465"/>
                  <a:pt x="734" y="465"/>
                  <a:pt x="734" y="465"/>
                </a:cubicBezTo>
                <a:cubicBezTo>
                  <a:pt x="733" y="469"/>
                  <a:pt x="733" y="469"/>
                  <a:pt x="733" y="469"/>
                </a:cubicBezTo>
                <a:cubicBezTo>
                  <a:pt x="732" y="471"/>
                  <a:pt x="732" y="473"/>
                  <a:pt x="731" y="475"/>
                </a:cubicBezTo>
                <a:cubicBezTo>
                  <a:pt x="731" y="476"/>
                  <a:pt x="731" y="476"/>
                  <a:pt x="731" y="476"/>
                </a:cubicBezTo>
                <a:cubicBezTo>
                  <a:pt x="731" y="475"/>
                  <a:pt x="731" y="475"/>
                  <a:pt x="731" y="474"/>
                </a:cubicBezTo>
                <a:cubicBezTo>
                  <a:pt x="731" y="473"/>
                  <a:pt x="731" y="473"/>
                  <a:pt x="731" y="473"/>
                </a:cubicBezTo>
                <a:cubicBezTo>
                  <a:pt x="731" y="474"/>
                  <a:pt x="731" y="474"/>
                  <a:pt x="731" y="474"/>
                </a:cubicBezTo>
                <a:cubicBezTo>
                  <a:pt x="728" y="480"/>
                  <a:pt x="727" y="486"/>
                  <a:pt x="725" y="493"/>
                </a:cubicBezTo>
                <a:cubicBezTo>
                  <a:pt x="725" y="493"/>
                  <a:pt x="725" y="493"/>
                  <a:pt x="725" y="493"/>
                </a:cubicBezTo>
                <a:cubicBezTo>
                  <a:pt x="725" y="494"/>
                  <a:pt x="725" y="494"/>
                  <a:pt x="725" y="494"/>
                </a:cubicBezTo>
                <a:cubicBezTo>
                  <a:pt x="723" y="498"/>
                  <a:pt x="723" y="498"/>
                  <a:pt x="722" y="501"/>
                </a:cubicBezTo>
                <a:cubicBezTo>
                  <a:pt x="722" y="504"/>
                  <a:pt x="721" y="504"/>
                  <a:pt x="721" y="504"/>
                </a:cubicBezTo>
                <a:cubicBezTo>
                  <a:pt x="722" y="504"/>
                  <a:pt x="722" y="504"/>
                  <a:pt x="722" y="504"/>
                </a:cubicBezTo>
                <a:cubicBezTo>
                  <a:pt x="728" y="487"/>
                  <a:pt x="728" y="487"/>
                  <a:pt x="728" y="487"/>
                </a:cubicBezTo>
                <a:moveTo>
                  <a:pt x="714" y="506"/>
                </a:moveTo>
                <a:cubicBezTo>
                  <a:pt x="715" y="505"/>
                  <a:pt x="715" y="503"/>
                  <a:pt x="716" y="502"/>
                </a:cubicBezTo>
                <a:cubicBezTo>
                  <a:pt x="716" y="501"/>
                  <a:pt x="716" y="501"/>
                  <a:pt x="716" y="501"/>
                </a:cubicBezTo>
                <a:cubicBezTo>
                  <a:pt x="716" y="500"/>
                  <a:pt x="716" y="500"/>
                  <a:pt x="716" y="500"/>
                </a:cubicBezTo>
                <a:cubicBezTo>
                  <a:pt x="716" y="500"/>
                  <a:pt x="716" y="500"/>
                  <a:pt x="716" y="500"/>
                </a:cubicBezTo>
                <a:cubicBezTo>
                  <a:pt x="716" y="500"/>
                  <a:pt x="716" y="499"/>
                  <a:pt x="716" y="496"/>
                </a:cubicBezTo>
                <a:cubicBezTo>
                  <a:pt x="718" y="491"/>
                  <a:pt x="718" y="491"/>
                  <a:pt x="718" y="491"/>
                </a:cubicBezTo>
                <a:cubicBezTo>
                  <a:pt x="715" y="496"/>
                  <a:pt x="715" y="502"/>
                  <a:pt x="715" y="503"/>
                </a:cubicBezTo>
                <a:cubicBezTo>
                  <a:pt x="715" y="503"/>
                  <a:pt x="715" y="503"/>
                  <a:pt x="715" y="504"/>
                </a:cubicBezTo>
                <a:cubicBezTo>
                  <a:pt x="714" y="505"/>
                  <a:pt x="714" y="506"/>
                  <a:pt x="714" y="506"/>
                </a:cubicBezTo>
                <a:cubicBezTo>
                  <a:pt x="714" y="506"/>
                  <a:pt x="714" y="506"/>
                  <a:pt x="714" y="506"/>
                </a:cubicBezTo>
                <a:moveTo>
                  <a:pt x="719" y="481"/>
                </a:moveTo>
                <a:cubicBezTo>
                  <a:pt x="719" y="480"/>
                  <a:pt x="719" y="480"/>
                  <a:pt x="719" y="480"/>
                </a:cubicBezTo>
                <a:cubicBezTo>
                  <a:pt x="719" y="480"/>
                  <a:pt x="719" y="480"/>
                  <a:pt x="719" y="481"/>
                </a:cubicBezTo>
                <a:cubicBezTo>
                  <a:pt x="719" y="481"/>
                  <a:pt x="719" y="481"/>
                  <a:pt x="719" y="481"/>
                </a:cubicBezTo>
                <a:moveTo>
                  <a:pt x="719" y="485"/>
                </a:moveTo>
                <a:cubicBezTo>
                  <a:pt x="719" y="484"/>
                  <a:pt x="719" y="484"/>
                  <a:pt x="719" y="484"/>
                </a:cubicBezTo>
                <a:cubicBezTo>
                  <a:pt x="719" y="483"/>
                  <a:pt x="719" y="482"/>
                  <a:pt x="719" y="482"/>
                </a:cubicBezTo>
                <a:cubicBezTo>
                  <a:pt x="720" y="479"/>
                  <a:pt x="720" y="479"/>
                  <a:pt x="720" y="479"/>
                </a:cubicBezTo>
                <a:cubicBezTo>
                  <a:pt x="719" y="478"/>
                  <a:pt x="719" y="478"/>
                  <a:pt x="719" y="478"/>
                </a:cubicBezTo>
                <a:cubicBezTo>
                  <a:pt x="719" y="479"/>
                  <a:pt x="719" y="479"/>
                  <a:pt x="719" y="479"/>
                </a:cubicBezTo>
                <a:cubicBezTo>
                  <a:pt x="719" y="480"/>
                  <a:pt x="719" y="480"/>
                  <a:pt x="719" y="482"/>
                </a:cubicBezTo>
                <a:cubicBezTo>
                  <a:pt x="719" y="485"/>
                  <a:pt x="719" y="485"/>
                  <a:pt x="718" y="486"/>
                </a:cubicBezTo>
                <a:cubicBezTo>
                  <a:pt x="719" y="485"/>
                  <a:pt x="719" y="485"/>
                  <a:pt x="719" y="485"/>
                </a:cubicBezTo>
                <a:moveTo>
                  <a:pt x="720" y="475"/>
                </a:moveTo>
                <a:cubicBezTo>
                  <a:pt x="720" y="475"/>
                  <a:pt x="720" y="474"/>
                  <a:pt x="720" y="474"/>
                </a:cubicBezTo>
                <a:cubicBezTo>
                  <a:pt x="720" y="473"/>
                  <a:pt x="720" y="473"/>
                  <a:pt x="720" y="473"/>
                </a:cubicBezTo>
                <a:cubicBezTo>
                  <a:pt x="720" y="472"/>
                  <a:pt x="720" y="471"/>
                  <a:pt x="720" y="471"/>
                </a:cubicBezTo>
                <a:cubicBezTo>
                  <a:pt x="720" y="470"/>
                  <a:pt x="720" y="470"/>
                  <a:pt x="720" y="470"/>
                </a:cubicBezTo>
                <a:cubicBezTo>
                  <a:pt x="720" y="470"/>
                  <a:pt x="720" y="471"/>
                  <a:pt x="720" y="471"/>
                </a:cubicBezTo>
                <a:cubicBezTo>
                  <a:pt x="720" y="472"/>
                  <a:pt x="720" y="472"/>
                  <a:pt x="719" y="473"/>
                </a:cubicBezTo>
                <a:cubicBezTo>
                  <a:pt x="719" y="474"/>
                  <a:pt x="719" y="474"/>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20" y="475"/>
                  <a:pt x="720" y="475"/>
                  <a:pt x="720" y="475"/>
                </a:cubicBezTo>
                <a:moveTo>
                  <a:pt x="721" y="502"/>
                </a:moveTo>
                <a:cubicBezTo>
                  <a:pt x="721" y="502"/>
                  <a:pt x="723" y="495"/>
                  <a:pt x="723" y="494"/>
                </a:cubicBezTo>
                <a:cubicBezTo>
                  <a:pt x="722" y="495"/>
                  <a:pt x="722" y="495"/>
                  <a:pt x="721" y="497"/>
                </a:cubicBezTo>
                <a:cubicBezTo>
                  <a:pt x="721" y="497"/>
                  <a:pt x="721" y="497"/>
                  <a:pt x="721" y="497"/>
                </a:cubicBezTo>
                <a:cubicBezTo>
                  <a:pt x="723" y="492"/>
                  <a:pt x="723" y="492"/>
                  <a:pt x="723" y="492"/>
                </a:cubicBezTo>
                <a:cubicBezTo>
                  <a:pt x="723" y="492"/>
                  <a:pt x="723" y="492"/>
                  <a:pt x="723" y="492"/>
                </a:cubicBezTo>
                <a:cubicBezTo>
                  <a:pt x="722" y="491"/>
                  <a:pt x="722" y="491"/>
                  <a:pt x="722" y="491"/>
                </a:cubicBezTo>
                <a:cubicBezTo>
                  <a:pt x="723" y="490"/>
                  <a:pt x="723" y="489"/>
                  <a:pt x="723" y="488"/>
                </a:cubicBezTo>
                <a:cubicBezTo>
                  <a:pt x="724" y="486"/>
                  <a:pt x="724" y="484"/>
                  <a:pt x="725" y="482"/>
                </a:cubicBezTo>
                <a:cubicBezTo>
                  <a:pt x="724" y="482"/>
                  <a:pt x="724" y="482"/>
                  <a:pt x="724" y="482"/>
                </a:cubicBezTo>
                <a:cubicBezTo>
                  <a:pt x="724" y="482"/>
                  <a:pt x="724" y="482"/>
                  <a:pt x="724" y="482"/>
                </a:cubicBezTo>
                <a:cubicBezTo>
                  <a:pt x="724" y="480"/>
                  <a:pt x="725" y="477"/>
                  <a:pt x="726" y="474"/>
                </a:cubicBezTo>
                <a:cubicBezTo>
                  <a:pt x="725" y="475"/>
                  <a:pt x="725" y="475"/>
                  <a:pt x="725" y="475"/>
                </a:cubicBezTo>
                <a:cubicBezTo>
                  <a:pt x="725" y="475"/>
                  <a:pt x="725" y="475"/>
                  <a:pt x="725" y="475"/>
                </a:cubicBezTo>
                <a:cubicBezTo>
                  <a:pt x="725" y="475"/>
                  <a:pt x="724" y="474"/>
                  <a:pt x="725" y="473"/>
                </a:cubicBezTo>
                <a:cubicBezTo>
                  <a:pt x="725" y="472"/>
                  <a:pt x="725" y="472"/>
                  <a:pt x="725" y="472"/>
                </a:cubicBezTo>
                <a:cubicBezTo>
                  <a:pt x="725" y="471"/>
                  <a:pt x="725" y="464"/>
                  <a:pt x="725" y="461"/>
                </a:cubicBezTo>
                <a:cubicBezTo>
                  <a:pt x="725" y="461"/>
                  <a:pt x="725" y="461"/>
                  <a:pt x="725" y="457"/>
                </a:cubicBezTo>
                <a:cubicBezTo>
                  <a:pt x="725" y="457"/>
                  <a:pt x="724" y="458"/>
                  <a:pt x="724" y="458"/>
                </a:cubicBezTo>
                <a:cubicBezTo>
                  <a:pt x="724" y="458"/>
                  <a:pt x="723" y="456"/>
                  <a:pt x="723" y="455"/>
                </a:cubicBezTo>
                <a:cubicBezTo>
                  <a:pt x="722" y="455"/>
                  <a:pt x="722" y="456"/>
                  <a:pt x="722" y="458"/>
                </a:cubicBezTo>
                <a:cubicBezTo>
                  <a:pt x="722" y="461"/>
                  <a:pt x="722" y="461"/>
                  <a:pt x="722" y="465"/>
                </a:cubicBezTo>
                <a:cubicBezTo>
                  <a:pt x="723" y="468"/>
                  <a:pt x="721" y="470"/>
                  <a:pt x="721" y="473"/>
                </a:cubicBezTo>
                <a:cubicBezTo>
                  <a:pt x="721" y="473"/>
                  <a:pt x="721" y="473"/>
                  <a:pt x="721" y="473"/>
                </a:cubicBezTo>
                <a:cubicBezTo>
                  <a:pt x="722" y="474"/>
                  <a:pt x="722" y="474"/>
                  <a:pt x="722" y="474"/>
                </a:cubicBezTo>
                <a:cubicBezTo>
                  <a:pt x="722" y="475"/>
                  <a:pt x="721" y="478"/>
                  <a:pt x="721" y="481"/>
                </a:cubicBezTo>
                <a:cubicBezTo>
                  <a:pt x="721" y="481"/>
                  <a:pt x="720" y="481"/>
                  <a:pt x="720" y="482"/>
                </a:cubicBezTo>
                <a:cubicBezTo>
                  <a:pt x="720" y="485"/>
                  <a:pt x="720" y="488"/>
                  <a:pt x="719" y="491"/>
                </a:cubicBezTo>
                <a:cubicBezTo>
                  <a:pt x="719" y="494"/>
                  <a:pt x="718" y="497"/>
                  <a:pt x="717" y="500"/>
                </a:cubicBezTo>
                <a:cubicBezTo>
                  <a:pt x="716" y="506"/>
                  <a:pt x="715" y="512"/>
                  <a:pt x="713" y="517"/>
                </a:cubicBezTo>
                <a:cubicBezTo>
                  <a:pt x="714" y="516"/>
                  <a:pt x="715" y="515"/>
                  <a:pt x="715" y="514"/>
                </a:cubicBezTo>
                <a:cubicBezTo>
                  <a:pt x="715" y="514"/>
                  <a:pt x="716" y="513"/>
                  <a:pt x="716" y="513"/>
                </a:cubicBezTo>
                <a:cubicBezTo>
                  <a:pt x="716" y="513"/>
                  <a:pt x="718" y="508"/>
                  <a:pt x="719" y="506"/>
                </a:cubicBezTo>
                <a:cubicBezTo>
                  <a:pt x="719" y="506"/>
                  <a:pt x="719" y="506"/>
                  <a:pt x="719" y="505"/>
                </a:cubicBezTo>
                <a:cubicBezTo>
                  <a:pt x="720" y="503"/>
                  <a:pt x="720" y="503"/>
                  <a:pt x="720" y="503"/>
                </a:cubicBezTo>
                <a:cubicBezTo>
                  <a:pt x="720" y="504"/>
                  <a:pt x="720" y="504"/>
                  <a:pt x="720" y="504"/>
                </a:cubicBezTo>
                <a:cubicBezTo>
                  <a:pt x="720" y="503"/>
                  <a:pt x="720" y="503"/>
                  <a:pt x="721" y="502"/>
                </a:cubicBezTo>
                <a:moveTo>
                  <a:pt x="482" y="16"/>
                </a:moveTo>
                <a:cubicBezTo>
                  <a:pt x="480" y="15"/>
                  <a:pt x="479" y="15"/>
                  <a:pt x="479" y="15"/>
                </a:cubicBezTo>
                <a:cubicBezTo>
                  <a:pt x="479" y="15"/>
                  <a:pt x="479" y="15"/>
                  <a:pt x="479" y="15"/>
                </a:cubicBezTo>
                <a:cubicBezTo>
                  <a:pt x="478" y="15"/>
                  <a:pt x="478" y="15"/>
                  <a:pt x="478" y="15"/>
                </a:cubicBezTo>
                <a:cubicBezTo>
                  <a:pt x="478" y="15"/>
                  <a:pt x="478" y="15"/>
                  <a:pt x="478" y="15"/>
                </a:cubicBezTo>
                <a:cubicBezTo>
                  <a:pt x="478" y="15"/>
                  <a:pt x="478" y="15"/>
                  <a:pt x="478" y="15"/>
                </a:cubicBezTo>
                <a:cubicBezTo>
                  <a:pt x="479" y="15"/>
                  <a:pt x="479" y="15"/>
                  <a:pt x="479" y="15"/>
                </a:cubicBezTo>
                <a:cubicBezTo>
                  <a:pt x="480" y="15"/>
                  <a:pt x="480" y="15"/>
                  <a:pt x="481" y="15"/>
                </a:cubicBezTo>
                <a:cubicBezTo>
                  <a:pt x="481" y="15"/>
                  <a:pt x="481" y="15"/>
                  <a:pt x="481" y="15"/>
                </a:cubicBezTo>
                <a:cubicBezTo>
                  <a:pt x="481" y="16"/>
                  <a:pt x="482" y="16"/>
                  <a:pt x="482" y="16"/>
                </a:cubicBezTo>
                <a:cubicBezTo>
                  <a:pt x="483" y="16"/>
                  <a:pt x="483" y="16"/>
                  <a:pt x="483" y="16"/>
                </a:cubicBezTo>
                <a:cubicBezTo>
                  <a:pt x="483" y="16"/>
                  <a:pt x="483" y="16"/>
                  <a:pt x="483" y="16"/>
                </a:cubicBezTo>
                <a:cubicBezTo>
                  <a:pt x="483" y="16"/>
                  <a:pt x="482" y="16"/>
                  <a:pt x="482" y="16"/>
                </a:cubicBezTo>
                <a:moveTo>
                  <a:pt x="492" y="21"/>
                </a:moveTo>
                <a:cubicBezTo>
                  <a:pt x="492" y="20"/>
                  <a:pt x="488" y="19"/>
                  <a:pt x="488" y="19"/>
                </a:cubicBezTo>
                <a:cubicBezTo>
                  <a:pt x="488" y="19"/>
                  <a:pt x="488" y="19"/>
                  <a:pt x="488" y="19"/>
                </a:cubicBezTo>
                <a:cubicBezTo>
                  <a:pt x="489" y="20"/>
                  <a:pt x="490" y="20"/>
                  <a:pt x="490" y="20"/>
                </a:cubicBezTo>
                <a:cubicBezTo>
                  <a:pt x="491" y="20"/>
                  <a:pt x="491" y="20"/>
                  <a:pt x="491" y="21"/>
                </a:cubicBezTo>
                <a:cubicBezTo>
                  <a:pt x="491" y="20"/>
                  <a:pt x="491" y="20"/>
                  <a:pt x="491" y="20"/>
                </a:cubicBezTo>
                <a:cubicBezTo>
                  <a:pt x="491" y="20"/>
                  <a:pt x="492" y="21"/>
                  <a:pt x="492" y="21"/>
                </a:cubicBezTo>
                <a:cubicBezTo>
                  <a:pt x="492" y="21"/>
                  <a:pt x="492" y="21"/>
                  <a:pt x="492" y="21"/>
                </a:cubicBezTo>
                <a:moveTo>
                  <a:pt x="476" y="14"/>
                </a:moveTo>
                <a:cubicBezTo>
                  <a:pt x="475" y="14"/>
                  <a:pt x="475" y="14"/>
                  <a:pt x="474" y="14"/>
                </a:cubicBezTo>
                <a:cubicBezTo>
                  <a:pt x="474" y="13"/>
                  <a:pt x="473" y="13"/>
                  <a:pt x="473" y="13"/>
                </a:cubicBezTo>
                <a:cubicBezTo>
                  <a:pt x="473" y="13"/>
                  <a:pt x="473" y="13"/>
                  <a:pt x="473" y="13"/>
                </a:cubicBezTo>
                <a:cubicBezTo>
                  <a:pt x="469" y="12"/>
                  <a:pt x="468" y="12"/>
                  <a:pt x="467" y="12"/>
                </a:cubicBezTo>
                <a:cubicBezTo>
                  <a:pt x="468" y="12"/>
                  <a:pt x="469" y="12"/>
                  <a:pt x="469" y="12"/>
                </a:cubicBezTo>
                <a:cubicBezTo>
                  <a:pt x="469" y="12"/>
                  <a:pt x="469" y="12"/>
                  <a:pt x="469" y="12"/>
                </a:cubicBezTo>
                <a:cubicBezTo>
                  <a:pt x="467" y="12"/>
                  <a:pt x="465" y="11"/>
                  <a:pt x="463" y="11"/>
                </a:cubicBezTo>
                <a:cubicBezTo>
                  <a:pt x="463" y="11"/>
                  <a:pt x="463" y="11"/>
                  <a:pt x="463" y="11"/>
                </a:cubicBezTo>
                <a:cubicBezTo>
                  <a:pt x="465" y="12"/>
                  <a:pt x="468" y="12"/>
                  <a:pt x="470" y="13"/>
                </a:cubicBezTo>
                <a:cubicBezTo>
                  <a:pt x="470" y="13"/>
                  <a:pt x="470" y="13"/>
                  <a:pt x="470" y="13"/>
                </a:cubicBezTo>
                <a:cubicBezTo>
                  <a:pt x="482" y="17"/>
                  <a:pt x="482" y="17"/>
                  <a:pt x="483" y="17"/>
                </a:cubicBezTo>
                <a:cubicBezTo>
                  <a:pt x="482" y="16"/>
                  <a:pt x="480" y="16"/>
                  <a:pt x="479" y="15"/>
                </a:cubicBezTo>
                <a:cubicBezTo>
                  <a:pt x="480" y="16"/>
                  <a:pt x="480" y="16"/>
                  <a:pt x="480" y="16"/>
                </a:cubicBezTo>
                <a:cubicBezTo>
                  <a:pt x="480" y="16"/>
                  <a:pt x="480" y="16"/>
                  <a:pt x="480" y="16"/>
                </a:cubicBezTo>
                <a:cubicBezTo>
                  <a:pt x="479" y="15"/>
                  <a:pt x="479" y="15"/>
                  <a:pt x="478" y="15"/>
                </a:cubicBezTo>
                <a:cubicBezTo>
                  <a:pt x="479" y="15"/>
                  <a:pt x="479" y="15"/>
                  <a:pt x="479" y="15"/>
                </a:cubicBezTo>
                <a:cubicBezTo>
                  <a:pt x="478" y="15"/>
                  <a:pt x="478" y="15"/>
                  <a:pt x="478" y="15"/>
                </a:cubicBezTo>
                <a:cubicBezTo>
                  <a:pt x="478" y="15"/>
                  <a:pt x="478" y="15"/>
                  <a:pt x="478" y="15"/>
                </a:cubicBezTo>
                <a:cubicBezTo>
                  <a:pt x="478" y="15"/>
                  <a:pt x="477" y="14"/>
                  <a:pt x="476" y="14"/>
                </a:cubicBezTo>
                <a:moveTo>
                  <a:pt x="460" y="10"/>
                </a:moveTo>
                <a:cubicBezTo>
                  <a:pt x="455" y="9"/>
                  <a:pt x="455" y="9"/>
                  <a:pt x="455" y="9"/>
                </a:cubicBezTo>
                <a:cubicBezTo>
                  <a:pt x="455" y="9"/>
                  <a:pt x="456" y="9"/>
                  <a:pt x="457" y="10"/>
                </a:cubicBezTo>
                <a:cubicBezTo>
                  <a:pt x="457" y="10"/>
                  <a:pt x="457" y="10"/>
                  <a:pt x="455" y="9"/>
                </a:cubicBezTo>
                <a:cubicBezTo>
                  <a:pt x="454" y="9"/>
                  <a:pt x="454" y="9"/>
                  <a:pt x="453" y="9"/>
                </a:cubicBezTo>
                <a:cubicBezTo>
                  <a:pt x="453" y="9"/>
                  <a:pt x="453" y="9"/>
                  <a:pt x="453" y="9"/>
                </a:cubicBezTo>
                <a:cubicBezTo>
                  <a:pt x="454" y="9"/>
                  <a:pt x="455" y="9"/>
                  <a:pt x="456" y="10"/>
                </a:cubicBezTo>
                <a:cubicBezTo>
                  <a:pt x="455" y="10"/>
                  <a:pt x="455" y="10"/>
                  <a:pt x="455" y="10"/>
                </a:cubicBezTo>
                <a:cubicBezTo>
                  <a:pt x="456" y="10"/>
                  <a:pt x="457" y="10"/>
                  <a:pt x="458" y="10"/>
                </a:cubicBezTo>
                <a:cubicBezTo>
                  <a:pt x="457" y="10"/>
                  <a:pt x="457" y="10"/>
                  <a:pt x="457" y="10"/>
                </a:cubicBezTo>
                <a:cubicBezTo>
                  <a:pt x="458" y="11"/>
                  <a:pt x="459" y="11"/>
                  <a:pt x="460" y="11"/>
                </a:cubicBezTo>
                <a:cubicBezTo>
                  <a:pt x="461" y="11"/>
                  <a:pt x="461" y="11"/>
                  <a:pt x="461" y="11"/>
                </a:cubicBezTo>
                <a:cubicBezTo>
                  <a:pt x="462" y="11"/>
                  <a:pt x="462" y="11"/>
                  <a:pt x="466" y="13"/>
                </a:cubicBezTo>
                <a:cubicBezTo>
                  <a:pt x="467" y="13"/>
                  <a:pt x="467" y="13"/>
                  <a:pt x="467" y="13"/>
                </a:cubicBezTo>
                <a:cubicBezTo>
                  <a:pt x="468" y="13"/>
                  <a:pt x="469" y="13"/>
                  <a:pt x="470" y="13"/>
                </a:cubicBezTo>
                <a:cubicBezTo>
                  <a:pt x="470" y="13"/>
                  <a:pt x="470" y="13"/>
                  <a:pt x="470" y="13"/>
                </a:cubicBezTo>
                <a:cubicBezTo>
                  <a:pt x="471" y="13"/>
                  <a:pt x="471" y="13"/>
                  <a:pt x="471" y="13"/>
                </a:cubicBezTo>
                <a:cubicBezTo>
                  <a:pt x="471" y="13"/>
                  <a:pt x="471" y="13"/>
                  <a:pt x="471" y="13"/>
                </a:cubicBezTo>
                <a:cubicBezTo>
                  <a:pt x="470" y="13"/>
                  <a:pt x="470" y="13"/>
                  <a:pt x="469" y="13"/>
                </a:cubicBezTo>
                <a:cubicBezTo>
                  <a:pt x="468" y="12"/>
                  <a:pt x="467" y="12"/>
                  <a:pt x="466" y="12"/>
                </a:cubicBezTo>
                <a:cubicBezTo>
                  <a:pt x="464" y="12"/>
                  <a:pt x="462" y="11"/>
                  <a:pt x="460" y="10"/>
                </a:cubicBezTo>
                <a:moveTo>
                  <a:pt x="445" y="7"/>
                </a:moveTo>
                <a:cubicBezTo>
                  <a:pt x="444" y="7"/>
                  <a:pt x="444" y="7"/>
                  <a:pt x="444" y="7"/>
                </a:cubicBezTo>
                <a:cubicBezTo>
                  <a:pt x="444" y="7"/>
                  <a:pt x="444" y="7"/>
                  <a:pt x="444" y="7"/>
                </a:cubicBezTo>
                <a:cubicBezTo>
                  <a:pt x="443" y="7"/>
                  <a:pt x="443" y="7"/>
                  <a:pt x="443" y="7"/>
                </a:cubicBezTo>
                <a:cubicBezTo>
                  <a:pt x="440" y="6"/>
                  <a:pt x="439" y="6"/>
                  <a:pt x="438" y="6"/>
                </a:cubicBezTo>
                <a:cubicBezTo>
                  <a:pt x="440" y="6"/>
                  <a:pt x="441" y="6"/>
                  <a:pt x="442" y="7"/>
                </a:cubicBezTo>
                <a:cubicBezTo>
                  <a:pt x="442" y="7"/>
                  <a:pt x="442" y="7"/>
                  <a:pt x="442" y="7"/>
                </a:cubicBezTo>
                <a:cubicBezTo>
                  <a:pt x="444" y="7"/>
                  <a:pt x="445" y="7"/>
                  <a:pt x="447" y="8"/>
                </a:cubicBezTo>
                <a:cubicBezTo>
                  <a:pt x="447" y="8"/>
                  <a:pt x="447" y="8"/>
                  <a:pt x="447" y="8"/>
                </a:cubicBezTo>
                <a:cubicBezTo>
                  <a:pt x="450" y="9"/>
                  <a:pt x="450" y="9"/>
                  <a:pt x="450" y="9"/>
                </a:cubicBezTo>
                <a:cubicBezTo>
                  <a:pt x="450" y="9"/>
                  <a:pt x="450" y="9"/>
                  <a:pt x="450" y="9"/>
                </a:cubicBezTo>
                <a:cubicBezTo>
                  <a:pt x="450" y="9"/>
                  <a:pt x="450" y="9"/>
                  <a:pt x="450" y="9"/>
                </a:cubicBezTo>
                <a:cubicBezTo>
                  <a:pt x="451" y="9"/>
                  <a:pt x="452" y="9"/>
                  <a:pt x="452" y="9"/>
                </a:cubicBezTo>
                <a:cubicBezTo>
                  <a:pt x="454" y="9"/>
                  <a:pt x="454" y="9"/>
                  <a:pt x="454" y="9"/>
                </a:cubicBezTo>
                <a:cubicBezTo>
                  <a:pt x="454" y="9"/>
                  <a:pt x="453" y="9"/>
                  <a:pt x="452" y="9"/>
                </a:cubicBezTo>
                <a:cubicBezTo>
                  <a:pt x="453" y="9"/>
                  <a:pt x="453" y="9"/>
                  <a:pt x="453" y="9"/>
                </a:cubicBezTo>
                <a:cubicBezTo>
                  <a:pt x="452" y="9"/>
                  <a:pt x="452" y="9"/>
                  <a:pt x="451" y="9"/>
                </a:cubicBezTo>
                <a:cubicBezTo>
                  <a:pt x="451" y="8"/>
                  <a:pt x="451" y="8"/>
                  <a:pt x="451" y="8"/>
                </a:cubicBezTo>
                <a:cubicBezTo>
                  <a:pt x="451" y="8"/>
                  <a:pt x="451" y="8"/>
                  <a:pt x="449" y="8"/>
                </a:cubicBezTo>
                <a:cubicBezTo>
                  <a:pt x="448" y="8"/>
                  <a:pt x="447" y="7"/>
                  <a:pt x="446" y="7"/>
                </a:cubicBezTo>
                <a:cubicBezTo>
                  <a:pt x="446" y="7"/>
                  <a:pt x="446" y="7"/>
                  <a:pt x="446" y="7"/>
                </a:cubicBezTo>
                <a:cubicBezTo>
                  <a:pt x="446" y="7"/>
                  <a:pt x="445" y="7"/>
                  <a:pt x="445" y="7"/>
                </a:cubicBezTo>
                <a:moveTo>
                  <a:pt x="459" y="11"/>
                </a:moveTo>
                <a:cubicBezTo>
                  <a:pt x="458" y="10"/>
                  <a:pt x="458" y="10"/>
                  <a:pt x="458" y="10"/>
                </a:cubicBezTo>
                <a:cubicBezTo>
                  <a:pt x="457" y="10"/>
                  <a:pt x="457" y="10"/>
                  <a:pt x="457" y="10"/>
                </a:cubicBezTo>
                <a:cubicBezTo>
                  <a:pt x="456" y="10"/>
                  <a:pt x="456" y="10"/>
                  <a:pt x="456" y="10"/>
                </a:cubicBezTo>
                <a:cubicBezTo>
                  <a:pt x="456" y="10"/>
                  <a:pt x="456" y="10"/>
                  <a:pt x="456" y="10"/>
                </a:cubicBezTo>
                <a:cubicBezTo>
                  <a:pt x="455" y="10"/>
                  <a:pt x="454" y="10"/>
                  <a:pt x="454" y="10"/>
                </a:cubicBezTo>
                <a:cubicBezTo>
                  <a:pt x="454" y="10"/>
                  <a:pt x="454" y="10"/>
                  <a:pt x="454" y="10"/>
                </a:cubicBezTo>
                <a:cubicBezTo>
                  <a:pt x="453" y="9"/>
                  <a:pt x="453" y="9"/>
                  <a:pt x="453" y="9"/>
                </a:cubicBezTo>
                <a:cubicBezTo>
                  <a:pt x="454" y="10"/>
                  <a:pt x="454" y="10"/>
                  <a:pt x="454" y="10"/>
                </a:cubicBezTo>
                <a:cubicBezTo>
                  <a:pt x="454" y="10"/>
                  <a:pt x="454" y="10"/>
                  <a:pt x="454" y="10"/>
                </a:cubicBezTo>
                <a:cubicBezTo>
                  <a:pt x="454" y="10"/>
                  <a:pt x="454" y="10"/>
                  <a:pt x="454" y="10"/>
                </a:cubicBezTo>
                <a:cubicBezTo>
                  <a:pt x="457" y="10"/>
                  <a:pt x="457" y="10"/>
                  <a:pt x="458" y="11"/>
                </a:cubicBezTo>
                <a:cubicBezTo>
                  <a:pt x="458" y="11"/>
                  <a:pt x="458" y="11"/>
                  <a:pt x="458" y="11"/>
                </a:cubicBezTo>
                <a:cubicBezTo>
                  <a:pt x="458" y="11"/>
                  <a:pt x="459" y="11"/>
                  <a:pt x="460" y="11"/>
                </a:cubicBezTo>
                <a:cubicBezTo>
                  <a:pt x="460" y="11"/>
                  <a:pt x="460" y="11"/>
                  <a:pt x="460" y="11"/>
                </a:cubicBezTo>
                <a:cubicBezTo>
                  <a:pt x="460" y="11"/>
                  <a:pt x="459" y="11"/>
                  <a:pt x="459" y="11"/>
                </a:cubicBezTo>
                <a:moveTo>
                  <a:pt x="440" y="6"/>
                </a:moveTo>
                <a:cubicBezTo>
                  <a:pt x="440" y="6"/>
                  <a:pt x="437" y="6"/>
                  <a:pt x="436" y="6"/>
                </a:cubicBezTo>
                <a:cubicBezTo>
                  <a:pt x="437" y="6"/>
                  <a:pt x="437" y="6"/>
                  <a:pt x="437" y="6"/>
                </a:cubicBezTo>
                <a:cubicBezTo>
                  <a:pt x="437" y="6"/>
                  <a:pt x="436" y="6"/>
                  <a:pt x="436" y="6"/>
                </a:cubicBezTo>
                <a:cubicBezTo>
                  <a:pt x="437" y="6"/>
                  <a:pt x="437" y="6"/>
                  <a:pt x="437" y="6"/>
                </a:cubicBezTo>
                <a:cubicBezTo>
                  <a:pt x="438" y="6"/>
                  <a:pt x="439" y="6"/>
                  <a:pt x="440" y="6"/>
                </a:cubicBezTo>
                <a:cubicBezTo>
                  <a:pt x="440" y="7"/>
                  <a:pt x="441" y="7"/>
                  <a:pt x="442" y="7"/>
                </a:cubicBezTo>
                <a:cubicBezTo>
                  <a:pt x="442" y="7"/>
                  <a:pt x="442" y="7"/>
                  <a:pt x="442" y="7"/>
                </a:cubicBezTo>
                <a:cubicBezTo>
                  <a:pt x="441" y="7"/>
                  <a:pt x="441" y="7"/>
                  <a:pt x="440" y="6"/>
                </a:cubicBezTo>
                <a:moveTo>
                  <a:pt x="487" y="60"/>
                </a:moveTo>
                <a:cubicBezTo>
                  <a:pt x="487" y="59"/>
                  <a:pt x="487" y="59"/>
                  <a:pt x="486" y="59"/>
                </a:cubicBezTo>
                <a:cubicBezTo>
                  <a:pt x="485" y="59"/>
                  <a:pt x="485" y="59"/>
                  <a:pt x="485" y="59"/>
                </a:cubicBezTo>
                <a:cubicBezTo>
                  <a:pt x="484" y="58"/>
                  <a:pt x="484" y="58"/>
                  <a:pt x="484" y="58"/>
                </a:cubicBezTo>
                <a:cubicBezTo>
                  <a:pt x="483" y="58"/>
                  <a:pt x="482" y="58"/>
                  <a:pt x="480" y="58"/>
                </a:cubicBezTo>
                <a:cubicBezTo>
                  <a:pt x="481" y="58"/>
                  <a:pt x="481" y="58"/>
                  <a:pt x="481" y="58"/>
                </a:cubicBezTo>
                <a:cubicBezTo>
                  <a:pt x="482" y="59"/>
                  <a:pt x="482" y="59"/>
                  <a:pt x="482" y="59"/>
                </a:cubicBezTo>
                <a:cubicBezTo>
                  <a:pt x="483" y="60"/>
                  <a:pt x="483" y="61"/>
                  <a:pt x="484" y="62"/>
                </a:cubicBezTo>
                <a:cubicBezTo>
                  <a:pt x="485" y="62"/>
                  <a:pt x="485" y="62"/>
                  <a:pt x="486" y="62"/>
                </a:cubicBezTo>
                <a:cubicBezTo>
                  <a:pt x="487" y="62"/>
                  <a:pt x="486" y="62"/>
                  <a:pt x="486" y="61"/>
                </a:cubicBezTo>
                <a:cubicBezTo>
                  <a:pt x="486" y="61"/>
                  <a:pt x="486" y="61"/>
                  <a:pt x="486" y="61"/>
                </a:cubicBezTo>
                <a:cubicBezTo>
                  <a:pt x="486" y="61"/>
                  <a:pt x="486" y="61"/>
                  <a:pt x="486" y="61"/>
                </a:cubicBezTo>
                <a:cubicBezTo>
                  <a:pt x="487" y="61"/>
                  <a:pt x="487" y="61"/>
                  <a:pt x="487" y="61"/>
                </a:cubicBezTo>
                <a:cubicBezTo>
                  <a:pt x="487" y="61"/>
                  <a:pt x="487" y="61"/>
                  <a:pt x="487" y="61"/>
                </a:cubicBezTo>
                <a:cubicBezTo>
                  <a:pt x="487" y="60"/>
                  <a:pt x="487" y="60"/>
                  <a:pt x="487" y="60"/>
                </a:cubicBezTo>
                <a:moveTo>
                  <a:pt x="473" y="23"/>
                </a:moveTo>
                <a:cubicBezTo>
                  <a:pt x="471" y="22"/>
                  <a:pt x="471" y="22"/>
                  <a:pt x="468" y="21"/>
                </a:cubicBezTo>
                <a:cubicBezTo>
                  <a:pt x="468" y="21"/>
                  <a:pt x="468" y="21"/>
                  <a:pt x="468" y="21"/>
                </a:cubicBezTo>
                <a:cubicBezTo>
                  <a:pt x="468" y="21"/>
                  <a:pt x="468" y="21"/>
                  <a:pt x="468" y="21"/>
                </a:cubicBezTo>
                <a:cubicBezTo>
                  <a:pt x="468" y="21"/>
                  <a:pt x="468" y="21"/>
                  <a:pt x="467" y="21"/>
                </a:cubicBezTo>
                <a:cubicBezTo>
                  <a:pt x="468" y="22"/>
                  <a:pt x="469" y="22"/>
                  <a:pt x="470" y="23"/>
                </a:cubicBezTo>
                <a:cubicBezTo>
                  <a:pt x="470" y="23"/>
                  <a:pt x="470" y="23"/>
                  <a:pt x="470" y="23"/>
                </a:cubicBezTo>
                <a:cubicBezTo>
                  <a:pt x="469" y="23"/>
                  <a:pt x="469" y="23"/>
                  <a:pt x="469" y="23"/>
                </a:cubicBezTo>
                <a:cubicBezTo>
                  <a:pt x="469" y="23"/>
                  <a:pt x="470" y="23"/>
                  <a:pt x="470" y="23"/>
                </a:cubicBezTo>
                <a:cubicBezTo>
                  <a:pt x="469" y="23"/>
                  <a:pt x="469" y="23"/>
                  <a:pt x="469" y="23"/>
                </a:cubicBezTo>
                <a:cubicBezTo>
                  <a:pt x="469" y="24"/>
                  <a:pt x="469" y="24"/>
                  <a:pt x="469" y="24"/>
                </a:cubicBezTo>
                <a:cubicBezTo>
                  <a:pt x="469" y="24"/>
                  <a:pt x="469" y="24"/>
                  <a:pt x="469" y="24"/>
                </a:cubicBezTo>
                <a:cubicBezTo>
                  <a:pt x="469" y="24"/>
                  <a:pt x="469" y="24"/>
                  <a:pt x="469" y="24"/>
                </a:cubicBezTo>
                <a:cubicBezTo>
                  <a:pt x="468" y="24"/>
                  <a:pt x="468" y="24"/>
                  <a:pt x="467" y="24"/>
                </a:cubicBezTo>
                <a:cubicBezTo>
                  <a:pt x="467" y="24"/>
                  <a:pt x="467" y="24"/>
                  <a:pt x="467" y="24"/>
                </a:cubicBezTo>
                <a:cubicBezTo>
                  <a:pt x="467" y="24"/>
                  <a:pt x="467" y="24"/>
                  <a:pt x="467" y="24"/>
                </a:cubicBezTo>
                <a:cubicBezTo>
                  <a:pt x="466" y="24"/>
                  <a:pt x="466" y="24"/>
                  <a:pt x="466" y="24"/>
                </a:cubicBezTo>
                <a:cubicBezTo>
                  <a:pt x="466" y="24"/>
                  <a:pt x="466" y="24"/>
                  <a:pt x="466" y="24"/>
                </a:cubicBezTo>
                <a:cubicBezTo>
                  <a:pt x="466" y="25"/>
                  <a:pt x="466" y="25"/>
                  <a:pt x="468" y="26"/>
                </a:cubicBezTo>
                <a:cubicBezTo>
                  <a:pt x="467" y="26"/>
                  <a:pt x="466" y="26"/>
                  <a:pt x="466" y="26"/>
                </a:cubicBezTo>
                <a:cubicBezTo>
                  <a:pt x="466" y="26"/>
                  <a:pt x="466" y="26"/>
                  <a:pt x="467" y="27"/>
                </a:cubicBezTo>
                <a:cubicBezTo>
                  <a:pt x="467" y="27"/>
                  <a:pt x="467" y="27"/>
                  <a:pt x="467" y="27"/>
                </a:cubicBezTo>
                <a:cubicBezTo>
                  <a:pt x="467" y="27"/>
                  <a:pt x="467" y="27"/>
                  <a:pt x="466" y="28"/>
                </a:cubicBezTo>
                <a:cubicBezTo>
                  <a:pt x="466" y="28"/>
                  <a:pt x="466" y="28"/>
                  <a:pt x="469" y="30"/>
                </a:cubicBezTo>
                <a:cubicBezTo>
                  <a:pt x="468" y="30"/>
                  <a:pt x="467" y="29"/>
                  <a:pt x="467" y="30"/>
                </a:cubicBezTo>
                <a:cubicBezTo>
                  <a:pt x="468" y="30"/>
                  <a:pt x="469" y="31"/>
                  <a:pt x="470" y="32"/>
                </a:cubicBezTo>
                <a:cubicBezTo>
                  <a:pt x="470" y="33"/>
                  <a:pt x="470" y="33"/>
                  <a:pt x="470" y="33"/>
                </a:cubicBezTo>
                <a:cubicBezTo>
                  <a:pt x="471" y="33"/>
                  <a:pt x="471" y="33"/>
                  <a:pt x="472" y="34"/>
                </a:cubicBezTo>
                <a:cubicBezTo>
                  <a:pt x="471" y="34"/>
                  <a:pt x="471" y="33"/>
                  <a:pt x="470" y="34"/>
                </a:cubicBezTo>
                <a:cubicBezTo>
                  <a:pt x="470" y="34"/>
                  <a:pt x="470" y="34"/>
                  <a:pt x="470" y="35"/>
                </a:cubicBezTo>
                <a:cubicBezTo>
                  <a:pt x="470" y="35"/>
                  <a:pt x="472" y="37"/>
                  <a:pt x="472" y="36"/>
                </a:cubicBezTo>
                <a:cubicBezTo>
                  <a:pt x="472" y="36"/>
                  <a:pt x="472" y="36"/>
                  <a:pt x="474" y="37"/>
                </a:cubicBezTo>
                <a:cubicBezTo>
                  <a:pt x="474" y="37"/>
                  <a:pt x="474" y="37"/>
                  <a:pt x="474" y="37"/>
                </a:cubicBezTo>
                <a:cubicBezTo>
                  <a:pt x="475" y="37"/>
                  <a:pt x="475" y="37"/>
                  <a:pt x="475" y="37"/>
                </a:cubicBezTo>
                <a:cubicBezTo>
                  <a:pt x="474" y="38"/>
                  <a:pt x="473" y="37"/>
                  <a:pt x="473" y="38"/>
                </a:cubicBezTo>
                <a:cubicBezTo>
                  <a:pt x="473" y="38"/>
                  <a:pt x="474" y="39"/>
                  <a:pt x="475" y="39"/>
                </a:cubicBezTo>
                <a:cubicBezTo>
                  <a:pt x="474" y="39"/>
                  <a:pt x="473" y="39"/>
                  <a:pt x="473" y="40"/>
                </a:cubicBezTo>
                <a:cubicBezTo>
                  <a:pt x="474" y="41"/>
                  <a:pt x="475" y="41"/>
                  <a:pt x="475" y="42"/>
                </a:cubicBezTo>
                <a:cubicBezTo>
                  <a:pt x="475" y="42"/>
                  <a:pt x="475" y="42"/>
                  <a:pt x="476" y="43"/>
                </a:cubicBezTo>
                <a:cubicBezTo>
                  <a:pt x="475" y="43"/>
                  <a:pt x="475" y="43"/>
                  <a:pt x="475" y="43"/>
                </a:cubicBezTo>
                <a:cubicBezTo>
                  <a:pt x="475" y="43"/>
                  <a:pt x="475" y="43"/>
                  <a:pt x="476" y="44"/>
                </a:cubicBezTo>
                <a:cubicBezTo>
                  <a:pt x="476" y="44"/>
                  <a:pt x="476" y="44"/>
                  <a:pt x="476" y="44"/>
                </a:cubicBezTo>
                <a:cubicBezTo>
                  <a:pt x="477" y="46"/>
                  <a:pt x="478" y="46"/>
                  <a:pt x="479" y="47"/>
                </a:cubicBezTo>
                <a:cubicBezTo>
                  <a:pt x="479" y="47"/>
                  <a:pt x="480" y="47"/>
                  <a:pt x="480" y="47"/>
                </a:cubicBezTo>
                <a:cubicBezTo>
                  <a:pt x="480" y="47"/>
                  <a:pt x="480" y="47"/>
                  <a:pt x="480" y="47"/>
                </a:cubicBezTo>
                <a:cubicBezTo>
                  <a:pt x="480" y="47"/>
                  <a:pt x="480" y="47"/>
                  <a:pt x="480" y="47"/>
                </a:cubicBezTo>
                <a:cubicBezTo>
                  <a:pt x="481" y="47"/>
                  <a:pt x="481" y="47"/>
                  <a:pt x="482" y="48"/>
                </a:cubicBezTo>
                <a:cubicBezTo>
                  <a:pt x="482" y="47"/>
                  <a:pt x="482" y="47"/>
                  <a:pt x="481" y="47"/>
                </a:cubicBezTo>
                <a:cubicBezTo>
                  <a:pt x="484" y="48"/>
                  <a:pt x="485" y="48"/>
                  <a:pt x="486" y="49"/>
                </a:cubicBezTo>
                <a:cubicBezTo>
                  <a:pt x="486" y="50"/>
                  <a:pt x="486" y="50"/>
                  <a:pt x="486" y="50"/>
                </a:cubicBezTo>
                <a:cubicBezTo>
                  <a:pt x="487" y="51"/>
                  <a:pt x="487" y="51"/>
                  <a:pt x="487" y="51"/>
                </a:cubicBezTo>
                <a:cubicBezTo>
                  <a:pt x="488" y="51"/>
                  <a:pt x="488" y="51"/>
                  <a:pt x="488" y="51"/>
                </a:cubicBezTo>
                <a:cubicBezTo>
                  <a:pt x="488" y="51"/>
                  <a:pt x="489" y="51"/>
                  <a:pt x="490" y="51"/>
                </a:cubicBezTo>
                <a:cubicBezTo>
                  <a:pt x="492" y="51"/>
                  <a:pt x="494" y="52"/>
                  <a:pt x="495" y="52"/>
                </a:cubicBezTo>
                <a:cubicBezTo>
                  <a:pt x="495" y="52"/>
                  <a:pt x="496" y="52"/>
                  <a:pt x="496" y="52"/>
                </a:cubicBezTo>
                <a:cubicBezTo>
                  <a:pt x="496" y="52"/>
                  <a:pt x="496" y="52"/>
                  <a:pt x="497" y="52"/>
                </a:cubicBezTo>
                <a:cubicBezTo>
                  <a:pt x="496" y="52"/>
                  <a:pt x="496" y="51"/>
                  <a:pt x="495" y="51"/>
                </a:cubicBezTo>
                <a:cubicBezTo>
                  <a:pt x="495" y="51"/>
                  <a:pt x="495" y="51"/>
                  <a:pt x="487" y="46"/>
                </a:cubicBezTo>
                <a:cubicBezTo>
                  <a:pt x="486" y="45"/>
                  <a:pt x="484" y="44"/>
                  <a:pt x="483" y="43"/>
                </a:cubicBezTo>
                <a:cubicBezTo>
                  <a:pt x="483" y="43"/>
                  <a:pt x="483" y="43"/>
                  <a:pt x="483" y="43"/>
                </a:cubicBezTo>
                <a:cubicBezTo>
                  <a:pt x="483" y="42"/>
                  <a:pt x="483" y="42"/>
                  <a:pt x="481" y="41"/>
                </a:cubicBezTo>
                <a:cubicBezTo>
                  <a:pt x="480" y="40"/>
                  <a:pt x="480" y="40"/>
                  <a:pt x="480" y="40"/>
                </a:cubicBezTo>
                <a:cubicBezTo>
                  <a:pt x="480" y="40"/>
                  <a:pt x="480" y="40"/>
                  <a:pt x="480" y="40"/>
                </a:cubicBezTo>
                <a:cubicBezTo>
                  <a:pt x="480" y="39"/>
                  <a:pt x="480" y="39"/>
                  <a:pt x="479" y="39"/>
                </a:cubicBezTo>
                <a:cubicBezTo>
                  <a:pt x="479" y="38"/>
                  <a:pt x="479" y="38"/>
                  <a:pt x="479" y="38"/>
                </a:cubicBezTo>
                <a:cubicBezTo>
                  <a:pt x="479" y="38"/>
                  <a:pt x="479" y="38"/>
                  <a:pt x="479" y="38"/>
                </a:cubicBezTo>
                <a:cubicBezTo>
                  <a:pt x="479" y="38"/>
                  <a:pt x="479" y="38"/>
                  <a:pt x="479" y="38"/>
                </a:cubicBezTo>
                <a:cubicBezTo>
                  <a:pt x="479" y="37"/>
                  <a:pt x="479" y="37"/>
                  <a:pt x="479" y="37"/>
                </a:cubicBezTo>
                <a:cubicBezTo>
                  <a:pt x="479" y="37"/>
                  <a:pt x="479" y="37"/>
                  <a:pt x="479" y="37"/>
                </a:cubicBezTo>
                <a:cubicBezTo>
                  <a:pt x="479" y="37"/>
                  <a:pt x="479" y="37"/>
                  <a:pt x="478" y="36"/>
                </a:cubicBezTo>
                <a:cubicBezTo>
                  <a:pt x="478" y="35"/>
                  <a:pt x="477" y="35"/>
                  <a:pt x="477" y="35"/>
                </a:cubicBezTo>
                <a:cubicBezTo>
                  <a:pt x="477" y="35"/>
                  <a:pt x="477" y="35"/>
                  <a:pt x="477" y="35"/>
                </a:cubicBezTo>
                <a:cubicBezTo>
                  <a:pt x="477" y="34"/>
                  <a:pt x="475" y="33"/>
                  <a:pt x="474" y="32"/>
                </a:cubicBezTo>
                <a:cubicBezTo>
                  <a:pt x="475" y="32"/>
                  <a:pt x="475" y="32"/>
                  <a:pt x="476" y="32"/>
                </a:cubicBezTo>
                <a:cubicBezTo>
                  <a:pt x="475" y="31"/>
                  <a:pt x="475" y="31"/>
                  <a:pt x="475" y="31"/>
                </a:cubicBezTo>
                <a:cubicBezTo>
                  <a:pt x="476" y="31"/>
                  <a:pt x="476" y="31"/>
                  <a:pt x="476" y="31"/>
                </a:cubicBezTo>
                <a:cubicBezTo>
                  <a:pt x="475" y="31"/>
                  <a:pt x="475" y="31"/>
                  <a:pt x="475" y="31"/>
                </a:cubicBezTo>
                <a:cubicBezTo>
                  <a:pt x="475" y="30"/>
                  <a:pt x="475" y="30"/>
                  <a:pt x="475" y="30"/>
                </a:cubicBezTo>
                <a:cubicBezTo>
                  <a:pt x="475" y="30"/>
                  <a:pt x="475" y="30"/>
                  <a:pt x="475" y="30"/>
                </a:cubicBezTo>
                <a:cubicBezTo>
                  <a:pt x="475" y="29"/>
                  <a:pt x="473" y="29"/>
                  <a:pt x="472" y="28"/>
                </a:cubicBezTo>
                <a:cubicBezTo>
                  <a:pt x="473" y="27"/>
                  <a:pt x="473" y="28"/>
                  <a:pt x="474" y="28"/>
                </a:cubicBezTo>
                <a:cubicBezTo>
                  <a:pt x="474" y="27"/>
                  <a:pt x="473" y="27"/>
                  <a:pt x="473" y="27"/>
                </a:cubicBezTo>
                <a:cubicBezTo>
                  <a:pt x="473" y="27"/>
                  <a:pt x="473" y="27"/>
                  <a:pt x="473" y="27"/>
                </a:cubicBezTo>
                <a:cubicBezTo>
                  <a:pt x="473" y="26"/>
                  <a:pt x="473" y="26"/>
                  <a:pt x="473" y="26"/>
                </a:cubicBezTo>
                <a:cubicBezTo>
                  <a:pt x="474" y="26"/>
                  <a:pt x="474" y="26"/>
                  <a:pt x="475" y="26"/>
                </a:cubicBezTo>
                <a:cubicBezTo>
                  <a:pt x="475" y="26"/>
                  <a:pt x="474" y="26"/>
                  <a:pt x="474" y="26"/>
                </a:cubicBezTo>
                <a:cubicBezTo>
                  <a:pt x="475" y="25"/>
                  <a:pt x="475" y="25"/>
                  <a:pt x="475" y="25"/>
                </a:cubicBezTo>
                <a:cubicBezTo>
                  <a:pt x="474" y="25"/>
                  <a:pt x="474" y="25"/>
                  <a:pt x="474" y="25"/>
                </a:cubicBezTo>
                <a:cubicBezTo>
                  <a:pt x="475" y="25"/>
                  <a:pt x="475" y="25"/>
                  <a:pt x="476" y="25"/>
                </a:cubicBezTo>
                <a:cubicBezTo>
                  <a:pt x="475" y="24"/>
                  <a:pt x="475" y="24"/>
                  <a:pt x="473" y="23"/>
                </a:cubicBezTo>
                <a:cubicBezTo>
                  <a:pt x="473" y="23"/>
                  <a:pt x="473" y="23"/>
                  <a:pt x="473" y="23"/>
                </a:cubicBezTo>
                <a:cubicBezTo>
                  <a:pt x="474" y="23"/>
                  <a:pt x="474" y="23"/>
                  <a:pt x="474" y="23"/>
                </a:cubicBezTo>
                <a:cubicBezTo>
                  <a:pt x="474" y="23"/>
                  <a:pt x="473" y="23"/>
                  <a:pt x="473" y="23"/>
                </a:cubicBezTo>
                <a:moveTo>
                  <a:pt x="504" y="38"/>
                </a:moveTo>
                <a:cubicBezTo>
                  <a:pt x="503" y="37"/>
                  <a:pt x="501" y="36"/>
                  <a:pt x="501" y="36"/>
                </a:cubicBezTo>
                <a:cubicBezTo>
                  <a:pt x="500" y="36"/>
                  <a:pt x="500" y="36"/>
                  <a:pt x="500" y="36"/>
                </a:cubicBezTo>
                <a:cubicBezTo>
                  <a:pt x="500" y="36"/>
                  <a:pt x="500" y="36"/>
                  <a:pt x="500" y="36"/>
                </a:cubicBezTo>
                <a:cubicBezTo>
                  <a:pt x="501" y="37"/>
                  <a:pt x="501" y="37"/>
                  <a:pt x="501" y="37"/>
                </a:cubicBezTo>
                <a:cubicBezTo>
                  <a:pt x="502" y="38"/>
                  <a:pt x="502" y="38"/>
                  <a:pt x="502" y="38"/>
                </a:cubicBezTo>
                <a:cubicBezTo>
                  <a:pt x="503" y="39"/>
                  <a:pt x="503" y="39"/>
                  <a:pt x="503" y="39"/>
                </a:cubicBezTo>
                <a:cubicBezTo>
                  <a:pt x="504" y="39"/>
                  <a:pt x="504" y="39"/>
                  <a:pt x="504" y="39"/>
                </a:cubicBezTo>
                <a:cubicBezTo>
                  <a:pt x="504" y="39"/>
                  <a:pt x="504" y="39"/>
                  <a:pt x="504" y="39"/>
                </a:cubicBezTo>
                <a:cubicBezTo>
                  <a:pt x="504" y="39"/>
                  <a:pt x="504" y="39"/>
                  <a:pt x="504" y="39"/>
                </a:cubicBezTo>
                <a:cubicBezTo>
                  <a:pt x="504" y="38"/>
                  <a:pt x="504" y="38"/>
                  <a:pt x="504" y="38"/>
                </a:cubicBezTo>
                <a:cubicBezTo>
                  <a:pt x="504" y="38"/>
                  <a:pt x="504" y="38"/>
                  <a:pt x="504" y="38"/>
                </a:cubicBezTo>
                <a:cubicBezTo>
                  <a:pt x="504" y="38"/>
                  <a:pt x="504" y="38"/>
                  <a:pt x="504" y="38"/>
                </a:cubicBezTo>
                <a:cubicBezTo>
                  <a:pt x="505" y="38"/>
                  <a:pt x="505" y="38"/>
                  <a:pt x="505" y="38"/>
                </a:cubicBezTo>
                <a:cubicBezTo>
                  <a:pt x="505" y="38"/>
                  <a:pt x="504" y="38"/>
                  <a:pt x="504" y="38"/>
                </a:cubicBezTo>
                <a:moveTo>
                  <a:pt x="428" y="7"/>
                </a:moveTo>
                <a:cubicBezTo>
                  <a:pt x="428" y="7"/>
                  <a:pt x="428" y="7"/>
                  <a:pt x="428" y="7"/>
                </a:cubicBezTo>
                <a:cubicBezTo>
                  <a:pt x="428" y="7"/>
                  <a:pt x="427" y="6"/>
                  <a:pt x="426" y="6"/>
                </a:cubicBezTo>
                <a:cubicBezTo>
                  <a:pt x="426" y="6"/>
                  <a:pt x="426" y="6"/>
                  <a:pt x="426" y="6"/>
                </a:cubicBezTo>
                <a:cubicBezTo>
                  <a:pt x="426" y="6"/>
                  <a:pt x="426" y="6"/>
                  <a:pt x="426" y="6"/>
                </a:cubicBezTo>
                <a:cubicBezTo>
                  <a:pt x="426" y="6"/>
                  <a:pt x="426" y="6"/>
                  <a:pt x="426" y="6"/>
                </a:cubicBezTo>
                <a:cubicBezTo>
                  <a:pt x="427" y="7"/>
                  <a:pt x="427" y="7"/>
                  <a:pt x="427" y="7"/>
                </a:cubicBezTo>
                <a:cubicBezTo>
                  <a:pt x="426" y="7"/>
                  <a:pt x="426" y="7"/>
                  <a:pt x="426" y="7"/>
                </a:cubicBezTo>
                <a:cubicBezTo>
                  <a:pt x="426" y="7"/>
                  <a:pt x="427" y="7"/>
                  <a:pt x="427" y="7"/>
                </a:cubicBezTo>
                <a:cubicBezTo>
                  <a:pt x="427" y="7"/>
                  <a:pt x="427" y="7"/>
                  <a:pt x="427" y="7"/>
                </a:cubicBezTo>
                <a:cubicBezTo>
                  <a:pt x="427" y="7"/>
                  <a:pt x="431" y="8"/>
                  <a:pt x="431" y="8"/>
                </a:cubicBezTo>
                <a:cubicBezTo>
                  <a:pt x="431" y="8"/>
                  <a:pt x="431" y="8"/>
                  <a:pt x="431" y="8"/>
                </a:cubicBezTo>
                <a:cubicBezTo>
                  <a:pt x="431" y="8"/>
                  <a:pt x="431" y="8"/>
                  <a:pt x="429" y="7"/>
                </a:cubicBezTo>
                <a:cubicBezTo>
                  <a:pt x="429" y="7"/>
                  <a:pt x="429" y="7"/>
                  <a:pt x="429" y="7"/>
                </a:cubicBezTo>
                <a:cubicBezTo>
                  <a:pt x="428" y="7"/>
                  <a:pt x="428" y="7"/>
                  <a:pt x="428" y="7"/>
                </a:cubicBezTo>
                <a:moveTo>
                  <a:pt x="431" y="8"/>
                </a:moveTo>
                <a:cubicBezTo>
                  <a:pt x="430" y="8"/>
                  <a:pt x="430" y="8"/>
                  <a:pt x="429" y="8"/>
                </a:cubicBezTo>
                <a:cubicBezTo>
                  <a:pt x="429" y="8"/>
                  <a:pt x="429" y="8"/>
                  <a:pt x="428" y="8"/>
                </a:cubicBezTo>
                <a:cubicBezTo>
                  <a:pt x="427" y="7"/>
                  <a:pt x="426" y="7"/>
                  <a:pt x="425" y="7"/>
                </a:cubicBezTo>
                <a:cubicBezTo>
                  <a:pt x="424" y="6"/>
                  <a:pt x="424" y="6"/>
                  <a:pt x="424" y="6"/>
                </a:cubicBezTo>
                <a:cubicBezTo>
                  <a:pt x="424" y="6"/>
                  <a:pt x="424" y="6"/>
                  <a:pt x="424" y="6"/>
                </a:cubicBezTo>
                <a:cubicBezTo>
                  <a:pt x="424" y="6"/>
                  <a:pt x="424" y="6"/>
                  <a:pt x="424" y="7"/>
                </a:cubicBezTo>
                <a:cubicBezTo>
                  <a:pt x="425" y="7"/>
                  <a:pt x="425" y="7"/>
                  <a:pt x="426" y="7"/>
                </a:cubicBezTo>
                <a:cubicBezTo>
                  <a:pt x="425" y="7"/>
                  <a:pt x="425" y="7"/>
                  <a:pt x="425" y="7"/>
                </a:cubicBezTo>
                <a:cubicBezTo>
                  <a:pt x="425" y="7"/>
                  <a:pt x="426" y="7"/>
                  <a:pt x="426" y="7"/>
                </a:cubicBezTo>
                <a:cubicBezTo>
                  <a:pt x="426" y="7"/>
                  <a:pt x="426" y="7"/>
                  <a:pt x="426" y="7"/>
                </a:cubicBezTo>
                <a:cubicBezTo>
                  <a:pt x="427" y="8"/>
                  <a:pt x="427" y="8"/>
                  <a:pt x="428" y="8"/>
                </a:cubicBezTo>
                <a:cubicBezTo>
                  <a:pt x="428" y="8"/>
                  <a:pt x="429" y="8"/>
                  <a:pt x="430" y="9"/>
                </a:cubicBezTo>
                <a:cubicBezTo>
                  <a:pt x="430" y="8"/>
                  <a:pt x="430" y="8"/>
                  <a:pt x="430" y="8"/>
                </a:cubicBezTo>
                <a:cubicBezTo>
                  <a:pt x="429" y="8"/>
                  <a:pt x="429" y="8"/>
                  <a:pt x="429" y="8"/>
                </a:cubicBezTo>
                <a:cubicBezTo>
                  <a:pt x="430" y="8"/>
                  <a:pt x="430" y="8"/>
                  <a:pt x="430" y="8"/>
                </a:cubicBezTo>
                <a:cubicBezTo>
                  <a:pt x="430" y="8"/>
                  <a:pt x="430" y="8"/>
                  <a:pt x="430" y="8"/>
                </a:cubicBezTo>
                <a:cubicBezTo>
                  <a:pt x="430" y="8"/>
                  <a:pt x="430" y="8"/>
                  <a:pt x="431" y="8"/>
                </a:cubicBezTo>
                <a:cubicBezTo>
                  <a:pt x="431" y="8"/>
                  <a:pt x="431" y="8"/>
                  <a:pt x="431" y="8"/>
                </a:cubicBezTo>
                <a:moveTo>
                  <a:pt x="433" y="10"/>
                </a:moveTo>
                <a:cubicBezTo>
                  <a:pt x="433" y="10"/>
                  <a:pt x="432" y="9"/>
                  <a:pt x="432" y="9"/>
                </a:cubicBezTo>
                <a:cubicBezTo>
                  <a:pt x="432" y="9"/>
                  <a:pt x="432" y="9"/>
                  <a:pt x="432" y="9"/>
                </a:cubicBezTo>
                <a:cubicBezTo>
                  <a:pt x="432" y="9"/>
                  <a:pt x="432" y="9"/>
                  <a:pt x="432" y="9"/>
                </a:cubicBezTo>
                <a:cubicBezTo>
                  <a:pt x="432" y="9"/>
                  <a:pt x="432" y="9"/>
                  <a:pt x="432" y="9"/>
                </a:cubicBezTo>
                <a:cubicBezTo>
                  <a:pt x="432" y="9"/>
                  <a:pt x="432" y="9"/>
                  <a:pt x="432" y="9"/>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3" y="10"/>
                  <a:pt x="433" y="10"/>
                  <a:pt x="433" y="10"/>
                </a:cubicBezTo>
                <a:cubicBezTo>
                  <a:pt x="434" y="10"/>
                  <a:pt x="434" y="10"/>
                  <a:pt x="434" y="10"/>
                </a:cubicBezTo>
                <a:cubicBezTo>
                  <a:pt x="434" y="10"/>
                  <a:pt x="434" y="10"/>
                  <a:pt x="434" y="10"/>
                </a:cubicBezTo>
                <a:cubicBezTo>
                  <a:pt x="433" y="10"/>
                  <a:pt x="433" y="10"/>
                  <a:pt x="433" y="10"/>
                </a:cubicBezTo>
                <a:cubicBezTo>
                  <a:pt x="433" y="10"/>
                  <a:pt x="433" y="10"/>
                  <a:pt x="433" y="10"/>
                </a:cubicBezTo>
                <a:moveTo>
                  <a:pt x="430" y="9"/>
                </a:moveTo>
                <a:cubicBezTo>
                  <a:pt x="429" y="9"/>
                  <a:pt x="429" y="9"/>
                  <a:pt x="429" y="9"/>
                </a:cubicBezTo>
                <a:cubicBezTo>
                  <a:pt x="428" y="8"/>
                  <a:pt x="428" y="8"/>
                  <a:pt x="428" y="8"/>
                </a:cubicBezTo>
                <a:cubicBezTo>
                  <a:pt x="428" y="8"/>
                  <a:pt x="428" y="8"/>
                  <a:pt x="427" y="8"/>
                </a:cubicBezTo>
                <a:cubicBezTo>
                  <a:pt x="427" y="8"/>
                  <a:pt x="427" y="8"/>
                  <a:pt x="427" y="8"/>
                </a:cubicBezTo>
                <a:cubicBezTo>
                  <a:pt x="428" y="9"/>
                  <a:pt x="428" y="9"/>
                  <a:pt x="428" y="9"/>
                </a:cubicBezTo>
                <a:cubicBezTo>
                  <a:pt x="428" y="9"/>
                  <a:pt x="428" y="9"/>
                  <a:pt x="428" y="9"/>
                </a:cubicBezTo>
                <a:cubicBezTo>
                  <a:pt x="429" y="9"/>
                  <a:pt x="429" y="10"/>
                  <a:pt x="430" y="10"/>
                </a:cubicBezTo>
                <a:cubicBezTo>
                  <a:pt x="431" y="10"/>
                  <a:pt x="431" y="10"/>
                  <a:pt x="431" y="10"/>
                </a:cubicBezTo>
                <a:cubicBezTo>
                  <a:pt x="430" y="9"/>
                  <a:pt x="429" y="9"/>
                  <a:pt x="429" y="9"/>
                </a:cubicBezTo>
                <a:cubicBezTo>
                  <a:pt x="430" y="10"/>
                  <a:pt x="431" y="10"/>
                  <a:pt x="432" y="10"/>
                </a:cubicBezTo>
                <a:cubicBezTo>
                  <a:pt x="431" y="10"/>
                  <a:pt x="431" y="10"/>
                  <a:pt x="431" y="10"/>
                </a:cubicBezTo>
                <a:cubicBezTo>
                  <a:pt x="432" y="10"/>
                  <a:pt x="432" y="10"/>
                  <a:pt x="432" y="10"/>
                </a:cubicBezTo>
                <a:cubicBezTo>
                  <a:pt x="431" y="10"/>
                  <a:pt x="430" y="9"/>
                  <a:pt x="429" y="9"/>
                </a:cubicBezTo>
                <a:cubicBezTo>
                  <a:pt x="430" y="9"/>
                  <a:pt x="430" y="9"/>
                  <a:pt x="430" y="9"/>
                </a:cubicBezTo>
                <a:moveTo>
                  <a:pt x="425" y="7"/>
                </a:moveTo>
                <a:cubicBezTo>
                  <a:pt x="424" y="7"/>
                  <a:pt x="424" y="7"/>
                  <a:pt x="424" y="7"/>
                </a:cubicBezTo>
                <a:cubicBezTo>
                  <a:pt x="423" y="7"/>
                  <a:pt x="423" y="7"/>
                  <a:pt x="423" y="6"/>
                </a:cubicBezTo>
                <a:cubicBezTo>
                  <a:pt x="422" y="6"/>
                  <a:pt x="422" y="6"/>
                  <a:pt x="422" y="6"/>
                </a:cubicBezTo>
                <a:cubicBezTo>
                  <a:pt x="422" y="7"/>
                  <a:pt x="422" y="7"/>
                  <a:pt x="422" y="7"/>
                </a:cubicBezTo>
                <a:cubicBezTo>
                  <a:pt x="422" y="7"/>
                  <a:pt x="422" y="7"/>
                  <a:pt x="419" y="6"/>
                </a:cubicBezTo>
                <a:cubicBezTo>
                  <a:pt x="419" y="5"/>
                  <a:pt x="418" y="5"/>
                  <a:pt x="418" y="5"/>
                </a:cubicBezTo>
                <a:cubicBezTo>
                  <a:pt x="418" y="5"/>
                  <a:pt x="418" y="5"/>
                  <a:pt x="418" y="5"/>
                </a:cubicBezTo>
                <a:cubicBezTo>
                  <a:pt x="418" y="5"/>
                  <a:pt x="418" y="5"/>
                  <a:pt x="418" y="5"/>
                </a:cubicBezTo>
                <a:cubicBezTo>
                  <a:pt x="418" y="5"/>
                  <a:pt x="418" y="5"/>
                  <a:pt x="418" y="5"/>
                </a:cubicBezTo>
                <a:cubicBezTo>
                  <a:pt x="418" y="6"/>
                  <a:pt x="418" y="6"/>
                  <a:pt x="418" y="6"/>
                </a:cubicBezTo>
                <a:cubicBezTo>
                  <a:pt x="419" y="6"/>
                  <a:pt x="420" y="6"/>
                  <a:pt x="421" y="7"/>
                </a:cubicBezTo>
                <a:cubicBezTo>
                  <a:pt x="420" y="6"/>
                  <a:pt x="420" y="6"/>
                  <a:pt x="420" y="6"/>
                </a:cubicBezTo>
                <a:cubicBezTo>
                  <a:pt x="420" y="6"/>
                  <a:pt x="420" y="6"/>
                  <a:pt x="420" y="6"/>
                </a:cubicBezTo>
                <a:cubicBezTo>
                  <a:pt x="420" y="6"/>
                  <a:pt x="420" y="6"/>
                  <a:pt x="420" y="6"/>
                </a:cubicBezTo>
                <a:cubicBezTo>
                  <a:pt x="420" y="6"/>
                  <a:pt x="420" y="6"/>
                  <a:pt x="420" y="6"/>
                </a:cubicBezTo>
                <a:cubicBezTo>
                  <a:pt x="420" y="7"/>
                  <a:pt x="421" y="7"/>
                  <a:pt x="421" y="7"/>
                </a:cubicBezTo>
                <a:cubicBezTo>
                  <a:pt x="421" y="7"/>
                  <a:pt x="421" y="7"/>
                  <a:pt x="421" y="7"/>
                </a:cubicBezTo>
                <a:cubicBezTo>
                  <a:pt x="422" y="7"/>
                  <a:pt x="422" y="7"/>
                  <a:pt x="422" y="7"/>
                </a:cubicBezTo>
                <a:cubicBezTo>
                  <a:pt x="423" y="7"/>
                  <a:pt x="423" y="8"/>
                  <a:pt x="424"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4" y="9"/>
                </a:cubicBezTo>
                <a:cubicBezTo>
                  <a:pt x="424" y="9"/>
                  <a:pt x="424" y="9"/>
                  <a:pt x="424" y="9"/>
                </a:cubicBezTo>
                <a:cubicBezTo>
                  <a:pt x="425" y="9"/>
                  <a:pt x="425" y="9"/>
                  <a:pt x="425" y="9"/>
                </a:cubicBezTo>
                <a:cubicBezTo>
                  <a:pt x="425" y="9"/>
                  <a:pt x="425" y="9"/>
                  <a:pt x="425" y="9"/>
                </a:cubicBezTo>
                <a:cubicBezTo>
                  <a:pt x="425" y="9"/>
                  <a:pt x="425" y="9"/>
                  <a:pt x="425" y="9"/>
                </a:cubicBezTo>
                <a:cubicBezTo>
                  <a:pt x="425" y="9"/>
                  <a:pt x="424" y="9"/>
                  <a:pt x="423"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3" y="8"/>
                </a:cubicBezTo>
                <a:cubicBezTo>
                  <a:pt x="423" y="7"/>
                  <a:pt x="423" y="7"/>
                  <a:pt x="423" y="7"/>
                </a:cubicBezTo>
                <a:cubicBezTo>
                  <a:pt x="424" y="8"/>
                  <a:pt x="424" y="8"/>
                  <a:pt x="425" y="8"/>
                </a:cubicBezTo>
                <a:cubicBezTo>
                  <a:pt x="425" y="8"/>
                  <a:pt x="425" y="8"/>
                  <a:pt x="425" y="8"/>
                </a:cubicBezTo>
                <a:cubicBezTo>
                  <a:pt x="422" y="7"/>
                  <a:pt x="422" y="7"/>
                  <a:pt x="422" y="7"/>
                </a:cubicBezTo>
                <a:cubicBezTo>
                  <a:pt x="423" y="7"/>
                  <a:pt x="423" y="7"/>
                  <a:pt x="423" y="7"/>
                </a:cubicBezTo>
                <a:cubicBezTo>
                  <a:pt x="425" y="7"/>
                  <a:pt x="425" y="7"/>
                  <a:pt x="425" y="7"/>
                </a:cubicBezTo>
                <a:cubicBezTo>
                  <a:pt x="425" y="7"/>
                  <a:pt x="425" y="7"/>
                  <a:pt x="425" y="7"/>
                </a:cubicBezTo>
                <a:moveTo>
                  <a:pt x="421" y="8"/>
                </a:moveTo>
                <a:cubicBezTo>
                  <a:pt x="420" y="8"/>
                  <a:pt x="420" y="8"/>
                  <a:pt x="419" y="7"/>
                </a:cubicBezTo>
                <a:cubicBezTo>
                  <a:pt x="419" y="7"/>
                  <a:pt x="419" y="7"/>
                  <a:pt x="419" y="7"/>
                </a:cubicBezTo>
                <a:cubicBezTo>
                  <a:pt x="418" y="7"/>
                  <a:pt x="417" y="7"/>
                  <a:pt x="417" y="7"/>
                </a:cubicBezTo>
                <a:cubicBezTo>
                  <a:pt x="416" y="6"/>
                  <a:pt x="416" y="6"/>
                  <a:pt x="416" y="6"/>
                </a:cubicBezTo>
                <a:cubicBezTo>
                  <a:pt x="416" y="6"/>
                  <a:pt x="416" y="6"/>
                  <a:pt x="416" y="6"/>
                </a:cubicBezTo>
                <a:cubicBezTo>
                  <a:pt x="416" y="6"/>
                  <a:pt x="416" y="6"/>
                  <a:pt x="416" y="6"/>
                </a:cubicBezTo>
                <a:cubicBezTo>
                  <a:pt x="416" y="6"/>
                  <a:pt x="416" y="6"/>
                  <a:pt x="416" y="6"/>
                </a:cubicBezTo>
                <a:cubicBezTo>
                  <a:pt x="416" y="7"/>
                  <a:pt x="416" y="7"/>
                  <a:pt x="416" y="7"/>
                </a:cubicBezTo>
                <a:cubicBezTo>
                  <a:pt x="416" y="7"/>
                  <a:pt x="417" y="7"/>
                  <a:pt x="417" y="7"/>
                </a:cubicBezTo>
                <a:cubicBezTo>
                  <a:pt x="417" y="7"/>
                  <a:pt x="417" y="7"/>
                  <a:pt x="416" y="7"/>
                </a:cubicBezTo>
                <a:cubicBezTo>
                  <a:pt x="416" y="7"/>
                  <a:pt x="416" y="7"/>
                  <a:pt x="416" y="7"/>
                </a:cubicBezTo>
                <a:cubicBezTo>
                  <a:pt x="417" y="7"/>
                  <a:pt x="417" y="7"/>
                  <a:pt x="417" y="7"/>
                </a:cubicBezTo>
                <a:cubicBezTo>
                  <a:pt x="416" y="7"/>
                  <a:pt x="416" y="7"/>
                  <a:pt x="416" y="7"/>
                </a:cubicBezTo>
                <a:cubicBezTo>
                  <a:pt x="416" y="7"/>
                  <a:pt x="416" y="7"/>
                  <a:pt x="415" y="7"/>
                </a:cubicBezTo>
                <a:cubicBezTo>
                  <a:pt x="416" y="8"/>
                  <a:pt x="416" y="8"/>
                  <a:pt x="416" y="8"/>
                </a:cubicBezTo>
                <a:cubicBezTo>
                  <a:pt x="416" y="8"/>
                  <a:pt x="415" y="7"/>
                  <a:pt x="415" y="7"/>
                </a:cubicBezTo>
                <a:cubicBezTo>
                  <a:pt x="414" y="7"/>
                  <a:pt x="414" y="7"/>
                  <a:pt x="414" y="7"/>
                </a:cubicBezTo>
                <a:cubicBezTo>
                  <a:pt x="416" y="8"/>
                  <a:pt x="417" y="9"/>
                  <a:pt x="417" y="8"/>
                </a:cubicBezTo>
                <a:cubicBezTo>
                  <a:pt x="417" y="8"/>
                  <a:pt x="417" y="8"/>
                  <a:pt x="417" y="8"/>
                </a:cubicBezTo>
                <a:cubicBezTo>
                  <a:pt x="417" y="8"/>
                  <a:pt x="417" y="8"/>
                  <a:pt x="417" y="8"/>
                </a:cubicBezTo>
                <a:cubicBezTo>
                  <a:pt x="417" y="8"/>
                  <a:pt x="417" y="8"/>
                  <a:pt x="417" y="8"/>
                </a:cubicBezTo>
                <a:cubicBezTo>
                  <a:pt x="417" y="8"/>
                  <a:pt x="418" y="8"/>
                  <a:pt x="418" y="8"/>
                </a:cubicBezTo>
                <a:cubicBezTo>
                  <a:pt x="418" y="8"/>
                  <a:pt x="418" y="8"/>
                  <a:pt x="418" y="8"/>
                </a:cubicBezTo>
                <a:cubicBezTo>
                  <a:pt x="419" y="8"/>
                  <a:pt x="419" y="8"/>
                  <a:pt x="420" y="9"/>
                </a:cubicBezTo>
                <a:cubicBezTo>
                  <a:pt x="419" y="9"/>
                  <a:pt x="419" y="9"/>
                  <a:pt x="419" y="9"/>
                </a:cubicBezTo>
                <a:cubicBezTo>
                  <a:pt x="420" y="9"/>
                  <a:pt x="420" y="9"/>
                  <a:pt x="420" y="9"/>
                </a:cubicBezTo>
                <a:cubicBezTo>
                  <a:pt x="421" y="9"/>
                  <a:pt x="421" y="10"/>
                  <a:pt x="422" y="10"/>
                </a:cubicBezTo>
                <a:cubicBezTo>
                  <a:pt x="424" y="10"/>
                  <a:pt x="424" y="10"/>
                  <a:pt x="424" y="10"/>
                </a:cubicBezTo>
                <a:cubicBezTo>
                  <a:pt x="424" y="10"/>
                  <a:pt x="423" y="9"/>
                  <a:pt x="421" y="9"/>
                </a:cubicBezTo>
                <a:cubicBezTo>
                  <a:pt x="421" y="9"/>
                  <a:pt x="421" y="9"/>
                  <a:pt x="421" y="9"/>
                </a:cubicBezTo>
                <a:cubicBezTo>
                  <a:pt x="421" y="9"/>
                  <a:pt x="421" y="9"/>
                  <a:pt x="422" y="9"/>
                </a:cubicBezTo>
                <a:cubicBezTo>
                  <a:pt x="422" y="9"/>
                  <a:pt x="422" y="9"/>
                  <a:pt x="422" y="9"/>
                </a:cubicBezTo>
                <a:cubicBezTo>
                  <a:pt x="422" y="9"/>
                  <a:pt x="422" y="9"/>
                  <a:pt x="422" y="9"/>
                </a:cubicBezTo>
                <a:cubicBezTo>
                  <a:pt x="422" y="8"/>
                  <a:pt x="421" y="8"/>
                  <a:pt x="421" y="8"/>
                </a:cubicBezTo>
                <a:moveTo>
                  <a:pt x="399" y="10"/>
                </a:moveTo>
                <a:cubicBezTo>
                  <a:pt x="399" y="9"/>
                  <a:pt x="399" y="9"/>
                  <a:pt x="399" y="9"/>
                </a:cubicBezTo>
                <a:cubicBezTo>
                  <a:pt x="398" y="9"/>
                  <a:pt x="398" y="9"/>
                  <a:pt x="398" y="9"/>
                </a:cubicBezTo>
                <a:cubicBezTo>
                  <a:pt x="397" y="9"/>
                  <a:pt x="397" y="9"/>
                  <a:pt x="397" y="9"/>
                </a:cubicBezTo>
                <a:cubicBezTo>
                  <a:pt x="397" y="9"/>
                  <a:pt x="397" y="9"/>
                  <a:pt x="397" y="9"/>
                </a:cubicBezTo>
                <a:cubicBezTo>
                  <a:pt x="397" y="9"/>
                  <a:pt x="397" y="9"/>
                  <a:pt x="397" y="9"/>
                </a:cubicBezTo>
                <a:cubicBezTo>
                  <a:pt x="396" y="8"/>
                  <a:pt x="395" y="8"/>
                  <a:pt x="395" y="8"/>
                </a:cubicBezTo>
                <a:cubicBezTo>
                  <a:pt x="395" y="9"/>
                  <a:pt x="395" y="9"/>
                  <a:pt x="394" y="9"/>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3" y="8"/>
                  <a:pt x="393" y="8"/>
                  <a:pt x="393" y="8"/>
                </a:cubicBezTo>
                <a:cubicBezTo>
                  <a:pt x="393" y="8"/>
                  <a:pt x="393" y="8"/>
                  <a:pt x="393" y="8"/>
                </a:cubicBezTo>
                <a:cubicBezTo>
                  <a:pt x="393" y="9"/>
                  <a:pt x="393" y="9"/>
                  <a:pt x="393" y="9"/>
                </a:cubicBezTo>
                <a:cubicBezTo>
                  <a:pt x="393" y="9"/>
                  <a:pt x="393" y="9"/>
                  <a:pt x="393" y="9"/>
                </a:cubicBezTo>
                <a:cubicBezTo>
                  <a:pt x="393" y="9"/>
                  <a:pt x="392" y="8"/>
                  <a:pt x="392" y="8"/>
                </a:cubicBezTo>
                <a:cubicBezTo>
                  <a:pt x="392" y="8"/>
                  <a:pt x="390" y="8"/>
                  <a:pt x="389" y="8"/>
                </a:cubicBezTo>
                <a:cubicBezTo>
                  <a:pt x="389" y="8"/>
                  <a:pt x="388" y="9"/>
                  <a:pt x="390" y="9"/>
                </a:cubicBezTo>
                <a:cubicBezTo>
                  <a:pt x="390" y="9"/>
                  <a:pt x="390" y="9"/>
                  <a:pt x="390" y="9"/>
                </a:cubicBezTo>
                <a:cubicBezTo>
                  <a:pt x="391" y="9"/>
                  <a:pt x="391" y="9"/>
                  <a:pt x="391" y="9"/>
                </a:cubicBezTo>
                <a:cubicBezTo>
                  <a:pt x="391" y="9"/>
                  <a:pt x="391" y="9"/>
                  <a:pt x="392" y="9"/>
                </a:cubicBezTo>
                <a:cubicBezTo>
                  <a:pt x="392" y="9"/>
                  <a:pt x="392" y="10"/>
                  <a:pt x="393" y="10"/>
                </a:cubicBezTo>
                <a:cubicBezTo>
                  <a:pt x="392" y="10"/>
                  <a:pt x="391" y="10"/>
                  <a:pt x="391" y="10"/>
                </a:cubicBezTo>
                <a:cubicBezTo>
                  <a:pt x="391" y="10"/>
                  <a:pt x="391" y="10"/>
                  <a:pt x="391" y="10"/>
                </a:cubicBezTo>
                <a:cubicBezTo>
                  <a:pt x="391" y="11"/>
                  <a:pt x="392" y="11"/>
                  <a:pt x="392" y="11"/>
                </a:cubicBezTo>
                <a:cubicBezTo>
                  <a:pt x="393" y="11"/>
                  <a:pt x="393" y="11"/>
                  <a:pt x="394" y="11"/>
                </a:cubicBezTo>
                <a:cubicBezTo>
                  <a:pt x="394" y="11"/>
                  <a:pt x="394" y="11"/>
                  <a:pt x="394" y="11"/>
                </a:cubicBezTo>
                <a:cubicBezTo>
                  <a:pt x="395" y="11"/>
                  <a:pt x="395" y="11"/>
                  <a:pt x="395" y="11"/>
                </a:cubicBezTo>
                <a:cubicBezTo>
                  <a:pt x="396" y="12"/>
                  <a:pt x="396" y="12"/>
                  <a:pt x="396" y="12"/>
                </a:cubicBezTo>
                <a:cubicBezTo>
                  <a:pt x="397" y="12"/>
                  <a:pt x="397" y="11"/>
                  <a:pt x="397" y="11"/>
                </a:cubicBezTo>
                <a:cubicBezTo>
                  <a:pt x="398" y="11"/>
                  <a:pt x="398" y="11"/>
                  <a:pt x="399" y="11"/>
                </a:cubicBezTo>
                <a:cubicBezTo>
                  <a:pt x="398" y="11"/>
                  <a:pt x="398" y="11"/>
                  <a:pt x="398" y="11"/>
                </a:cubicBezTo>
                <a:cubicBezTo>
                  <a:pt x="398" y="10"/>
                  <a:pt x="398" y="10"/>
                  <a:pt x="398" y="10"/>
                </a:cubicBezTo>
                <a:cubicBezTo>
                  <a:pt x="398" y="10"/>
                  <a:pt x="399" y="10"/>
                  <a:pt x="399" y="10"/>
                </a:cubicBezTo>
                <a:moveTo>
                  <a:pt x="390" y="11"/>
                </a:moveTo>
                <a:cubicBezTo>
                  <a:pt x="390" y="11"/>
                  <a:pt x="390" y="11"/>
                  <a:pt x="390" y="11"/>
                </a:cubicBezTo>
                <a:cubicBezTo>
                  <a:pt x="390" y="11"/>
                  <a:pt x="390" y="11"/>
                  <a:pt x="390" y="11"/>
                </a:cubicBezTo>
                <a:cubicBezTo>
                  <a:pt x="390" y="11"/>
                  <a:pt x="390" y="11"/>
                  <a:pt x="390" y="11"/>
                </a:cubicBezTo>
                <a:cubicBezTo>
                  <a:pt x="390" y="11"/>
                  <a:pt x="390" y="11"/>
                  <a:pt x="390" y="11"/>
                </a:cubicBezTo>
                <a:moveTo>
                  <a:pt x="401" y="18"/>
                </a:moveTo>
                <a:cubicBezTo>
                  <a:pt x="401" y="17"/>
                  <a:pt x="401" y="17"/>
                  <a:pt x="401" y="17"/>
                </a:cubicBezTo>
                <a:cubicBezTo>
                  <a:pt x="401" y="17"/>
                  <a:pt x="401" y="17"/>
                  <a:pt x="399" y="17"/>
                </a:cubicBezTo>
                <a:cubicBezTo>
                  <a:pt x="398" y="16"/>
                  <a:pt x="398" y="16"/>
                  <a:pt x="398" y="16"/>
                </a:cubicBezTo>
                <a:cubicBezTo>
                  <a:pt x="398" y="15"/>
                  <a:pt x="397" y="15"/>
                  <a:pt x="396" y="15"/>
                </a:cubicBezTo>
                <a:cubicBezTo>
                  <a:pt x="396" y="15"/>
                  <a:pt x="396" y="14"/>
                  <a:pt x="395" y="14"/>
                </a:cubicBezTo>
                <a:cubicBezTo>
                  <a:pt x="395" y="14"/>
                  <a:pt x="395" y="14"/>
                  <a:pt x="394" y="13"/>
                </a:cubicBezTo>
                <a:cubicBezTo>
                  <a:pt x="394" y="13"/>
                  <a:pt x="394" y="13"/>
                  <a:pt x="393" y="13"/>
                </a:cubicBezTo>
                <a:cubicBezTo>
                  <a:pt x="393" y="13"/>
                  <a:pt x="393" y="12"/>
                  <a:pt x="392" y="12"/>
                </a:cubicBezTo>
                <a:cubicBezTo>
                  <a:pt x="392" y="12"/>
                  <a:pt x="392" y="12"/>
                  <a:pt x="392" y="12"/>
                </a:cubicBezTo>
                <a:cubicBezTo>
                  <a:pt x="392" y="12"/>
                  <a:pt x="392" y="12"/>
                  <a:pt x="391" y="12"/>
                </a:cubicBezTo>
                <a:cubicBezTo>
                  <a:pt x="390" y="12"/>
                  <a:pt x="390" y="12"/>
                  <a:pt x="390" y="12"/>
                </a:cubicBezTo>
                <a:cubicBezTo>
                  <a:pt x="390" y="11"/>
                  <a:pt x="390" y="11"/>
                  <a:pt x="390" y="11"/>
                </a:cubicBezTo>
                <a:cubicBezTo>
                  <a:pt x="389" y="11"/>
                  <a:pt x="389" y="11"/>
                  <a:pt x="389" y="11"/>
                </a:cubicBezTo>
                <a:cubicBezTo>
                  <a:pt x="389" y="10"/>
                  <a:pt x="389" y="10"/>
                  <a:pt x="389" y="10"/>
                </a:cubicBezTo>
                <a:cubicBezTo>
                  <a:pt x="388" y="10"/>
                  <a:pt x="387" y="9"/>
                  <a:pt x="387" y="9"/>
                </a:cubicBezTo>
                <a:cubicBezTo>
                  <a:pt x="387" y="9"/>
                  <a:pt x="387" y="9"/>
                  <a:pt x="387" y="9"/>
                </a:cubicBezTo>
                <a:cubicBezTo>
                  <a:pt x="386" y="9"/>
                  <a:pt x="386" y="9"/>
                  <a:pt x="386" y="10"/>
                </a:cubicBezTo>
                <a:cubicBezTo>
                  <a:pt x="386" y="10"/>
                  <a:pt x="386" y="10"/>
                  <a:pt x="386" y="10"/>
                </a:cubicBezTo>
                <a:cubicBezTo>
                  <a:pt x="386" y="11"/>
                  <a:pt x="387" y="11"/>
                  <a:pt x="387" y="11"/>
                </a:cubicBezTo>
                <a:cubicBezTo>
                  <a:pt x="386" y="12"/>
                  <a:pt x="386" y="12"/>
                  <a:pt x="386" y="12"/>
                </a:cubicBezTo>
                <a:cubicBezTo>
                  <a:pt x="385" y="11"/>
                  <a:pt x="385" y="11"/>
                  <a:pt x="385" y="11"/>
                </a:cubicBezTo>
                <a:cubicBezTo>
                  <a:pt x="385" y="11"/>
                  <a:pt x="385" y="11"/>
                  <a:pt x="385" y="11"/>
                </a:cubicBezTo>
                <a:cubicBezTo>
                  <a:pt x="385" y="10"/>
                  <a:pt x="385" y="10"/>
                  <a:pt x="385" y="10"/>
                </a:cubicBezTo>
                <a:cubicBezTo>
                  <a:pt x="385" y="10"/>
                  <a:pt x="385" y="10"/>
                  <a:pt x="385" y="10"/>
                </a:cubicBezTo>
                <a:cubicBezTo>
                  <a:pt x="385" y="10"/>
                  <a:pt x="385" y="10"/>
                  <a:pt x="385" y="10"/>
                </a:cubicBezTo>
                <a:cubicBezTo>
                  <a:pt x="385" y="9"/>
                  <a:pt x="385" y="9"/>
                  <a:pt x="385" y="9"/>
                </a:cubicBezTo>
                <a:cubicBezTo>
                  <a:pt x="384" y="10"/>
                  <a:pt x="384" y="10"/>
                  <a:pt x="384" y="10"/>
                </a:cubicBezTo>
                <a:cubicBezTo>
                  <a:pt x="383" y="10"/>
                  <a:pt x="383" y="10"/>
                  <a:pt x="383" y="10"/>
                </a:cubicBezTo>
                <a:cubicBezTo>
                  <a:pt x="383" y="10"/>
                  <a:pt x="383" y="10"/>
                  <a:pt x="383" y="10"/>
                </a:cubicBezTo>
                <a:cubicBezTo>
                  <a:pt x="383" y="9"/>
                  <a:pt x="383" y="9"/>
                  <a:pt x="383" y="9"/>
                </a:cubicBezTo>
                <a:cubicBezTo>
                  <a:pt x="383" y="9"/>
                  <a:pt x="383" y="9"/>
                  <a:pt x="383" y="9"/>
                </a:cubicBezTo>
                <a:cubicBezTo>
                  <a:pt x="383" y="9"/>
                  <a:pt x="383" y="9"/>
                  <a:pt x="382" y="10"/>
                </a:cubicBezTo>
                <a:cubicBezTo>
                  <a:pt x="382" y="10"/>
                  <a:pt x="381" y="10"/>
                  <a:pt x="381" y="10"/>
                </a:cubicBezTo>
                <a:cubicBezTo>
                  <a:pt x="378" y="10"/>
                  <a:pt x="380" y="11"/>
                  <a:pt x="380" y="11"/>
                </a:cubicBezTo>
                <a:cubicBezTo>
                  <a:pt x="380" y="11"/>
                  <a:pt x="381" y="11"/>
                  <a:pt x="381" y="11"/>
                </a:cubicBezTo>
                <a:cubicBezTo>
                  <a:pt x="381" y="11"/>
                  <a:pt x="381" y="12"/>
                  <a:pt x="381" y="12"/>
                </a:cubicBezTo>
                <a:cubicBezTo>
                  <a:pt x="380" y="13"/>
                  <a:pt x="381" y="13"/>
                  <a:pt x="381" y="14"/>
                </a:cubicBezTo>
                <a:cubicBezTo>
                  <a:pt x="380" y="14"/>
                  <a:pt x="380" y="12"/>
                  <a:pt x="379" y="12"/>
                </a:cubicBezTo>
                <a:cubicBezTo>
                  <a:pt x="379" y="13"/>
                  <a:pt x="379" y="13"/>
                  <a:pt x="379" y="14"/>
                </a:cubicBezTo>
                <a:cubicBezTo>
                  <a:pt x="380" y="15"/>
                  <a:pt x="381" y="15"/>
                  <a:pt x="381" y="15"/>
                </a:cubicBezTo>
                <a:cubicBezTo>
                  <a:pt x="381" y="14"/>
                  <a:pt x="381" y="14"/>
                  <a:pt x="381" y="14"/>
                </a:cubicBezTo>
                <a:cubicBezTo>
                  <a:pt x="381" y="14"/>
                  <a:pt x="381" y="14"/>
                  <a:pt x="381" y="14"/>
                </a:cubicBezTo>
                <a:cubicBezTo>
                  <a:pt x="382" y="15"/>
                  <a:pt x="382" y="15"/>
                  <a:pt x="382" y="15"/>
                </a:cubicBezTo>
                <a:cubicBezTo>
                  <a:pt x="382" y="15"/>
                  <a:pt x="382" y="15"/>
                  <a:pt x="383" y="15"/>
                </a:cubicBezTo>
                <a:cubicBezTo>
                  <a:pt x="383" y="15"/>
                  <a:pt x="383" y="15"/>
                  <a:pt x="383" y="15"/>
                </a:cubicBezTo>
                <a:cubicBezTo>
                  <a:pt x="384" y="15"/>
                  <a:pt x="384" y="14"/>
                  <a:pt x="384" y="14"/>
                </a:cubicBezTo>
                <a:cubicBezTo>
                  <a:pt x="384" y="14"/>
                  <a:pt x="384" y="14"/>
                  <a:pt x="385" y="14"/>
                </a:cubicBezTo>
                <a:cubicBezTo>
                  <a:pt x="385" y="14"/>
                  <a:pt x="385" y="14"/>
                  <a:pt x="385" y="14"/>
                </a:cubicBezTo>
                <a:cubicBezTo>
                  <a:pt x="385" y="13"/>
                  <a:pt x="385" y="13"/>
                  <a:pt x="385" y="13"/>
                </a:cubicBezTo>
                <a:cubicBezTo>
                  <a:pt x="385" y="13"/>
                  <a:pt x="385" y="13"/>
                  <a:pt x="385" y="13"/>
                </a:cubicBezTo>
                <a:cubicBezTo>
                  <a:pt x="385" y="13"/>
                  <a:pt x="385" y="13"/>
                  <a:pt x="385" y="14"/>
                </a:cubicBezTo>
                <a:cubicBezTo>
                  <a:pt x="386" y="14"/>
                  <a:pt x="386" y="14"/>
                  <a:pt x="387" y="14"/>
                </a:cubicBezTo>
                <a:cubicBezTo>
                  <a:pt x="387" y="14"/>
                  <a:pt x="387" y="14"/>
                  <a:pt x="387" y="14"/>
                </a:cubicBezTo>
                <a:cubicBezTo>
                  <a:pt x="388" y="14"/>
                  <a:pt x="388" y="14"/>
                  <a:pt x="388" y="14"/>
                </a:cubicBezTo>
                <a:cubicBezTo>
                  <a:pt x="388" y="15"/>
                  <a:pt x="388" y="15"/>
                  <a:pt x="388" y="15"/>
                </a:cubicBezTo>
                <a:cubicBezTo>
                  <a:pt x="388" y="15"/>
                  <a:pt x="388" y="15"/>
                  <a:pt x="388" y="15"/>
                </a:cubicBezTo>
                <a:cubicBezTo>
                  <a:pt x="388" y="15"/>
                  <a:pt x="388" y="15"/>
                  <a:pt x="387" y="15"/>
                </a:cubicBezTo>
                <a:cubicBezTo>
                  <a:pt x="387" y="15"/>
                  <a:pt x="387" y="15"/>
                  <a:pt x="387" y="15"/>
                </a:cubicBezTo>
                <a:cubicBezTo>
                  <a:pt x="387" y="15"/>
                  <a:pt x="383" y="15"/>
                  <a:pt x="383" y="16"/>
                </a:cubicBezTo>
                <a:cubicBezTo>
                  <a:pt x="383" y="17"/>
                  <a:pt x="383" y="17"/>
                  <a:pt x="383" y="17"/>
                </a:cubicBezTo>
                <a:cubicBezTo>
                  <a:pt x="384" y="17"/>
                  <a:pt x="384" y="17"/>
                  <a:pt x="384" y="17"/>
                </a:cubicBezTo>
                <a:cubicBezTo>
                  <a:pt x="384" y="17"/>
                  <a:pt x="384" y="17"/>
                  <a:pt x="384" y="17"/>
                </a:cubicBezTo>
                <a:cubicBezTo>
                  <a:pt x="385" y="17"/>
                  <a:pt x="385" y="17"/>
                  <a:pt x="386" y="17"/>
                </a:cubicBezTo>
                <a:cubicBezTo>
                  <a:pt x="386" y="17"/>
                  <a:pt x="387" y="16"/>
                  <a:pt x="387" y="16"/>
                </a:cubicBezTo>
                <a:cubicBezTo>
                  <a:pt x="387" y="16"/>
                  <a:pt x="387" y="16"/>
                  <a:pt x="387" y="16"/>
                </a:cubicBezTo>
                <a:cubicBezTo>
                  <a:pt x="387" y="16"/>
                  <a:pt x="387" y="16"/>
                  <a:pt x="388" y="16"/>
                </a:cubicBezTo>
                <a:cubicBezTo>
                  <a:pt x="387" y="17"/>
                  <a:pt x="387" y="17"/>
                  <a:pt x="387" y="17"/>
                </a:cubicBezTo>
                <a:cubicBezTo>
                  <a:pt x="386" y="18"/>
                  <a:pt x="386" y="18"/>
                  <a:pt x="386" y="18"/>
                </a:cubicBezTo>
                <a:cubicBezTo>
                  <a:pt x="386" y="18"/>
                  <a:pt x="386" y="18"/>
                  <a:pt x="386" y="18"/>
                </a:cubicBezTo>
                <a:cubicBezTo>
                  <a:pt x="383" y="17"/>
                  <a:pt x="383" y="18"/>
                  <a:pt x="384" y="19"/>
                </a:cubicBezTo>
                <a:cubicBezTo>
                  <a:pt x="384" y="19"/>
                  <a:pt x="384" y="19"/>
                  <a:pt x="385" y="19"/>
                </a:cubicBezTo>
                <a:cubicBezTo>
                  <a:pt x="386" y="19"/>
                  <a:pt x="386" y="19"/>
                  <a:pt x="388" y="22"/>
                </a:cubicBezTo>
                <a:cubicBezTo>
                  <a:pt x="388" y="22"/>
                  <a:pt x="388" y="22"/>
                  <a:pt x="388" y="22"/>
                </a:cubicBezTo>
                <a:cubicBezTo>
                  <a:pt x="388" y="21"/>
                  <a:pt x="388" y="21"/>
                  <a:pt x="388" y="21"/>
                </a:cubicBezTo>
                <a:cubicBezTo>
                  <a:pt x="388" y="21"/>
                  <a:pt x="389" y="21"/>
                  <a:pt x="389" y="20"/>
                </a:cubicBezTo>
                <a:cubicBezTo>
                  <a:pt x="389" y="19"/>
                  <a:pt x="389" y="19"/>
                  <a:pt x="389" y="18"/>
                </a:cubicBezTo>
                <a:cubicBezTo>
                  <a:pt x="390" y="18"/>
                  <a:pt x="390" y="18"/>
                  <a:pt x="390" y="18"/>
                </a:cubicBezTo>
                <a:cubicBezTo>
                  <a:pt x="390" y="17"/>
                  <a:pt x="390" y="17"/>
                  <a:pt x="390" y="16"/>
                </a:cubicBezTo>
                <a:cubicBezTo>
                  <a:pt x="391" y="16"/>
                  <a:pt x="391" y="16"/>
                  <a:pt x="391" y="16"/>
                </a:cubicBezTo>
                <a:cubicBezTo>
                  <a:pt x="391" y="15"/>
                  <a:pt x="391" y="14"/>
                  <a:pt x="391" y="14"/>
                </a:cubicBezTo>
                <a:cubicBezTo>
                  <a:pt x="391" y="14"/>
                  <a:pt x="392" y="14"/>
                  <a:pt x="393" y="14"/>
                </a:cubicBezTo>
                <a:cubicBezTo>
                  <a:pt x="393" y="14"/>
                  <a:pt x="393" y="14"/>
                  <a:pt x="393" y="14"/>
                </a:cubicBezTo>
                <a:cubicBezTo>
                  <a:pt x="393" y="14"/>
                  <a:pt x="393" y="15"/>
                  <a:pt x="393" y="15"/>
                </a:cubicBezTo>
                <a:cubicBezTo>
                  <a:pt x="395" y="15"/>
                  <a:pt x="395" y="17"/>
                  <a:pt x="395" y="17"/>
                </a:cubicBezTo>
                <a:cubicBezTo>
                  <a:pt x="394" y="17"/>
                  <a:pt x="394" y="18"/>
                  <a:pt x="395" y="18"/>
                </a:cubicBezTo>
                <a:cubicBezTo>
                  <a:pt x="395" y="18"/>
                  <a:pt x="395" y="18"/>
                  <a:pt x="395" y="18"/>
                </a:cubicBezTo>
                <a:cubicBezTo>
                  <a:pt x="396" y="18"/>
                  <a:pt x="396" y="17"/>
                  <a:pt x="397" y="17"/>
                </a:cubicBezTo>
                <a:cubicBezTo>
                  <a:pt x="397" y="18"/>
                  <a:pt x="397" y="18"/>
                  <a:pt x="398" y="19"/>
                </a:cubicBezTo>
                <a:cubicBezTo>
                  <a:pt x="398" y="19"/>
                  <a:pt x="398" y="19"/>
                  <a:pt x="399" y="19"/>
                </a:cubicBezTo>
                <a:cubicBezTo>
                  <a:pt x="399" y="19"/>
                  <a:pt x="399" y="19"/>
                  <a:pt x="399" y="19"/>
                </a:cubicBezTo>
                <a:cubicBezTo>
                  <a:pt x="399" y="18"/>
                  <a:pt x="399" y="18"/>
                  <a:pt x="399" y="18"/>
                </a:cubicBezTo>
                <a:cubicBezTo>
                  <a:pt x="400" y="18"/>
                  <a:pt x="400" y="18"/>
                  <a:pt x="401" y="18"/>
                </a:cubicBezTo>
                <a:cubicBezTo>
                  <a:pt x="401" y="18"/>
                  <a:pt x="401" y="18"/>
                  <a:pt x="401" y="18"/>
                </a:cubicBezTo>
                <a:moveTo>
                  <a:pt x="609" y="325"/>
                </a:moveTo>
                <a:cubicBezTo>
                  <a:pt x="608" y="313"/>
                  <a:pt x="607" y="300"/>
                  <a:pt x="605" y="288"/>
                </a:cubicBezTo>
                <a:cubicBezTo>
                  <a:pt x="590" y="288"/>
                  <a:pt x="575" y="288"/>
                  <a:pt x="558" y="288"/>
                </a:cubicBezTo>
                <a:cubicBezTo>
                  <a:pt x="537" y="287"/>
                  <a:pt x="514" y="287"/>
                  <a:pt x="492" y="287"/>
                </a:cubicBezTo>
                <a:cubicBezTo>
                  <a:pt x="492" y="287"/>
                  <a:pt x="490" y="292"/>
                  <a:pt x="489" y="294"/>
                </a:cubicBezTo>
                <a:cubicBezTo>
                  <a:pt x="488" y="294"/>
                  <a:pt x="488" y="294"/>
                  <a:pt x="488" y="294"/>
                </a:cubicBezTo>
                <a:cubicBezTo>
                  <a:pt x="488" y="295"/>
                  <a:pt x="488" y="295"/>
                  <a:pt x="488" y="295"/>
                </a:cubicBezTo>
                <a:cubicBezTo>
                  <a:pt x="487" y="295"/>
                  <a:pt x="487" y="295"/>
                  <a:pt x="487" y="295"/>
                </a:cubicBezTo>
                <a:cubicBezTo>
                  <a:pt x="486" y="295"/>
                  <a:pt x="486" y="295"/>
                  <a:pt x="484" y="295"/>
                </a:cubicBezTo>
                <a:cubicBezTo>
                  <a:pt x="484" y="295"/>
                  <a:pt x="484" y="295"/>
                  <a:pt x="484" y="295"/>
                </a:cubicBezTo>
                <a:cubicBezTo>
                  <a:pt x="483" y="295"/>
                  <a:pt x="483" y="295"/>
                  <a:pt x="483" y="295"/>
                </a:cubicBezTo>
                <a:cubicBezTo>
                  <a:pt x="482" y="296"/>
                  <a:pt x="482" y="296"/>
                  <a:pt x="482" y="296"/>
                </a:cubicBezTo>
                <a:cubicBezTo>
                  <a:pt x="482" y="296"/>
                  <a:pt x="482" y="296"/>
                  <a:pt x="482" y="296"/>
                </a:cubicBezTo>
                <a:cubicBezTo>
                  <a:pt x="481" y="296"/>
                  <a:pt x="481" y="296"/>
                  <a:pt x="480" y="296"/>
                </a:cubicBezTo>
                <a:cubicBezTo>
                  <a:pt x="480" y="295"/>
                  <a:pt x="479" y="295"/>
                  <a:pt x="479" y="295"/>
                </a:cubicBezTo>
                <a:cubicBezTo>
                  <a:pt x="479" y="295"/>
                  <a:pt x="478" y="294"/>
                  <a:pt x="478" y="294"/>
                </a:cubicBezTo>
                <a:cubicBezTo>
                  <a:pt x="478" y="294"/>
                  <a:pt x="475" y="294"/>
                  <a:pt x="473" y="294"/>
                </a:cubicBezTo>
                <a:cubicBezTo>
                  <a:pt x="473" y="294"/>
                  <a:pt x="473" y="294"/>
                  <a:pt x="473" y="294"/>
                </a:cubicBezTo>
                <a:cubicBezTo>
                  <a:pt x="472" y="294"/>
                  <a:pt x="472" y="294"/>
                  <a:pt x="472" y="294"/>
                </a:cubicBezTo>
                <a:cubicBezTo>
                  <a:pt x="471" y="294"/>
                  <a:pt x="471" y="294"/>
                  <a:pt x="471" y="294"/>
                </a:cubicBezTo>
                <a:cubicBezTo>
                  <a:pt x="473" y="295"/>
                  <a:pt x="474" y="295"/>
                  <a:pt x="477" y="296"/>
                </a:cubicBezTo>
                <a:cubicBezTo>
                  <a:pt x="478" y="296"/>
                  <a:pt x="478" y="297"/>
                  <a:pt x="478" y="297"/>
                </a:cubicBezTo>
                <a:cubicBezTo>
                  <a:pt x="478" y="298"/>
                  <a:pt x="478" y="298"/>
                  <a:pt x="478" y="298"/>
                </a:cubicBezTo>
                <a:cubicBezTo>
                  <a:pt x="478" y="299"/>
                  <a:pt x="478" y="299"/>
                  <a:pt x="479" y="300"/>
                </a:cubicBezTo>
                <a:cubicBezTo>
                  <a:pt x="479" y="300"/>
                  <a:pt x="479" y="301"/>
                  <a:pt x="479" y="301"/>
                </a:cubicBezTo>
                <a:cubicBezTo>
                  <a:pt x="479" y="302"/>
                  <a:pt x="479" y="302"/>
                  <a:pt x="479" y="302"/>
                </a:cubicBezTo>
                <a:cubicBezTo>
                  <a:pt x="479" y="303"/>
                  <a:pt x="479" y="303"/>
                  <a:pt x="479" y="303"/>
                </a:cubicBezTo>
                <a:cubicBezTo>
                  <a:pt x="479" y="306"/>
                  <a:pt x="482" y="308"/>
                  <a:pt x="483" y="311"/>
                </a:cubicBezTo>
                <a:cubicBezTo>
                  <a:pt x="485" y="314"/>
                  <a:pt x="486" y="314"/>
                  <a:pt x="487" y="315"/>
                </a:cubicBezTo>
                <a:cubicBezTo>
                  <a:pt x="488" y="315"/>
                  <a:pt x="488" y="315"/>
                  <a:pt x="489" y="315"/>
                </a:cubicBezTo>
                <a:cubicBezTo>
                  <a:pt x="491" y="316"/>
                  <a:pt x="491" y="313"/>
                  <a:pt x="492" y="312"/>
                </a:cubicBezTo>
                <a:cubicBezTo>
                  <a:pt x="492" y="313"/>
                  <a:pt x="493" y="313"/>
                  <a:pt x="493" y="313"/>
                </a:cubicBezTo>
                <a:cubicBezTo>
                  <a:pt x="495" y="316"/>
                  <a:pt x="498" y="318"/>
                  <a:pt x="499" y="321"/>
                </a:cubicBezTo>
                <a:cubicBezTo>
                  <a:pt x="505" y="332"/>
                  <a:pt x="505" y="332"/>
                  <a:pt x="505" y="332"/>
                </a:cubicBezTo>
                <a:cubicBezTo>
                  <a:pt x="505" y="333"/>
                  <a:pt x="505" y="333"/>
                  <a:pt x="505" y="333"/>
                </a:cubicBezTo>
                <a:cubicBezTo>
                  <a:pt x="504" y="335"/>
                  <a:pt x="504" y="337"/>
                  <a:pt x="505" y="339"/>
                </a:cubicBezTo>
                <a:cubicBezTo>
                  <a:pt x="506" y="341"/>
                  <a:pt x="509" y="340"/>
                  <a:pt x="510" y="341"/>
                </a:cubicBezTo>
                <a:cubicBezTo>
                  <a:pt x="511" y="342"/>
                  <a:pt x="516" y="352"/>
                  <a:pt x="516" y="352"/>
                </a:cubicBezTo>
                <a:cubicBezTo>
                  <a:pt x="518" y="356"/>
                  <a:pt x="514" y="362"/>
                  <a:pt x="519" y="364"/>
                </a:cubicBezTo>
                <a:cubicBezTo>
                  <a:pt x="519" y="364"/>
                  <a:pt x="525" y="368"/>
                  <a:pt x="527" y="373"/>
                </a:cubicBezTo>
                <a:cubicBezTo>
                  <a:pt x="527" y="376"/>
                  <a:pt x="528" y="376"/>
                  <a:pt x="529" y="377"/>
                </a:cubicBezTo>
                <a:cubicBezTo>
                  <a:pt x="531" y="379"/>
                  <a:pt x="531" y="379"/>
                  <a:pt x="538" y="397"/>
                </a:cubicBezTo>
                <a:cubicBezTo>
                  <a:pt x="538" y="401"/>
                  <a:pt x="538" y="404"/>
                  <a:pt x="538" y="408"/>
                </a:cubicBezTo>
                <a:cubicBezTo>
                  <a:pt x="539" y="414"/>
                  <a:pt x="547" y="415"/>
                  <a:pt x="549" y="412"/>
                </a:cubicBezTo>
                <a:cubicBezTo>
                  <a:pt x="553" y="408"/>
                  <a:pt x="553" y="408"/>
                  <a:pt x="555" y="407"/>
                </a:cubicBezTo>
                <a:cubicBezTo>
                  <a:pt x="557" y="407"/>
                  <a:pt x="559" y="407"/>
                  <a:pt x="561" y="407"/>
                </a:cubicBezTo>
                <a:cubicBezTo>
                  <a:pt x="561" y="407"/>
                  <a:pt x="561" y="407"/>
                  <a:pt x="561" y="407"/>
                </a:cubicBezTo>
                <a:cubicBezTo>
                  <a:pt x="562" y="408"/>
                  <a:pt x="562" y="408"/>
                  <a:pt x="563" y="408"/>
                </a:cubicBezTo>
                <a:cubicBezTo>
                  <a:pt x="563" y="408"/>
                  <a:pt x="563" y="408"/>
                  <a:pt x="563" y="408"/>
                </a:cubicBezTo>
                <a:cubicBezTo>
                  <a:pt x="564" y="408"/>
                  <a:pt x="564" y="407"/>
                  <a:pt x="565" y="406"/>
                </a:cubicBezTo>
                <a:cubicBezTo>
                  <a:pt x="569" y="400"/>
                  <a:pt x="577" y="402"/>
                  <a:pt x="582" y="397"/>
                </a:cubicBezTo>
                <a:cubicBezTo>
                  <a:pt x="583" y="396"/>
                  <a:pt x="583" y="396"/>
                  <a:pt x="586" y="396"/>
                </a:cubicBezTo>
                <a:cubicBezTo>
                  <a:pt x="587" y="395"/>
                  <a:pt x="587" y="395"/>
                  <a:pt x="587" y="395"/>
                </a:cubicBezTo>
                <a:cubicBezTo>
                  <a:pt x="587" y="392"/>
                  <a:pt x="587" y="392"/>
                  <a:pt x="588" y="391"/>
                </a:cubicBezTo>
                <a:cubicBezTo>
                  <a:pt x="589" y="391"/>
                  <a:pt x="589" y="391"/>
                  <a:pt x="591" y="390"/>
                </a:cubicBezTo>
                <a:cubicBezTo>
                  <a:pt x="593" y="389"/>
                  <a:pt x="593" y="389"/>
                  <a:pt x="601" y="389"/>
                </a:cubicBezTo>
                <a:cubicBezTo>
                  <a:pt x="601" y="389"/>
                  <a:pt x="601" y="385"/>
                  <a:pt x="603" y="382"/>
                </a:cubicBezTo>
                <a:cubicBezTo>
                  <a:pt x="605" y="382"/>
                  <a:pt x="606" y="382"/>
                  <a:pt x="608" y="382"/>
                </a:cubicBezTo>
                <a:cubicBezTo>
                  <a:pt x="609" y="379"/>
                  <a:pt x="610" y="376"/>
                  <a:pt x="610" y="376"/>
                </a:cubicBezTo>
                <a:cubicBezTo>
                  <a:pt x="611" y="365"/>
                  <a:pt x="610" y="354"/>
                  <a:pt x="610" y="342"/>
                </a:cubicBezTo>
                <a:cubicBezTo>
                  <a:pt x="609" y="343"/>
                  <a:pt x="609" y="343"/>
                  <a:pt x="609" y="343"/>
                </a:cubicBezTo>
                <a:cubicBezTo>
                  <a:pt x="608" y="342"/>
                  <a:pt x="609" y="340"/>
                  <a:pt x="608" y="339"/>
                </a:cubicBezTo>
                <a:cubicBezTo>
                  <a:pt x="607" y="339"/>
                  <a:pt x="607" y="339"/>
                  <a:pt x="607" y="338"/>
                </a:cubicBezTo>
                <a:cubicBezTo>
                  <a:pt x="607" y="335"/>
                  <a:pt x="606" y="333"/>
                  <a:pt x="606" y="331"/>
                </a:cubicBezTo>
                <a:cubicBezTo>
                  <a:pt x="606" y="330"/>
                  <a:pt x="606" y="330"/>
                  <a:pt x="605" y="329"/>
                </a:cubicBezTo>
                <a:cubicBezTo>
                  <a:pt x="602" y="331"/>
                  <a:pt x="602" y="331"/>
                  <a:pt x="601" y="340"/>
                </a:cubicBezTo>
                <a:cubicBezTo>
                  <a:pt x="600" y="340"/>
                  <a:pt x="599" y="340"/>
                  <a:pt x="597" y="340"/>
                </a:cubicBezTo>
                <a:cubicBezTo>
                  <a:pt x="596" y="340"/>
                  <a:pt x="596" y="340"/>
                  <a:pt x="596" y="340"/>
                </a:cubicBezTo>
                <a:cubicBezTo>
                  <a:pt x="595" y="340"/>
                  <a:pt x="594" y="339"/>
                  <a:pt x="593" y="339"/>
                </a:cubicBezTo>
                <a:cubicBezTo>
                  <a:pt x="592" y="339"/>
                  <a:pt x="592" y="339"/>
                  <a:pt x="592" y="339"/>
                </a:cubicBezTo>
                <a:cubicBezTo>
                  <a:pt x="589" y="341"/>
                  <a:pt x="589" y="341"/>
                  <a:pt x="588" y="343"/>
                </a:cubicBezTo>
                <a:cubicBezTo>
                  <a:pt x="588" y="343"/>
                  <a:pt x="584" y="342"/>
                  <a:pt x="584" y="337"/>
                </a:cubicBezTo>
                <a:cubicBezTo>
                  <a:pt x="584" y="337"/>
                  <a:pt x="584" y="336"/>
                  <a:pt x="585" y="336"/>
                </a:cubicBezTo>
                <a:cubicBezTo>
                  <a:pt x="586" y="335"/>
                  <a:pt x="586" y="335"/>
                  <a:pt x="587" y="335"/>
                </a:cubicBezTo>
                <a:cubicBezTo>
                  <a:pt x="587" y="335"/>
                  <a:pt x="588" y="335"/>
                  <a:pt x="588" y="335"/>
                </a:cubicBezTo>
                <a:cubicBezTo>
                  <a:pt x="594" y="338"/>
                  <a:pt x="594" y="334"/>
                  <a:pt x="594" y="334"/>
                </a:cubicBezTo>
                <a:cubicBezTo>
                  <a:pt x="593" y="334"/>
                  <a:pt x="593" y="334"/>
                  <a:pt x="593" y="334"/>
                </a:cubicBezTo>
                <a:cubicBezTo>
                  <a:pt x="592" y="333"/>
                  <a:pt x="592" y="333"/>
                  <a:pt x="591" y="333"/>
                </a:cubicBezTo>
                <a:cubicBezTo>
                  <a:pt x="591" y="333"/>
                  <a:pt x="590" y="333"/>
                  <a:pt x="590" y="334"/>
                </a:cubicBezTo>
                <a:cubicBezTo>
                  <a:pt x="589" y="334"/>
                  <a:pt x="589" y="334"/>
                  <a:pt x="588" y="334"/>
                </a:cubicBezTo>
                <a:cubicBezTo>
                  <a:pt x="585" y="333"/>
                  <a:pt x="582" y="333"/>
                  <a:pt x="580" y="332"/>
                </a:cubicBezTo>
                <a:cubicBezTo>
                  <a:pt x="579" y="332"/>
                  <a:pt x="578" y="332"/>
                  <a:pt x="578" y="332"/>
                </a:cubicBezTo>
                <a:cubicBezTo>
                  <a:pt x="578" y="330"/>
                  <a:pt x="578" y="327"/>
                  <a:pt x="577" y="325"/>
                </a:cubicBezTo>
                <a:cubicBezTo>
                  <a:pt x="576" y="324"/>
                  <a:pt x="576" y="324"/>
                  <a:pt x="570" y="321"/>
                </a:cubicBezTo>
                <a:cubicBezTo>
                  <a:pt x="568" y="316"/>
                  <a:pt x="565" y="311"/>
                  <a:pt x="565" y="305"/>
                </a:cubicBezTo>
                <a:cubicBezTo>
                  <a:pt x="566" y="301"/>
                  <a:pt x="571" y="303"/>
                  <a:pt x="572" y="303"/>
                </a:cubicBezTo>
                <a:cubicBezTo>
                  <a:pt x="572" y="304"/>
                  <a:pt x="572" y="304"/>
                  <a:pt x="576" y="308"/>
                </a:cubicBezTo>
                <a:cubicBezTo>
                  <a:pt x="578" y="310"/>
                  <a:pt x="578" y="310"/>
                  <a:pt x="580" y="314"/>
                </a:cubicBezTo>
                <a:cubicBezTo>
                  <a:pt x="581" y="317"/>
                  <a:pt x="584" y="317"/>
                  <a:pt x="586" y="319"/>
                </a:cubicBezTo>
                <a:cubicBezTo>
                  <a:pt x="589" y="323"/>
                  <a:pt x="590" y="323"/>
                  <a:pt x="598" y="324"/>
                </a:cubicBezTo>
                <a:cubicBezTo>
                  <a:pt x="599" y="324"/>
                  <a:pt x="599" y="324"/>
                  <a:pt x="599" y="324"/>
                </a:cubicBezTo>
                <a:cubicBezTo>
                  <a:pt x="599" y="324"/>
                  <a:pt x="600" y="324"/>
                  <a:pt x="600" y="324"/>
                </a:cubicBezTo>
                <a:cubicBezTo>
                  <a:pt x="601" y="324"/>
                  <a:pt x="602" y="324"/>
                  <a:pt x="604" y="323"/>
                </a:cubicBezTo>
                <a:cubicBezTo>
                  <a:pt x="604" y="323"/>
                  <a:pt x="605" y="323"/>
                  <a:pt x="605" y="323"/>
                </a:cubicBezTo>
                <a:cubicBezTo>
                  <a:pt x="607" y="323"/>
                  <a:pt x="607" y="323"/>
                  <a:pt x="609" y="325"/>
                </a:cubicBezTo>
                <a:cubicBezTo>
                  <a:pt x="609" y="325"/>
                  <a:pt x="609" y="325"/>
                  <a:pt x="609" y="325"/>
                </a:cubicBezTo>
                <a:moveTo>
                  <a:pt x="680" y="160"/>
                </a:moveTo>
                <a:cubicBezTo>
                  <a:pt x="671" y="147"/>
                  <a:pt x="657" y="130"/>
                  <a:pt x="646" y="118"/>
                </a:cubicBezTo>
                <a:cubicBezTo>
                  <a:pt x="649" y="120"/>
                  <a:pt x="614" y="121"/>
                  <a:pt x="550" y="121"/>
                </a:cubicBezTo>
                <a:cubicBezTo>
                  <a:pt x="577" y="168"/>
                  <a:pt x="596" y="225"/>
                  <a:pt x="605" y="288"/>
                </a:cubicBezTo>
                <a:cubicBezTo>
                  <a:pt x="690" y="289"/>
                  <a:pt x="736" y="287"/>
                  <a:pt x="736" y="284"/>
                </a:cubicBezTo>
                <a:cubicBezTo>
                  <a:pt x="730" y="264"/>
                  <a:pt x="730" y="264"/>
                  <a:pt x="730" y="264"/>
                </a:cubicBezTo>
                <a:cubicBezTo>
                  <a:pt x="718" y="228"/>
                  <a:pt x="718" y="227"/>
                  <a:pt x="709" y="210"/>
                </a:cubicBezTo>
                <a:cubicBezTo>
                  <a:pt x="693" y="178"/>
                  <a:pt x="690" y="173"/>
                  <a:pt x="680" y="160"/>
                </a:cubicBezTo>
                <a:moveTo>
                  <a:pt x="415" y="119"/>
                </a:moveTo>
                <a:cubicBezTo>
                  <a:pt x="416" y="119"/>
                  <a:pt x="418" y="119"/>
                  <a:pt x="420" y="119"/>
                </a:cubicBezTo>
                <a:cubicBezTo>
                  <a:pt x="419" y="119"/>
                  <a:pt x="419" y="119"/>
                  <a:pt x="419" y="119"/>
                </a:cubicBezTo>
                <a:cubicBezTo>
                  <a:pt x="418" y="119"/>
                  <a:pt x="418" y="119"/>
                  <a:pt x="418" y="119"/>
                </a:cubicBezTo>
                <a:cubicBezTo>
                  <a:pt x="418" y="119"/>
                  <a:pt x="418" y="119"/>
                  <a:pt x="418" y="119"/>
                </a:cubicBezTo>
                <a:cubicBezTo>
                  <a:pt x="418" y="119"/>
                  <a:pt x="418" y="119"/>
                  <a:pt x="417" y="118"/>
                </a:cubicBezTo>
                <a:cubicBezTo>
                  <a:pt x="417" y="117"/>
                  <a:pt x="417" y="117"/>
                  <a:pt x="417" y="117"/>
                </a:cubicBezTo>
                <a:cubicBezTo>
                  <a:pt x="417" y="117"/>
                  <a:pt x="417" y="117"/>
                  <a:pt x="417" y="117"/>
                </a:cubicBezTo>
                <a:cubicBezTo>
                  <a:pt x="416" y="117"/>
                  <a:pt x="416" y="117"/>
                  <a:pt x="415" y="117"/>
                </a:cubicBezTo>
                <a:cubicBezTo>
                  <a:pt x="415" y="117"/>
                  <a:pt x="415" y="117"/>
                  <a:pt x="415" y="117"/>
                </a:cubicBezTo>
                <a:cubicBezTo>
                  <a:pt x="414" y="118"/>
                  <a:pt x="414" y="118"/>
                  <a:pt x="414" y="118"/>
                </a:cubicBezTo>
                <a:cubicBezTo>
                  <a:pt x="414" y="118"/>
                  <a:pt x="414" y="118"/>
                  <a:pt x="414" y="118"/>
                </a:cubicBezTo>
                <a:cubicBezTo>
                  <a:pt x="415" y="119"/>
                  <a:pt x="415" y="119"/>
                  <a:pt x="415" y="119"/>
                </a:cubicBezTo>
                <a:moveTo>
                  <a:pt x="416" y="52"/>
                </a:moveTo>
                <a:cubicBezTo>
                  <a:pt x="416" y="51"/>
                  <a:pt x="416" y="50"/>
                  <a:pt x="415" y="50"/>
                </a:cubicBezTo>
                <a:cubicBezTo>
                  <a:pt x="415" y="50"/>
                  <a:pt x="415" y="50"/>
                  <a:pt x="415" y="50"/>
                </a:cubicBezTo>
                <a:cubicBezTo>
                  <a:pt x="415" y="50"/>
                  <a:pt x="415" y="50"/>
                  <a:pt x="415" y="50"/>
                </a:cubicBezTo>
                <a:cubicBezTo>
                  <a:pt x="414" y="50"/>
                  <a:pt x="414" y="50"/>
                  <a:pt x="413" y="50"/>
                </a:cubicBezTo>
                <a:cubicBezTo>
                  <a:pt x="414" y="50"/>
                  <a:pt x="414" y="50"/>
                  <a:pt x="414" y="50"/>
                </a:cubicBezTo>
                <a:cubicBezTo>
                  <a:pt x="414" y="51"/>
                  <a:pt x="414" y="51"/>
                  <a:pt x="414" y="51"/>
                </a:cubicBezTo>
                <a:cubicBezTo>
                  <a:pt x="414" y="51"/>
                  <a:pt x="414" y="52"/>
                  <a:pt x="414" y="52"/>
                </a:cubicBezTo>
                <a:cubicBezTo>
                  <a:pt x="415" y="52"/>
                  <a:pt x="415" y="52"/>
                  <a:pt x="416" y="52"/>
                </a:cubicBezTo>
                <a:moveTo>
                  <a:pt x="550" y="121"/>
                </a:moveTo>
                <a:cubicBezTo>
                  <a:pt x="537" y="99"/>
                  <a:pt x="522" y="79"/>
                  <a:pt x="507" y="62"/>
                </a:cubicBezTo>
                <a:cubicBezTo>
                  <a:pt x="507" y="63"/>
                  <a:pt x="507" y="63"/>
                  <a:pt x="507" y="63"/>
                </a:cubicBezTo>
                <a:cubicBezTo>
                  <a:pt x="506" y="64"/>
                  <a:pt x="506" y="64"/>
                  <a:pt x="506" y="64"/>
                </a:cubicBezTo>
                <a:cubicBezTo>
                  <a:pt x="505" y="63"/>
                  <a:pt x="504" y="63"/>
                  <a:pt x="504" y="63"/>
                </a:cubicBezTo>
                <a:cubicBezTo>
                  <a:pt x="504" y="63"/>
                  <a:pt x="504" y="63"/>
                  <a:pt x="503" y="63"/>
                </a:cubicBezTo>
                <a:cubicBezTo>
                  <a:pt x="503" y="64"/>
                  <a:pt x="504" y="65"/>
                  <a:pt x="504" y="65"/>
                </a:cubicBezTo>
                <a:cubicBezTo>
                  <a:pt x="504" y="65"/>
                  <a:pt x="503" y="65"/>
                  <a:pt x="503" y="65"/>
                </a:cubicBezTo>
                <a:cubicBezTo>
                  <a:pt x="501" y="64"/>
                  <a:pt x="501" y="64"/>
                  <a:pt x="498" y="61"/>
                </a:cubicBezTo>
                <a:cubicBezTo>
                  <a:pt x="497" y="62"/>
                  <a:pt x="497" y="62"/>
                  <a:pt x="497" y="62"/>
                </a:cubicBezTo>
                <a:cubicBezTo>
                  <a:pt x="497" y="62"/>
                  <a:pt x="497" y="62"/>
                  <a:pt x="496" y="62"/>
                </a:cubicBezTo>
                <a:cubicBezTo>
                  <a:pt x="496" y="63"/>
                  <a:pt x="496" y="63"/>
                  <a:pt x="496" y="63"/>
                </a:cubicBezTo>
                <a:cubicBezTo>
                  <a:pt x="495" y="63"/>
                  <a:pt x="495" y="63"/>
                  <a:pt x="495" y="63"/>
                </a:cubicBezTo>
                <a:cubicBezTo>
                  <a:pt x="494" y="63"/>
                  <a:pt x="494" y="63"/>
                  <a:pt x="494" y="63"/>
                </a:cubicBezTo>
                <a:cubicBezTo>
                  <a:pt x="494" y="64"/>
                  <a:pt x="493" y="64"/>
                  <a:pt x="493" y="64"/>
                </a:cubicBezTo>
                <a:cubicBezTo>
                  <a:pt x="492" y="65"/>
                  <a:pt x="492" y="65"/>
                  <a:pt x="492" y="65"/>
                </a:cubicBezTo>
                <a:cubicBezTo>
                  <a:pt x="490" y="65"/>
                  <a:pt x="490" y="65"/>
                  <a:pt x="490" y="67"/>
                </a:cubicBezTo>
                <a:cubicBezTo>
                  <a:pt x="489" y="67"/>
                  <a:pt x="489" y="67"/>
                  <a:pt x="488" y="67"/>
                </a:cubicBezTo>
                <a:cubicBezTo>
                  <a:pt x="487" y="68"/>
                  <a:pt x="487" y="68"/>
                  <a:pt x="487" y="68"/>
                </a:cubicBezTo>
                <a:cubicBezTo>
                  <a:pt x="490" y="70"/>
                  <a:pt x="490" y="70"/>
                  <a:pt x="490" y="70"/>
                </a:cubicBezTo>
                <a:cubicBezTo>
                  <a:pt x="489" y="72"/>
                  <a:pt x="489" y="72"/>
                  <a:pt x="486" y="73"/>
                </a:cubicBezTo>
                <a:cubicBezTo>
                  <a:pt x="486" y="73"/>
                  <a:pt x="486" y="73"/>
                  <a:pt x="486" y="73"/>
                </a:cubicBezTo>
                <a:cubicBezTo>
                  <a:pt x="480" y="69"/>
                  <a:pt x="480" y="69"/>
                  <a:pt x="480" y="68"/>
                </a:cubicBezTo>
                <a:cubicBezTo>
                  <a:pt x="481" y="68"/>
                  <a:pt x="482" y="68"/>
                  <a:pt x="483" y="68"/>
                </a:cubicBezTo>
                <a:cubicBezTo>
                  <a:pt x="483" y="67"/>
                  <a:pt x="482" y="66"/>
                  <a:pt x="482" y="65"/>
                </a:cubicBezTo>
                <a:cubicBezTo>
                  <a:pt x="481" y="65"/>
                  <a:pt x="481" y="65"/>
                  <a:pt x="480" y="65"/>
                </a:cubicBezTo>
                <a:cubicBezTo>
                  <a:pt x="479" y="64"/>
                  <a:pt x="479" y="64"/>
                  <a:pt x="477" y="63"/>
                </a:cubicBezTo>
                <a:cubicBezTo>
                  <a:pt x="477" y="63"/>
                  <a:pt x="477" y="63"/>
                  <a:pt x="476" y="63"/>
                </a:cubicBezTo>
                <a:cubicBezTo>
                  <a:pt x="476" y="63"/>
                  <a:pt x="476" y="63"/>
                  <a:pt x="476" y="63"/>
                </a:cubicBezTo>
                <a:cubicBezTo>
                  <a:pt x="475" y="62"/>
                  <a:pt x="475" y="62"/>
                  <a:pt x="473" y="62"/>
                </a:cubicBezTo>
                <a:cubicBezTo>
                  <a:pt x="472" y="62"/>
                  <a:pt x="472" y="62"/>
                  <a:pt x="472" y="62"/>
                </a:cubicBezTo>
                <a:cubicBezTo>
                  <a:pt x="471" y="63"/>
                  <a:pt x="471" y="63"/>
                  <a:pt x="472" y="63"/>
                </a:cubicBezTo>
                <a:cubicBezTo>
                  <a:pt x="472" y="64"/>
                  <a:pt x="472" y="64"/>
                  <a:pt x="473" y="64"/>
                </a:cubicBezTo>
                <a:cubicBezTo>
                  <a:pt x="475" y="65"/>
                  <a:pt x="476" y="67"/>
                  <a:pt x="476" y="68"/>
                </a:cubicBezTo>
                <a:cubicBezTo>
                  <a:pt x="476" y="69"/>
                  <a:pt x="476" y="70"/>
                  <a:pt x="478" y="71"/>
                </a:cubicBezTo>
                <a:cubicBezTo>
                  <a:pt x="479" y="71"/>
                  <a:pt x="479" y="71"/>
                  <a:pt x="481" y="73"/>
                </a:cubicBezTo>
                <a:cubicBezTo>
                  <a:pt x="481" y="73"/>
                  <a:pt x="481" y="73"/>
                  <a:pt x="481" y="73"/>
                </a:cubicBezTo>
                <a:cubicBezTo>
                  <a:pt x="481" y="75"/>
                  <a:pt x="482" y="76"/>
                  <a:pt x="483" y="77"/>
                </a:cubicBezTo>
                <a:cubicBezTo>
                  <a:pt x="480" y="77"/>
                  <a:pt x="480" y="77"/>
                  <a:pt x="480" y="76"/>
                </a:cubicBezTo>
                <a:cubicBezTo>
                  <a:pt x="479" y="75"/>
                  <a:pt x="479" y="75"/>
                  <a:pt x="479" y="75"/>
                </a:cubicBezTo>
                <a:cubicBezTo>
                  <a:pt x="479" y="75"/>
                  <a:pt x="479" y="75"/>
                  <a:pt x="474" y="75"/>
                </a:cubicBezTo>
                <a:cubicBezTo>
                  <a:pt x="474" y="76"/>
                  <a:pt x="474" y="77"/>
                  <a:pt x="474" y="77"/>
                </a:cubicBezTo>
                <a:cubicBezTo>
                  <a:pt x="471" y="78"/>
                  <a:pt x="471" y="78"/>
                  <a:pt x="471" y="80"/>
                </a:cubicBezTo>
                <a:cubicBezTo>
                  <a:pt x="470" y="80"/>
                  <a:pt x="470" y="80"/>
                  <a:pt x="470" y="80"/>
                </a:cubicBezTo>
                <a:cubicBezTo>
                  <a:pt x="470" y="80"/>
                  <a:pt x="470" y="80"/>
                  <a:pt x="470" y="80"/>
                </a:cubicBezTo>
                <a:cubicBezTo>
                  <a:pt x="471" y="82"/>
                  <a:pt x="474" y="83"/>
                  <a:pt x="475" y="85"/>
                </a:cubicBezTo>
                <a:cubicBezTo>
                  <a:pt x="474" y="85"/>
                  <a:pt x="474" y="85"/>
                  <a:pt x="474" y="85"/>
                </a:cubicBezTo>
                <a:cubicBezTo>
                  <a:pt x="471" y="85"/>
                  <a:pt x="471" y="85"/>
                  <a:pt x="470" y="85"/>
                </a:cubicBezTo>
                <a:cubicBezTo>
                  <a:pt x="470" y="85"/>
                  <a:pt x="470" y="85"/>
                  <a:pt x="469" y="85"/>
                </a:cubicBezTo>
                <a:cubicBezTo>
                  <a:pt x="464" y="84"/>
                  <a:pt x="462" y="82"/>
                  <a:pt x="462" y="81"/>
                </a:cubicBezTo>
                <a:cubicBezTo>
                  <a:pt x="461" y="82"/>
                  <a:pt x="461" y="82"/>
                  <a:pt x="460" y="83"/>
                </a:cubicBezTo>
                <a:cubicBezTo>
                  <a:pt x="460" y="84"/>
                  <a:pt x="460" y="85"/>
                  <a:pt x="463" y="85"/>
                </a:cubicBezTo>
                <a:cubicBezTo>
                  <a:pt x="463" y="86"/>
                  <a:pt x="463" y="86"/>
                  <a:pt x="463" y="86"/>
                </a:cubicBezTo>
                <a:cubicBezTo>
                  <a:pt x="464" y="87"/>
                  <a:pt x="464" y="87"/>
                  <a:pt x="464" y="87"/>
                </a:cubicBezTo>
                <a:cubicBezTo>
                  <a:pt x="466" y="87"/>
                  <a:pt x="467" y="87"/>
                  <a:pt x="468" y="88"/>
                </a:cubicBezTo>
                <a:cubicBezTo>
                  <a:pt x="468" y="89"/>
                  <a:pt x="468" y="89"/>
                  <a:pt x="468" y="89"/>
                </a:cubicBezTo>
                <a:cubicBezTo>
                  <a:pt x="467" y="89"/>
                  <a:pt x="466" y="89"/>
                  <a:pt x="465" y="89"/>
                </a:cubicBezTo>
                <a:cubicBezTo>
                  <a:pt x="464" y="90"/>
                  <a:pt x="464" y="90"/>
                  <a:pt x="464" y="90"/>
                </a:cubicBezTo>
                <a:cubicBezTo>
                  <a:pt x="455" y="83"/>
                  <a:pt x="455" y="83"/>
                  <a:pt x="455" y="83"/>
                </a:cubicBezTo>
                <a:cubicBezTo>
                  <a:pt x="454" y="83"/>
                  <a:pt x="453" y="83"/>
                  <a:pt x="453" y="83"/>
                </a:cubicBezTo>
                <a:cubicBezTo>
                  <a:pt x="452" y="80"/>
                  <a:pt x="452" y="80"/>
                  <a:pt x="452" y="80"/>
                </a:cubicBezTo>
                <a:cubicBezTo>
                  <a:pt x="450" y="75"/>
                  <a:pt x="443" y="75"/>
                  <a:pt x="441" y="70"/>
                </a:cubicBezTo>
                <a:cubicBezTo>
                  <a:pt x="443" y="71"/>
                  <a:pt x="452" y="74"/>
                  <a:pt x="452" y="74"/>
                </a:cubicBezTo>
                <a:cubicBezTo>
                  <a:pt x="454" y="74"/>
                  <a:pt x="455" y="75"/>
                  <a:pt x="457" y="75"/>
                </a:cubicBezTo>
                <a:cubicBezTo>
                  <a:pt x="459" y="75"/>
                  <a:pt x="460" y="76"/>
                  <a:pt x="462" y="76"/>
                </a:cubicBezTo>
                <a:cubicBezTo>
                  <a:pt x="463" y="76"/>
                  <a:pt x="463" y="76"/>
                  <a:pt x="464" y="76"/>
                </a:cubicBezTo>
                <a:cubicBezTo>
                  <a:pt x="464" y="76"/>
                  <a:pt x="464" y="76"/>
                  <a:pt x="464" y="76"/>
                </a:cubicBezTo>
                <a:cubicBezTo>
                  <a:pt x="477" y="72"/>
                  <a:pt x="464" y="66"/>
                  <a:pt x="464" y="66"/>
                </a:cubicBezTo>
                <a:cubicBezTo>
                  <a:pt x="454" y="62"/>
                  <a:pt x="454" y="62"/>
                  <a:pt x="454" y="62"/>
                </a:cubicBezTo>
                <a:cubicBezTo>
                  <a:pt x="453" y="61"/>
                  <a:pt x="452" y="61"/>
                  <a:pt x="451" y="61"/>
                </a:cubicBezTo>
                <a:cubicBezTo>
                  <a:pt x="450" y="60"/>
                  <a:pt x="450" y="60"/>
                  <a:pt x="447" y="60"/>
                </a:cubicBezTo>
                <a:cubicBezTo>
                  <a:pt x="446" y="60"/>
                  <a:pt x="446" y="60"/>
                  <a:pt x="446" y="60"/>
                </a:cubicBezTo>
                <a:cubicBezTo>
                  <a:pt x="445" y="60"/>
                  <a:pt x="444" y="59"/>
                  <a:pt x="443" y="58"/>
                </a:cubicBezTo>
                <a:cubicBezTo>
                  <a:pt x="442" y="58"/>
                  <a:pt x="441" y="58"/>
                  <a:pt x="441" y="58"/>
                </a:cubicBezTo>
                <a:cubicBezTo>
                  <a:pt x="441" y="59"/>
                  <a:pt x="441" y="59"/>
                  <a:pt x="441" y="59"/>
                </a:cubicBezTo>
                <a:cubicBezTo>
                  <a:pt x="440" y="60"/>
                  <a:pt x="440" y="60"/>
                  <a:pt x="440" y="60"/>
                </a:cubicBezTo>
                <a:cubicBezTo>
                  <a:pt x="439" y="59"/>
                  <a:pt x="439" y="59"/>
                  <a:pt x="439" y="59"/>
                </a:cubicBezTo>
                <a:cubicBezTo>
                  <a:pt x="439" y="59"/>
                  <a:pt x="439" y="58"/>
                  <a:pt x="439" y="58"/>
                </a:cubicBezTo>
                <a:cubicBezTo>
                  <a:pt x="439" y="57"/>
                  <a:pt x="439" y="57"/>
                  <a:pt x="439" y="57"/>
                </a:cubicBezTo>
                <a:cubicBezTo>
                  <a:pt x="438" y="57"/>
                  <a:pt x="437" y="57"/>
                  <a:pt x="436" y="55"/>
                </a:cubicBezTo>
                <a:cubicBezTo>
                  <a:pt x="436" y="55"/>
                  <a:pt x="435" y="55"/>
                  <a:pt x="435" y="55"/>
                </a:cubicBezTo>
                <a:cubicBezTo>
                  <a:pt x="434" y="56"/>
                  <a:pt x="434" y="56"/>
                  <a:pt x="434" y="56"/>
                </a:cubicBezTo>
                <a:cubicBezTo>
                  <a:pt x="432" y="56"/>
                  <a:pt x="431" y="55"/>
                  <a:pt x="429" y="54"/>
                </a:cubicBezTo>
                <a:cubicBezTo>
                  <a:pt x="428" y="54"/>
                  <a:pt x="428" y="54"/>
                  <a:pt x="428" y="54"/>
                </a:cubicBezTo>
                <a:cubicBezTo>
                  <a:pt x="428" y="54"/>
                  <a:pt x="429" y="54"/>
                  <a:pt x="429" y="54"/>
                </a:cubicBezTo>
                <a:cubicBezTo>
                  <a:pt x="429" y="53"/>
                  <a:pt x="429" y="53"/>
                  <a:pt x="430" y="52"/>
                </a:cubicBezTo>
                <a:cubicBezTo>
                  <a:pt x="429" y="52"/>
                  <a:pt x="427" y="50"/>
                  <a:pt x="423" y="50"/>
                </a:cubicBezTo>
                <a:cubicBezTo>
                  <a:pt x="423" y="50"/>
                  <a:pt x="423" y="51"/>
                  <a:pt x="423" y="51"/>
                </a:cubicBezTo>
                <a:cubicBezTo>
                  <a:pt x="423" y="51"/>
                  <a:pt x="423" y="51"/>
                  <a:pt x="422" y="51"/>
                </a:cubicBezTo>
                <a:cubicBezTo>
                  <a:pt x="422" y="51"/>
                  <a:pt x="421" y="51"/>
                  <a:pt x="421" y="50"/>
                </a:cubicBezTo>
                <a:cubicBezTo>
                  <a:pt x="422" y="49"/>
                  <a:pt x="422" y="49"/>
                  <a:pt x="422" y="49"/>
                </a:cubicBezTo>
                <a:cubicBezTo>
                  <a:pt x="422" y="49"/>
                  <a:pt x="422" y="49"/>
                  <a:pt x="422" y="49"/>
                </a:cubicBezTo>
                <a:cubicBezTo>
                  <a:pt x="418" y="48"/>
                  <a:pt x="418" y="48"/>
                  <a:pt x="418" y="48"/>
                </a:cubicBezTo>
                <a:cubicBezTo>
                  <a:pt x="418" y="49"/>
                  <a:pt x="418" y="50"/>
                  <a:pt x="418" y="50"/>
                </a:cubicBezTo>
                <a:cubicBezTo>
                  <a:pt x="418" y="51"/>
                  <a:pt x="418" y="51"/>
                  <a:pt x="418" y="52"/>
                </a:cubicBezTo>
                <a:cubicBezTo>
                  <a:pt x="418" y="52"/>
                  <a:pt x="418" y="52"/>
                  <a:pt x="418" y="52"/>
                </a:cubicBezTo>
                <a:cubicBezTo>
                  <a:pt x="418" y="50"/>
                  <a:pt x="418" y="50"/>
                  <a:pt x="417" y="49"/>
                </a:cubicBezTo>
                <a:cubicBezTo>
                  <a:pt x="416" y="49"/>
                  <a:pt x="416" y="49"/>
                  <a:pt x="415" y="49"/>
                </a:cubicBezTo>
                <a:cubicBezTo>
                  <a:pt x="415" y="48"/>
                  <a:pt x="415" y="48"/>
                  <a:pt x="415" y="48"/>
                </a:cubicBezTo>
                <a:cubicBezTo>
                  <a:pt x="414" y="48"/>
                  <a:pt x="414" y="48"/>
                  <a:pt x="414" y="48"/>
                </a:cubicBezTo>
                <a:cubicBezTo>
                  <a:pt x="414" y="48"/>
                  <a:pt x="414" y="48"/>
                  <a:pt x="414" y="48"/>
                </a:cubicBezTo>
                <a:cubicBezTo>
                  <a:pt x="413" y="48"/>
                  <a:pt x="412" y="49"/>
                  <a:pt x="411" y="49"/>
                </a:cubicBezTo>
                <a:cubicBezTo>
                  <a:pt x="411" y="50"/>
                  <a:pt x="411" y="50"/>
                  <a:pt x="410" y="51"/>
                </a:cubicBezTo>
                <a:cubicBezTo>
                  <a:pt x="410" y="51"/>
                  <a:pt x="410" y="51"/>
                  <a:pt x="410" y="51"/>
                </a:cubicBezTo>
                <a:cubicBezTo>
                  <a:pt x="409" y="50"/>
                  <a:pt x="409" y="50"/>
                  <a:pt x="409" y="50"/>
                </a:cubicBezTo>
                <a:cubicBezTo>
                  <a:pt x="409" y="50"/>
                  <a:pt x="409" y="50"/>
                  <a:pt x="409" y="49"/>
                </a:cubicBezTo>
                <a:cubicBezTo>
                  <a:pt x="409" y="49"/>
                  <a:pt x="408" y="49"/>
                  <a:pt x="407" y="49"/>
                </a:cubicBezTo>
                <a:cubicBezTo>
                  <a:pt x="406" y="49"/>
                  <a:pt x="405" y="49"/>
                  <a:pt x="404" y="50"/>
                </a:cubicBezTo>
                <a:cubicBezTo>
                  <a:pt x="405" y="52"/>
                  <a:pt x="405" y="52"/>
                  <a:pt x="407" y="52"/>
                </a:cubicBezTo>
                <a:cubicBezTo>
                  <a:pt x="408" y="53"/>
                  <a:pt x="408" y="53"/>
                  <a:pt x="408" y="54"/>
                </a:cubicBezTo>
                <a:cubicBezTo>
                  <a:pt x="408" y="54"/>
                  <a:pt x="407" y="54"/>
                  <a:pt x="407" y="54"/>
                </a:cubicBezTo>
                <a:cubicBezTo>
                  <a:pt x="406" y="53"/>
                  <a:pt x="406" y="53"/>
                  <a:pt x="404" y="53"/>
                </a:cubicBezTo>
                <a:cubicBezTo>
                  <a:pt x="402" y="53"/>
                  <a:pt x="402" y="53"/>
                  <a:pt x="402" y="53"/>
                </a:cubicBezTo>
                <a:cubicBezTo>
                  <a:pt x="402" y="55"/>
                  <a:pt x="402" y="55"/>
                  <a:pt x="402" y="56"/>
                </a:cubicBezTo>
                <a:cubicBezTo>
                  <a:pt x="401" y="55"/>
                  <a:pt x="401" y="54"/>
                  <a:pt x="401" y="54"/>
                </a:cubicBezTo>
                <a:cubicBezTo>
                  <a:pt x="399" y="54"/>
                  <a:pt x="398" y="52"/>
                  <a:pt x="396" y="52"/>
                </a:cubicBezTo>
                <a:cubicBezTo>
                  <a:pt x="396" y="52"/>
                  <a:pt x="396" y="53"/>
                  <a:pt x="396" y="53"/>
                </a:cubicBezTo>
                <a:cubicBezTo>
                  <a:pt x="397" y="56"/>
                  <a:pt x="395" y="57"/>
                  <a:pt x="394" y="57"/>
                </a:cubicBezTo>
                <a:cubicBezTo>
                  <a:pt x="394" y="57"/>
                  <a:pt x="393" y="56"/>
                  <a:pt x="393" y="55"/>
                </a:cubicBezTo>
                <a:cubicBezTo>
                  <a:pt x="393" y="56"/>
                  <a:pt x="393" y="56"/>
                  <a:pt x="393" y="56"/>
                </a:cubicBezTo>
                <a:cubicBezTo>
                  <a:pt x="392" y="56"/>
                  <a:pt x="392" y="56"/>
                  <a:pt x="391" y="56"/>
                </a:cubicBezTo>
                <a:cubicBezTo>
                  <a:pt x="391" y="57"/>
                  <a:pt x="391" y="57"/>
                  <a:pt x="391" y="57"/>
                </a:cubicBezTo>
                <a:cubicBezTo>
                  <a:pt x="391" y="58"/>
                  <a:pt x="392" y="58"/>
                  <a:pt x="392" y="59"/>
                </a:cubicBezTo>
                <a:cubicBezTo>
                  <a:pt x="392" y="59"/>
                  <a:pt x="392" y="60"/>
                  <a:pt x="392" y="60"/>
                </a:cubicBezTo>
                <a:cubicBezTo>
                  <a:pt x="391" y="60"/>
                  <a:pt x="391" y="60"/>
                  <a:pt x="391" y="60"/>
                </a:cubicBezTo>
                <a:cubicBezTo>
                  <a:pt x="391" y="60"/>
                  <a:pt x="391" y="60"/>
                  <a:pt x="388" y="59"/>
                </a:cubicBezTo>
                <a:cubicBezTo>
                  <a:pt x="389" y="59"/>
                  <a:pt x="389" y="58"/>
                  <a:pt x="389" y="57"/>
                </a:cubicBezTo>
                <a:cubicBezTo>
                  <a:pt x="388" y="57"/>
                  <a:pt x="388" y="57"/>
                  <a:pt x="388" y="57"/>
                </a:cubicBezTo>
                <a:cubicBezTo>
                  <a:pt x="388" y="58"/>
                  <a:pt x="388" y="58"/>
                  <a:pt x="388" y="59"/>
                </a:cubicBezTo>
                <a:cubicBezTo>
                  <a:pt x="385" y="59"/>
                  <a:pt x="385" y="59"/>
                  <a:pt x="384" y="59"/>
                </a:cubicBezTo>
                <a:cubicBezTo>
                  <a:pt x="385" y="60"/>
                  <a:pt x="385" y="60"/>
                  <a:pt x="385" y="60"/>
                </a:cubicBezTo>
                <a:cubicBezTo>
                  <a:pt x="384" y="61"/>
                  <a:pt x="384" y="61"/>
                  <a:pt x="384" y="61"/>
                </a:cubicBezTo>
                <a:cubicBezTo>
                  <a:pt x="382" y="61"/>
                  <a:pt x="382" y="61"/>
                  <a:pt x="381" y="62"/>
                </a:cubicBezTo>
                <a:cubicBezTo>
                  <a:pt x="380" y="62"/>
                  <a:pt x="380" y="62"/>
                  <a:pt x="380" y="62"/>
                </a:cubicBezTo>
                <a:cubicBezTo>
                  <a:pt x="380" y="64"/>
                  <a:pt x="380" y="64"/>
                  <a:pt x="380" y="64"/>
                </a:cubicBezTo>
                <a:cubicBezTo>
                  <a:pt x="379" y="64"/>
                  <a:pt x="379" y="64"/>
                  <a:pt x="379" y="64"/>
                </a:cubicBezTo>
                <a:cubicBezTo>
                  <a:pt x="378" y="65"/>
                  <a:pt x="378" y="65"/>
                  <a:pt x="378" y="65"/>
                </a:cubicBezTo>
                <a:cubicBezTo>
                  <a:pt x="379" y="65"/>
                  <a:pt x="379" y="65"/>
                  <a:pt x="379" y="65"/>
                </a:cubicBezTo>
                <a:cubicBezTo>
                  <a:pt x="382" y="63"/>
                  <a:pt x="382" y="63"/>
                  <a:pt x="383" y="63"/>
                </a:cubicBezTo>
                <a:cubicBezTo>
                  <a:pt x="386" y="61"/>
                  <a:pt x="388" y="62"/>
                  <a:pt x="390" y="62"/>
                </a:cubicBezTo>
                <a:cubicBezTo>
                  <a:pt x="390" y="62"/>
                  <a:pt x="390" y="63"/>
                  <a:pt x="390" y="63"/>
                </a:cubicBezTo>
                <a:cubicBezTo>
                  <a:pt x="389" y="63"/>
                  <a:pt x="389" y="63"/>
                  <a:pt x="386" y="64"/>
                </a:cubicBezTo>
                <a:cubicBezTo>
                  <a:pt x="386" y="65"/>
                  <a:pt x="385" y="66"/>
                  <a:pt x="385" y="68"/>
                </a:cubicBezTo>
                <a:cubicBezTo>
                  <a:pt x="384" y="68"/>
                  <a:pt x="383" y="69"/>
                  <a:pt x="383" y="69"/>
                </a:cubicBezTo>
                <a:cubicBezTo>
                  <a:pt x="382" y="71"/>
                  <a:pt x="379" y="72"/>
                  <a:pt x="379" y="72"/>
                </a:cubicBezTo>
                <a:cubicBezTo>
                  <a:pt x="378" y="74"/>
                  <a:pt x="377" y="76"/>
                  <a:pt x="377" y="78"/>
                </a:cubicBezTo>
                <a:cubicBezTo>
                  <a:pt x="376" y="78"/>
                  <a:pt x="376" y="78"/>
                  <a:pt x="376" y="78"/>
                </a:cubicBezTo>
                <a:cubicBezTo>
                  <a:pt x="376" y="78"/>
                  <a:pt x="375" y="79"/>
                  <a:pt x="371" y="81"/>
                </a:cubicBezTo>
                <a:cubicBezTo>
                  <a:pt x="370" y="82"/>
                  <a:pt x="370" y="82"/>
                  <a:pt x="370" y="82"/>
                </a:cubicBezTo>
                <a:cubicBezTo>
                  <a:pt x="371" y="82"/>
                  <a:pt x="371" y="82"/>
                  <a:pt x="371" y="82"/>
                </a:cubicBezTo>
                <a:cubicBezTo>
                  <a:pt x="372" y="82"/>
                  <a:pt x="373" y="82"/>
                  <a:pt x="373" y="82"/>
                </a:cubicBezTo>
                <a:cubicBezTo>
                  <a:pt x="372" y="86"/>
                  <a:pt x="367" y="86"/>
                  <a:pt x="365" y="89"/>
                </a:cubicBezTo>
                <a:cubicBezTo>
                  <a:pt x="364" y="89"/>
                  <a:pt x="363" y="89"/>
                  <a:pt x="363" y="88"/>
                </a:cubicBezTo>
                <a:cubicBezTo>
                  <a:pt x="362" y="88"/>
                  <a:pt x="361" y="88"/>
                  <a:pt x="361" y="88"/>
                </a:cubicBezTo>
                <a:cubicBezTo>
                  <a:pt x="361" y="90"/>
                  <a:pt x="361" y="90"/>
                  <a:pt x="361" y="90"/>
                </a:cubicBezTo>
                <a:cubicBezTo>
                  <a:pt x="361" y="90"/>
                  <a:pt x="361" y="91"/>
                  <a:pt x="361" y="91"/>
                </a:cubicBezTo>
                <a:cubicBezTo>
                  <a:pt x="360" y="91"/>
                  <a:pt x="360" y="92"/>
                  <a:pt x="359"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6" y="92"/>
                  <a:pt x="355" y="93"/>
                  <a:pt x="353" y="94"/>
                </a:cubicBezTo>
                <a:cubicBezTo>
                  <a:pt x="352" y="97"/>
                  <a:pt x="349" y="97"/>
                  <a:pt x="347" y="98"/>
                </a:cubicBezTo>
                <a:cubicBezTo>
                  <a:pt x="347" y="99"/>
                  <a:pt x="347" y="100"/>
                  <a:pt x="347" y="100"/>
                </a:cubicBezTo>
                <a:cubicBezTo>
                  <a:pt x="347" y="100"/>
                  <a:pt x="347" y="100"/>
                  <a:pt x="346" y="105"/>
                </a:cubicBezTo>
                <a:cubicBezTo>
                  <a:pt x="345" y="105"/>
                  <a:pt x="345" y="105"/>
                  <a:pt x="345" y="105"/>
                </a:cubicBezTo>
                <a:cubicBezTo>
                  <a:pt x="344" y="106"/>
                  <a:pt x="344" y="107"/>
                  <a:pt x="344" y="108"/>
                </a:cubicBezTo>
                <a:cubicBezTo>
                  <a:pt x="345" y="108"/>
                  <a:pt x="346" y="108"/>
                  <a:pt x="346" y="108"/>
                </a:cubicBezTo>
                <a:cubicBezTo>
                  <a:pt x="347" y="108"/>
                  <a:pt x="347" y="108"/>
                  <a:pt x="347" y="108"/>
                </a:cubicBezTo>
                <a:cubicBezTo>
                  <a:pt x="348" y="108"/>
                  <a:pt x="348" y="108"/>
                  <a:pt x="348" y="108"/>
                </a:cubicBezTo>
                <a:cubicBezTo>
                  <a:pt x="348" y="109"/>
                  <a:pt x="347" y="110"/>
                  <a:pt x="347" y="110"/>
                </a:cubicBezTo>
                <a:cubicBezTo>
                  <a:pt x="346" y="112"/>
                  <a:pt x="346" y="112"/>
                  <a:pt x="345" y="112"/>
                </a:cubicBezTo>
                <a:cubicBezTo>
                  <a:pt x="345" y="113"/>
                  <a:pt x="345" y="113"/>
                  <a:pt x="345" y="114"/>
                </a:cubicBezTo>
                <a:cubicBezTo>
                  <a:pt x="346" y="114"/>
                  <a:pt x="346" y="114"/>
                  <a:pt x="348" y="114"/>
                </a:cubicBezTo>
                <a:cubicBezTo>
                  <a:pt x="348" y="116"/>
                  <a:pt x="348" y="116"/>
                  <a:pt x="347" y="117"/>
                </a:cubicBezTo>
                <a:cubicBezTo>
                  <a:pt x="352" y="117"/>
                  <a:pt x="357" y="117"/>
                  <a:pt x="362" y="117"/>
                </a:cubicBezTo>
                <a:cubicBezTo>
                  <a:pt x="363" y="116"/>
                  <a:pt x="363" y="116"/>
                  <a:pt x="366" y="115"/>
                </a:cubicBezTo>
                <a:cubicBezTo>
                  <a:pt x="366" y="114"/>
                  <a:pt x="366" y="114"/>
                  <a:pt x="366" y="113"/>
                </a:cubicBezTo>
                <a:cubicBezTo>
                  <a:pt x="368" y="113"/>
                  <a:pt x="368" y="115"/>
                  <a:pt x="369" y="116"/>
                </a:cubicBezTo>
                <a:cubicBezTo>
                  <a:pt x="369" y="116"/>
                  <a:pt x="369" y="117"/>
                  <a:pt x="369" y="117"/>
                </a:cubicBezTo>
                <a:cubicBezTo>
                  <a:pt x="378" y="118"/>
                  <a:pt x="387" y="118"/>
                  <a:pt x="395" y="118"/>
                </a:cubicBezTo>
                <a:cubicBezTo>
                  <a:pt x="396" y="118"/>
                  <a:pt x="397" y="118"/>
                  <a:pt x="398" y="117"/>
                </a:cubicBezTo>
                <a:cubicBezTo>
                  <a:pt x="398" y="116"/>
                  <a:pt x="399" y="115"/>
                  <a:pt x="401" y="114"/>
                </a:cubicBezTo>
                <a:cubicBezTo>
                  <a:pt x="401" y="113"/>
                  <a:pt x="401" y="112"/>
                  <a:pt x="401" y="112"/>
                </a:cubicBezTo>
                <a:cubicBezTo>
                  <a:pt x="401" y="112"/>
                  <a:pt x="400" y="111"/>
                  <a:pt x="400" y="111"/>
                </a:cubicBezTo>
                <a:cubicBezTo>
                  <a:pt x="399" y="111"/>
                  <a:pt x="398" y="111"/>
                  <a:pt x="396" y="111"/>
                </a:cubicBezTo>
                <a:cubicBezTo>
                  <a:pt x="396" y="109"/>
                  <a:pt x="396" y="109"/>
                  <a:pt x="396" y="107"/>
                </a:cubicBezTo>
                <a:cubicBezTo>
                  <a:pt x="395" y="107"/>
                  <a:pt x="394" y="107"/>
                  <a:pt x="394" y="107"/>
                </a:cubicBezTo>
                <a:cubicBezTo>
                  <a:pt x="394" y="104"/>
                  <a:pt x="394" y="101"/>
                  <a:pt x="393" y="99"/>
                </a:cubicBezTo>
                <a:cubicBezTo>
                  <a:pt x="394" y="99"/>
                  <a:pt x="394" y="99"/>
                  <a:pt x="397" y="94"/>
                </a:cubicBezTo>
                <a:cubicBezTo>
                  <a:pt x="402" y="93"/>
                  <a:pt x="405" y="88"/>
                  <a:pt x="405" y="88"/>
                </a:cubicBezTo>
                <a:cubicBezTo>
                  <a:pt x="406" y="87"/>
                  <a:pt x="406" y="87"/>
                  <a:pt x="408" y="87"/>
                </a:cubicBezTo>
                <a:cubicBezTo>
                  <a:pt x="409" y="86"/>
                  <a:pt x="409" y="86"/>
                  <a:pt x="409" y="86"/>
                </a:cubicBezTo>
                <a:cubicBezTo>
                  <a:pt x="408" y="83"/>
                  <a:pt x="410" y="80"/>
                  <a:pt x="410" y="77"/>
                </a:cubicBezTo>
                <a:cubicBezTo>
                  <a:pt x="411" y="77"/>
                  <a:pt x="411"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4" y="77"/>
                  <a:pt x="414" y="77"/>
                  <a:pt x="414" y="77"/>
                </a:cubicBezTo>
                <a:cubicBezTo>
                  <a:pt x="414" y="77"/>
                  <a:pt x="414" y="77"/>
                  <a:pt x="414" y="77"/>
                </a:cubicBezTo>
                <a:cubicBezTo>
                  <a:pt x="415" y="79"/>
                  <a:pt x="415" y="79"/>
                  <a:pt x="416" y="79"/>
                </a:cubicBezTo>
                <a:cubicBezTo>
                  <a:pt x="417" y="78"/>
                  <a:pt x="417" y="78"/>
                  <a:pt x="417" y="78"/>
                </a:cubicBezTo>
                <a:cubicBezTo>
                  <a:pt x="419" y="79"/>
                  <a:pt x="419" y="79"/>
                  <a:pt x="420" y="80"/>
                </a:cubicBezTo>
                <a:cubicBezTo>
                  <a:pt x="420" y="82"/>
                  <a:pt x="420" y="82"/>
                  <a:pt x="420" y="83"/>
                </a:cubicBezTo>
                <a:cubicBezTo>
                  <a:pt x="420" y="83"/>
                  <a:pt x="419" y="83"/>
                  <a:pt x="418" y="83"/>
                </a:cubicBezTo>
                <a:cubicBezTo>
                  <a:pt x="419" y="86"/>
                  <a:pt x="419" y="86"/>
                  <a:pt x="409" y="95"/>
                </a:cubicBezTo>
                <a:cubicBezTo>
                  <a:pt x="409" y="97"/>
                  <a:pt x="408" y="100"/>
                  <a:pt x="409" y="103"/>
                </a:cubicBezTo>
                <a:cubicBezTo>
                  <a:pt x="409" y="104"/>
                  <a:pt x="409" y="104"/>
                  <a:pt x="409" y="104"/>
                </a:cubicBezTo>
                <a:cubicBezTo>
                  <a:pt x="409" y="105"/>
                  <a:pt x="410" y="106"/>
                  <a:pt x="410" y="106"/>
                </a:cubicBezTo>
                <a:cubicBezTo>
                  <a:pt x="411" y="108"/>
                  <a:pt x="419" y="112"/>
                  <a:pt x="419" y="112"/>
                </a:cubicBezTo>
                <a:cubicBezTo>
                  <a:pt x="420" y="112"/>
                  <a:pt x="420" y="112"/>
                  <a:pt x="420" y="112"/>
                </a:cubicBezTo>
                <a:cubicBezTo>
                  <a:pt x="423" y="111"/>
                  <a:pt x="426" y="111"/>
                  <a:pt x="429" y="110"/>
                </a:cubicBezTo>
                <a:cubicBezTo>
                  <a:pt x="429" y="109"/>
                  <a:pt x="429" y="109"/>
                  <a:pt x="429" y="109"/>
                </a:cubicBezTo>
                <a:cubicBezTo>
                  <a:pt x="432" y="109"/>
                  <a:pt x="434" y="109"/>
                  <a:pt x="436" y="109"/>
                </a:cubicBezTo>
                <a:cubicBezTo>
                  <a:pt x="436" y="109"/>
                  <a:pt x="437" y="108"/>
                  <a:pt x="438" y="108"/>
                </a:cubicBezTo>
                <a:cubicBezTo>
                  <a:pt x="438" y="108"/>
                  <a:pt x="438" y="108"/>
                  <a:pt x="438" y="108"/>
                </a:cubicBezTo>
                <a:cubicBezTo>
                  <a:pt x="439" y="109"/>
                  <a:pt x="439" y="109"/>
                  <a:pt x="440" y="110"/>
                </a:cubicBezTo>
                <a:cubicBezTo>
                  <a:pt x="442" y="111"/>
                  <a:pt x="443" y="111"/>
                  <a:pt x="445" y="111"/>
                </a:cubicBezTo>
                <a:cubicBezTo>
                  <a:pt x="445" y="111"/>
                  <a:pt x="445" y="111"/>
                  <a:pt x="445" y="111"/>
                </a:cubicBezTo>
                <a:cubicBezTo>
                  <a:pt x="445" y="112"/>
                  <a:pt x="445" y="112"/>
                  <a:pt x="445" y="112"/>
                </a:cubicBezTo>
                <a:cubicBezTo>
                  <a:pt x="439" y="112"/>
                  <a:pt x="438" y="112"/>
                  <a:pt x="437" y="116"/>
                </a:cubicBezTo>
                <a:cubicBezTo>
                  <a:pt x="432" y="118"/>
                  <a:pt x="428" y="114"/>
                  <a:pt x="424" y="116"/>
                </a:cubicBezTo>
                <a:cubicBezTo>
                  <a:pt x="422" y="116"/>
                  <a:pt x="422" y="116"/>
                  <a:pt x="421" y="116"/>
                </a:cubicBezTo>
                <a:cubicBezTo>
                  <a:pt x="421" y="117"/>
                  <a:pt x="420" y="118"/>
                  <a:pt x="420" y="118"/>
                </a:cubicBezTo>
                <a:cubicBezTo>
                  <a:pt x="453" y="120"/>
                  <a:pt x="485" y="121"/>
                  <a:pt x="515" y="121"/>
                </a:cubicBezTo>
                <a:cubicBezTo>
                  <a:pt x="528" y="121"/>
                  <a:pt x="539" y="121"/>
                  <a:pt x="550" y="121"/>
                </a:cubicBezTo>
                <a:moveTo>
                  <a:pt x="362" y="117"/>
                </a:moveTo>
                <a:cubicBezTo>
                  <a:pt x="357" y="117"/>
                  <a:pt x="352" y="117"/>
                  <a:pt x="347" y="117"/>
                </a:cubicBezTo>
                <a:cubicBezTo>
                  <a:pt x="347" y="117"/>
                  <a:pt x="347" y="117"/>
                  <a:pt x="347" y="117"/>
                </a:cubicBezTo>
                <a:cubicBezTo>
                  <a:pt x="346" y="118"/>
                  <a:pt x="346" y="118"/>
                  <a:pt x="346" y="118"/>
                </a:cubicBezTo>
                <a:cubicBezTo>
                  <a:pt x="346" y="118"/>
                  <a:pt x="346" y="118"/>
                  <a:pt x="346" y="119"/>
                </a:cubicBezTo>
                <a:cubicBezTo>
                  <a:pt x="346" y="119"/>
                  <a:pt x="346" y="119"/>
                  <a:pt x="346" y="119"/>
                </a:cubicBezTo>
                <a:cubicBezTo>
                  <a:pt x="349" y="119"/>
                  <a:pt x="349" y="119"/>
                  <a:pt x="349" y="119"/>
                </a:cubicBezTo>
                <a:cubicBezTo>
                  <a:pt x="349" y="120"/>
                  <a:pt x="349" y="120"/>
                  <a:pt x="349" y="120"/>
                </a:cubicBezTo>
                <a:cubicBezTo>
                  <a:pt x="349" y="120"/>
                  <a:pt x="349" y="120"/>
                  <a:pt x="350" y="121"/>
                </a:cubicBezTo>
                <a:cubicBezTo>
                  <a:pt x="351" y="121"/>
                  <a:pt x="352" y="121"/>
                  <a:pt x="352" y="121"/>
                </a:cubicBezTo>
                <a:cubicBezTo>
                  <a:pt x="353" y="121"/>
                  <a:pt x="353" y="121"/>
                  <a:pt x="354" y="122"/>
                </a:cubicBezTo>
                <a:cubicBezTo>
                  <a:pt x="354" y="122"/>
                  <a:pt x="354" y="122"/>
                  <a:pt x="355" y="122"/>
                </a:cubicBezTo>
                <a:cubicBezTo>
                  <a:pt x="355" y="122"/>
                  <a:pt x="356" y="121"/>
                  <a:pt x="357" y="121"/>
                </a:cubicBezTo>
                <a:cubicBezTo>
                  <a:pt x="357" y="120"/>
                  <a:pt x="357" y="120"/>
                  <a:pt x="357" y="120"/>
                </a:cubicBezTo>
                <a:cubicBezTo>
                  <a:pt x="359" y="120"/>
                  <a:pt x="359" y="120"/>
                  <a:pt x="359" y="120"/>
                </a:cubicBezTo>
                <a:cubicBezTo>
                  <a:pt x="359" y="120"/>
                  <a:pt x="360" y="119"/>
                  <a:pt x="360" y="119"/>
                </a:cubicBezTo>
                <a:cubicBezTo>
                  <a:pt x="360" y="118"/>
                  <a:pt x="360" y="118"/>
                  <a:pt x="360" y="118"/>
                </a:cubicBezTo>
                <a:cubicBezTo>
                  <a:pt x="361" y="118"/>
                  <a:pt x="361" y="118"/>
                  <a:pt x="362" y="117"/>
                </a:cubicBezTo>
                <a:moveTo>
                  <a:pt x="395" y="118"/>
                </a:moveTo>
                <a:cubicBezTo>
                  <a:pt x="387" y="118"/>
                  <a:pt x="378" y="118"/>
                  <a:pt x="369" y="118"/>
                </a:cubicBezTo>
                <a:cubicBezTo>
                  <a:pt x="369" y="119"/>
                  <a:pt x="371" y="119"/>
                  <a:pt x="371" y="121"/>
                </a:cubicBezTo>
                <a:cubicBezTo>
                  <a:pt x="371" y="121"/>
                  <a:pt x="371" y="121"/>
                  <a:pt x="371" y="121"/>
                </a:cubicBezTo>
                <a:cubicBezTo>
                  <a:pt x="371" y="122"/>
                  <a:pt x="370" y="122"/>
                  <a:pt x="370" y="122"/>
                </a:cubicBezTo>
                <a:cubicBezTo>
                  <a:pt x="370" y="122"/>
                  <a:pt x="370" y="124"/>
                  <a:pt x="371" y="125"/>
                </a:cubicBezTo>
                <a:cubicBezTo>
                  <a:pt x="372" y="125"/>
                  <a:pt x="372" y="125"/>
                  <a:pt x="372" y="125"/>
                </a:cubicBezTo>
                <a:cubicBezTo>
                  <a:pt x="372" y="125"/>
                  <a:pt x="373" y="126"/>
                  <a:pt x="373" y="127"/>
                </a:cubicBezTo>
                <a:cubicBezTo>
                  <a:pt x="373" y="127"/>
                  <a:pt x="373" y="128"/>
                  <a:pt x="373" y="128"/>
                </a:cubicBezTo>
                <a:cubicBezTo>
                  <a:pt x="373" y="129"/>
                  <a:pt x="373" y="129"/>
                  <a:pt x="373" y="129"/>
                </a:cubicBezTo>
                <a:cubicBezTo>
                  <a:pt x="373" y="131"/>
                  <a:pt x="374" y="131"/>
                  <a:pt x="375" y="132"/>
                </a:cubicBezTo>
                <a:cubicBezTo>
                  <a:pt x="376" y="133"/>
                  <a:pt x="376" y="133"/>
                  <a:pt x="376" y="134"/>
                </a:cubicBezTo>
                <a:cubicBezTo>
                  <a:pt x="376" y="135"/>
                  <a:pt x="375" y="135"/>
                  <a:pt x="375" y="136"/>
                </a:cubicBezTo>
                <a:cubicBezTo>
                  <a:pt x="375" y="137"/>
                  <a:pt x="375" y="137"/>
                  <a:pt x="375" y="137"/>
                </a:cubicBezTo>
                <a:cubicBezTo>
                  <a:pt x="375" y="137"/>
                  <a:pt x="376" y="138"/>
                  <a:pt x="376" y="138"/>
                </a:cubicBezTo>
                <a:cubicBezTo>
                  <a:pt x="378" y="139"/>
                  <a:pt x="380" y="139"/>
                  <a:pt x="382" y="139"/>
                </a:cubicBezTo>
                <a:cubicBezTo>
                  <a:pt x="382" y="136"/>
                  <a:pt x="383" y="134"/>
                  <a:pt x="385" y="135"/>
                </a:cubicBezTo>
                <a:cubicBezTo>
                  <a:pt x="385" y="135"/>
                  <a:pt x="386" y="135"/>
                  <a:pt x="386" y="135"/>
                </a:cubicBezTo>
                <a:cubicBezTo>
                  <a:pt x="387" y="135"/>
                  <a:pt x="387" y="135"/>
                  <a:pt x="387" y="135"/>
                </a:cubicBezTo>
                <a:cubicBezTo>
                  <a:pt x="388" y="136"/>
                  <a:pt x="388" y="135"/>
                  <a:pt x="389" y="134"/>
                </a:cubicBezTo>
                <a:cubicBezTo>
                  <a:pt x="389" y="134"/>
                  <a:pt x="390" y="134"/>
                  <a:pt x="391" y="134"/>
                </a:cubicBezTo>
                <a:cubicBezTo>
                  <a:pt x="391" y="133"/>
                  <a:pt x="391" y="132"/>
                  <a:pt x="391" y="131"/>
                </a:cubicBezTo>
                <a:cubicBezTo>
                  <a:pt x="392" y="131"/>
                  <a:pt x="394" y="131"/>
                  <a:pt x="395" y="131"/>
                </a:cubicBezTo>
                <a:cubicBezTo>
                  <a:pt x="395" y="130"/>
                  <a:pt x="395" y="130"/>
                  <a:pt x="395" y="129"/>
                </a:cubicBezTo>
                <a:cubicBezTo>
                  <a:pt x="394" y="129"/>
                  <a:pt x="394" y="129"/>
                  <a:pt x="393" y="129"/>
                </a:cubicBezTo>
                <a:cubicBezTo>
                  <a:pt x="391" y="129"/>
                  <a:pt x="391" y="129"/>
                  <a:pt x="391" y="129"/>
                </a:cubicBezTo>
                <a:cubicBezTo>
                  <a:pt x="391" y="128"/>
                  <a:pt x="391" y="128"/>
                  <a:pt x="391" y="128"/>
                </a:cubicBezTo>
                <a:cubicBezTo>
                  <a:pt x="390" y="128"/>
                  <a:pt x="390" y="128"/>
                  <a:pt x="390" y="128"/>
                </a:cubicBezTo>
                <a:cubicBezTo>
                  <a:pt x="392" y="125"/>
                  <a:pt x="392" y="125"/>
                  <a:pt x="392" y="123"/>
                </a:cubicBezTo>
                <a:cubicBezTo>
                  <a:pt x="393" y="120"/>
                  <a:pt x="393" y="120"/>
                  <a:pt x="393" y="120"/>
                </a:cubicBezTo>
                <a:cubicBezTo>
                  <a:pt x="394" y="119"/>
                  <a:pt x="395" y="119"/>
                  <a:pt x="395" y="118"/>
                </a:cubicBezTo>
                <a:moveTo>
                  <a:pt x="605" y="288"/>
                </a:moveTo>
                <a:cubicBezTo>
                  <a:pt x="596" y="225"/>
                  <a:pt x="577" y="168"/>
                  <a:pt x="550" y="121"/>
                </a:cubicBezTo>
                <a:cubicBezTo>
                  <a:pt x="539" y="121"/>
                  <a:pt x="528" y="121"/>
                  <a:pt x="515" y="121"/>
                </a:cubicBezTo>
                <a:cubicBezTo>
                  <a:pt x="485" y="121"/>
                  <a:pt x="453" y="120"/>
                  <a:pt x="420" y="119"/>
                </a:cubicBezTo>
                <a:cubicBezTo>
                  <a:pt x="418" y="119"/>
                  <a:pt x="416" y="119"/>
                  <a:pt x="415"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5" y="120"/>
                  <a:pt x="414" y="120"/>
                  <a:pt x="412" y="121"/>
                </a:cubicBezTo>
                <a:cubicBezTo>
                  <a:pt x="412" y="121"/>
                  <a:pt x="412" y="122"/>
                  <a:pt x="413" y="123"/>
                </a:cubicBezTo>
                <a:cubicBezTo>
                  <a:pt x="415" y="124"/>
                  <a:pt x="415" y="124"/>
                  <a:pt x="418" y="124"/>
                </a:cubicBezTo>
                <a:cubicBezTo>
                  <a:pt x="418" y="123"/>
                  <a:pt x="420" y="122"/>
                  <a:pt x="420" y="121"/>
                </a:cubicBezTo>
                <a:cubicBezTo>
                  <a:pt x="423" y="122"/>
                  <a:pt x="424" y="125"/>
                  <a:pt x="426" y="126"/>
                </a:cubicBezTo>
                <a:cubicBezTo>
                  <a:pt x="426" y="126"/>
                  <a:pt x="426" y="127"/>
                  <a:pt x="426" y="127"/>
                </a:cubicBezTo>
                <a:cubicBezTo>
                  <a:pt x="425" y="128"/>
                  <a:pt x="424" y="129"/>
                  <a:pt x="423" y="130"/>
                </a:cubicBezTo>
                <a:cubicBezTo>
                  <a:pt x="423" y="131"/>
                  <a:pt x="422" y="131"/>
                  <a:pt x="421" y="131"/>
                </a:cubicBezTo>
                <a:cubicBezTo>
                  <a:pt x="421" y="131"/>
                  <a:pt x="420" y="131"/>
                  <a:pt x="420" y="131"/>
                </a:cubicBezTo>
                <a:cubicBezTo>
                  <a:pt x="419" y="130"/>
                  <a:pt x="419" y="129"/>
                  <a:pt x="419" y="129"/>
                </a:cubicBezTo>
                <a:cubicBezTo>
                  <a:pt x="418" y="128"/>
                  <a:pt x="417" y="128"/>
                  <a:pt x="417" y="128"/>
                </a:cubicBezTo>
                <a:cubicBezTo>
                  <a:pt x="417" y="127"/>
                  <a:pt x="417" y="126"/>
                  <a:pt x="417" y="126"/>
                </a:cubicBezTo>
                <a:cubicBezTo>
                  <a:pt x="416" y="126"/>
                  <a:pt x="416" y="126"/>
                  <a:pt x="415" y="126"/>
                </a:cubicBezTo>
                <a:cubicBezTo>
                  <a:pt x="415" y="127"/>
                  <a:pt x="414" y="128"/>
                  <a:pt x="413" y="128"/>
                </a:cubicBezTo>
                <a:cubicBezTo>
                  <a:pt x="412" y="133"/>
                  <a:pt x="410" y="141"/>
                  <a:pt x="410" y="141"/>
                </a:cubicBezTo>
                <a:cubicBezTo>
                  <a:pt x="411" y="141"/>
                  <a:pt x="411" y="141"/>
                  <a:pt x="412" y="142"/>
                </a:cubicBezTo>
                <a:cubicBezTo>
                  <a:pt x="411" y="143"/>
                  <a:pt x="411" y="143"/>
                  <a:pt x="411" y="143"/>
                </a:cubicBezTo>
                <a:cubicBezTo>
                  <a:pt x="404" y="141"/>
                  <a:pt x="404" y="141"/>
                  <a:pt x="402" y="143"/>
                </a:cubicBezTo>
                <a:cubicBezTo>
                  <a:pt x="403" y="144"/>
                  <a:pt x="404" y="145"/>
                  <a:pt x="404" y="146"/>
                </a:cubicBezTo>
                <a:cubicBezTo>
                  <a:pt x="404" y="147"/>
                  <a:pt x="404" y="147"/>
                  <a:pt x="404" y="147"/>
                </a:cubicBezTo>
                <a:cubicBezTo>
                  <a:pt x="403" y="147"/>
                  <a:pt x="403" y="147"/>
                  <a:pt x="403" y="147"/>
                </a:cubicBezTo>
                <a:cubicBezTo>
                  <a:pt x="401" y="145"/>
                  <a:pt x="399" y="144"/>
                  <a:pt x="397" y="142"/>
                </a:cubicBezTo>
                <a:cubicBezTo>
                  <a:pt x="383" y="149"/>
                  <a:pt x="379" y="151"/>
                  <a:pt x="379" y="144"/>
                </a:cubicBezTo>
                <a:cubicBezTo>
                  <a:pt x="377" y="144"/>
                  <a:pt x="377" y="144"/>
                  <a:pt x="377" y="144"/>
                </a:cubicBezTo>
                <a:cubicBezTo>
                  <a:pt x="376" y="145"/>
                  <a:pt x="375" y="145"/>
                  <a:pt x="374" y="145"/>
                </a:cubicBezTo>
                <a:cubicBezTo>
                  <a:pt x="373" y="145"/>
                  <a:pt x="372" y="145"/>
                  <a:pt x="372" y="145"/>
                </a:cubicBezTo>
                <a:cubicBezTo>
                  <a:pt x="371" y="145"/>
                  <a:pt x="370" y="145"/>
                  <a:pt x="370" y="145"/>
                </a:cubicBezTo>
                <a:cubicBezTo>
                  <a:pt x="370" y="145"/>
                  <a:pt x="370" y="146"/>
                  <a:pt x="370" y="147"/>
                </a:cubicBezTo>
                <a:cubicBezTo>
                  <a:pt x="369" y="148"/>
                  <a:pt x="368" y="148"/>
                  <a:pt x="368" y="148"/>
                </a:cubicBezTo>
                <a:cubicBezTo>
                  <a:pt x="367" y="148"/>
                  <a:pt x="367" y="147"/>
                  <a:pt x="366" y="147"/>
                </a:cubicBezTo>
                <a:cubicBezTo>
                  <a:pt x="366" y="146"/>
                  <a:pt x="365" y="145"/>
                  <a:pt x="364" y="145"/>
                </a:cubicBezTo>
                <a:cubicBezTo>
                  <a:pt x="363" y="145"/>
                  <a:pt x="363" y="145"/>
                  <a:pt x="362" y="145"/>
                </a:cubicBezTo>
                <a:cubicBezTo>
                  <a:pt x="362" y="144"/>
                  <a:pt x="362" y="144"/>
                  <a:pt x="362" y="143"/>
                </a:cubicBezTo>
                <a:cubicBezTo>
                  <a:pt x="362" y="143"/>
                  <a:pt x="363" y="142"/>
                  <a:pt x="363" y="141"/>
                </a:cubicBezTo>
                <a:cubicBezTo>
                  <a:pt x="364" y="141"/>
                  <a:pt x="365" y="141"/>
                  <a:pt x="366" y="141"/>
                </a:cubicBezTo>
                <a:cubicBezTo>
                  <a:pt x="368" y="142"/>
                  <a:pt x="370" y="143"/>
                  <a:pt x="372" y="143"/>
                </a:cubicBezTo>
                <a:cubicBezTo>
                  <a:pt x="372" y="142"/>
                  <a:pt x="374" y="140"/>
                  <a:pt x="374" y="135"/>
                </a:cubicBezTo>
                <a:cubicBezTo>
                  <a:pt x="373" y="134"/>
                  <a:pt x="373" y="134"/>
                  <a:pt x="372" y="134"/>
                </a:cubicBezTo>
                <a:cubicBezTo>
                  <a:pt x="369" y="135"/>
                  <a:pt x="369" y="135"/>
                  <a:pt x="368" y="136"/>
                </a:cubicBezTo>
                <a:cubicBezTo>
                  <a:pt x="367" y="137"/>
                  <a:pt x="367" y="137"/>
                  <a:pt x="367" y="137"/>
                </a:cubicBezTo>
                <a:cubicBezTo>
                  <a:pt x="366" y="137"/>
                  <a:pt x="366" y="137"/>
                  <a:pt x="366" y="137"/>
                </a:cubicBezTo>
                <a:cubicBezTo>
                  <a:pt x="366" y="136"/>
                  <a:pt x="366" y="136"/>
                  <a:pt x="366" y="135"/>
                </a:cubicBezTo>
                <a:cubicBezTo>
                  <a:pt x="366" y="135"/>
                  <a:pt x="367" y="134"/>
                  <a:pt x="367" y="134"/>
                </a:cubicBezTo>
                <a:cubicBezTo>
                  <a:pt x="367" y="132"/>
                  <a:pt x="367" y="132"/>
                  <a:pt x="367" y="131"/>
                </a:cubicBezTo>
                <a:cubicBezTo>
                  <a:pt x="367" y="132"/>
                  <a:pt x="366" y="132"/>
                  <a:pt x="366" y="132"/>
                </a:cubicBezTo>
                <a:cubicBezTo>
                  <a:pt x="365" y="125"/>
                  <a:pt x="365" y="125"/>
                  <a:pt x="364" y="124"/>
                </a:cubicBezTo>
                <a:cubicBezTo>
                  <a:pt x="360" y="128"/>
                  <a:pt x="360" y="128"/>
                  <a:pt x="359" y="128"/>
                </a:cubicBezTo>
                <a:cubicBezTo>
                  <a:pt x="358" y="129"/>
                  <a:pt x="358" y="129"/>
                  <a:pt x="358" y="130"/>
                </a:cubicBezTo>
                <a:cubicBezTo>
                  <a:pt x="358" y="131"/>
                  <a:pt x="358" y="131"/>
                  <a:pt x="358" y="131"/>
                </a:cubicBezTo>
                <a:cubicBezTo>
                  <a:pt x="357" y="132"/>
                  <a:pt x="356" y="132"/>
                  <a:pt x="355" y="133"/>
                </a:cubicBezTo>
                <a:cubicBezTo>
                  <a:pt x="353" y="136"/>
                  <a:pt x="357" y="138"/>
                  <a:pt x="356" y="141"/>
                </a:cubicBezTo>
                <a:cubicBezTo>
                  <a:pt x="356" y="142"/>
                  <a:pt x="356" y="142"/>
                  <a:pt x="356" y="142"/>
                </a:cubicBezTo>
                <a:cubicBezTo>
                  <a:pt x="355" y="144"/>
                  <a:pt x="355" y="144"/>
                  <a:pt x="355" y="144"/>
                </a:cubicBezTo>
                <a:cubicBezTo>
                  <a:pt x="356" y="145"/>
                  <a:pt x="356" y="147"/>
                  <a:pt x="356" y="148"/>
                </a:cubicBezTo>
                <a:cubicBezTo>
                  <a:pt x="356" y="149"/>
                  <a:pt x="356" y="150"/>
                  <a:pt x="356" y="150"/>
                </a:cubicBezTo>
                <a:cubicBezTo>
                  <a:pt x="356" y="150"/>
                  <a:pt x="355" y="150"/>
                  <a:pt x="355" y="150"/>
                </a:cubicBezTo>
                <a:cubicBezTo>
                  <a:pt x="354" y="150"/>
                  <a:pt x="354" y="150"/>
                  <a:pt x="353" y="150"/>
                </a:cubicBezTo>
                <a:cubicBezTo>
                  <a:pt x="351" y="151"/>
                  <a:pt x="351" y="151"/>
                  <a:pt x="350" y="150"/>
                </a:cubicBezTo>
                <a:cubicBezTo>
                  <a:pt x="346" y="150"/>
                  <a:pt x="346" y="150"/>
                  <a:pt x="337" y="156"/>
                </a:cubicBezTo>
                <a:cubicBezTo>
                  <a:pt x="336" y="155"/>
                  <a:pt x="336" y="155"/>
                  <a:pt x="335" y="155"/>
                </a:cubicBezTo>
                <a:cubicBezTo>
                  <a:pt x="335" y="155"/>
                  <a:pt x="335" y="155"/>
                  <a:pt x="334" y="155"/>
                </a:cubicBezTo>
                <a:cubicBezTo>
                  <a:pt x="334" y="155"/>
                  <a:pt x="333" y="155"/>
                  <a:pt x="333" y="155"/>
                </a:cubicBezTo>
                <a:cubicBezTo>
                  <a:pt x="332" y="155"/>
                  <a:pt x="332" y="156"/>
                  <a:pt x="332" y="157"/>
                </a:cubicBezTo>
                <a:cubicBezTo>
                  <a:pt x="334" y="158"/>
                  <a:pt x="334" y="158"/>
                  <a:pt x="334" y="158"/>
                </a:cubicBezTo>
                <a:cubicBezTo>
                  <a:pt x="334" y="159"/>
                  <a:pt x="334" y="160"/>
                  <a:pt x="333" y="161"/>
                </a:cubicBezTo>
                <a:cubicBezTo>
                  <a:pt x="330" y="161"/>
                  <a:pt x="330" y="161"/>
                  <a:pt x="325" y="165"/>
                </a:cubicBezTo>
                <a:cubicBezTo>
                  <a:pt x="324" y="165"/>
                  <a:pt x="324" y="165"/>
                  <a:pt x="324" y="165"/>
                </a:cubicBezTo>
                <a:cubicBezTo>
                  <a:pt x="323" y="165"/>
                  <a:pt x="322" y="165"/>
                  <a:pt x="322" y="165"/>
                </a:cubicBezTo>
                <a:cubicBezTo>
                  <a:pt x="320" y="167"/>
                  <a:pt x="320" y="169"/>
                  <a:pt x="319" y="171"/>
                </a:cubicBezTo>
                <a:cubicBezTo>
                  <a:pt x="317" y="171"/>
                  <a:pt x="316" y="171"/>
                  <a:pt x="314" y="172"/>
                </a:cubicBezTo>
                <a:cubicBezTo>
                  <a:pt x="314" y="173"/>
                  <a:pt x="313" y="174"/>
                  <a:pt x="313" y="175"/>
                </a:cubicBezTo>
                <a:cubicBezTo>
                  <a:pt x="312" y="175"/>
                  <a:pt x="311" y="175"/>
                  <a:pt x="310" y="175"/>
                </a:cubicBezTo>
                <a:cubicBezTo>
                  <a:pt x="309" y="174"/>
                  <a:pt x="309" y="174"/>
                  <a:pt x="309" y="174"/>
                </a:cubicBezTo>
                <a:cubicBezTo>
                  <a:pt x="308" y="174"/>
                  <a:pt x="307" y="174"/>
                  <a:pt x="307" y="174"/>
                </a:cubicBezTo>
                <a:cubicBezTo>
                  <a:pt x="306" y="173"/>
                  <a:pt x="306" y="173"/>
                  <a:pt x="306" y="173"/>
                </a:cubicBezTo>
                <a:cubicBezTo>
                  <a:pt x="305" y="172"/>
                  <a:pt x="305" y="172"/>
                  <a:pt x="304" y="172"/>
                </a:cubicBezTo>
                <a:cubicBezTo>
                  <a:pt x="303" y="173"/>
                  <a:pt x="303" y="174"/>
                  <a:pt x="303" y="175"/>
                </a:cubicBezTo>
                <a:cubicBezTo>
                  <a:pt x="303" y="175"/>
                  <a:pt x="304" y="176"/>
                  <a:pt x="304" y="176"/>
                </a:cubicBezTo>
                <a:cubicBezTo>
                  <a:pt x="304" y="176"/>
                  <a:pt x="303" y="177"/>
                  <a:pt x="303" y="178"/>
                </a:cubicBezTo>
                <a:cubicBezTo>
                  <a:pt x="303" y="179"/>
                  <a:pt x="303" y="179"/>
                  <a:pt x="303" y="179"/>
                </a:cubicBezTo>
                <a:cubicBezTo>
                  <a:pt x="303" y="179"/>
                  <a:pt x="303" y="180"/>
                  <a:pt x="303" y="180"/>
                </a:cubicBezTo>
                <a:cubicBezTo>
                  <a:pt x="301" y="180"/>
                  <a:pt x="298" y="180"/>
                  <a:pt x="296" y="180"/>
                </a:cubicBezTo>
                <a:cubicBezTo>
                  <a:pt x="295" y="179"/>
                  <a:pt x="295" y="179"/>
                  <a:pt x="295" y="178"/>
                </a:cubicBezTo>
                <a:cubicBezTo>
                  <a:pt x="289" y="179"/>
                  <a:pt x="289" y="179"/>
                  <a:pt x="288" y="180"/>
                </a:cubicBezTo>
                <a:cubicBezTo>
                  <a:pt x="288" y="182"/>
                  <a:pt x="289" y="182"/>
                  <a:pt x="289" y="182"/>
                </a:cubicBezTo>
                <a:cubicBezTo>
                  <a:pt x="290" y="183"/>
                  <a:pt x="291" y="184"/>
                  <a:pt x="292" y="184"/>
                </a:cubicBezTo>
                <a:cubicBezTo>
                  <a:pt x="294" y="184"/>
                  <a:pt x="294" y="184"/>
                  <a:pt x="295" y="184"/>
                </a:cubicBezTo>
                <a:cubicBezTo>
                  <a:pt x="298" y="187"/>
                  <a:pt x="298" y="187"/>
                  <a:pt x="298" y="188"/>
                </a:cubicBezTo>
                <a:cubicBezTo>
                  <a:pt x="299" y="191"/>
                  <a:pt x="299" y="193"/>
                  <a:pt x="299" y="195"/>
                </a:cubicBezTo>
                <a:cubicBezTo>
                  <a:pt x="300" y="196"/>
                  <a:pt x="301" y="197"/>
                  <a:pt x="302" y="199"/>
                </a:cubicBezTo>
                <a:cubicBezTo>
                  <a:pt x="302" y="201"/>
                  <a:pt x="302" y="201"/>
                  <a:pt x="297" y="213"/>
                </a:cubicBezTo>
                <a:cubicBezTo>
                  <a:pt x="296" y="214"/>
                  <a:pt x="294" y="215"/>
                  <a:pt x="293" y="215"/>
                </a:cubicBezTo>
                <a:cubicBezTo>
                  <a:pt x="292" y="215"/>
                  <a:pt x="292" y="215"/>
                  <a:pt x="292" y="215"/>
                </a:cubicBezTo>
                <a:cubicBezTo>
                  <a:pt x="289" y="214"/>
                  <a:pt x="286" y="214"/>
                  <a:pt x="283" y="212"/>
                </a:cubicBezTo>
                <a:cubicBezTo>
                  <a:pt x="279" y="211"/>
                  <a:pt x="276" y="211"/>
                  <a:pt x="273" y="211"/>
                </a:cubicBezTo>
                <a:cubicBezTo>
                  <a:pt x="269" y="210"/>
                  <a:pt x="269" y="210"/>
                  <a:pt x="268" y="209"/>
                </a:cubicBezTo>
                <a:cubicBezTo>
                  <a:pt x="268" y="209"/>
                  <a:pt x="268" y="209"/>
                  <a:pt x="268" y="209"/>
                </a:cubicBezTo>
                <a:cubicBezTo>
                  <a:pt x="267" y="210"/>
                  <a:pt x="267" y="210"/>
                  <a:pt x="266" y="210"/>
                </a:cubicBezTo>
                <a:cubicBezTo>
                  <a:pt x="264" y="212"/>
                  <a:pt x="262" y="212"/>
                  <a:pt x="260" y="212"/>
                </a:cubicBezTo>
                <a:cubicBezTo>
                  <a:pt x="260" y="213"/>
                  <a:pt x="260" y="213"/>
                  <a:pt x="260" y="213"/>
                </a:cubicBezTo>
                <a:cubicBezTo>
                  <a:pt x="262" y="217"/>
                  <a:pt x="258" y="221"/>
                  <a:pt x="260" y="225"/>
                </a:cubicBezTo>
                <a:cubicBezTo>
                  <a:pt x="259" y="227"/>
                  <a:pt x="259" y="229"/>
                  <a:pt x="259" y="232"/>
                </a:cubicBezTo>
                <a:cubicBezTo>
                  <a:pt x="254" y="239"/>
                  <a:pt x="254" y="239"/>
                  <a:pt x="255" y="241"/>
                </a:cubicBezTo>
                <a:cubicBezTo>
                  <a:pt x="256" y="243"/>
                  <a:pt x="256" y="244"/>
                  <a:pt x="256" y="244"/>
                </a:cubicBezTo>
                <a:cubicBezTo>
                  <a:pt x="255" y="245"/>
                  <a:pt x="255" y="245"/>
                  <a:pt x="255" y="245"/>
                </a:cubicBezTo>
                <a:cubicBezTo>
                  <a:pt x="254" y="247"/>
                  <a:pt x="254" y="247"/>
                  <a:pt x="254" y="251"/>
                </a:cubicBezTo>
                <a:cubicBezTo>
                  <a:pt x="255" y="251"/>
                  <a:pt x="256" y="251"/>
                  <a:pt x="257" y="251"/>
                </a:cubicBezTo>
                <a:cubicBezTo>
                  <a:pt x="259" y="251"/>
                  <a:pt x="260" y="250"/>
                  <a:pt x="262" y="253"/>
                </a:cubicBezTo>
                <a:cubicBezTo>
                  <a:pt x="263" y="253"/>
                  <a:pt x="264" y="252"/>
                  <a:pt x="265" y="252"/>
                </a:cubicBezTo>
                <a:cubicBezTo>
                  <a:pt x="266" y="252"/>
                  <a:pt x="266" y="252"/>
                  <a:pt x="269" y="254"/>
                </a:cubicBezTo>
                <a:cubicBezTo>
                  <a:pt x="270" y="255"/>
                  <a:pt x="270" y="257"/>
                  <a:pt x="271" y="258"/>
                </a:cubicBezTo>
                <a:cubicBezTo>
                  <a:pt x="271" y="258"/>
                  <a:pt x="272" y="258"/>
                  <a:pt x="272" y="258"/>
                </a:cubicBezTo>
                <a:cubicBezTo>
                  <a:pt x="271" y="257"/>
                  <a:pt x="271" y="257"/>
                  <a:pt x="271" y="257"/>
                </a:cubicBezTo>
                <a:cubicBezTo>
                  <a:pt x="281" y="254"/>
                  <a:pt x="289" y="246"/>
                  <a:pt x="301" y="246"/>
                </a:cubicBezTo>
                <a:cubicBezTo>
                  <a:pt x="303" y="244"/>
                  <a:pt x="303" y="243"/>
                  <a:pt x="303" y="242"/>
                </a:cubicBezTo>
                <a:cubicBezTo>
                  <a:pt x="302" y="241"/>
                  <a:pt x="301" y="240"/>
                  <a:pt x="301" y="239"/>
                </a:cubicBezTo>
                <a:cubicBezTo>
                  <a:pt x="301" y="238"/>
                  <a:pt x="301" y="238"/>
                  <a:pt x="304" y="232"/>
                </a:cubicBezTo>
                <a:cubicBezTo>
                  <a:pt x="306" y="229"/>
                  <a:pt x="320" y="226"/>
                  <a:pt x="320" y="226"/>
                </a:cubicBezTo>
                <a:cubicBezTo>
                  <a:pt x="322" y="224"/>
                  <a:pt x="322" y="223"/>
                  <a:pt x="322" y="222"/>
                </a:cubicBezTo>
                <a:cubicBezTo>
                  <a:pt x="322" y="222"/>
                  <a:pt x="322" y="222"/>
                  <a:pt x="322" y="221"/>
                </a:cubicBezTo>
                <a:cubicBezTo>
                  <a:pt x="322" y="216"/>
                  <a:pt x="322" y="212"/>
                  <a:pt x="329"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1" y="214"/>
                  <a:pt x="331" y="214"/>
                  <a:pt x="331" y="214"/>
                </a:cubicBezTo>
                <a:cubicBezTo>
                  <a:pt x="334" y="216"/>
                  <a:pt x="334" y="216"/>
                  <a:pt x="336" y="216"/>
                </a:cubicBezTo>
                <a:cubicBezTo>
                  <a:pt x="337" y="216"/>
                  <a:pt x="337" y="216"/>
                  <a:pt x="338" y="216"/>
                </a:cubicBezTo>
                <a:cubicBezTo>
                  <a:pt x="338" y="216"/>
                  <a:pt x="339" y="216"/>
                  <a:pt x="340" y="216"/>
                </a:cubicBezTo>
                <a:cubicBezTo>
                  <a:pt x="340" y="214"/>
                  <a:pt x="340" y="214"/>
                  <a:pt x="342" y="212"/>
                </a:cubicBezTo>
                <a:cubicBezTo>
                  <a:pt x="344" y="212"/>
                  <a:pt x="344" y="212"/>
                  <a:pt x="345" y="212"/>
                </a:cubicBezTo>
                <a:cubicBezTo>
                  <a:pt x="346" y="212"/>
                  <a:pt x="348" y="212"/>
                  <a:pt x="351" y="208"/>
                </a:cubicBezTo>
                <a:cubicBezTo>
                  <a:pt x="358" y="209"/>
                  <a:pt x="357" y="217"/>
                  <a:pt x="362" y="220"/>
                </a:cubicBezTo>
                <a:cubicBezTo>
                  <a:pt x="363" y="220"/>
                  <a:pt x="364" y="221"/>
                  <a:pt x="364" y="223"/>
                </a:cubicBezTo>
                <a:cubicBezTo>
                  <a:pt x="380" y="233"/>
                  <a:pt x="388" y="241"/>
                  <a:pt x="387" y="246"/>
                </a:cubicBezTo>
                <a:cubicBezTo>
                  <a:pt x="385" y="247"/>
                  <a:pt x="373" y="249"/>
                  <a:pt x="369" y="249"/>
                </a:cubicBezTo>
                <a:cubicBezTo>
                  <a:pt x="369" y="249"/>
                  <a:pt x="368" y="250"/>
                  <a:pt x="368" y="250"/>
                </a:cubicBezTo>
                <a:cubicBezTo>
                  <a:pt x="371" y="252"/>
                  <a:pt x="373" y="255"/>
                  <a:pt x="377" y="256"/>
                </a:cubicBezTo>
                <a:cubicBezTo>
                  <a:pt x="379" y="256"/>
                  <a:pt x="382" y="256"/>
                  <a:pt x="384" y="256"/>
                </a:cubicBezTo>
                <a:cubicBezTo>
                  <a:pt x="384" y="255"/>
                  <a:pt x="384" y="253"/>
                  <a:pt x="384" y="252"/>
                </a:cubicBezTo>
                <a:cubicBezTo>
                  <a:pt x="389" y="250"/>
                  <a:pt x="392" y="245"/>
                  <a:pt x="396" y="242"/>
                </a:cubicBezTo>
                <a:cubicBezTo>
                  <a:pt x="396" y="240"/>
                  <a:pt x="396" y="240"/>
                  <a:pt x="396" y="239"/>
                </a:cubicBezTo>
                <a:cubicBezTo>
                  <a:pt x="393" y="239"/>
                  <a:pt x="393" y="239"/>
                  <a:pt x="392" y="239"/>
                </a:cubicBezTo>
                <a:cubicBezTo>
                  <a:pt x="391" y="239"/>
                  <a:pt x="391" y="238"/>
                  <a:pt x="391" y="238"/>
                </a:cubicBezTo>
                <a:cubicBezTo>
                  <a:pt x="393" y="236"/>
                  <a:pt x="394" y="236"/>
                  <a:pt x="395" y="236"/>
                </a:cubicBezTo>
                <a:cubicBezTo>
                  <a:pt x="398" y="237"/>
                  <a:pt x="398" y="237"/>
                  <a:pt x="400" y="239"/>
                </a:cubicBezTo>
                <a:cubicBezTo>
                  <a:pt x="400" y="239"/>
                  <a:pt x="400" y="239"/>
                  <a:pt x="400" y="234"/>
                </a:cubicBezTo>
                <a:cubicBezTo>
                  <a:pt x="396" y="231"/>
                  <a:pt x="391" y="230"/>
                  <a:pt x="389" y="226"/>
                </a:cubicBezTo>
                <a:cubicBezTo>
                  <a:pt x="388" y="226"/>
                  <a:pt x="385" y="226"/>
                  <a:pt x="380" y="221"/>
                </a:cubicBezTo>
                <a:cubicBezTo>
                  <a:pt x="381" y="219"/>
                  <a:pt x="381" y="219"/>
                  <a:pt x="375" y="215"/>
                </a:cubicBezTo>
                <a:cubicBezTo>
                  <a:pt x="375" y="214"/>
                  <a:pt x="374" y="214"/>
                  <a:pt x="374" y="214"/>
                </a:cubicBezTo>
                <a:cubicBezTo>
                  <a:pt x="374" y="213"/>
                  <a:pt x="373" y="212"/>
                  <a:pt x="373" y="211"/>
                </a:cubicBezTo>
                <a:cubicBezTo>
                  <a:pt x="372" y="210"/>
                  <a:pt x="370" y="210"/>
                  <a:pt x="369" y="210"/>
                </a:cubicBezTo>
                <a:cubicBezTo>
                  <a:pt x="369" y="209"/>
                  <a:pt x="369" y="209"/>
                  <a:pt x="369" y="208"/>
                </a:cubicBezTo>
                <a:cubicBezTo>
                  <a:pt x="370" y="207"/>
                  <a:pt x="370" y="207"/>
                  <a:pt x="370" y="207"/>
                </a:cubicBezTo>
                <a:cubicBezTo>
                  <a:pt x="371" y="206"/>
                  <a:pt x="371" y="205"/>
                  <a:pt x="371" y="205"/>
                </a:cubicBezTo>
                <a:cubicBezTo>
                  <a:pt x="371" y="204"/>
                  <a:pt x="371" y="203"/>
                  <a:pt x="371" y="202"/>
                </a:cubicBezTo>
                <a:cubicBezTo>
                  <a:pt x="374" y="201"/>
                  <a:pt x="375" y="202"/>
                  <a:pt x="376" y="205"/>
                </a:cubicBezTo>
                <a:cubicBezTo>
                  <a:pt x="384" y="206"/>
                  <a:pt x="386" y="216"/>
                  <a:pt x="394" y="217"/>
                </a:cubicBezTo>
                <a:cubicBezTo>
                  <a:pt x="394" y="218"/>
                  <a:pt x="394" y="218"/>
                  <a:pt x="395" y="218"/>
                </a:cubicBezTo>
                <a:cubicBezTo>
                  <a:pt x="398" y="222"/>
                  <a:pt x="404" y="223"/>
                  <a:pt x="406" y="228"/>
                </a:cubicBezTo>
                <a:cubicBezTo>
                  <a:pt x="404" y="234"/>
                  <a:pt x="404" y="234"/>
                  <a:pt x="406" y="236"/>
                </a:cubicBezTo>
                <a:cubicBezTo>
                  <a:pt x="407" y="239"/>
                  <a:pt x="407" y="242"/>
                  <a:pt x="411" y="242"/>
                </a:cubicBezTo>
                <a:cubicBezTo>
                  <a:pt x="413" y="244"/>
                  <a:pt x="413" y="246"/>
                  <a:pt x="413" y="247"/>
                </a:cubicBezTo>
                <a:cubicBezTo>
                  <a:pt x="412" y="247"/>
                  <a:pt x="411" y="247"/>
                  <a:pt x="410" y="247"/>
                </a:cubicBezTo>
                <a:cubicBezTo>
                  <a:pt x="410" y="247"/>
                  <a:pt x="409" y="246"/>
                  <a:pt x="409" y="246"/>
                </a:cubicBezTo>
                <a:cubicBezTo>
                  <a:pt x="409" y="246"/>
                  <a:pt x="408" y="247"/>
                  <a:pt x="408" y="247"/>
                </a:cubicBezTo>
                <a:cubicBezTo>
                  <a:pt x="411" y="251"/>
                  <a:pt x="411" y="251"/>
                  <a:pt x="414" y="252"/>
                </a:cubicBezTo>
                <a:cubicBezTo>
                  <a:pt x="414" y="252"/>
                  <a:pt x="414" y="251"/>
                  <a:pt x="414" y="251"/>
                </a:cubicBezTo>
                <a:cubicBezTo>
                  <a:pt x="416" y="252"/>
                  <a:pt x="417" y="252"/>
                  <a:pt x="419" y="254"/>
                </a:cubicBezTo>
                <a:cubicBezTo>
                  <a:pt x="418" y="256"/>
                  <a:pt x="418" y="257"/>
                  <a:pt x="419" y="258"/>
                </a:cubicBezTo>
                <a:cubicBezTo>
                  <a:pt x="421" y="259"/>
                  <a:pt x="421" y="259"/>
                  <a:pt x="422" y="259"/>
                </a:cubicBezTo>
                <a:cubicBezTo>
                  <a:pt x="423" y="259"/>
                  <a:pt x="424" y="259"/>
                  <a:pt x="424" y="259"/>
                </a:cubicBezTo>
                <a:cubicBezTo>
                  <a:pt x="425" y="258"/>
                  <a:pt x="426" y="257"/>
                  <a:pt x="426" y="256"/>
                </a:cubicBezTo>
                <a:cubicBezTo>
                  <a:pt x="426" y="255"/>
                  <a:pt x="426" y="255"/>
                  <a:pt x="426" y="254"/>
                </a:cubicBezTo>
                <a:cubicBezTo>
                  <a:pt x="426" y="254"/>
                  <a:pt x="426" y="253"/>
                  <a:pt x="426" y="253"/>
                </a:cubicBezTo>
                <a:cubicBezTo>
                  <a:pt x="426" y="252"/>
                  <a:pt x="427" y="252"/>
                  <a:pt x="427" y="251"/>
                </a:cubicBezTo>
                <a:cubicBezTo>
                  <a:pt x="428" y="252"/>
                  <a:pt x="430" y="252"/>
                  <a:pt x="430" y="253"/>
                </a:cubicBezTo>
                <a:cubicBezTo>
                  <a:pt x="431" y="253"/>
                  <a:pt x="432" y="253"/>
                  <a:pt x="432" y="253"/>
                </a:cubicBezTo>
                <a:cubicBezTo>
                  <a:pt x="432" y="253"/>
                  <a:pt x="433" y="252"/>
                  <a:pt x="433" y="252"/>
                </a:cubicBezTo>
                <a:cubicBezTo>
                  <a:pt x="433" y="251"/>
                  <a:pt x="433" y="249"/>
                  <a:pt x="433" y="248"/>
                </a:cubicBezTo>
                <a:cubicBezTo>
                  <a:pt x="435" y="248"/>
                  <a:pt x="436" y="248"/>
                  <a:pt x="437" y="248"/>
                </a:cubicBezTo>
                <a:cubicBezTo>
                  <a:pt x="436" y="246"/>
                  <a:pt x="435" y="246"/>
                  <a:pt x="433" y="245"/>
                </a:cubicBezTo>
                <a:cubicBezTo>
                  <a:pt x="433" y="246"/>
                  <a:pt x="432" y="247"/>
                  <a:pt x="432" y="248"/>
                </a:cubicBezTo>
                <a:cubicBezTo>
                  <a:pt x="429" y="248"/>
                  <a:pt x="429" y="247"/>
                  <a:pt x="427" y="241"/>
                </a:cubicBezTo>
                <a:cubicBezTo>
                  <a:pt x="424" y="240"/>
                  <a:pt x="424" y="240"/>
                  <a:pt x="422" y="238"/>
                </a:cubicBezTo>
                <a:cubicBezTo>
                  <a:pt x="422" y="237"/>
                  <a:pt x="422" y="237"/>
                  <a:pt x="422" y="236"/>
                </a:cubicBezTo>
                <a:cubicBezTo>
                  <a:pt x="424" y="236"/>
                  <a:pt x="424" y="236"/>
                  <a:pt x="424" y="236"/>
                </a:cubicBezTo>
                <a:cubicBezTo>
                  <a:pt x="425" y="236"/>
                  <a:pt x="426" y="237"/>
                  <a:pt x="427" y="237"/>
                </a:cubicBezTo>
                <a:cubicBezTo>
                  <a:pt x="429" y="237"/>
                  <a:pt x="429" y="237"/>
                  <a:pt x="430" y="237"/>
                </a:cubicBezTo>
                <a:cubicBezTo>
                  <a:pt x="430" y="237"/>
                  <a:pt x="430" y="238"/>
                  <a:pt x="431" y="238"/>
                </a:cubicBezTo>
                <a:cubicBezTo>
                  <a:pt x="431" y="237"/>
                  <a:pt x="431" y="235"/>
                  <a:pt x="431" y="234"/>
                </a:cubicBezTo>
                <a:cubicBezTo>
                  <a:pt x="433" y="232"/>
                  <a:pt x="433" y="232"/>
                  <a:pt x="442" y="236"/>
                </a:cubicBezTo>
                <a:cubicBezTo>
                  <a:pt x="442" y="236"/>
                  <a:pt x="443" y="237"/>
                  <a:pt x="443" y="238"/>
                </a:cubicBezTo>
                <a:cubicBezTo>
                  <a:pt x="443" y="238"/>
                  <a:pt x="443" y="238"/>
                  <a:pt x="444" y="238"/>
                </a:cubicBezTo>
                <a:cubicBezTo>
                  <a:pt x="445" y="240"/>
                  <a:pt x="445" y="240"/>
                  <a:pt x="445" y="240"/>
                </a:cubicBezTo>
                <a:cubicBezTo>
                  <a:pt x="444" y="240"/>
                  <a:pt x="443" y="241"/>
                  <a:pt x="443" y="241"/>
                </a:cubicBezTo>
                <a:cubicBezTo>
                  <a:pt x="443" y="244"/>
                  <a:pt x="448" y="245"/>
                  <a:pt x="447" y="249"/>
                </a:cubicBezTo>
                <a:cubicBezTo>
                  <a:pt x="447" y="250"/>
                  <a:pt x="447" y="251"/>
                  <a:pt x="447" y="251"/>
                </a:cubicBezTo>
                <a:cubicBezTo>
                  <a:pt x="447" y="252"/>
                  <a:pt x="447" y="252"/>
                  <a:pt x="447" y="253"/>
                </a:cubicBezTo>
                <a:cubicBezTo>
                  <a:pt x="447" y="254"/>
                  <a:pt x="448" y="255"/>
                  <a:pt x="449" y="256"/>
                </a:cubicBezTo>
                <a:cubicBezTo>
                  <a:pt x="449" y="256"/>
                  <a:pt x="449" y="256"/>
                  <a:pt x="449" y="256"/>
                </a:cubicBezTo>
                <a:cubicBezTo>
                  <a:pt x="450" y="257"/>
                  <a:pt x="450" y="257"/>
                  <a:pt x="450" y="257"/>
                </a:cubicBezTo>
                <a:cubicBezTo>
                  <a:pt x="450" y="257"/>
                  <a:pt x="450" y="257"/>
                  <a:pt x="450" y="257"/>
                </a:cubicBezTo>
                <a:cubicBezTo>
                  <a:pt x="451" y="258"/>
                  <a:pt x="451" y="258"/>
                  <a:pt x="451" y="258"/>
                </a:cubicBezTo>
                <a:cubicBezTo>
                  <a:pt x="452" y="258"/>
                  <a:pt x="452" y="258"/>
                  <a:pt x="452" y="258"/>
                </a:cubicBezTo>
                <a:cubicBezTo>
                  <a:pt x="452" y="259"/>
                  <a:pt x="452" y="259"/>
                  <a:pt x="452" y="260"/>
                </a:cubicBezTo>
                <a:cubicBezTo>
                  <a:pt x="452" y="261"/>
                  <a:pt x="452" y="261"/>
                  <a:pt x="452" y="261"/>
                </a:cubicBezTo>
                <a:cubicBezTo>
                  <a:pt x="451" y="261"/>
                  <a:pt x="451" y="261"/>
                  <a:pt x="451" y="261"/>
                </a:cubicBezTo>
                <a:cubicBezTo>
                  <a:pt x="451" y="262"/>
                  <a:pt x="451" y="262"/>
                  <a:pt x="451" y="262"/>
                </a:cubicBezTo>
                <a:cubicBezTo>
                  <a:pt x="451" y="263"/>
                  <a:pt x="451" y="264"/>
                  <a:pt x="452" y="265"/>
                </a:cubicBezTo>
                <a:cubicBezTo>
                  <a:pt x="452" y="266"/>
                  <a:pt x="452" y="266"/>
                  <a:pt x="452" y="266"/>
                </a:cubicBezTo>
                <a:cubicBezTo>
                  <a:pt x="453" y="266"/>
                  <a:pt x="453" y="266"/>
                  <a:pt x="453" y="266"/>
                </a:cubicBezTo>
                <a:cubicBezTo>
                  <a:pt x="454" y="265"/>
                  <a:pt x="454" y="265"/>
                  <a:pt x="454" y="265"/>
                </a:cubicBezTo>
                <a:cubicBezTo>
                  <a:pt x="454" y="263"/>
                  <a:pt x="454" y="263"/>
                  <a:pt x="454" y="263"/>
                </a:cubicBezTo>
                <a:cubicBezTo>
                  <a:pt x="454" y="262"/>
                  <a:pt x="454" y="261"/>
                  <a:pt x="454" y="261"/>
                </a:cubicBezTo>
                <a:cubicBezTo>
                  <a:pt x="455" y="259"/>
                  <a:pt x="455" y="259"/>
                  <a:pt x="455" y="259"/>
                </a:cubicBezTo>
                <a:cubicBezTo>
                  <a:pt x="456" y="259"/>
                  <a:pt x="456" y="259"/>
                  <a:pt x="456" y="259"/>
                </a:cubicBezTo>
                <a:cubicBezTo>
                  <a:pt x="456" y="260"/>
                  <a:pt x="456" y="260"/>
                  <a:pt x="456" y="260"/>
                </a:cubicBezTo>
                <a:cubicBezTo>
                  <a:pt x="457" y="260"/>
                  <a:pt x="457" y="260"/>
                  <a:pt x="457" y="260"/>
                </a:cubicBezTo>
                <a:cubicBezTo>
                  <a:pt x="457" y="261"/>
                  <a:pt x="457" y="261"/>
                  <a:pt x="457" y="261"/>
                </a:cubicBezTo>
                <a:cubicBezTo>
                  <a:pt x="458" y="261"/>
                  <a:pt x="459" y="262"/>
                  <a:pt x="459" y="262"/>
                </a:cubicBezTo>
                <a:cubicBezTo>
                  <a:pt x="460" y="263"/>
                  <a:pt x="460" y="263"/>
                  <a:pt x="460" y="263"/>
                </a:cubicBezTo>
                <a:cubicBezTo>
                  <a:pt x="460" y="264"/>
                  <a:pt x="460" y="264"/>
                  <a:pt x="460" y="264"/>
                </a:cubicBezTo>
                <a:cubicBezTo>
                  <a:pt x="461" y="264"/>
                  <a:pt x="461" y="264"/>
                  <a:pt x="461" y="264"/>
                </a:cubicBezTo>
                <a:cubicBezTo>
                  <a:pt x="462" y="264"/>
                  <a:pt x="462" y="264"/>
                  <a:pt x="462" y="264"/>
                </a:cubicBezTo>
                <a:cubicBezTo>
                  <a:pt x="462" y="264"/>
                  <a:pt x="464" y="264"/>
                  <a:pt x="464" y="265"/>
                </a:cubicBezTo>
                <a:cubicBezTo>
                  <a:pt x="466" y="265"/>
                  <a:pt x="466" y="265"/>
                  <a:pt x="466" y="265"/>
                </a:cubicBezTo>
                <a:cubicBezTo>
                  <a:pt x="467" y="265"/>
                  <a:pt x="467" y="265"/>
                  <a:pt x="467" y="265"/>
                </a:cubicBezTo>
                <a:cubicBezTo>
                  <a:pt x="467" y="264"/>
                  <a:pt x="467" y="264"/>
                  <a:pt x="467" y="264"/>
                </a:cubicBezTo>
                <a:cubicBezTo>
                  <a:pt x="467" y="264"/>
                  <a:pt x="467" y="264"/>
                  <a:pt x="467" y="264"/>
                </a:cubicBezTo>
                <a:cubicBezTo>
                  <a:pt x="467" y="263"/>
                  <a:pt x="467" y="263"/>
                  <a:pt x="467" y="263"/>
                </a:cubicBezTo>
                <a:cubicBezTo>
                  <a:pt x="467" y="262"/>
                  <a:pt x="467" y="261"/>
                  <a:pt x="468" y="260"/>
                </a:cubicBezTo>
                <a:cubicBezTo>
                  <a:pt x="468" y="259"/>
                  <a:pt x="468" y="259"/>
                  <a:pt x="468" y="259"/>
                </a:cubicBezTo>
                <a:cubicBezTo>
                  <a:pt x="469" y="259"/>
                  <a:pt x="469" y="259"/>
                  <a:pt x="469" y="259"/>
                </a:cubicBezTo>
                <a:cubicBezTo>
                  <a:pt x="470" y="259"/>
                  <a:pt x="471" y="259"/>
                  <a:pt x="472" y="260"/>
                </a:cubicBezTo>
                <a:cubicBezTo>
                  <a:pt x="474" y="261"/>
                  <a:pt x="474" y="261"/>
                  <a:pt x="474" y="261"/>
                </a:cubicBezTo>
                <a:cubicBezTo>
                  <a:pt x="476" y="263"/>
                  <a:pt x="476" y="263"/>
                  <a:pt x="476" y="263"/>
                </a:cubicBezTo>
                <a:cubicBezTo>
                  <a:pt x="477" y="263"/>
                  <a:pt x="477" y="263"/>
                  <a:pt x="477" y="263"/>
                </a:cubicBezTo>
                <a:cubicBezTo>
                  <a:pt x="477" y="264"/>
                  <a:pt x="477" y="264"/>
                  <a:pt x="477" y="264"/>
                </a:cubicBezTo>
                <a:cubicBezTo>
                  <a:pt x="478" y="264"/>
                  <a:pt x="478" y="264"/>
                  <a:pt x="478" y="264"/>
                </a:cubicBezTo>
                <a:cubicBezTo>
                  <a:pt x="478" y="264"/>
                  <a:pt x="478" y="264"/>
                  <a:pt x="478" y="264"/>
                </a:cubicBezTo>
                <a:cubicBezTo>
                  <a:pt x="481" y="264"/>
                  <a:pt x="484" y="264"/>
                  <a:pt x="486" y="265"/>
                </a:cubicBezTo>
                <a:cubicBezTo>
                  <a:pt x="486" y="264"/>
                  <a:pt x="486" y="263"/>
                  <a:pt x="486" y="263"/>
                </a:cubicBezTo>
                <a:cubicBezTo>
                  <a:pt x="486" y="262"/>
                  <a:pt x="486" y="262"/>
                  <a:pt x="486" y="262"/>
                </a:cubicBezTo>
                <a:cubicBezTo>
                  <a:pt x="486" y="261"/>
                  <a:pt x="486" y="261"/>
                  <a:pt x="486" y="260"/>
                </a:cubicBezTo>
                <a:cubicBezTo>
                  <a:pt x="486" y="260"/>
                  <a:pt x="487" y="260"/>
                  <a:pt x="487" y="260"/>
                </a:cubicBezTo>
                <a:cubicBezTo>
                  <a:pt x="488" y="259"/>
                  <a:pt x="488" y="259"/>
                  <a:pt x="488" y="259"/>
                </a:cubicBezTo>
                <a:cubicBezTo>
                  <a:pt x="489" y="259"/>
                  <a:pt x="489" y="259"/>
                  <a:pt x="489" y="259"/>
                </a:cubicBezTo>
                <a:cubicBezTo>
                  <a:pt x="490" y="260"/>
                  <a:pt x="491" y="261"/>
                  <a:pt x="492" y="261"/>
                </a:cubicBezTo>
                <a:cubicBezTo>
                  <a:pt x="493" y="262"/>
                  <a:pt x="494" y="262"/>
                  <a:pt x="494" y="262"/>
                </a:cubicBezTo>
                <a:cubicBezTo>
                  <a:pt x="494" y="261"/>
                  <a:pt x="494" y="261"/>
                  <a:pt x="494" y="261"/>
                </a:cubicBezTo>
                <a:cubicBezTo>
                  <a:pt x="495" y="261"/>
                  <a:pt x="495" y="261"/>
                  <a:pt x="495" y="261"/>
                </a:cubicBezTo>
                <a:cubicBezTo>
                  <a:pt x="495" y="260"/>
                  <a:pt x="495" y="260"/>
                  <a:pt x="495" y="260"/>
                </a:cubicBezTo>
                <a:cubicBezTo>
                  <a:pt x="496" y="260"/>
                  <a:pt x="496" y="260"/>
                  <a:pt x="496" y="260"/>
                </a:cubicBezTo>
                <a:cubicBezTo>
                  <a:pt x="497" y="262"/>
                  <a:pt x="497" y="262"/>
                  <a:pt x="497" y="262"/>
                </a:cubicBezTo>
                <a:cubicBezTo>
                  <a:pt x="497" y="263"/>
                  <a:pt x="497" y="263"/>
                  <a:pt x="497" y="263"/>
                </a:cubicBezTo>
                <a:cubicBezTo>
                  <a:pt x="497" y="264"/>
                  <a:pt x="497" y="265"/>
                  <a:pt x="497" y="266"/>
                </a:cubicBezTo>
                <a:cubicBezTo>
                  <a:pt x="496" y="268"/>
                  <a:pt x="496" y="270"/>
                  <a:pt x="497" y="273"/>
                </a:cubicBezTo>
                <a:cubicBezTo>
                  <a:pt x="497" y="273"/>
                  <a:pt x="497" y="273"/>
                  <a:pt x="497" y="273"/>
                </a:cubicBezTo>
                <a:cubicBezTo>
                  <a:pt x="497" y="274"/>
                  <a:pt x="498" y="274"/>
                  <a:pt x="498" y="275"/>
                </a:cubicBezTo>
                <a:cubicBezTo>
                  <a:pt x="498" y="275"/>
                  <a:pt x="497" y="276"/>
                  <a:pt x="497" y="277"/>
                </a:cubicBezTo>
                <a:cubicBezTo>
                  <a:pt x="497" y="277"/>
                  <a:pt x="497" y="277"/>
                  <a:pt x="497" y="277"/>
                </a:cubicBezTo>
                <a:cubicBezTo>
                  <a:pt x="497" y="278"/>
                  <a:pt x="497" y="278"/>
                  <a:pt x="497" y="278"/>
                </a:cubicBezTo>
                <a:cubicBezTo>
                  <a:pt x="496" y="280"/>
                  <a:pt x="496" y="280"/>
                  <a:pt x="496" y="280"/>
                </a:cubicBezTo>
                <a:cubicBezTo>
                  <a:pt x="496" y="280"/>
                  <a:pt x="496" y="280"/>
                  <a:pt x="496" y="280"/>
                </a:cubicBezTo>
                <a:cubicBezTo>
                  <a:pt x="494" y="284"/>
                  <a:pt x="494" y="284"/>
                  <a:pt x="493" y="284"/>
                </a:cubicBezTo>
                <a:cubicBezTo>
                  <a:pt x="492" y="285"/>
                  <a:pt x="492" y="285"/>
                  <a:pt x="492" y="285"/>
                </a:cubicBezTo>
                <a:cubicBezTo>
                  <a:pt x="492" y="285"/>
                  <a:pt x="492" y="285"/>
                  <a:pt x="492" y="285"/>
                </a:cubicBezTo>
                <a:cubicBezTo>
                  <a:pt x="492" y="286"/>
                  <a:pt x="492" y="286"/>
                  <a:pt x="492" y="286"/>
                </a:cubicBezTo>
                <a:cubicBezTo>
                  <a:pt x="514" y="287"/>
                  <a:pt x="537" y="287"/>
                  <a:pt x="558" y="288"/>
                </a:cubicBezTo>
                <a:cubicBezTo>
                  <a:pt x="575" y="288"/>
                  <a:pt x="590" y="288"/>
                  <a:pt x="605" y="288"/>
                </a:cubicBezTo>
                <a:moveTo>
                  <a:pt x="554" y="46"/>
                </a:moveTo>
                <a:cubicBezTo>
                  <a:pt x="531" y="34"/>
                  <a:pt x="531" y="34"/>
                  <a:pt x="531" y="34"/>
                </a:cubicBezTo>
                <a:cubicBezTo>
                  <a:pt x="531" y="34"/>
                  <a:pt x="531" y="34"/>
                  <a:pt x="531" y="34"/>
                </a:cubicBezTo>
                <a:cubicBezTo>
                  <a:pt x="532" y="34"/>
                  <a:pt x="532" y="34"/>
                  <a:pt x="532" y="34"/>
                </a:cubicBezTo>
                <a:cubicBezTo>
                  <a:pt x="533" y="35"/>
                  <a:pt x="533" y="35"/>
                  <a:pt x="533" y="35"/>
                </a:cubicBezTo>
                <a:cubicBezTo>
                  <a:pt x="532" y="35"/>
                  <a:pt x="532" y="35"/>
                  <a:pt x="532" y="35"/>
                </a:cubicBezTo>
                <a:cubicBezTo>
                  <a:pt x="533" y="35"/>
                  <a:pt x="533" y="35"/>
                  <a:pt x="533" y="35"/>
                </a:cubicBezTo>
                <a:cubicBezTo>
                  <a:pt x="534" y="35"/>
                  <a:pt x="534" y="35"/>
                  <a:pt x="534" y="35"/>
                </a:cubicBezTo>
                <a:cubicBezTo>
                  <a:pt x="533" y="35"/>
                  <a:pt x="533" y="35"/>
                  <a:pt x="533" y="35"/>
                </a:cubicBezTo>
                <a:cubicBezTo>
                  <a:pt x="532" y="35"/>
                  <a:pt x="530" y="34"/>
                  <a:pt x="529" y="33"/>
                </a:cubicBezTo>
                <a:cubicBezTo>
                  <a:pt x="530" y="33"/>
                  <a:pt x="530" y="34"/>
                  <a:pt x="531" y="34"/>
                </a:cubicBezTo>
                <a:cubicBezTo>
                  <a:pt x="531" y="34"/>
                  <a:pt x="530" y="34"/>
                  <a:pt x="529" y="33"/>
                </a:cubicBezTo>
                <a:cubicBezTo>
                  <a:pt x="528" y="33"/>
                  <a:pt x="528" y="33"/>
                  <a:pt x="525" y="31"/>
                </a:cubicBezTo>
                <a:cubicBezTo>
                  <a:pt x="524" y="31"/>
                  <a:pt x="524" y="31"/>
                  <a:pt x="524" y="31"/>
                </a:cubicBezTo>
                <a:cubicBezTo>
                  <a:pt x="523" y="31"/>
                  <a:pt x="523" y="31"/>
                  <a:pt x="523" y="31"/>
                </a:cubicBezTo>
                <a:cubicBezTo>
                  <a:pt x="525" y="32"/>
                  <a:pt x="527" y="32"/>
                  <a:pt x="529" y="33"/>
                </a:cubicBezTo>
                <a:cubicBezTo>
                  <a:pt x="529" y="33"/>
                  <a:pt x="529" y="33"/>
                  <a:pt x="529" y="33"/>
                </a:cubicBezTo>
                <a:cubicBezTo>
                  <a:pt x="529" y="34"/>
                  <a:pt x="529" y="34"/>
                  <a:pt x="529" y="34"/>
                </a:cubicBezTo>
                <a:cubicBezTo>
                  <a:pt x="530" y="34"/>
                  <a:pt x="531" y="34"/>
                  <a:pt x="532" y="35"/>
                </a:cubicBezTo>
                <a:cubicBezTo>
                  <a:pt x="532" y="35"/>
                  <a:pt x="532" y="35"/>
                  <a:pt x="533" y="35"/>
                </a:cubicBezTo>
                <a:cubicBezTo>
                  <a:pt x="533" y="35"/>
                  <a:pt x="534" y="36"/>
                  <a:pt x="534" y="36"/>
                </a:cubicBezTo>
                <a:cubicBezTo>
                  <a:pt x="534" y="36"/>
                  <a:pt x="534" y="36"/>
                  <a:pt x="534" y="36"/>
                </a:cubicBezTo>
                <a:cubicBezTo>
                  <a:pt x="535" y="37"/>
                  <a:pt x="535" y="37"/>
                  <a:pt x="535" y="37"/>
                </a:cubicBezTo>
                <a:cubicBezTo>
                  <a:pt x="535" y="37"/>
                  <a:pt x="535" y="37"/>
                  <a:pt x="535" y="37"/>
                </a:cubicBezTo>
                <a:cubicBezTo>
                  <a:pt x="536" y="37"/>
                  <a:pt x="536" y="37"/>
                  <a:pt x="536" y="37"/>
                </a:cubicBezTo>
                <a:cubicBezTo>
                  <a:pt x="535" y="37"/>
                  <a:pt x="535" y="37"/>
                  <a:pt x="535" y="37"/>
                </a:cubicBezTo>
                <a:cubicBezTo>
                  <a:pt x="535" y="37"/>
                  <a:pt x="529" y="34"/>
                  <a:pt x="526" y="32"/>
                </a:cubicBezTo>
                <a:cubicBezTo>
                  <a:pt x="526" y="32"/>
                  <a:pt x="526" y="32"/>
                  <a:pt x="526" y="32"/>
                </a:cubicBezTo>
                <a:cubicBezTo>
                  <a:pt x="525" y="32"/>
                  <a:pt x="524" y="31"/>
                  <a:pt x="524" y="31"/>
                </a:cubicBezTo>
                <a:cubicBezTo>
                  <a:pt x="523" y="31"/>
                  <a:pt x="523" y="31"/>
                  <a:pt x="522" y="30"/>
                </a:cubicBezTo>
                <a:cubicBezTo>
                  <a:pt x="522" y="30"/>
                  <a:pt x="522" y="30"/>
                  <a:pt x="522" y="30"/>
                </a:cubicBezTo>
                <a:cubicBezTo>
                  <a:pt x="521" y="30"/>
                  <a:pt x="521" y="30"/>
                  <a:pt x="517" y="28"/>
                </a:cubicBezTo>
                <a:cubicBezTo>
                  <a:pt x="517" y="28"/>
                  <a:pt x="517" y="28"/>
                  <a:pt x="517" y="28"/>
                </a:cubicBezTo>
                <a:cubicBezTo>
                  <a:pt x="516" y="27"/>
                  <a:pt x="514" y="27"/>
                  <a:pt x="513" y="26"/>
                </a:cubicBezTo>
                <a:cubicBezTo>
                  <a:pt x="513" y="26"/>
                  <a:pt x="513" y="26"/>
                  <a:pt x="513" y="26"/>
                </a:cubicBezTo>
                <a:cubicBezTo>
                  <a:pt x="511" y="25"/>
                  <a:pt x="509" y="25"/>
                  <a:pt x="507" y="24"/>
                </a:cubicBezTo>
                <a:cubicBezTo>
                  <a:pt x="507" y="24"/>
                  <a:pt x="507" y="24"/>
                  <a:pt x="507" y="24"/>
                </a:cubicBezTo>
                <a:cubicBezTo>
                  <a:pt x="504" y="23"/>
                  <a:pt x="502" y="22"/>
                  <a:pt x="499" y="21"/>
                </a:cubicBezTo>
                <a:cubicBezTo>
                  <a:pt x="498" y="21"/>
                  <a:pt x="498" y="21"/>
                  <a:pt x="498" y="21"/>
                </a:cubicBezTo>
                <a:cubicBezTo>
                  <a:pt x="498" y="21"/>
                  <a:pt x="498" y="21"/>
                  <a:pt x="498" y="21"/>
                </a:cubicBezTo>
                <a:cubicBezTo>
                  <a:pt x="498" y="21"/>
                  <a:pt x="499" y="21"/>
                  <a:pt x="499" y="21"/>
                </a:cubicBezTo>
                <a:cubicBezTo>
                  <a:pt x="499" y="21"/>
                  <a:pt x="498" y="21"/>
                  <a:pt x="497" y="21"/>
                </a:cubicBezTo>
                <a:cubicBezTo>
                  <a:pt x="498" y="21"/>
                  <a:pt x="499" y="21"/>
                  <a:pt x="500" y="22"/>
                </a:cubicBezTo>
                <a:cubicBezTo>
                  <a:pt x="500" y="22"/>
                  <a:pt x="500" y="22"/>
                  <a:pt x="500" y="22"/>
                </a:cubicBezTo>
                <a:cubicBezTo>
                  <a:pt x="499" y="22"/>
                  <a:pt x="499" y="22"/>
                  <a:pt x="499" y="22"/>
                </a:cubicBezTo>
                <a:cubicBezTo>
                  <a:pt x="499" y="21"/>
                  <a:pt x="498" y="21"/>
                  <a:pt x="498" y="21"/>
                </a:cubicBezTo>
                <a:cubicBezTo>
                  <a:pt x="497" y="21"/>
                  <a:pt x="496" y="20"/>
                  <a:pt x="494" y="20"/>
                </a:cubicBezTo>
                <a:cubicBezTo>
                  <a:pt x="494" y="20"/>
                  <a:pt x="494" y="20"/>
                  <a:pt x="494" y="20"/>
                </a:cubicBezTo>
                <a:cubicBezTo>
                  <a:pt x="494" y="20"/>
                  <a:pt x="493" y="20"/>
                  <a:pt x="489" y="18"/>
                </a:cubicBezTo>
                <a:cubicBezTo>
                  <a:pt x="489" y="18"/>
                  <a:pt x="488" y="18"/>
                  <a:pt x="487" y="17"/>
                </a:cubicBezTo>
                <a:cubicBezTo>
                  <a:pt x="486" y="18"/>
                  <a:pt x="486" y="18"/>
                  <a:pt x="486" y="18"/>
                </a:cubicBezTo>
                <a:cubicBezTo>
                  <a:pt x="497" y="21"/>
                  <a:pt x="497" y="21"/>
                  <a:pt x="499" y="22"/>
                </a:cubicBezTo>
                <a:cubicBezTo>
                  <a:pt x="498" y="22"/>
                  <a:pt x="498" y="22"/>
                  <a:pt x="498" y="22"/>
                </a:cubicBezTo>
                <a:cubicBezTo>
                  <a:pt x="498" y="22"/>
                  <a:pt x="499"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1" y="24"/>
                  <a:pt x="501" y="24"/>
                  <a:pt x="502" y="24"/>
                </a:cubicBezTo>
                <a:cubicBezTo>
                  <a:pt x="502" y="24"/>
                  <a:pt x="503" y="24"/>
                  <a:pt x="503" y="25"/>
                </a:cubicBezTo>
                <a:cubicBezTo>
                  <a:pt x="503" y="24"/>
                  <a:pt x="503" y="24"/>
                  <a:pt x="500" y="24"/>
                </a:cubicBezTo>
                <a:cubicBezTo>
                  <a:pt x="499" y="24"/>
                  <a:pt x="499" y="24"/>
                  <a:pt x="499" y="24"/>
                </a:cubicBezTo>
                <a:cubicBezTo>
                  <a:pt x="498" y="23"/>
                  <a:pt x="498" y="23"/>
                  <a:pt x="498" y="23"/>
                </a:cubicBezTo>
                <a:cubicBezTo>
                  <a:pt x="500" y="24"/>
                  <a:pt x="501" y="25"/>
                  <a:pt x="502" y="25"/>
                </a:cubicBezTo>
                <a:cubicBezTo>
                  <a:pt x="502" y="25"/>
                  <a:pt x="502" y="25"/>
                  <a:pt x="502" y="25"/>
                </a:cubicBezTo>
                <a:cubicBezTo>
                  <a:pt x="503" y="26"/>
                  <a:pt x="504" y="26"/>
                  <a:pt x="504" y="27"/>
                </a:cubicBezTo>
                <a:cubicBezTo>
                  <a:pt x="504" y="27"/>
                  <a:pt x="504" y="27"/>
                  <a:pt x="504" y="27"/>
                </a:cubicBezTo>
                <a:cubicBezTo>
                  <a:pt x="506" y="29"/>
                  <a:pt x="506" y="29"/>
                  <a:pt x="515" y="34"/>
                </a:cubicBezTo>
                <a:cubicBezTo>
                  <a:pt x="516" y="34"/>
                  <a:pt x="516" y="34"/>
                  <a:pt x="517" y="34"/>
                </a:cubicBezTo>
                <a:cubicBezTo>
                  <a:pt x="517" y="35"/>
                  <a:pt x="517" y="35"/>
                  <a:pt x="517" y="35"/>
                </a:cubicBezTo>
                <a:cubicBezTo>
                  <a:pt x="517" y="35"/>
                  <a:pt x="517" y="35"/>
                  <a:pt x="517" y="35"/>
                </a:cubicBezTo>
                <a:cubicBezTo>
                  <a:pt x="517" y="35"/>
                  <a:pt x="517" y="35"/>
                  <a:pt x="517" y="35"/>
                </a:cubicBezTo>
                <a:cubicBezTo>
                  <a:pt x="516" y="35"/>
                  <a:pt x="516" y="35"/>
                  <a:pt x="515" y="35"/>
                </a:cubicBezTo>
                <a:cubicBezTo>
                  <a:pt x="515" y="36"/>
                  <a:pt x="515" y="36"/>
                  <a:pt x="514" y="36"/>
                </a:cubicBezTo>
                <a:cubicBezTo>
                  <a:pt x="515" y="36"/>
                  <a:pt x="515" y="36"/>
                  <a:pt x="515" y="36"/>
                </a:cubicBezTo>
                <a:cubicBezTo>
                  <a:pt x="515" y="37"/>
                  <a:pt x="515" y="37"/>
                  <a:pt x="515" y="37"/>
                </a:cubicBezTo>
                <a:cubicBezTo>
                  <a:pt x="515" y="37"/>
                  <a:pt x="515" y="37"/>
                  <a:pt x="514" y="37"/>
                </a:cubicBezTo>
                <a:cubicBezTo>
                  <a:pt x="515" y="37"/>
                  <a:pt x="524" y="42"/>
                  <a:pt x="525" y="43"/>
                </a:cubicBezTo>
                <a:cubicBezTo>
                  <a:pt x="526" y="43"/>
                  <a:pt x="526" y="43"/>
                  <a:pt x="526" y="43"/>
                </a:cubicBezTo>
                <a:cubicBezTo>
                  <a:pt x="526" y="43"/>
                  <a:pt x="527" y="43"/>
                  <a:pt x="530" y="44"/>
                </a:cubicBezTo>
                <a:cubicBezTo>
                  <a:pt x="530" y="45"/>
                  <a:pt x="531" y="45"/>
                  <a:pt x="531" y="45"/>
                </a:cubicBezTo>
                <a:cubicBezTo>
                  <a:pt x="532" y="46"/>
                  <a:pt x="532" y="46"/>
                  <a:pt x="532" y="46"/>
                </a:cubicBezTo>
                <a:cubicBezTo>
                  <a:pt x="531" y="46"/>
                  <a:pt x="531" y="46"/>
                  <a:pt x="524" y="43"/>
                </a:cubicBezTo>
                <a:cubicBezTo>
                  <a:pt x="524" y="43"/>
                  <a:pt x="523" y="43"/>
                  <a:pt x="523" y="43"/>
                </a:cubicBezTo>
                <a:cubicBezTo>
                  <a:pt x="522" y="43"/>
                  <a:pt x="521" y="42"/>
                  <a:pt x="520" y="42"/>
                </a:cubicBezTo>
                <a:cubicBezTo>
                  <a:pt x="519" y="41"/>
                  <a:pt x="519" y="41"/>
                  <a:pt x="519" y="41"/>
                </a:cubicBezTo>
                <a:cubicBezTo>
                  <a:pt x="519" y="42"/>
                  <a:pt x="519" y="42"/>
                  <a:pt x="519" y="42"/>
                </a:cubicBezTo>
                <a:cubicBezTo>
                  <a:pt x="520" y="43"/>
                  <a:pt x="520" y="43"/>
                  <a:pt x="520" y="43"/>
                </a:cubicBezTo>
                <a:cubicBezTo>
                  <a:pt x="522" y="43"/>
                  <a:pt x="522" y="43"/>
                  <a:pt x="524" y="45"/>
                </a:cubicBezTo>
                <a:cubicBezTo>
                  <a:pt x="524" y="45"/>
                  <a:pt x="524" y="45"/>
                  <a:pt x="522" y="44"/>
                </a:cubicBezTo>
                <a:cubicBezTo>
                  <a:pt x="521" y="44"/>
                  <a:pt x="521" y="44"/>
                  <a:pt x="521" y="44"/>
                </a:cubicBezTo>
                <a:cubicBezTo>
                  <a:pt x="523" y="46"/>
                  <a:pt x="525" y="47"/>
                  <a:pt x="526" y="47"/>
                </a:cubicBezTo>
                <a:cubicBezTo>
                  <a:pt x="526" y="47"/>
                  <a:pt x="526" y="47"/>
                  <a:pt x="526" y="47"/>
                </a:cubicBezTo>
                <a:cubicBezTo>
                  <a:pt x="526" y="47"/>
                  <a:pt x="526" y="47"/>
                  <a:pt x="526" y="47"/>
                </a:cubicBezTo>
                <a:cubicBezTo>
                  <a:pt x="526" y="47"/>
                  <a:pt x="526" y="47"/>
                  <a:pt x="526" y="47"/>
                </a:cubicBezTo>
                <a:cubicBezTo>
                  <a:pt x="526" y="47"/>
                  <a:pt x="526" y="47"/>
                  <a:pt x="526" y="47"/>
                </a:cubicBezTo>
                <a:cubicBezTo>
                  <a:pt x="527" y="47"/>
                  <a:pt x="527" y="47"/>
                  <a:pt x="527" y="47"/>
                </a:cubicBezTo>
                <a:cubicBezTo>
                  <a:pt x="527" y="47"/>
                  <a:pt x="527" y="47"/>
                  <a:pt x="527" y="47"/>
                </a:cubicBezTo>
                <a:cubicBezTo>
                  <a:pt x="527" y="47"/>
                  <a:pt x="527" y="47"/>
                  <a:pt x="527" y="47"/>
                </a:cubicBezTo>
                <a:cubicBezTo>
                  <a:pt x="527" y="47"/>
                  <a:pt x="527" y="47"/>
                  <a:pt x="527" y="47"/>
                </a:cubicBezTo>
                <a:cubicBezTo>
                  <a:pt x="530" y="48"/>
                  <a:pt x="533" y="50"/>
                  <a:pt x="533" y="50"/>
                </a:cubicBezTo>
                <a:cubicBezTo>
                  <a:pt x="530" y="48"/>
                  <a:pt x="526" y="48"/>
                  <a:pt x="523" y="46"/>
                </a:cubicBezTo>
                <a:cubicBezTo>
                  <a:pt x="522" y="46"/>
                  <a:pt x="521" y="45"/>
                  <a:pt x="521" y="45"/>
                </a:cubicBezTo>
                <a:cubicBezTo>
                  <a:pt x="515" y="41"/>
                  <a:pt x="515" y="41"/>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7" y="43"/>
                  <a:pt x="517" y="43"/>
                  <a:pt x="517" y="43"/>
                </a:cubicBezTo>
                <a:cubicBezTo>
                  <a:pt x="518" y="44"/>
                  <a:pt x="518" y="44"/>
                  <a:pt x="519" y="44"/>
                </a:cubicBezTo>
                <a:cubicBezTo>
                  <a:pt x="518" y="44"/>
                  <a:pt x="518" y="44"/>
                  <a:pt x="518" y="44"/>
                </a:cubicBezTo>
                <a:cubicBezTo>
                  <a:pt x="519" y="46"/>
                  <a:pt x="521" y="47"/>
                  <a:pt x="521" y="47"/>
                </a:cubicBezTo>
                <a:cubicBezTo>
                  <a:pt x="521" y="48"/>
                  <a:pt x="521" y="48"/>
                  <a:pt x="521" y="48"/>
                </a:cubicBezTo>
                <a:cubicBezTo>
                  <a:pt x="530" y="53"/>
                  <a:pt x="530" y="53"/>
                  <a:pt x="532" y="54"/>
                </a:cubicBezTo>
                <a:cubicBezTo>
                  <a:pt x="532" y="55"/>
                  <a:pt x="532" y="55"/>
                  <a:pt x="532" y="55"/>
                </a:cubicBezTo>
                <a:cubicBezTo>
                  <a:pt x="534" y="56"/>
                  <a:pt x="537" y="58"/>
                  <a:pt x="539" y="60"/>
                </a:cubicBezTo>
                <a:cubicBezTo>
                  <a:pt x="540" y="60"/>
                  <a:pt x="541" y="60"/>
                  <a:pt x="541" y="60"/>
                </a:cubicBezTo>
                <a:cubicBezTo>
                  <a:pt x="541" y="59"/>
                  <a:pt x="540" y="59"/>
                  <a:pt x="540" y="58"/>
                </a:cubicBezTo>
                <a:cubicBezTo>
                  <a:pt x="540" y="58"/>
                  <a:pt x="540" y="58"/>
                  <a:pt x="540" y="58"/>
                </a:cubicBezTo>
                <a:cubicBezTo>
                  <a:pt x="546" y="60"/>
                  <a:pt x="550" y="65"/>
                  <a:pt x="556" y="67"/>
                </a:cubicBezTo>
                <a:cubicBezTo>
                  <a:pt x="557" y="68"/>
                  <a:pt x="558" y="68"/>
                  <a:pt x="559" y="69"/>
                </a:cubicBezTo>
                <a:cubicBezTo>
                  <a:pt x="558" y="70"/>
                  <a:pt x="558" y="70"/>
                  <a:pt x="558" y="70"/>
                </a:cubicBezTo>
                <a:cubicBezTo>
                  <a:pt x="555" y="68"/>
                  <a:pt x="555" y="68"/>
                  <a:pt x="553" y="67"/>
                </a:cubicBezTo>
                <a:cubicBezTo>
                  <a:pt x="553" y="66"/>
                  <a:pt x="553" y="66"/>
                  <a:pt x="552" y="66"/>
                </a:cubicBezTo>
                <a:cubicBezTo>
                  <a:pt x="552" y="66"/>
                  <a:pt x="546" y="61"/>
                  <a:pt x="544" y="62"/>
                </a:cubicBezTo>
                <a:cubicBezTo>
                  <a:pt x="543" y="62"/>
                  <a:pt x="543" y="62"/>
                  <a:pt x="543" y="62"/>
                </a:cubicBezTo>
                <a:cubicBezTo>
                  <a:pt x="544" y="64"/>
                  <a:pt x="554" y="73"/>
                  <a:pt x="554" y="73"/>
                </a:cubicBezTo>
                <a:cubicBezTo>
                  <a:pt x="553" y="73"/>
                  <a:pt x="553" y="73"/>
                  <a:pt x="553" y="73"/>
                </a:cubicBezTo>
                <a:cubicBezTo>
                  <a:pt x="553" y="73"/>
                  <a:pt x="553" y="74"/>
                  <a:pt x="553" y="75"/>
                </a:cubicBezTo>
                <a:cubicBezTo>
                  <a:pt x="553" y="75"/>
                  <a:pt x="554" y="76"/>
                  <a:pt x="554" y="76"/>
                </a:cubicBezTo>
                <a:cubicBezTo>
                  <a:pt x="554" y="76"/>
                  <a:pt x="554" y="76"/>
                  <a:pt x="554" y="76"/>
                </a:cubicBezTo>
                <a:cubicBezTo>
                  <a:pt x="553" y="76"/>
                  <a:pt x="553" y="76"/>
                  <a:pt x="551" y="76"/>
                </a:cubicBezTo>
                <a:cubicBezTo>
                  <a:pt x="550" y="75"/>
                  <a:pt x="549" y="75"/>
                  <a:pt x="548" y="75"/>
                </a:cubicBezTo>
                <a:cubicBezTo>
                  <a:pt x="547" y="75"/>
                  <a:pt x="547" y="75"/>
                  <a:pt x="547" y="75"/>
                </a:cubicBezTo>
                <a:cubicBezTo>
                  <a:pt x="547" y="74"/>
                  <a:pt x="546" y="74"/>
                  <a:pt x="546" y="73"/>
                </a:cubicBezTo>
                <a:cubicBezTo>
                  <a:pt x="547" y="73"/>
                  <a:pt x="548" y="74"/>
                  <a:pt x="550" y="74"/>
                </a:cubicBezTo>
                <a:cubicBezTo>
                  <a:pt x="550" y="73"/>
                  <a:pt x="550" y="72"/>
                  <a:pt x="547" y="68"/>
                </a:cubicBezTo>
                <a:cubicBezTo>
                  <a:pt x="547" y="68"/>
                  <a:pt x="547" y="68"/>
                  <a:pt x="533" y="57"/>
                </a:cubicBezTo>
                <a:cubicBezTo>
                  <a:pt x="532" y="56"/>
                  <a:pt x="532" y="56"/>
                  <a:pt x="531" y="56"/>
                </a:cubicBezTo>
                <a:cubicBezTo>
                  <a:pt x="527" y="52"/>
                  <a:pt x="527" y="52"/>
                  <a:pt x="520" y="48"/>
                </a:cubicBezTo>
                <a:cubicBezTo>
                  <a:pt x="518" y="47"/>
                  <a:pt x="516" y="45"/>
                  <a:pt x="515" y="44"/>
                </a:cubicBezTo>
                <a:cubicBezTo>
                  <a:pt x="515" y="44"/>
                  <a:pt x="515" y="44"/>
                  <a:pt x="516" y="44"/>
                </a:cubicBezTo>
                <a:cubicBezTo>
                  <a:pt x="510" y="41"/>
                  <a:pt x="510" y="41"/>
                  <a:pt x="510" y="41"/>
                </a:cubicBezTo>
                <a:cubicBezTo>
                  <a:pt x="509" y="41"/>
                  <a:pt x="508" y="40"/>
                  <a:pt x="507" y="40"/>
                </a:cubicBezTo>
                <a:cubicBezTo>
                  <a:pt x="506" y="40"/>
                  <a:pt x="506" y="40"/>
                  <a:pt x="506" y="40"/>
                </a:cubicBezTo>
                <a:cubicBezTo>
                  <a:pt x="505" y="40"/>
                  <a:pt x="505" y="40"/>
                  <a:pt x="505" y="40"/>
                </a:cubicBezTo>
                <a:cubicBezTo>
                  <a:pt x="506" y="41"/>
                  <a:pt x="506" y="41"/>
                  <a:pt x="506" y="41"/>
                </a:cubicBezTo>
                <a:cubicBezTo>
                  <a:pt x="505" y="41"/>
                  <a:pt x="505" y="41"/>
                  <a:pt x="505" y="41"/>
                </a:cubicBezTo>
                <a:cubicBezTo>
                  <a:pt x="506" y="43"/>
                  <a:pt x="513" y="48"/>
                  <a:pt x="513" y="48"/>
                </a:cubicBezTo>
                <a:cubicBezTo>
                  <a:pt x="512" y="48"/>
                  <a:pt x="512" y="48"/>
                  <a:pt x="512" y="48"/>
                </a:cubicBezTo>
                <a:cubicBezTo>
                  <a:pt x="512" y="49"/>
                  <a:pt x="512" y="49"/>
                  <a:pt x="512" y="49"/>
                </a:cubicBezTo>
                <a:cubicBezTo>
                  <a:pt x="513" y="50"/>
                  <a:pt x="513" y="50"/>
                  <a:pt x="513" y="50"/>
                </a:cubicBezTo>
                <a:cubicBezTo>
                  <a:pt x="514" y="50"/>
                  <a:pt x="514" y="50"/>
                  <a:pt x="514" y="50"/>
                </a:cubicBezTo>
                <a:cubicBezTo>
                  <a:pt x="514" y="51"/>
                  <a:pt x="515" y="51"/>
                  <a:pt x="515" y="51"/>
                </a:cubicBezTo>
                <a:cubicBezTo>
                  <a:pt x="516" y="51"/>
                  <a:pt x="519" y="53"/>
                  <a:pt x="520" y="54"/>
                </a:cubicBezTo>
                <a:cubicBezTo>
                  <a:pt x="521" y="56"/>
                  <a:pt x="523" y="57"/>
                  <a:pt x="530" y="60"/>
                </a:cubicBezTo>
                <a:cubicBezTo>
                  <a:pt x="532" y="62"/>
                  <a:pt x="532" y="62"/>
                  <a:pt x="535" y="65"/>
                </a:cubicBezTo>
                <a:cubicBezTo>
                  <a:pt x="535" y="65"/>
                  <a:pt x="534" y="65"/>
                  <a:pt x="534" y="65"/>
                </a:cubicBezTo>
                <a:cubicBezTo>
                  <a:pt x="533" y="65"/>
                  <a:pt x="533" y="65"/>
                  <a:pt x="516" y="57"/>
                </a:cubicBezTo>
                <a:cubicBezTo>
                  <a:pt x="515" y="57"/>
                  <a:pt x="515" y="57"/>
                  <a:pt x="514" y="57"/>
                </a:cubicBezTo>
                <a:cubicBezTo>
                  <a:pt x="513" y="57"/>
                  <a:pt x="512" y="56"/>
                  <a:pt x="511" y="56"/>
                </a:cubicBezTo>
                <a:cubicBezTo>
                  <a:pt x="510" y="56"/>
                  <a:pt x="510" y="56"/>
                  <a:pt x="509" y="56"/>
                </a:cubicBezTo>
                <a:cubicBezTo>
                  <a:pt x="507" y="55"/>
                  <a:pt x="505" y="54"/>
                  <a:pt x="503" y="53"/>
                </a:cubicBezTo>
                <a:cubicBezTo>
                  <a:pt x="502" y="53"/>
                  <a:pt x="502" y="52"/>
                  <a:pt x="501" y="52"/>
                </a:cubicBezTo>
                <a:cubicBezTo>
                  <a:pt x="500" y="52"/>
                  <a:pt x="500" y="52"/>
                  <a:pt x="500" y="52"/>
                </a:cubicBezTo>
                <a:cubicBezTo>
                  <a:pt x="500" y="53"/>
                  <a:pt x="500" y="53"/>
                  <a:pt x="500" y="53"/>
                </a:cubicBezTo>
                <a:cubicBezTo>
                  <a:pt x="504" y="57"/>
                  <a:pt x="511" y="56"/>
                  <a:pt x="514" y="62"/>
                </a:cubicBezTo>
                <a:cubicBezTo>
                  <a:pt x="514" y="62"/>
                  <a:pt x="514" y="62"/>
                  <a:pt x="514" y="62"/>
                </a:cubicBezTo>
                <a:cubicBezTo>
                  <a:pt x="514" y="63"/>
                  <a:pt x="514" y="64"/>
                  <a:pt x="514" y="65"/>
                </a:cubicBezTo>
                <a:cubicBezTo>
                  <a:pt x="514" y="65"/>
                  <a:pt x="514" y="65"/>
                  <a:pt x="514" y="65"/>
                </a:cubicBezTo>
                <a:cubicBezTo>
                  <a:pt x="510" y="61"/>
                  <a:pt x="510" y="61"/>
                  <a:pt x="510" y="61"/>
                </a:cubicBezTo>
                <a:cubicBezTo>
                  <a:pt x="509" y="61"/>
                  <a:pt x="509" y="61"/>
                  <a:pt x="509" y="61"/>
                </a:cubicBezTo>
                <a:cubicBezTo>
                  <a:pt x="509" y="61"/>
                  <a:pt x="509" y="61"/>
                  <a:pt x="509" y="61"/>
                </a:cubicBezTo>
                <a:cubicBezTo>
                  <a:pt x="509" y="62"/>
                  <a:pt x="509" y="62"/>
                  <a:pt x="509" y="62"/>
                </a:cubicBezTo>
                <a:cubicBezTo>
                  <a:pt x="508" y="63"/>
                  <a:pt x="508" y="63"/>
                  <a:pt x="508" y="63"/>
                </a:cubicBezTo>
                <a:cubicBezTo>
                  <a:pt x="508" y="63"/>
                  <a:pt x="508" y="63"/>
                  <a:pt x="508" y="63"/>
                </a:cubicBezTo>
                <a:cubicBezTo>
                  <a:pt x="507" y="62"/>
                  <a:pt x="507" y="62"/>
                  <a:pt x="507" y="62"/>
                </a:cubicBezTo>
                <a:cubicBezTo>
                  <a:pt x="522" y="79"/>
                  <a:pt x="537" y="99"/>
                  <a:pt x="550" y="121"/>
                </a:cubicBezTo>
                <a:cubicBezTo>
                  <a:pt x="614" y="121"/>
                  <a:pt x="649" y="120"/>
                  <a:pt x="646" y="118"/>
                </a:cubicBezTo>
                <a:cubicBezTo>
                  <a:pt x="644" y="116"/>
                  <a:pt x="644" y="116"/>
                  <a:pt x="644" y="116"/>
                </a:cubicBezTo>
                <a:cubicBezTo>
                  <a:pt x="617" y="89"/>
                  <a:pt x="617" y="89"/>
                  <a:pt x="602" y="77"/>
                </a:cubicBezTo>
                <a:cubicBezTo>
                  <a:pt x="573" y="57"/>
                  <a:pt x="569" y="54"/>
                  <a:pt x="554" y="46"/>
                </a:cubicBezTo>
                <a:moveTo>
                  <a:pt x="624" y="357"/>
                </a:moveTo>
                <a:cubicBezTo>
                  <a:pt x="624" y="357"/>
                  <a:pt x="624" y="357"/>
                  <a:pt x="624" y="357"/>
                </a:cubicBezTo>
                <a:cubicBezTo>
                  <a:pt x="624" y="356"/>
                  <a:pt x="624" y="354"/>
                  <a:pt x="623" y="354"/>
                </a:cubicBezTo>
                <a:cubicBezTo>
                  <a:pt x="623" y="353"/>
                  <a:pt x="622" y="353"/>
                  <a:pt x="621" y="353"/>
                </a:cubicBezTo>
                <a:cubicBezTo>
                  <a:pt x="620" y="352"/>
                  <a:pt x="620" y="352"/>
                  <a:pt x="620" y="352"/>
                </a:cubicBezTo>
                <a:cubicBezTo>
                  <a:pt x="619" y="351"/>
                  <a:pt x="620" y="349"/>
                  <a:pt x="619" y="348"/>
                </a:cubicBezTo>
                <a:cubicBezTo>
                  <a:pt x="618" y="346"/>
                  <a:pt x="616" y="345"/>
                  <a:pt x="615" y="345"/>
                </a:cubicBezTo>
                <a:cubicBezTo>
                  <a:pt x="613" y="345"/>
                  <a:pt x="615" y="341"/>
                  <a:pt x="614" y="340"/>
                </a:cubicBezTo>
                <a:cubicBezTo>
                  <a:pt x="612" y="338"/>
                  <a:pt x="612" y="338"/>
                  <a:pt x="612" y="338"/>
                </a:cubicBezTo>
                <a:cubicBezTo>
                  <a:pt x="612" y="338"/>
                  <a:pt x="611" y="338"/>
                  <a:pt x="610" y="338"/>
                </a:cubicBezTo>
                <a:cubicBezTo>
                  <a:pt x="611" y="341"/>
                  <a:pt x="611" y="341"/>
                  <a:pt x="610" y="342"/>
                </a:cubicBezTo>
                <a:cubicBezTo>
                  <a:pt x="610" y="354"/>
                  <a:pt x="611" y="365"/>
                  <a:pt x="610" y="376"/>
                </a:cubicBezTo>
                <a:cubicBezTo>
                  <a:pt x="611" y="376"/>
                  <a:pt x="611" y="376"/>
                  <a:pt x="611" y="376"/>
                </a:cubicBezTo>
                <a:cubicBezTo>
                  <a:pt x="612" y="376"/>
                  <a:pt x="612" y="376"/>
                  <a:pt x="612" y="376"/>
                </a:cubicBezTo>
                <a:cubicBezTo>
                  <a:pt x="613" y="376"/>
                  <a:pt x="613" y="376"/>
                  <a:pt x="613" y="376"/>
                </a:cubicBezTo>
                <a:cubicBezTo>
                  <a:pt x="614" y="375"/>
                  <a:pt x="614" y="374"/>
                  <a:pt x="614" y="374"/>
                </a:cubicBezTo>
                <a:cubicBezTo>
                  <a:pt x="614" y="373"/>
                  <a:pt x="614" y="373"/>
                  <a:pt x="614" y="372"/>
                </a:cubicBezTo>
                <a:cubicBezTo>
                  <a:pt x="614" y="372"/>
                  <a:pt x="614" y="372"/>
                  <a:pt x="614" y="372"/>
                </a:cubicBezTo>
                <a:cubicBezTo>
                  <a:pt x="614" y="370"/>
                  <a:pt x="616" y="368"/>
                  <a:pt x="617" y="368"/>
                </a:cubicBezTo>
                <a:cubicBezTo>
                  <a:pt x="618" y="368"/>
                  <a:pt x="618" y="368"/>
                  <a:pt x="618" y="368"/>
                </a:cubicBezTo>
                <a:cubicBezTo>
                  <a:pt x="618" y="368"/>
                  <a:pt x="618" y="369"/>
                  <a:pt x="619" y="369"/>
                </a:cubicBezTo>
                <a:cubicBezTo>
                  <a:pt x="620" y="366"/>
                  <a:pt x="619" y="362"/>
                  <a:pt x="620" y="359"/>
                </a:cubicBezTo>
                <a:cubicBezTo>
                  <a:pt x="620" y="358"/>
                  <a:pt x="620" y="358"/>
                  <a:pt x="622" y="358"/>
                </a:cubicBezTo>
                <a:cubicBezTo>
                  <a:pt x="622" y="358"/>
                  <a:pt x="623" y="358"/>
                  <a:pt x="624" y="357"/>
                </a:cubicBezTo>
                <a:moveTo>
                  <a:pt x="743" y="321"/>
                </a:moveTo>
                <a:cubicBezTo>
                  <a:pt x="741" y="310"/>
                  <a:pt x="738" y="295"/>
                  <a:pt x="736" y="284"/>
                </a:cubicBezTo>
                <a:cubicBezTo>
                  <a:pt x="736" y="287"/>
                  <a:pt x="690" y="289"/>
                  <a:pt x="605" y="288"/>
                </a:cubicBezTo>
                <a:cubicBezTo>
                  <a:pt x="607" y="300"/>
                  <a:pt x="608" y="313"/>
                  <a:pt x="609" y="325"/>
                </a:cubicBezTo>
                <a:cubicBezTo>
                  <a:pt x="610" y="327"/>
                  <a:pt x="610" y="330"/>
                  <a:pt x="612" y="331"/>
                </a:cubicBezTo>
                <a:cubicBezTo>
                  <a:pt x="614" y="331"/>
                  <a:pt x="616" y="331"/>
                  <a:pt x="618" y="331"/>
                </a:cubicBezTo>
                <a:cubicBezTo>
                  <a:pt x="621" y="330"/>
                  <a:pt x="621" y="334"/>
                  <a:pt x="623" y="334"/>
                </a:cubicBezTo>
                <a:cubicBezTo>
                  <a:pt x="625" y="334"/>
                  <a:pt x="627" y="334"/>
                  <a:pt x="628" y="334"/>
                </a:cubicBezTo>
                <a:cubicBezTo>
                  <a:pt x="629" y="335"/>
                  <a:pt x="629" y="335"/>
                  <a:pt x="630" y="335"/>
                </a:cubicBezTo>
                <a:cubicBezTo>
                  <a:pt x="637" y="335"/>
                  <a:pt x="637" y="335"/>
                  <a:pt x="637" y="335"/>
                </a:cubicBezTo>
                <a:cubicBezTo>
                  <a:pt x="643" y="334"/>
                  <a:pt x="643" y="334"/>
                  <a:pt x="643" y="334"/>
                </a:cubicBezTo>
                <a:cubicBezTo>
                  <a:pt x="644" y="334"/>
                  <a:pt x="646" y="334"/>
                  <a:pt x="647" y="334"/>
                </a:cubicBezTo>
                <a:cubicBezTo>
                  <a:pt x="648" y="334"/>
                  <a:pt x="655" y="341"/>
                  <a:pt x="656" y="346"/>
                </a:cubicBezTo>
                <a:cubicBezTo>
                  <a:pt x="656" y="346"/>
                  <a:pt x="656" y="346"/>
                  <a:pt x="657" y="346"/>
                </a:cubicBezTo>
                <a:cubicBezTo>
                  <a:pt x="657" y="347"/>
                  <a:pt x="657" y="347"/>
                  <a:pt x="658" y="349"/>
                </a:cubicBezTo>
                <a:cubicBezTo>
                  <a:pt x="659" y="349"/>
                  <a:pt x="659" y="349"/>
                  <a:pt x="660" y="349"/>
                </a:cubicBezTo>
                <a:cubicBezTo>
                  <a:pt x="661" y="349"/>
                  <a:pt x="661" y="349"/>
                  <a:pt x="664" y="351"/>
                </a:cubicBezTo>
                <a:cubicBezTo>
                  <a:pt x="657" y="352"/>
                  <a:pt x="661" y="356"/>
                  <a:pt x="661" y="356"/>
                </a:cubicBezTo>
                <a:cubicBezTo>
                  <a:pt x="664" y="358"/>
                  <a:pt x="663" y="363"/>
                  <a:pt x="668" y="363"/>
                </a:cubicBezTo>
                <a:cubicBezTo>
                  <a:pt x="670" y="360"/>
                  <a:pt x="670" y="360"/>
                  <a:pt x="671" y="360"/>
                </a:cubicBezTo>
                <a:cubicBezTo>
                  <a:pt x="671" y="359"/>
                  <a:pt x="671" y="358"/>
                  <a:pt x="672" y="358"/>
                </a:cubicBezTo>
                <a:cubicBezTo>
                  <a:pt x="672" y="358"/>
                  <a:pt x="672" y="357"/>
                  <a:pt x="673" y="357"/>
                </a:cubicBezTo>
                <a:cubicBezTo>
                  <a:pt x="676" y="360"/>
                  <a:pt x="676" y="371"/>
                  <a:pt x="676" y="372"/>
                </a:cubicBezTo>
                <a:cubicBezTo>
                  <a:pt x="676" y="373"/>
                  <a:pt x="676" y="374"/>
                  <a:pt x="676" y="375"/>
                </a:cubicBezTo>
                <a:cubicBezTo>
                  <a:pt x="674" y="389"/>
                  <a:pt x="682" y="401"/>
                  <a:pt x="681" y="415"/>
                </a:cubicBezTo>
                <a:cubicBezTo>
                  <a:pt x="681" y="416"/>
                  <a:pt x="681" y="416"/>
                  <a:pt x="681" y="416"/>
                </a:cubicBezTo>
                <a:cubicBezTo>
                  <a:pt x="680" y="424"/>
                  <a:pt x="683" y="431"/>
                  <a:pt x="683" y="439"/>
                </a:cubicBezTo>
                <a:cubicBezTo>
                  <a:pt x="684" y="439"/>
                  <a:pt x="684" y="440"/>
                  <a:pt x="684" y="441"/>
                </a:cubicBezTo>
                <a:cubicBezTo>
                  <a:pt x="684" y="441"/>
                  <a:pt x="685" y="441"/>
                  <a:pt x="685" y="441"/>
                </a:cubicBezTo>
                <a:cubicBezTo>
                  <a:pt x="690" y="437"/>
                  <a:pt x="690" y="437"/>
                  <a:pt x="696" y="409"/>
                </a:cubicBezTo>
                <a:cubicBezTo>
                  <a:pt x="696" y="407"/>
                  <a:pt x="697" y="405"/>
                  <a:pt x="697" y="402"/>
                </a:cubicBezTo>
                <a:cubicBezTo>
                  <a:pt x="697" y="395"/>
                  <a:pt x="697" y="395"/>
                  <a:pt x="698" y="394"/>
                </a:cubicBezTo>
                <a:cubicBezTo>
                  <a:pt x="705" y="394"/>
                  <a:pt x="710" y="372"/>
                  <a:pt x="710" y="371"/>
                </a:cubicBezTo>
                <a:cubicBezTo>
                  <a:pt x="710" y="371"/>
                  <a:pt x="710" y="371"/>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4" y="367"/>
                  <a:pt x="714" y="367"/>
                  <a:pt x="714" y="367"/>
                </a:cubicBezTo>
                <a:cubicBezTo>
                  <a:pt x="715" y="366"/>
                  <a:pt x="715" y="366"/>
                  <a:pt x="715" y="358"/>
                </a:cubicBezTo>
                <a:cubicBezTo>
                  <a:pt x="716" y="357"/>
                  <a:pt x="716" y="357"/>
                  <a:pt x="717" y="357"/>
                </a:cubicBezTo>
                <a:cubicBezTo>
                  <a:pt x="718" y="358"/>
                  <a:pt x="718" y="358"/>
                  <a:pt x="718" y="358"/>
                </a:cubicBezTo>
                <a:cubicBezTo>
                  <a:pt x="718" y="358"/>
                  <a:pt x="718" y="358"/>
                  <a:pt x="718" y="358"/>
                </a:cubicBezTo>
                <a:cubicBezTo>
                  <a:pt x="719" y="357"/>
                  <a:pt x="720" y="355"/>
                  <a:pt x="721" y="354"/>
                </a:cubicBezTo>
                <a:cubicBezTo>
                  <a:pt x="721" y="353"/>
                  <a:pt x="722" y="353"/>
                  <a:pt x="723" y="353"/>
                </a:cubicBezTo>
                <a:cubicBezTo>
                  <a:pt x="723" y="352"/>
                  <a:pt x="723" y="351"/>
                  <a:pt x="723" y="350"/>
                </a:cubicBezTo>
                <a:cubicBezTo>
                  <a:pt x="724" y="350"/>
                  <a:pt x="724" y="350"/>
                  <a:pt x="724" y="350"/>
                </a:cubicBezTo>
                <a:cubicBezTo>
                  <a:pt x="725" y="353"/>
                  <a:pt x="726" y="358"/>
                  <a:pt x="727" y="365"/>
                </a:cubicBezTo>
                <a:cubicBezTo>
                  <a:pt x="728" y="369"/>
                  <a:pt x="728" y="369"/>
                  <a:pt x="728" y="370"/>
                </a:cubicBezTo>
                <a:cubicBezTo>
                  <a:pt x="728" y="371"/>
                  <a:pt x="728" y="371"/>
                  <a:pt x="728" y="372"/>
                </a:cubicBezTo>
                <a:cubicBezTo>
                  <a:pt x="728" y="373"/>
                  <a:pt x="728" y="373"/>
                  <a:pt x="728" y="375"/>
                </a:cubicBezTo>
                <a:cubicBezTo>
                  <a:pt x="728" y="376"/>
                  <a:pt x="728" y="376"/>
                  <a:pt x="728" y="376"/>
                </a:cubicBezTo>
                <a:cubicBezTo>
                  <a:pt x="729" y="376"/>
                  <a:pt x="729" y="376"/>
                  <a:pt x="729" y="376"/>
                </a:cubicBezTo>
                <a:cubicBezTo>
                  <a:pt x="732" y="381"/>
                  <a:pt x="727" y="387"/>
                  <a:pt x="730" y="392"/>
                </a:cubicBezTo>
                <a:cubicBezTo>
                  <a:pt x="731" y="392"/>
                  <a:pt x="731" y="392"/>
                  <a:pt x="731" y="392"/>
                </a:cubicBezTo>
                <a:cubicBezTo>
                  <a:pt x="731" y="391"/>
                  <a:pt x="732" y="391"/>
                  <a:pt x="733" y="389"/>
                </a:cubicBezTo>
                <a:cubicBezTo>
                  <a:pt x="733" y="389"/>
                  <a:pt x="733" y="388"/>
                  <a:pt x="733" y="388"/>
                </a:cubicBezTo>
                <a:cubicBezTo>
                  <a:pt x="733" y="387"/>
                  <a:pt x="733" y="387"/>
                  <a:pt x="733" y="387"/>
                </a:cubicBezTo>
                <a:cubicBezTo>
                  <a:pt x="733" y="386"/>
                  <a:pt x="733" y="386"/>
                  <a:pt x="733" y="385"/>
                </a:cubicBezTo>
                <a:cubicBezTo>
                  <a:pt x="737" y="389"/>
                  <a:pt x="735" y="403"/>
                  <a:pt x="731" y="428"/>
                </a:cubicBezTo>
                <a:cubicBezTo>
                  <a:pt x="731" y="429"/>
                  <a:pt x="731" y="430"/>
                  <a:pt x="731" y="430"/>
                </a:cubicBezTo>
                <a:cubicBezTo>
                  <a:pt x="730" y="436"/>
                  <a:pt x="731" y="442"/>
                  <a:pt x="730" y="448"/>
                </a:cubicBezTo>
                <a:cubicBezTo>
                  <a:pt x="730" y="449"/>
                  <a:pt x="730" y="449"/>
                  <a:pt x="730" y="449"/>
                </a:cubicBezTo>
                <a:cubicBezTo>
                  <a:pt x="729" y="453"/>
                  <a:pt x="729" y="456"/>
                  <a:pt x="729" y="459"/>
                </a:cubicBezTo>
                <a:cubicBezTo>
                  <a:pt x="728" y="462"/>
                  <a:pt x="728" y="464"/>
                  <a:pt x="727" y="467"/>
                </a:cubicBezTo>
                <a:cubicBezTo>
                  <a:pt x="726" y="470"/>
                  <a:pt x="725" y="476"/>
                  <a:pt x="726" y="480"/>
                </a:cubicBezTo>
                <a:cubicBezTo>
                  <a:pt x="726" y="480"/>
                  <a:pt x="726" y="480"/>
                  <a:pt x="726" y="480"/>
                </a:cubicBezTo>
                <a:cubicBezTo>
                  <a:pt x="727" y="478"/>
                  <a:pt x="727" y="476"/>
                  <a:pt x="727" y="476"/>
                </a:cubicBezTo>
                <a:cubicBezTo>
                  <a:pt x="728" y="473"/>
                  <a:pt x="731" y="459"/>
                  <a:pt x="731" y="459"/>
                </a:cubicBezTo>
                <a:cubicBezTo>
                  <a:pt x="731" y="458"/>
                  <a:pt x="731" y="458"/>
                  <a:pt x="731" y="458"/>
                </a:cubicBezTo>
                <a:cubicBezTo>
                  <a:pt x="731" y="457"/>
                  <a:pt x="731" y="457"/>
                  <a:pt x="732" y="457"/>
                </a:cubicBezTo>
                <a:cubicBezTo>
                  <a:pt x="732" y="456"/>
                  <a:pt x="732" y="456"/>
                  <a:pt x="732" y="455"/>
                </a:cubicBezTo>
                <a:cubicBezTo>
                  <a:pt x="732" y="455"/>
                  <a:pt x="732" y="454"/>
                  <a:pt x="732" y="454"/>
                </a:cubicBezTo>
                <a:cubicBezTo>
                  <a:pt x="732" y="453"/>
                  <a:pt x="733" y="452"/>
                  <a:pt x="733" y="451"/>
                </a:cubicBezTo>
                <a:cubicBezTo>
                  <a:pt x="732" y="450"/>
                  <a:pt x="732" y="438"/>
                  <a:pt x="733" y="434"/>
                </a:cubicBezTo>
                <a:cubicBezTo>
                  <a:pt x="733" y="433"/>
                  <a:pt x="733" y="433"/>
                  <a:pt x="733" y="432"/>
                </a:cubicBezTo>
                <a:cubicBezTo>
                  <a:pt x="733" y="431"/>
                  <a:pt x="733" y="431"/>
                  <a:pt x="733" y="430"/>
                </a:cubicBezTo>
                <a:cubicBezTo>
                  <a:pt x="733" y="428"/>
                  <a:pt x="733" y="426"/>
                  <a:pt x="733" y="424"/>
                </a:cubicBezTo>
                <a:cubicBezTo>
                  <a:pt x="734" y="421"/>
                  <a:pt x="737" y="408"/>
                  <a:pt x="737" y="407"/>
                </a:cubicBezTo>
                <a:cubicBezTo>
                  <a:pt x="738" y="410"/>
                  <a:pt x="737" y="412"/>
                  <a:pt x="737" y="414"/>
                </a:cubicBezTo>
                <a:cubicBezTo>
                  <a:pt x="738" y="414"/>
                  <a:pt x="738" y="414"/>
                  <a:pt x="738" y="414"/>
                </a:cubicBezTo>
                <a:cubicBezTo>
                  <a:pt x="738" y="413"/>
                  <a:pt x="738" y="413"/>
                  <a:pt x="738" y="413"/>
                </a:cubicBezTo>
                <a:cubicBezTo>
                  <a:pt x="739" y="417"/>
                  <a:pt x="739" y="417"/>
                  <a:pt x="737" y="440"/>
                </a:cubicBezTo>
                <a:cubicBezTo>
                  <a:pt x="742" y="419"/>
                  <a:pt x="742" y="419"/>
                  <a:pt x="743" y="409"/>
                </a:cubicBezTo>
                <a:cubicBezTo>
                  <a:pt x="743" y="407"/>
                  <a:pt x="744" y="406"/>
                  <a:pt x="744" y="404"/>
                </a:cubicBezTo>
                <a:cubicBezTo>
                  <a:pt x="745" y="395"/>
                  <a:pt x="745" y="395"/>
                  <a:pt x="744" y="385"/>
                </a:cubicBezTo>
                <a:cubicBezTo>
                  <a:pt x="743" y="379"/>
                  <a:pt x="743" y="364"/>
                  <a:pt x="744" y="355"/>
                </a:cubicBezTo>
                <a:cubicBezTo>
                  <a:pt x="745" y="355"/>
                  <a:pt x="745" y="356"/>
                  <a:pt x="745" y="356"/>
                </a:cubicBezTo>
                <a:cubicBezTo>
                  <a:pt x="745" y="357"/>
                  <a:pt x="745" y="357"/>
                  <a:pt x="745" y="357"/>
                </a:cubicBezTo>
                <a:cubicBezTo>
                  <a:pt x="745" y="360"/>
                  <a:pt x="745" y="362"/>
                  <a:pt x="745" y="364"/>
                </a:cubicBezTo>
                <a:cubicBezTo>
                  <a:pt x="745" y="368"/>
                  <a:pt x="745" y="371"/>
                  <a:pt x="745" y="374"/>
                </a:cubicBezTo>
                <a:cubicBezTo>
                  <a:pt x="745" y="375"/>
                  <a:pt x="745" y="375"/>
                  <a:pt x="746" y="375"/>
                </a:cubicBezTo>
                <a:cubicBezTo>
                  <a:pt x="746" y="365"/>
                  <a:pt x="746" y="365"/>
                  <a:pt x="745" y="364"/>
                </a:cubicBezTo>
                <a:cubicBezTo>
                  <a:pt x="745" y="361"/>
                  <a:pt x="745" y="359"/>
                  <a:pt x="745" y="356"/>
                </a:cubicBezTo>
                <a:cubicBezTo>
                  <a:pt x="745" y="356"/>
                  <a:pt x="745" y="356"/>
                  <a:pt x="745" y="356"/>
                </a:cubicBezTo>
                <a:cubicBezTo>
                  <a:pt x="745" y="355"/>
                  <a:pt x="745" y="354"/>
                  <a:pt x="745" y="353"/>
                </a:cubicBezTo>
                <a:cubicBezTo>
                  <a:pt x="745" y="352"/>
                  <a:pt x="745" y="352"/>
                  <a:pt x="745" y="352"/>
                </a:cubicBezTo>
                <a:cubicBezTo>
                  <a:pt x="745" y="343"/>
                  <a:pt x="744" y="330"/>
                  <a:pt x="743" y="321"/>
                </a:cubicBezTo>
                <a:moveTo>
                  <a:pt x="299" y="117"/>
                </a:moveTo>
                <a:cubicBezTo>
                  <a:pt x="299" y="117"/>
                  <a:pt x="299" y="117"/>
                  <a:pt x="299" y="117"/>
                </a:cubicBezTo>
                <a:cubicBezTo>
                  <a:pt x="297" y="117"/>
                  <a:pt x="297" y="117"/>
                  <a:pt x="297" y="117"/>
                </a:cubicBezTo>
                <a:cubicBezTo>
                  <a:pt x="297" y="118"/>
                  <a:pt x="296" y="118"/>
                  <a:pt x="296" y="118"/>
                </a:cubicBezTo>
                <a:cubicBezTo>
                  <a:pt x="295" y="119"/>
                  <a:pt x="295" y="119"/>
                  <a:pt x="295" y="119"/>
                </a:cubicBezTo>
                <a:cubicBezTo>
                  <a:pt x="295" y="119"/>
                  <a:pt x="295" y="119"/>
                  <a:pt x="295" y="119"/>
                </a:cubicBezTo>
                <a:cubicBezTo>
                  <a:pt x="294" y="119"/>
                  <a:pt x="294" y="119"/>
                  <a:pt x="294" y="119"/>
                </a:cubicBezTo>
                <a:cubicBezTo>
                  <a:pt x="293" y="120"/>
                  <a:pt x="293" y="120"/>
                  <a:pt x="292" y="121"/>
                </a:cubicBezTo>
                <a:cubicBezTo>
                  <a:pt x="292" y="121"/>
                  <a:pt x="292" y="122"/>
                  <a:pt x="292" y="122"/>
                </a:cubicBezTo>
                <a:cubicBezTo>
                  <a:pt x="292" y="123"/>
                  <a:pt x="292" y="123"/>
                  <a:pt x="292" y="123"/>
                </a:cubicBezTo>
                <a:cubicBezTo>
                  <a:pt x="294" y="122"/>
                  <a:pt x="294" y="122"/>
                  <a:pt x="294" y="122"/>
                </a:cubicBezTo>
                <a:cubicBezTo>
                  <a:pt x="295" y="120"/>
                  <a:pt x="295" y="120"/>
                  <a:pt x="295" y="120"/>
                </a:cubicBezTo>
                <a:cubicBezTo>
                  <a:pt x="295" y="120"/>
                  <a:pt x="295" y="120"/>
                  <a:pt x="295" y="120"/>
                </a:cubicBezTo>
                <a:cubicBezTo>
                  <a:pt x="296" y="121"/>
                  <a:pt x="297" y="120"/>
                  <a:pt x="297" y="120"/>
                </a:cubicBezTo>
                <a:cubicBezTo>
                  <a:pt x="297" y="119"/>
                  <a:pt x="297" y="119"/>
                  <a:pt x="297" y="119"/>
                </a:cubicBezTo>
                <a:cubicBezTo>
                  <a:pt x="297" y="119"/>
                  <a:pt x="298" y="119"/>
                  <a:pt x="298" y="118"/>
                </a:cubicBezTo>
                <a:cubicBezTo>
                  <a:pt x="298" y="118"/>
                  <a:pt x="298" y="118"/>
                  <a:pt x="298" y="118"/>
                </a:cubicBezTo>
                <a:cubicBezTo>
                  <a:pt x="298" y="118"/>
                  <a:pt x="299" y="117"/>
                  <a:pt x="299" y="117"/>
                </a:cubicBezTo>
                <a:moveTo>
                  <a:pt x="324" y="158"/>
                </a:moveTo>
                <a:cubicBezTo>
                  <a:pt x="324" y="157"/>
                  <a:pt x="324" y="156"/>
                  <a:pt x="324" y="156"/>
                </a:cubicBezTo>
                <a:cubicBezTo>
                  <a:pt x="323" y="155"/>
                  <a:pt x="323" y="153"/>
                  <a:pt x="323" y="153"/>
                </a:cubicBezTo>
                <a:cubicBezTo>
                  <a:pt x="323" y="152"/>
                  <a:pt x="322" y="152"/>
                  <a:pt x="322" y="151"/>
                </a:cubicBezTo>
                <a:cubicBezTo>
                  <a:pt x="321" y="152"/>
                  <a:pt x="321" y="152"/>
                  <a:pt x="321" y="152"/>
                </a:cubicBezTo>
                <a:cubicBezTo>
                  <a:pt x="321" y="152"/>
                  <a:pt x="321" y="153"/>
                  <a:pt x="319" y="154"/>
                </a:cubicBezTo>
                <a:cubicBezTo>
                  <a:pt x="318" y="155"/>
                  <a:pt x="318" y="155"/>
                  <a:pt x="318" y="149"/>
                </a:cubicBezTo>
                <a:cubicBezTo>
                  <a:pt x="317" y="149"/>
                  <a:pt x="316" y="149"/>
                  <a:pt x="315" y="149"/>
                </a:cubicBezTo>
                <a:cubicBezTo>
                  <a:pt x="316" y="145"/>
                  <a:pt x="317" y="144"/>
                  <a:pt x="314" y="143"/>
                </a:cubicBezTo>
                <a:cubicBezTo>
                  <a:pt x="314" y="143"/>
                  <a:pt x="314" y="143"/>
                  <a:pt x="314" y="142"/>
                </a:cubicBezTo>
                <a:cubicBezTo>
                  <a:pt x="313" y="142"/>
                  <a:pt x="313" y="142"/>
                  <a:pt x="313" y="142"/>
                </a:cubicBezTo>
                <a:cubicBezTo>
                  <a:pt x="313" y="141"/>
                  <a:pt x="313" y="140"/>
                  <a:pt x="312" y="139"/>
                </a:cubicBezTo>
                <a:cubicBezTo>
                  <a:pt x="312" y="139"/>
                  <a:pt x="312" y="139"/>
                  <a:pt x="312" y="139"/>
                </a:cubicBezTo>
                <a:cubicBezTo>
                  <a:pt x="312" y="138"/>
                  <a:pt x="311" y="135"/>
                  <a:pt x="310" y="135"/>
                </a:cubicBezTo>
                <a:cubicBezTo>
                  <a:pt x="306" y="135"/>
                  <a:pt x="306" y="135"/>
                  <a:pt x="306" y="134"/>
                </a:cubicBezTo>
                <a:cubicBezTo>
                  <a:pt x="307" y="131"/>
                  <a:pt x="307" y="131"/>
                  <a:pt x="310" y="131"/>
                </a:cubicBezTo>
                <a:cubicBezTo>
                  <a:pt x="310" y="131"/>
                  <a:pt x="310" y="130"/>
                  <a:pt x="310" y="130"/>
                </a:cubicBezTo>
                <a:cubicBezTo>
                  <a:pt x="310" y="128"/>
                  <a:pt x="312" y="128"/>
                  <a:pt x="313" y="127"/>
                </a:cubicBezTo>
                <a:cubicBezTo>
                  <a:pt x="313" y="126"/>
                  <a:pt x="313" y="125"/>
                  <a:pt x="314" y="123"/>
                </a:cubicBezTo>
                <a:cubicBezTo>
                  <a:pt x="311" y="123"/>
                  <a:pt x="308" y="123"/>
                  <a:pt x="305" y="123"/>
                </a:cubicBezTo>
                <a:cubicBezTo>
                  <a:pt x="307" y="120"/>
                  <a:pt x="307" y="120"/>
                  <a:pt x="307" y="120"/>
                </a:cubicBezTo>
                <a:cubicBezTo>
                  <a:pt x="308" y="119"/>
                  <a:pt x="310" y="119"/>
                  <a:pt x="310" y="118"/>
                </a:cubicBezTo>
                <a:cubicBezTo>
                  <a:pt x="310" y="117"/>
                  <a:pt x="310" y="117"/>
                  <a:pt x="309" y="117"/>
                </a:cubicBezTo>
                <a:cubicBezTo>
                  <a:pt x="309" y="117"/>
                  <a:pt x="309" y="117"/>
                  <a:pt x="309" y="117"/>
                </a:cubicBezTo>
                <a:cubicBezTo>
                  <a:pt x="308" y="117"/>
                  <a:pt x="308" y="117"/>
                  <a:pt x="307" y="117"/>
                </a:cubicBezTo>
                <a:cubicBezTo>
                  <a:pt x="306" y="117"/>
                  <a:pt x="304" y="116"/>
                  <a:pt x="303" y="117"/>
                </a:cubicBezTo>
                <a:cubicBezTo>
                  <a:pt x="303" y="118"/>
                  <a:pt x="302" y="119"/>
                  <a:pt x="301" y="120"/>
                </a:cubicBezTo>
                <a:cubicBezTo>
                  <a:pt x="301" y="121"/>
                  <a:pt x="301" y="122"/>
                  <a:pt x="300" y="123"/>
                </a:cubicBezTo>
                <a:cubicBezTo>
                  <a:pt x="298" y="124"/>
                  <a:pt x="298" y="124"/>
                  <a:pt x="298" y="124"/>
                </a:cubicBezTo>
                <a:cubicBezTo>
                  <a:pt x="297" y="123"/>
                  <a:pt x="297" y="123"/>
                  <a:pt x="297" y="122"/>
                </a:cubicBezTo>
                <a:cubicBezTo>
                  <a:pt x="296" y="123"/>
                  <a:pt x="296" y="123"/>
                  <a:pt x="296" y="123"/>
                </a:cubicBezTo>
                <a:cubicBezTo>
                  <a:pt x="294" y="123"/>
                  <a:pt x="294" y="126"/>
                  <a:pt x="294" y="126"/>
                </a:cubicBezTo>
                <a:cubicBezTo>
                  <a:pt x="295" y="127"/>
                  <a:pt x="296" y="126"/>
                  <a:pt x="297" y="127"/>
                </a:cubicBezTo>
                <a:cubicBezTo>
                  <a:pt x="296" y="128"/>
                  <a:pt x="296" y="128"/>
                  <a:pt x="296" y="128"/>
                </a:cubicBezTo>
                <a:cubicBezTo>
                  <a:pt x="296" y="128"/>
                  <a:pt x="296" y="128"/>
                  <a:pt x="296" y="129"/>
                </a:cubicBezTo>
                <a:cubicBezTo>
                  <a:pt x="295" y="130"/>
                  <a:pt x="296" y="131"/>
                  <a:pt x="294" y="131"/>
                </a:cubicBezTo>
                <a:cubicBezTo>
                  <a:pt x="292" y="132"/>
                  <a:pt x="292" y="133"/>
                  <a:pt x="292" y="133"/>
                </a:cubicBezTo>
                <a:cubicBezTo>
                  <a:pt x="292" y="134"/>
                  <a:pt x="292" y="134"/>
                  <a:pt x="292" y="134"/>
                </a:cubicBezTo>
                <a:cubicBezTo>
                  <a:pt x="292" y="134"/>
                  <a:pt x="293" y="134"/>
                  <a:pt x="294" y="134"/>
                </a:cubicBezTo>
                <a:cubicBezTo>
                  <a:pt x="294" y="134"/>
                  <a:pt x="294" y="133"/>
                  <a:pt x="295" y="134"/>
                </a:cubicBezTo>
                <a:cubicBezTo>
                  <a:pt x="295" y="135"/>
                  <a:pt x="295" y="135"/>
                  <a:pt x="296" y="135"/>
                </a:cubicBezTo>
                <a:cubicBezTo>
                  <a:pt x="296" y="136"/>
                  <a:pt x="297" y="136"/>
                  <a:pt x="297" y="135"/>
                </a:cubicBezTo>
                <a:cubicBezTo>
                  <a:pt x="297" y="135"/>
                  <a:pt x="297" y="135"/>
                  <a:pt x="298" y="134"/>
                </a:cubicBezTo>
                <a:cubicBezTo>
                  <a:pt x="299" y="135"/>
                  <a:pt x="299" y="135"/>
                  <a:pt x="299" y="135"/>
                </a:cubicBezTo>
                <a:cubicBezTo>
                  <a:pt x="298" y="136"/>
                  <a:pt x="299" y="137"/>
                  <a:pt x="299" y="138"/>
                </a:cubicBezTo>
                <a:cubicBezTo>
                  <a:pt x="298" y="139"/>
                  <a:pt x="297" y="138"/>
                  <a:pt x="296" y="139"/>
                </a:cubicBezTo>
                <a:cubicBezTo>
                  <a:pt x="296" y="140"/>
                  <a:pt x="296" y="140"/>
                  <a:pt x="296" y="141"/>
                </a:cubicBezTo>
                <a:cubicBezTo>
                  <a:pt x="298" y="141"/>
                  <a:pt x="299" y="141"/>
                  <a:pt x="301" y="141"/>
                </a:cubicBezTo>
                <a:cubicBezTo>
                  <a:pt x="302" y="140"/>
                  <a:pt x="302" y="140"/>
                  <a:pt x="302" y="140"/>
                </a:cubicBezTo>
                <a:cubicBezTo>
                  <a:pt x="304" y="142"/>
                  <a:pt x="301" y="145"/>
                  <a:pt x="304" y="146"/>
                </a:cubicBezTo>
                <a:cubicBezTo>
                  <a:pt x="304" y="146"/>
                  <a:pt x="304" y="146"/>
                  <a:pt x="304" y="146"/>
                </a:cubicBezTo>
                <a:cubicBezTo>
                  <a:pt x="304" y="147"/>
                  <a:pt x="303" y="148"/>
                  <a:pt x="303" y="149"/>
                </a:cubicBezTo>
                <a:cubicBezTo>
                  <a:pt x="304" y="150"/>
                  <a:pt x="303" y="151"/>
                  <a:pt x="302" y="151"/>
                </a:cubicBezTo>
                <a:cubicBezTo>
                  <a:pt x="300" y="152"/>
                  <a:pt x="299" y="150"/>
                  <a:pt x="297" y="150"/>
                </a:cubicBezTo>
                <a:cubicBezTo>
                  <a:pt x="297" y="150"/>
                  <a:pt x="297" y="150"/>
                  <a:pt x="297" y="150"/>
                </a:cubicBezTo>
                <a:cubicBezTo>
                  <a:pt x="296" y="150"/>
                  <a:pt x="296" y="150"/>
                  <a:pt x="295" y="151"/>
                </a:cubicBezTo>
                <a:cubicBezTo>
                  <a:pt x="295" y="152"/>
                  <a:pt x="295" y="152"/>
                  <a:pt x="295" y="152"/>
                </a:cubicBezTo>
                <a:cubicBezTo>
                  <a:pt x="294" y="152"/>
                  <a:pt x="294" y="152"/>
                  <a:pt x="293" y="152"/>
                </a:cubicBezTo>
                <a:cubicBezTo>
                  <a:pt x="292" y="153"/>
                  <a:pt x="292" y="153"/>
                  <a:pt x="292" y="153"/>
                </a:cubicBezTo>
                <a:cubicBezTo>
                  <a:pt x="294" y="154"/>
                  <a:pt x="295" y="153"/>
                  <a:pt x="297" y="154"/>
                </a:cubicBezTo>
                <a:cubicBezTo>
                  <a:pt x="297" y="154"/>
                  <a:pt x="297" y="155"/>
                  <a:pt x="296" y="156"/>
                </a:cubicBezTo>
                <a:cubicBezTo>
                  <a:pt x="296" y="156"/>
                  <a:pt x="296" y="156"/>
                  <a:pt x="295" y="156"/>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1" y="159"/>
                  <a:pt x="291" y="159"/>
                  <a:pt x="291" y="160"/>
                </a:cubicBezTo>
                <a:cubicBezTo>
                  <a:pt x="293" y="161"/>
                  <a:pt x="295" y="159"/>
                  <a:pt x="296" y="160"/>
                </a:cubicBezTo>
                <a:cubicBezTo>
                  <a:pt x="298" y="161"/>
                  <a:pt x="299" y="160"/>
                  <a:pt x="301" y="161"/>
                </a:cubicBezTo>
                <a:cubicBezTo>
                  <a:pt x="301" y="162"/>
                  <a:pt x="301" y="162"/>
                  <a:pt x="300" y="163"/>
                </a:cubicBezTo>
                <a:cubicBezTo>
                  <a:pt x="300" y="163"/>
                  <a:pt x="299" y="163"/>
                  <a:pt x="296" y="163"/>
                </a:cubicBezTo>
                <a:cubicBezTo>
                  <a:pt x="295" y="163"/>
                  <a:pt x="295" y="164"/>
                  <a:pt x="294" y="165"/>
                </a:cubicBezTo>
                <a:cubicBezTo>
                  <a:pt x="293" y="165"/>
                  <a:pt x="292" y="165"/>
                  <a:pt x="291" y="165"/>
                </a:cubicBezTo>
                <a:cubicBezTo>
                  <a:pt x="291" y="168"/>
                  <a:pt x="291" y="168"/>
                  <a:pt x="287" y="169"/>
                </a:cubicBezTo>
                <a:cubicBezTo>
                  <a:pt x="288" y="170"/>
                  <a:pt x="288" y="170"/>
                  <a:pt x="291" y="169"/>
                </a:cubicBezTo>
                <a:cubicBezTo>
                  <a:pt x="292" y="169"/>
                  <a:pt x="292" y="169"/>
                  <a:pt x="293" y="168"/>
                </a:cubicBezTo>
                <a:cubicBezTo>
                  <a:pt x="293" y="168"/>
                  <a:pt x="293" y="168"/>
                  <a:pt x="295" y="169"/>
                </a:cubicBezTo>
                <a:cubicBezTo>
                  <a:pt x="296" y="169"/>
                  <a:pt x="296" y="169"/>
                  <a:pt x="297" y="169"/>
                </a:cubicBezTo>
                <a:cubicBezTo>
                  <a:pt x="298" y="167"/>
                  <a:pt x="298" y="167"/>
                  <a:pt x="298" y="166"/>
                </a:cubicBezTo>
                <a:cubicBezTo>
                  <a:pt x="300" y="167"/>
                  <a:pt x="302" y="166"/>
                  <a:pt x="304" y="167"/>
                </a:cubicBezTo>
                <a:cubicBezTo>
                  <a:pt x="306" y="167"/>
                  <a:pt x="306" y="165"/>
                  <a:pt x="307" y="165"/>
                </a:cubicBezTo>
                <a:cubicBezTo>
                  <a:pt x="309" y="165"/>
                  <a:pt x="309" y="167"/>
                  <a:pt x="310" y="167"/>
                </a:cubicBezTo>
                <a:cubicBezTo>
                  <a:pt x="311" y="167"/>
                  <a:pt x="311" y="167"/>
                  <a:pt x="311" y="167"/>
                </a:cubicBezTo>
                <a:cubicBezTo>
                  <a:pt x="312" y="167"/>
                  <a:pt x="314" y="167"/>
                  <a:pt x="316" y="166"/>
                </a:cubicBezTo>
                <a:cubicBezTo>
                  <a:pt x="317" y="165"/>
                  <a:pt x="317" y="165"/>
                  <a:pt x="317" y="165"/>
                </a:cubicBezTo>
                <a:cubicBezTo>
                  <a:pt x="319" y="165"/>
                  <a:pt x="319" y="165"/>
                  <a:pt x="320" y="165"/>
                </a:cubicBezTo>
                <a:cubicBezTo>
                  <a:pt x="320" y="164"/>
                  <a:pt x="320" y="164"/>
                  <a:pt x="320" y="164"/>
                </a:cubicBezTo>
                <a:cubicBezTo>
                  <a:pt x="320" y="163"/>
                  <a:pt x="319" y="162"/>
                  <a:pt x="319" y="161"/>
                </a:cubicBezTo>
                <a:cubicBezTo>
                  <a:pt x="319" y="161"/>
                  <a:pt x="319" y="161"/>
                  <a:pt x="319" y="161"/>
                </a:cubicBezTo>
                <a:cubicBezTo>
                  <a:pt x="319" y="160"/>
                  <a:pt x="319" y="159"/>
                  <a:pt x="321" y="160"/>
                </a:cubicBezTo>
                <a:cubicBezTo>
                  <a:pt x="321" y="160"/>
                  <a:pt x="321" y="160"/>
                  <a:pt x="322" y="158"/>
                </a:cubicBezTo>
                <a:cubicBezTo>
                  <a:pt x="323" y="158"/>
                  <a:pt x="323" y="158"/>
                  <a:pt x="324" y="158"/>
                </a:cubicBezTo>
                <a:moveTo>
                  <a:pt x="281" y="142"/>
                </a:moveTo>
                <a:cubicBezTo>
                  <a:pt x="281" y="142"/>
                  <a:pt x="281" y="142"/>
                  <a:pt x="281" y="142"/>
                </a:cubicBezTo>
                <a:cubicBezTo>
                  <a:pt x="281" y="142"/>
                  <a:pt x="281" y="142"/>
                  <a:pt x="281" y="142"/>
                </a:cubicBezTo>
                <a:cubicBezTo>
                  <a:pt x="281" y="142"/>
                  <a:pt x="281" y="142"/>
                  <a:pt x="281" y="142"/>
                </a:cubicBezTo>
                <a:moveTo>
                  <a:pt x="293" y="143"/>
                </a:moveTo>
                <a:cubicBezTo>
                  <a:pt x="293" y="143"/>
                  <a:pt x="294" y="142"/>
                  <a:pt x="293" y="141"/>
                </a:cubicBezTo>
                <a:cubicBezTo>
                  <a:pt x="292" y="140"/>
                  <a:pt x="293" y="139"/>
                  <a:pt x="293" y="139"/>
                </a:cubicBezTo>
                <a:cubicBezTo>
                  <a:pt x="293" y="139"/>
                  <a:pt x="293" y="138"/>
                  <a:pt x="292" y="138"/>
                </a:cubicBezTo>
                <a:cubicBezTo>
                  <a:pt x="292" y="138"/>
                  <a:pt x="291" y="138"/>
                  <a:pt x="291" y="138"/>
                </a:cubicBezTo>
                <a:cubicBezTo>
                  <a:pt x="291" y="137"/>
                  <a:pt x="291" y="137"/>
                  <a:pt x="291" y="137"/>
                </a:cubicBezTo>
                <a:cubicBezTo>
                  <a:pt x="290" y="137"/>
                  <a:pt x="290" y="137"/>
                  <a:pt x="290" y="137"/>
                </a:cubicBezTo>
                <a:cubicBezTo>
                  <a:pt x="289" y="137"/>
                  <a:pt x="288" y="138"/>
                  <a:pt x="288" y="138"/>
                </a:cubicBezTo>
                <a:cubicBezTo>
                  <a:pt x="287" y="138"/>
                  <a:pt x="287" y="138"/>
                  <a:pt x="287" y="139"/>
                </a:cubicBezTo>
                <a:cubicBezTo>
                  <a:pt x="287" y="139"/>
                  <a:pt x="286" y="139"/>
                  <a:pt x="286" y="139"/>
                </a:cubicBezTo>
                <a:cubicBezTo>
                  <a:pt x="285" y="139"/>
                  <a:pt x="285" y="139"/>
                  <a:pt x="285" y="139"/>
                </a:cubicBezTo>
                <a:cubicBezTo>
                  <a:pt x="285" y="138"/>
                  <a:pt x="285" y="138"/>
                  <a:pt x="285" y="137"/>
                </a:cubicBezTo>
                <a:cubicBezTo>
                  <a:pt x="284" y="137"/>
                  <a:pt x="284" y="137"/>
                  <a:pt x="282" y="137"/>
                </a:cubicBezTo>
                <a:cubicBezTo>
                  <a:pt x="282" y="139"/>
                  <a:pt x="281" y="140"/>
                  <a:pt x="281" y="142"/>
                </a:cubicBezTo>
                <a:cubicBezTo>
                  <a:pt x="280" y="142"/>
                  <a:pt x="280" y="143"/>
                  <a:pt x="279" y="142"/>
                </a:cubicBezTo>
                <a:cubicBezTo>
                  <a:pt x="278" y="142"/>
                  <a:pt x="278" y="143"/>
                  <a:pt x="277" y="143"/>
                </a:cubicBezTo>
                <a:cubicBezTo>
                  <a:pt x="277" y="143"/>
                  <a:pt x="277" y="143"/>
                  <a:pt x="276" y="142"/>
                </a:cubicBezTo>
                <a:cubicBezTo>
                  <a:pt x="275" y="142"/>
                  <a:pt x="275" y="142"/>
                  <a:pt x="275" y="142"/>
                </a:cubicBezTo>
                <a:cubicBezTo>
                  <a:pt x="274" y="145"/>
                  <a:pt x="273" y="147"/>
                  <a:pt x="273" y="149"/>
                </a:cubicBezTo>
                <a:cubicBezTo>
                  <a:pt x="274" y="149"/>
                  <a:pt x="274" y="149"/>
                  <a:pt x="276" y="149"/>
                </a:cubicBezTo>
                <a:cubicBezTo>
                  <a:pt x="275" y="150"/>
                  <a:pt x="275" y="151"/>
                  <a:pt x="275" y="152"/>
                </a:cubicBezTo>
                <a:cubicBezTo>
                  <a:pt x="272" y="153"/>
                  <a:pt x="272" y="153"/>
                  <a:pt x="271" y="154"/>
                </a:cubicBezTo>
                <a:cubicBezTo>
                  <a:pt x="271" y="154"/>
                  <a:pt x="271" y="154"/>
                  <a:pt x="271" y="154"/>
                </a:cubicBezTo>
                <a:cubicBezTo>
                  <a:pt x="271" y="155"/>
                  <a:pt x="271" y="156"/>
                  <a:pt x="270" y="156"/>
                </a:cubicBezTo>
                <a:cubicBezTo>
                  <a:pt x="270" y="157"/>
                  <a:pt x="269" y="157"/>
                  <a:pt x="269" y="157"/>
                </a:cubicBezTo>
                <a:cubicBezTo>
                  <a:pt x="269" y="158"/>
                  <a:pt x="269" y="158"/>
                  <a:pt x="269" y="158"/>
                </a:cubicBezTo>
                <a:cubicBezTo>
                  <a:pt x="269" y="158"/>
                  <a:pt x="268" y="159"/>
                  <a:pt x="269" y="159"/>
                </a:cubicBezTo>
                <a:cubicBezTo>
                  <a:pt x="270" y="160"/>
                  <a:pt x="271" y="160"/>
                  <a:pt x="271" y="160"/>
                </a:cubicBezTo>
                <a:cubicBezTo>
                  <a:pt x="273" y="159"/>
                  <a:pt x="274" y="160"/>
                  <a:pt x="274" y="160"/>
                </a:cubicBezTo>
                <a:cubicBezTo>
                  <a:pt x="275" y="160"/>
                  <a:pt x="277" y="159"/>
                  <a:pt x="277" y="159"/>
                </a:cubicBezTo>
                <a:cubicBezTo>
                  <a:pt x="277" y="159"/>
                  <a:pt x="277" y="159"/>
                  <a:pt x="277" y="158"/>
                </a:cubicBezTo>
                <a:cubicBezTo>
                  <a:pt x="278" y="157"/>
                  <a:pt x="278" y="157"/>
                  <a:pt x="278" y="157"/>
                </a:cubicBezTo>
                <a:cubicBezTo>
                  <a:pt x="281" y="157"/>
                  <a:pt x="284" y="157"/>
                  <a:pt x="286" y="157"/>
                </a:cubicBezTo>
                <a:cubicBezTo>
                  <a:pt x="286" y="157"/>
                  <a:pt x="287" y="156"/>
                  <a:pt x="287" y="156"/>
                </a:cubicBezTo>
                <a:cubicBezTo>
                  <a:pt x="287" y="155"/>
                  <a:pt x="286" y="155"/>
                  <a:pt x="286" y="154"/>
                </a:cubicBezTo>
                <a:cubicBezTo>
                  <a:pt x="287" y="153"/>
                  <a:pt x="287" y="154"/>
                  <a:pt x="288" y="153"/>
                </a:cubicBezTo>
                <a:cubicBezTo>
                  <a:pt x="288" y="152"/>
                  <a:pt x="288" y="152"/>
                  <a:pt x="289" y="150"/>
                </a:cubicBezTo>
                <a:cubicBezTo>
                  <a:pt x="289" y="149"/>
                  <a:pt x="290" y="148"/>
                  <a:pt x="290" y="147"/>
                </a:cubicBezTo>
                <a:cubicBezTo>
                  <a:pt x="290" y="146"/>
                  <a:pt x="290" y="145"/>
                  <a:pt x="290" y="145"/>
                </a:cubicBezTo>
                <a:cubicBezTo>
                  <a:pt x="292" y="145"/>
                  <a:pt x="293" y="144"/>
                  <a:pt x="293" y="143"/>
                </a:cubicBezTo>
                <a:moveTo>
                  <a:pt x="544" y="571"/>
                </a:moveTo>
                <a:cubicBezTo>
                  <a:pt x="544" y="571"/>
                  <a:pt x="544" y="570"/>
                  <a:pt x="545" y="570"/>
                </a:cubicBezTo>
                <a:cubicBezTo>
                  <a:pt x="548" y="559"/>
                  <a:pt x="548" y="559"/>
                  <a:pt x="548" y="559"/>
                </a:cubicBezTo>
                <a:cubicBezTo>
                  <a:pt x="547" y="558"/>
                  <a:pt x="547" y="556"/>
                  <a:pt x="543" y="555"/>
                </a:cubicBezTo>
                <a:cubicBezTo>
                  <a:pt x="542" y="559"/>
                  <a:pt x="542" y="559"/>
                  <a:pt x="542" y="559"/>
                </a:cubicBezTo>
                <a:cubicBezTo>
                  <a:pt x="541" y="560"/>
                  <a:pt x="541" y="560"/>
                  <a:pt x="535" y="564"/>
                </a:cubicBezTo>
                <a:cubicBezTo>
                  <a:pt x="535" y="564"/>
                  <a:pt x="533" y="567"/>
                  <a:pt x="533" y="567"/>
                </a:cubicBezTo>
                <a:cubicBezTo>
                  <a:pt x="533" y="568"/>
                  <a:pt x="533" y="568"/>
                  <a:pt x="533" y="568"/>
                </a:cubicBezTo>
                <a:cubicBezTo>
                  <a:pt x="532" y="569"/>
                  <a:pt x="531" y="568"/>
                  <a:pt x="531" y="569"/>
                </a:cubicBezTo>
                <a:cubicBezTo>
                  <a:pt x="530" y="570"/>
                  <a:pt x="530" y="571"/>
                  <a:pt x="528" y="572"/>
                </a:cubicBezTo>
                <a:cubicBezTo>
                  <a:pt x="525" y="575"/>
                  <a:pt x="522" y="572"/>
                  <a:pt x="518" y="573"/>
                </a:cubicBezTo>
                <a:cubicBezTo>
                  <a:pt x="517" y="574"/>
                  <a:pt x="516" y="574"/>
                  <a:pt x="516" y="575"/>
                </a:cubicBezTo>
                <a:cubicBezTo>
                  <a:pt x="515" y="576"/>
                  <a:pt x="515" y="577"/>
                  <a:pt x="514" y="579"/>
                </a:cubicBezTo>
                <a:cubicBezTo>
                  <a:pt x="513" y="580"/>
                  <a:pt x="512" y="581"/>
                  <a:pt x="511" y="582"/>
                </a:cubicBezTo>
                <a:cubicBezTo>
                  <a:pt x="511" y="582"/>
                  <a:pt x="509" y="588"/>
                  <a:pt x="510" y="589"/>
                </a:cubicBezTo>
                <a:cubicBezTo>
                  <a:pt x="510" y="590"/>
                  <a:pt x="510" y="590"/>
                  <a:pt x="510" y="591"/>
                </a:cubicBezTo>
                <a:cubicBezTo>
                  <a:pt x="510" y="591"/>
                  <a:pt x="509" y="594"/>
                  <a:pt x="509" y="594"/>
                </a:cubicBezTo>
                <a:cubicBezTo>
                  <a:pt x="509" y="595"/>
                  <a:pt x="508" y="595"/>
                  <a:pt x="508" y="594"/>
                </a:cubicBezTo>
                <a:cubicBezTo>
                  <a:pt x="507" y="594"/>
                  <a:pt x="507" y="594"/>
                  <a:pt x="504" y="597"/>
                </a:cubicBezTo>
                <a:cubicBezTo>
                  <a:pt x="503" y="599"/>
                  <a:pt x="503" y="601"/>
                  <a:pt x="501" y="603"/>
                </a:cubicBezTo>
                <a:cubicBezTo>
                  <a:pt x="501" y="603"/>
                  <a:pt x="501" y="603"/>
                  <a:pt x="500" y="604"/>
                </a:cubicBezTo>
                <a:cubicBezTo>
                  <a:pt x="500" y="604"/>
                  <a:pt x="500" y="604"/>
                  <a:pt x="500" y="605"/>
                </a:cubicBezTo>
                <a:cubicBezTo>
                  <a:pt x="500" y="606"/>
                  <a:pt x="500" y="608"/>
                  <a:pt x="500" y="609"/>
                </a:cubicBezTo>
                <a:cubicBezTo>
                  <a:pt x="499" y="610"/>
                  <a:pt x="499" y="610"/>
                  <a:pt x="499" y="611"/>
                </a:cubicBezTo>
                <a:cubicBezTo>
                  <a:pt x="498" y="614"/>
                  <a:pt x="498" y="614"/>
                  <a:pt x="497" y="616"/>
                </a:cubicBezTo>
                <a:cubicBezTo>
                  <a:pt x="499" y="617"/>
                  <a:pt x="501" y="616"/>
                  <a:pt x="503" y="616"/>
                </a:cubicBezTo>
                <a:cubicBezTo>
                  <a:pt x="503" y="617"/>
                  <a:pt x="503" y="617"/>
                  <a:pt x="503" y="618"/>
                </a:cubicBezTo>
                <a:cubicBezTo>
                  <a:pt x="505" y="619"/>
                  <a:pt x="510" y="620"/>
                  <a:pt x="515" y="615"/>
                </a:cubicBezTo>
                <a:cubicBezTo>
                  <a:pt x="517" y="612"/>
                  <a:pt x="517" y="609"/>
                  <a:pt x="519" y="606"/>
                </a:cubicBezTo>
                <a:cubicBezTo>
                  <a:pt x="521" y="604"/>
                  <a:pt x="523" y="603"/>
                  <a:pt x="524" y="601"/>
                </a:cubicBezTo>
                <a:cubicBezTo>
                  <a:pt x="526" y="599"/>
                  <a:pt x="526" y="596"/>
                  <a:pt x="528" y="593"/>
                </a:cubicBezTo>
                <a:cubicBezTo>
                  <a:pt x="529" y="592"/>
                  <a:pt x="531" y="592"/>
                  <a:pt x="532" y="591"/>
                </a:cubicBezTo>
                <a:cubicBezTo>
                  <a:pt x="533" y="590"/>
                  <a:pt x="534" y="591"/>
                  <a:pt x="535" y="590"/>
                </a:cubicBezTo>
                <a:cubicBezTo>
                  <a:pt x="536" y="588"/>
                  <a:pt x="535" y="585"/>
                  <a:pt x="536" y="583"/>
                </a:cubicBezTo>
                <a:cubicBezTo>
                  <a:pt x="537" y="582"/>
                  <a:pt x="539" y="581"/>
                  <a:pt x="539" y="579"/>
                </a:cubicBezTo>
                <a:cubicBezTo>
                  <a:pt x="539" y="579"/>
                  <a:pt x="540" y="578"/>
                  <a:pt x="540" y="577"/>
                </a:cubicBezTo>
                <a:cubicBezTo>
                  <a:pt x="540" y="577"/>
                  <a:pt x="540" y="576"/>
                  <a:pt x="540" y="575"/>
                </a:cubicBezTo>
                <a:cubicBezTo>
                  <a:pt x="540" y="575"/>
                  <a:pt x="541" y="575"/>
                  <a:pt x="541" y="574"/>
                </a:cubicBezTo>
                <a:cubicBezTo>
                  <a:pt x="541" y="573"/>
                  <a:pt x="543" y="572"/>
                  <a:pt x="544" y="571"/>
                </a:cubicBezTo>
                <a:moveTo>
                  <a:pt x="577" y="426"/>
                </a:moveTo>
                <a:cubicBezTo>
                  <a:pt x="577" y="425"/>
                  <a:pt x="577" y="423"/>
                  <a:pt x="575" y="421"/>
                </a:cubicBezTo>
                <a:cubicBezTo>
                  <a:pt x="568" y="420"/>
                  <a:pt x="563" y="428"/>
                  <a:pt x="556" y="426"/>
                </a:cubicBezTo>
                <a:cubicBezTo>
                  <a:pt x="555" y="426"/>
                  <a:pt x="554" y="426"/>
                  <a:pt x="552" y="426"/>
                </a:cubicBezTo>
                <a:cubicBezTo>
                  <a:pt x="546" y="427"/>
                  <a:pt x="544" y="426"/>
                  <a:pt x="541" y="425"/>
                </a:cubicBezTo>
                <a:cubicBezTo>
                  <a:pt x="539" y="419"/>
                  <a:pt x="539" y="419"/>
                  <a:pt x="539" y="417"/>
                </a:cubicBezTo>
                <a:cubicBezTo>
                  <a:pt x="538" y="417"/>
                  <a:pt x="537" y="416"/>
                  <a:pt x="537" y="416"/>
                </a:cubicBezTo>
                <a:cubicBezTo>
                  <a:pt x="536" y="414"/>
                  <a:pt x="536" y="412"/>
                  <a:pt x="536" y="411"/>
                </a:cubicBezTo>
                <a:cubicBezTo>
                  <a:pt x="519" y="396"/>
                  <a:pt x="504" y="384"/>
                  <a:pt x="507" y="371"/>
                </a:cubicBezTo>
                <a:cubicBezTo>
                  <a:pt x="507" y="371"/>
                  <a:pt x="507" y="370"/>
                  <a:pt x="507" y="367"/>
                </a:cubicBezTo>
                <a:cubicBezTo>
                  <a:pt x="507" y="365"/>
                  <a:pt x="507" y="364"/>
                  <a:pt x="506" y="362"/>
                </a:cubicBezTo>
                <a:cubicBezTo>
                  <a:pt x="506" y="362"/>
                  <a:pt x="477" y="309"/>
                  <a:pt x="477" y="300"/>
                </a:cubicBezTo>
                <a:cubicBezTo>
                  <a:pt x="474" y="297"/>
                  <a:pt x="470" y="297"/>
                  <a:pt x="468" y="295"/>
                </a:cubicBezTo>
                <a:cubicBezTo>
                  <a:pt x="467" y="295"/>
                  <a:pt x="467" y="295"/>
                  <a:pt x="465" y="295"/>
                </a:cubicBezTo>
                <a:cubicBezTo>
                  <a:pt x="464" y="295"/>
                  <a:pt x="462" y="296"/>
                  <a:pt x="461" y="297"/>
                </a:cubicBezTo>
                <a:cubicBezTo>
                  <a:pt x="460" y="297"/>
                  <a:pt x="460" y="297"/>
                  <a:pt x="460" y="297"/>
                </a:cubicBezTo>
                <a:cubicBezTo>
                  <a:pt x="443" y="293"/>
                  <a:pt x="427" y="284"/>
                  <a:pt x="410" y="284"/>
                </a:cubicBezTo>
                <a:cubicBezTo>
                  <a:pt x="409" y="297"/>
                  <a:pt x="409" y="297"/>
                  <a:pt x="408" y="299"/>
                </a:cubicBezTo>
                <a:cubicBezTo>
                  <a:pt x="408" y="299"/>
                  <a:pt x="407" y="299"/>
                  <a:pt x="406" y="299"/>
                </a:cubicBezTo>
                <a:cubicBezTo>
                  <a:pt x="405" y="299"/>
                  <a:pt x="405" y="299"/>
                  <a:pt x="403" y="299"/>
                </a:cubicBezTo>
                <a:cubicBezTo>
                  <a:pt x="399" y="298"/>
                  <a:pt x="397" y="294"/>
                  <a:pt x="394" y="293"/>
                </a:cubicBezTo>
                <a:cubicBezTo>
                  <a:pt x="390" y="293"/>
                  <a:pt x="386" y="293"/>
                  <a:pt x="381" y="291"/>
                </a:cubicBezTo>
                <a:cubicBezTo>
                  <a:pt x="379" y="283"/>
                  <a:pt x="367" y="283"/>
                  <a:pt x="367" y="283"/>
                </a:cubicBezTo>
                <a:cubicBezTo>
                  <a:pt x="361" y="283"/>
                  <a:pt x="361" y="283"/>
                  <a:pt x="354" y="261"/>
                </a:cubicBezTo>
                <a:cubicBezTo>
                  <a:pt x="355" y="260"/>
                  <a:pt x="355" y="260"/>
                  <a:pt x="360" y="258"/>
                </a:cubicBezTo>
                <a:cubicBezTo>
                  <a:pt x="360" y="258"/>
                  <a:pt x="359" y="257"/>
                  <a:pt x="359" y="256"/>
                </a:cubicBezTo>
                <a:cubicBezTo>
                  <a:pt x="357" y="255"/>
                  <a:pt x="355" y="254"/>
                  <a:pt x="353" y="254"/>
                </a:cubicBezTo>
                <a:cubicBezTo>
                  <a:pt x="337" y="254"/>
                  <a:pt x="337" y="254"/>
                  <a:pt x="329" y="258"/>
                </a:cubicBezTo>
                <a:cubicBezTo>
                  <a:pt x="325" y="255"/>
                  <a:pt x="318" y="249"/>
                  <a:pt x="310" y="257"/>
                </a:cubicBezTo>
                <a:cubicBezTo>
                  <a:pt x="306" y="257"/>
                  <a:pt x="303" y="257"/>
                  <a:pt x="299" y="257"/>
                </a:cubicBezTo>
                <a:cubicBezTo>
                  <a:pt x="299" y="258"/>
                  <a:pt x="299" y="258"/>
                  <a:pt x="285" y="264"/>
                </a:cubicBezTo>
                <a:cubicBezTo>
                  <a:pt x="285" y="264"/>
                  <a:pt x="285" y="264"/>
                  <a:pt x="284" y="264"/>
                </a:cubicBezTo>
                <a:cubicBezTo>
                  <a:pt x="279" y="263"/>
                  <a:pt x="274" y="265"/>
                  <a:pt x="270" y="261"/>
                </a:cubicBezTo>
                <a:cubicBezTo>
                  <a:pt x="270" y="261"/>
                  <a:pt x="268" y="260"/>
                  <a:pt x="268" y="260"/>
                </a:cubicBezTo>
                <a:cubicBezTo>
                  <a:pt x="266" y="263"/>
                  <a:pt x="265" y="269"/>
                  <a:pt x="265" y="269"/>
                </a:cubicBezTo>
                <a:cubicBezTo>
                  <a:pt x="263" y="270"/>
                  <a:pt x="262" y="271"/>
                  <a:pt x="257" y="270"/>
                </a:cubicBezTo>
                <a:cubicBezTo>
                  <a:pt x="256" y="273"/>
                  <a:pt x="256" y="276"/>
                  <a:pt x="255" y="280"/>
                </a:cubicBezTo>
                <a:cubicBezTo>
                  <a:pt x="253" y="280"/>
                  <a:pt x="250" y="279"/>
                  <a:pt x="247" y="281"/>
                </a:cubicBezTo>
                <a:cubicBezTo>
                  <a:pt x="246" y="286"/>
                  <a:pt x="244" y="291"/>
                  <a:pt x="243" y="297"/>
                </a:cubicBezTo>
                <a:cubicBezTo>
                  <a:pt x="243" y="298"/>
                  <a:pt x="243" y="299"/>
                  <a:pt x="243" y="301"/>
                </a:cubicBezTo>
                <a:cubicBezTo>
                  <a:pt x="240" y="301"/>
                  <a:pt x="238" y="301"/>
                  <a:pt x="236" y="301"/>
                </a:cubicBezTo>
                <a:cubicBezTo>
                  <a:pt x="235" y="307"/>
                  <a:pt x="227" y="311"/>
                  <a:pt x="224" y="311"/>
                </a:cubicBezTo>
                <a:cubicBezTo>
                  <a:pt x="220" y="319"/>
                  <a:pt x="213" y="326"/>
                  <a:pt x="211" y="334"/>
                </a:cubicBezTo>
                <a:cubicBezTo>
                  <a:pt x="210" y="334"/>
                  <a:pt x="210" y="334"/>
                  <a:pt x="209" y="334"/>
                </a:cubicBezTo>
                <a:cubicBezTo>
                  <a:pt x="209" y="334"/>
                  <a:pt x="209" y="334"/>
                  <a:pt x="207" y="335"/>
                </a:cubicBezTo>
                <a:cubicBezTo>
                  <a:pt x="207" y="335"/>
                  <a:pt x="206" y="335"/>
                  <a:pt x="205" y="335"/>
                </a:cubicBezTo>
                <a:cubicBezTo>
                  <a:pt x="204" y="348"/>
                  <a:pt x="204" y="349"/>
                  <a:pt x="198" y="351"/>
                </a:cubicBezTo>
                <a:cubicBezTo>
                  <a:pt x="198" y="351"/>
                  <a:pt x="198" y="352"/>
                  <a:pt x="197" y="353"/>
                </a:cubicBezTo>
                <a:cubicBezTo>
                  <a:pt x="197" y="354"/>
                  <a:pt x="197" y="356"/>
                  <a:pt x="198" y="357"/>
                </a:cubicBezTo>
                <a:cubicBezTo>
                  <a:pt x="206" y="359"/>
                  <a:pt x="206" y="359"/>
                  <a:pt x="207" y="361"/>
                </a:cubicBezTo>
                <a:cubicBezTo>
                  <a:pt x="204" y="366"/>
                  <a:pt x="204" y="366"/>
                  <a:pt x="204" y="381"/>
                </a:cubicBezTo>
                <a:cubicBezTo>
                  <a:pt x="204" y="382"/>
                  <a:pt x="204" y="383"/>
                  <a:pt x="204" y="386"/>
                </a:cubicBezTo>
                <a:cubicBezTo>
                  <a:pt x="204" y="386"/>
                  <a:pt x="204" y="386"/>
                  <a:pt x="200" y="390"/>
                </a:cubicBezTo>
                <a:cubicBezTo>
                  <a:pt x="200" y="393"/>
                  <a:pt x="201" y="396"/>
                  <a:pt x="202" y="399"/>
                </a:cubicBezTo>
                <a:cubicBezTo>
                  <a:pt x="202" y="402"/>
                  <a:pt x="202" y="402"/>
                  <a:pt x="202" y="402"/>
                </a:cubicBezTo>
                <a:cubicBezTo>
                  <a:pt x="202" y="413"/>
                  <a:pt x="220" y="423"/>
                  <a:pt x="220" y="424"/>
                </a:cubicBezTo>
                <a:cubicBezTo>
                  <a:pt x="220" y="430"/>
                  <a:pt x="220" y="435"/>
                  <a:pt x="234" y="438"/>
                </a:cubicBezTo>
                <a:cubicBezTo>
                  <a:pt x="235" y="441"/>
                  <a:pt x="235" y="441"/>
                  <a:pt x="235" y="445"/>
                </a:cubicBezTo>
                <a:cubicBezTo>
                  <a:pt x="247" y="456"/>
                  <a:pt x="255" y="455"/>
                  <a:pt x="255" y="455"/>
                </a:cubicBezTo>
                <a:cubicBezTo>
                  <a:pt x="255" y="454"/>
                  <a:pt x="256" y="452"/>
                  <a:pt x="257" y="451"/>
                </a:cubicBezTo>
                <a:cubicBezTo>
                  <a:pt x="260" y="450"/>
                  <a:pt x="262" y="451"/>
                  <a:pt x="265" y="451"/>
                </a:cubicBezTo>
                <a:cubicBezTo>
                  <a:pt x="266" y="451"/>
                  <a:pt x="266" y="451"/>
                  <a:pt x="268" y="451"/>
                </a:cubicBezTo>
                <a:cubicBezTo>
                  <a:pt x="270" y="451"/>
                  <a:pt x="273" y="451"/>
                  <a:pt x="275" y="451"/>
                </a:cubicBezTo>
                <a:cubicBezTo>
                  <a:pt x="277" y="456"/>
                  <a:pt x="281" y="455"/>
                  <a:pt x="290" y="453"/>
                </a:cubicBezTo>
                <a:cubicBezTo>
                  <a:pt x="293" y="447"/>
                  <a:pt x="295" y="447"/>
                  <a:pt x="305" y="449"/>
                </a:cubicBezTo>
                <a:cubicBezTo>
                  <a:pt x="305" y="449"/>
                  <a:pt x="306" y="449"/>
                  <a:pt x="306" y="449"/>
                </a:cubicBezTo>
                <a:cubicBezTo>
                  <a:pt x="312" y="443"/>
                  <a:pt x="317" y="446"/>
                  <a:pt x="319" y="446"/>
                </a:cubicBezTo>
                <a:cubicBezTo>
                  <a:pt x="321" y="456"/>
                  <a:pt x="323" y="457"/>
                  <a:pt x="327" y="458"/>
                </a:cubicBezTo>
                <a:cubicBezTo>
                  <a:pt x="334" y="458"/>
                  <a:pt x="341" y="458"/>
                  <a:pt x="347" y="459"/>
                </a:cubicBezTo>
                <a:cubicBezTo>
                  <a:pt x="347" y="461"/>
                  <a:pt x="347" y="463"/>
                  <a:pt x="347" y="467"/>
                </a:cubicBezTo>
                <a:cubicBezTo>
                  <a:pt x="347" y="467"/>
                  <a:pt x="345" y="485"/>
                  <a:pt x="343" y="489"/>
                </a:cubicBezTo>
                <a:cubicBezTo>
                  <a:pt x="342" y="489"/>
                  <a:pt x="341" y="489"/>
                  <a:pt x="341" y="489"/>
                </a:cubicBezTo>
                <a:cubicBezTo>
                  <a:pt x="340" y="490"/>
                  <a:pt x="340" y="491"/>
                  <a:pt x="340" y="491"/>
                </a:cubicBezTo>
                <a:cubicBezTo>
                  <a:pt x="355" y="500"/>
                  <a:pt x="356" y="518"/>
                  <a:pt x="365" y="531"/>
                </a:cubicBezTo>
                <a:cubicBezTo>
                  <a:pt x="364" y="532"/>
                  <a:pt x="364" y="533"/>
                  <a:pt x="364" y="533"/>
                </a:cubicBezTo>
                <a:cubicBezTo>
                  <a:pt x="364" y="534"/>
                  <a:pt x="364" y="535"/>
                  <a:pt x="364" y="536"/>
                </a:cubicBezTo>
                <a:cubicBezTo>
                  <a:pt x="364" y="540"/>
                  <a:pt x="365" y="540"/>
                  <a:pt x="367" y="541"/>
                </a:cubicBezTo>
                <a:cubicBezTo>
                  <a:pt x="367" y="553"/>
                  <a:pt x="357" y="562"/>
                  <a:pt x="356" y="574"/>
                </a:cubicBezTo>
                <a:cubicBezTo>
                  <a:pt x="356" y="580"/>
                  <a:pt x="357" y="580"/>
                  <a:pt x="361" y="583"/>
                </a:cubicBezTo>
                <a:cubicBezTo>
                  <a:pt x="361" y="589"/>
                  <a:pt x="361" y="591"/>
                  <a:pt x="366" y="594"/>
                </a:cubicBezTo>
                <a:cubicBezTo>
                  <a:pt x="368" y="603"/>
                  <a:pt x="368" y="603"/>
                  <a:pt x="370" y="604"/>
                </a:cubicBezTo>
                <a:cubicBezTo>
                  <a:pt x="370" y="607"/>
                  <a:pt x="369" y="610"/>
                  <a:pt x="369" y="613"/>
                </a:cubicBezTo>
                <a:cubicBezTo>
                  <a:pt x="369" y="614"/>
                  <a:pt x="375" y="632"/>
                  <a:pt x="382" y="639"/>
                </a:cubicBezTo>
                <a:cubicBezTo>
                  <a:pt x="381" y="642"/>
                  <a:pt x="381" y="642"/>
                  <a:pt x="383" y="645"/>
                </a:cubicBezTo>
                <a:cubicBezTo>
                  <a:pt x="383" y="646"/>
                  <a:pt x="383" y="646"/>
                  <a:pt x="383" y="647"/>
                </a:cubicBezTo>
                <a:cubicBezTo>
                  <a:pt x="382" y="648"/>
                  <a:pt x="380" y="649"/>
                  <a:pt x="380" y="650"/>
                </a:cubicBezTo>
                <a:cubicBezTo>
                  <a:pt x="380" y="650"/>
                  <a:pt x="381" y="651"/>
                  <a:pt x="381" y="651"/>
                </a:cubicBezTo>
                <a:cubicBezTo>
                  <a:pt x="382" y="651"/>
                  <a:pt x="383" y="651"/>
                  <a:pt x="383" y="651"/>
                </a:cubicBezTo>
                <a:cubicBezTo>
                  <a:pt x="383" y="654"/>
                  <a:pt x="383" y="654"/>
                  <a:pt x="386" y="656"/>
                </a:cubicBezTo>
                <a:cubicBezTo>
                  <a:pt x="389" y="656"/>
                  <a:pt x="391" y="656"/>
                  <a:pt x="394" y="656"/>
                </a:cubicBezTo>
                <a:cubicBezTo>
                  <a:pt x="398" y="655"/>
                  <a:pt x="398" y="655"/>
                  <a:pt x="401" y="654"/>
                </a:cubicBezTo>
                <a:cubicBezTo>
                  <a:pt x="404" y="654"/>
                  <a:pt x="408" y="654"/>
                  <a:pt x="412" y="653"/>
                </a:cubicBezTo>
                <a:cubicBezTo>
                  <a:pt x="413" y="653"/>
                  <a:pt x="413" y="652"/>
                  <a:pt x="413" y="651"/>
                </a:cubicBezTo>
                <a:cubicBezTo>
                  <a:pt x="422" y="650"/>
                  <a:pt x="422" y="650"/>
                  <a:pt x="424" y="647"/>
                </a:cubicBezTo>
                <a:cubicBezTo>
                  <a:pt x="424" y="647"/>
                  <a:pt x="451" y="634"/>
                  <a:pt x="448" y="620"/>
                </a:cubicBezTo>
                <a:cubicBezTo>
                  <a:pt x="448" y="619"/>
                  <a:pt x="460" y="612"/>
                  <a:pt x="465" y="610"/>
                </a:cubicBezTo>
                <a:cubicBezTo>
                  <a:pt x="466" y="606"/>
                  <a:pt x="466" y="606"/>
                  <a:pt x="464" y="592"/>
                </a:cubicBezTo>
                <a:cubicBezTo>
                  <a:pt x="476" y="582"/>
                  <a:pt x="492" y="578"/>
                  <a:pt x="500" y="564"/>
                </a:cubicBezTo>
                <a:cubicBezTo>
                  <a:pt x="500" y="563"/>
                  <a:pt x="501" y="562"/>
                  <a:pt x="501" y="560"/>
                </a:cubicBezTo>
                <a:cubicBezTo>
                  <a:pt x="502" y="558"/>
                  <a:pt x="502" y="557"/>
                  <a:pt x="501" y="555"/>
                </a:cubicBezTo>
                <a:cubicBezTo>
                  <a:pt x="502" y="551"/>
                  <a:pt x="503" y="547"/>
                  <a:pt x="503" y="542"/>
                </a:cubicBezTo>
                <a:cubicBezTo>
                  <a:pt x="499" y="535"/>
                  <a:pt x="505" y="528"/>
                  <a:pt x="502" y="521"/>
                </a:cubicBezTo>
                <a:cubicBezTo>
                  <a:pt x="502" y="519"/>
                  <a:pt x="502" y="519"/>
                  <a:pt x="502" y="519"/>
                </a:cubicBezTo>
                <a:cubicBezTo>
                  <a:pt x="515" y="479"/>
                  <a:pt x="568" y="470"/>
                  <a:pt x="577" y="426"/>
                </a:cubicBezTo>
                <a:moveTo>
                  <a:pt x="133" y="516"/>
                </a:moveTo>
                <a:cubicBezTo>
                  <a:pt x="132" y="514"/>
                  <a:pt x="129" y="503"/>
                  <a:pt x="124" y="501"/>
                </a:cubicBezTo>
                <a:cubicBezTo>
                  <a:pt x="123" y="501"/>
                  <a:pt x="122" y="501"/>
                  <a:pt x="120" y="501"/>
                </a:cubicBezTo>
                <a:cubicBezTo>
                  <a:pt x="114" y="498"/>
                  <a:pt x="113" y="486"/>
                  <a:pt x="105" y="490"/>
                </a:cubicBezTo>
                <a:cubicBezTo>
                  <a:pt x="103" y="490"/>
                  <a:pt x="101" y="490"/>
                  <a:pt x="99" y="489"/>
                </a:cubicBezTo>
                <a:cubicBezTo>
                  <a:pt x="96" y="486"/>
                  <a:pt x="96" y="486"/>
                  <a:pt x="93" y="486"/>
                </a:cubicBezTo>
                <a:cubicBezTo>
                  <a:pt x="93" y="487"/>
                  <a:pt x="93" y="489"/>
                  <a:pt x="93" y="490"/>
                </a:cubicBezTo>
                <a:cubicBezTo>
                  <a:pt x="89" y="489"/>
                  <a:pt x="89" y="488"/>
                  <a:pt x="89" y="486"/>
                </a:cubicBezTo>
                <a:cubicBezTo>
                  <a:pt x="89" y="486"/>
                  <a:pt x="90" y="485"/>
                  <a:pt x="90" y="485"/>
                </a:cubicBezTo>
                <a:cubicBezTo>
                  <a:pt x="83" y="478"/>
                  <a:pt x="82" y="478"/>
                  <a:pt x="80" y="478"/>
                </a:cubicBezTo>
                <a:cubicBezTo>
                  <a:pt x="80" y="478"/>
                  <a:pt x="80" y="478"/>
                  <a:pt x="79" y="477"/>
                </a:cubicBezTo>
                <a:cubicBezTo>
                  <a:pt x="77" y="475"/>
                  <a:pt x="77" y="475"/>
                  <a:pt x="74" y="476"/>
                </a:cubicBezTo>
                <a:cubicBezTo>
                  <a:pt x="75" y="477"/>
                  <a:pt x="75" y="479"/>
                  <a:pt x="76" y="481"/>
                </a:cubicBezTo>
                <a:cubicBezTo>
                  <a:pt x="75" y="481"/>
                  <a:pt x="74" y="481"/>
                  <a:pt x="73" y="481"/>
                </a:cubicBezTo>
                <a:cubicBezTo>
                  <a:pt x="73" y="480"/>
                  <a:pt x="73" y="479"/>
                  <a:pt x="72" y="478"/>
                </a:cubicBezTo>
                <a:cubicBezTo>
                  <a:pt x="72" y="477"/>
                  <a:pt x="73" y="476"/>
                  <a:pt x="73" y="475"/>
                </a:cubicBezTo>
                <a:cubicBezTo>
                  <a:pt x="73" y="475"/>
                  <a:pt x="73" y="474"/>
                  <a:pt x="73" y="474"/>
                </a:cubicBezTo>
                <a:cubicBezTo>
                  <a:pt x="73" y="472"/>
                  <a:pt x="73" y="472"/>
                  <a:pt x="68" y="470"/>
                </a:cubicBezTo>
                <a:cubicBezTo>
                  <a:pt x="68" y="470"/>
                  <a:pt x="68" y="470"/>
                  <a:pt x="68" y="470"/>
                </a:cubicBezTo>
                <a:cubicBezTo>
                  <a:pt x="68" y="470"/>
                  <a:pt x="67" y="470"/>
                  <a:pt x="66" y="470"/>
                </a:cubicBezTo>
                <a:cubicBezTo>
                  <a:pt x="67" y="474"/>
                  <a:pt x="67" y="474"/>
                  <a:pt x="67" y="475"/>
                </a:cubicBezTo>
                <a:cubicBezTo>
                  <a:pt x="66" y="475"/>
                  <a:pt x="65" y="475"/>
                  <a:pt x="65" y="475"/>
                </a:cubicBezTo>
                <a:cubicBezTo>
                  <a:pt x="65" y="474"/>
                  <a:pt x="64" y="473"/>
                  <a:pt x="64" y="472"/>
                </a:cubicBezTo>
                <a:cubicBezTo>
                  <a:pt x="65" y="471"/>
                  <a:pt x="66" y="470"/>
                  <a:pt x="66" y="469"/>
                </a:cubicBezTo>
                <a:cubicBezTo>
                  <a:pt x="65" y="461"/>
                  <a:pt x="65" y="461"/>
                  <a:pt x="64" y="459"/>
                </a:cubicBezTo>
                <a:cubicBezTo>
                  <a:pt x="64" y="459"/>
                  <a:pt x="63" y="459"/>
                  <a:pt x="62" y="459"/>
                </a:cubicBezTo>
                <a:cubicBezTo>
                  <a:pt x="62" y="457"/>
                  <a:pt x="62" y="454"/>
                  <a:pt x="61" y="451"/>
                </a:cubicBezTo>
                <a:cubicBezTo>
                  <a:pt x="59" y="446"/>
                  <a:pt x="55" y="442"/>
                  <a:pt x="52" y="437"/>
                </a:cubicBezTo>
                <a:cubicBezTo>
                  <a:pt x="51" y="437"/>
                  <a:pt x="50" y="436"/>
                  <a:pt x="49" y="436"/>
                </a:cubicBezTo>
                <a:cubicBezTo>
                  <a:pt x="49" y="435"/>
                  <a:pt x="48" y="435"/>
                  <a:pt x="48" y="434"/>
                </a:cubicBezTo>
                <a:cubicBezTo>
                  <a:pt x="47" y="435"/>
                  <a:pt x="45" y="435"/>
                  <a:pt x="45" y="435"/>
                </a:cubicBezTo>
                <a:cubicBezTo>
                  <a:pt x="44" y="435"/>
                  <a:pt x="44" y="435"/>
                  <a:pt x="44" y="435"/>
                </a:cubicBezTo>
                <a:cubicBezTo>
                  <a:pt x="44" y="435"/>
                  <a:pt x="34" y="422"/>
                  <a:pt x="32" y="419"/>
                </a:cubicBezTo>
                <a:cubicBezTo>
                  <a:pt x="32" y="419"/>
                  <a:pt x="32" y="418"/>
                  <a:pt x="31" y="417"/>
                </a:cubicBezTo>
                <a:cubicBezTo>
                  <a:pt x="30" y="415"/>
                  <a:pt x="30" y="415"/>
                  <a:pt x="30" y="412"/>
                </a:cubicBezTo>
                <a:cubicBezTo>
                  <a:pt x="30" y="412"/>
                  <a:pt x="30" y="412"/>
                  <a:pt x="29" y="412"/>
                </a:cubicBezTo>
                <a:cubicBezTo>
                  <a:pt x="29" y="412"/>
                  <a:pt x="28" y="413"/>
                  <a:pt x="28" y="413"/>
                </a:cubicBezTo>
                <a:cubicBezTo>
                  <a:pt x="27" y="412"/>
                  <a:pt x="27" y="412"/>
                  <a:pt x="26" y="408"/>
                </a:cubicBezTo>
                <a:cubicBezTo>
                  <a:pt x="26" y="408"/>
                  <a:pt x="27" y="407"/>
                  <a:pt x="27" y="407"/>
                </a:cubicBezTo>
                <a:cubicBezTo>
                  <a:pt x="26" y="406"/>
                  <a:pt x="26" y="405"/>
                  <a:pt x="25" y="404"/>
                </a:cubicBezTo>
                <a:cubicBezTo>
                  <a:pt x="24" y="406"/>
                  <a:pt x="24" y="406"/>
                  <a:pt x="24" y="406"/>
                </a:cubicBezTo>
                <a:cubicBezTo>
                  <a:pt x="24" y="406"/>
                  <a:pt x="24" y="406"/>
                  <a:pt x="24" y="406"/>
                </a:cubicBezTo>
                <a:cubicBezTo>
                  <a:pt x="23" y="405"/>
                  <a:pt x="22" y="405"/>
                  <a:pt x="22" y="405"/>
                </a:cubicBezTo>
                <a:cubicBezTo>
                  <a:pt x="22" y="406"/>
                  <a:pt x="22" y="407"/>
                  <a:pt x="22" y="409"/>
                </a:cubicBezTo>
                <a:cubicBezTo>
                  <a:pt x="21" y="409"/>
                  <a:pt x="21" y="409"/>
                  <a:pt x="21" y="410"/>
                </a:cubicBezTo>
                <a:cubicBezTo>
                  <a:pt x="20" y="406"/>
                  <a:pt x="20" y="406"/>
                  <a:pt x="18" y="405"/>
                </a:cubicBezTo>
                <a:cubicBezTo>
                  <a:pt x="18" y="405"/>
                  <a:pt x="17" y="405"/>
                  <a:pt x="16" y="405"/>
                </a:cubicBezTo>
                <a:cubicBezTo>
                  <a:pt x="16" y="404"/>
                  <a:pt x="15" y="404"/>
                  <a:pt x="15" y="403"/>
                </a:cubicBezTo>
                <a:cubicBezTo>
                  <a:pt x="15" y="402"/>
                  <a:pt x="15" y="401"/>
                  <a:pt x="14" y="399"/>
                </a:cubicBezTo>
                <a:cubicBezTo>
                  <a:pt x="13" y="398"/>
                  <a:pt x="12" y="397"/>
                  <a:pt x="12" y="396"/>
                </a:cubicBezTo>
                <a:cubicBezTo>
                  <a:pt x="12" y="396"/>
                  <a:pt x="12" y="409"/>
                  <a:pt x="11" y="413"/>
                </a:cubicBezTo>
                <a:cubicBezTo>
                  <a:pt x="9" y="402"/>
                  <a:pt x="10" y="396"/>
                  <a:pt x="10" y="393"/>
                </a:cubicBezTo>
                <a:cubicBezTo>
                  <a:pt x="10" y="392"/>
                  <a:pt x="10" y="392"/>
                  <a:pt x="10" y="392"/>
                </a:cubicBezTo>
                <a:cubicBezTo>
                  <a:pt x="10" y="392"/>
                  <a:pt x="10" y="392"/>
                  <a:pt x="9" y="392"/>
                </a:cubicBezTo>
                <a:cubicBezTo>
                  <a:pt x="9" y="394"/>
                  <a:pt x="9" y="394"/>
                  <a:pt x="9" y="397"/>
                </a:cubicBezTo>
                <a:cubicBezTo>
                  <a:pt x="8" y="397"/>
                  <a:pt x="8" y="397"/>
                  <a:pt x="7" y="398"/>
                </a:cubicBezTo>
                <a:cubicBezTo>
                  <a:pt x="7" y="399"/>
                  <a:pt x="6" y="401"/>
                  <a:pt x="6" y="401"/>
                </a:cubicBezTo>
                <a:cubicBezTo>
                  <a:pt x="6" y="404"/>
                  <a:pt x="6" y="406"/>
                  <a:pt x="6" y="410"/>
                </a:cubicBezTo>
                <a:cubicBezTo>
                  <a:pt x="2" y="424"/>
                  <a:pt x="12" y="436"/>
                  <a:pt x="10" y="449"/>
                </a:cubicBezTo>
                <a:cubicBezTo>
                  <a:pt x="11" y="454"/>
                  <a:pt x="11" y="454"/>
                  <a:pt x="11" y="456"/>
                </a:cubicBezTo>
                <a:cubicBezTo>
                  <a:pt x="12" y="461"/>
                  <a:pt x="12" y="461"/>
                  <a:pt x="13" y="465"/>
                </a:cubicBezTo>
                <a:cubicBezTo>
                  <a:pt x="13" y="465"/>
                  <a:pt x="13" y="465"/>
                  <a:pt x="13" y="466"/>
                </a:cubicBezTo>
                <a:cubicBezTo>
                  <a:pt x="16" y="475"/>
                  <a:pt x="16" y="475"/>
                  <a:pt x="16" y="476"/>
                </a:cubicBezTo>
                <a:cubicBezTo>
                  <a:pt x="17" y="477"/>
                  <a:pt x="17" y="478"/>
                  <a:pt x="17" y="479"/>
                </a:cubicBezTo>
                <a:cubicBezTo>
                  <a:pt x="17" y="479"/>
                  <a:pt x="18" y="484"/>
                  <a:pt x="21" y="492"/>
                </a:cubicBezTo>
                <a:cubicBezTo>
                  <a:pt x="21" y="493"/>
                  <a:pt x="21" y="493"/>
                  <a:pt x="22" y="494"/>
                </a:cubicBezTo>
                <a:cubicBezTo>
                  <a:pt x="25" y="502"/>
                  <a:pt x="28" y="509"/>
                  <a:pt x="32" y="517"/>
                </a:cubicBezTo>
                <a:cubicBezTo>
                  <a:pt x="32" y="518"/>
                  <a:pt x="32" y="519"/>
                  <a:pt x="33" y="520"/>
                </a:cubicBezTo>
                <a:cubicBezTo>
                  <a:pt x="38" y="531"/>
                  <a:pt x="50" y="555"/>
                  <a:pt x="61" y="564"/>
                </a:cubicBezTo>
                <a:cubicBezTo>
                  <a:pt x="64" y="567"/>
                  <a:pt x="66" y="571"/>
                  <a:pt x="68" y="575"/>
                </a:cubicBezTo>
                <a:cubicBezTo>
                  <a:pt x="69" y="576"/>
                  <a:pt x="70" y="577"/>
                  <a:pt x="70" y="578"/>
                </a:cubicBezTo>
                <a:cubicBezTo>
                  <a:pt x="70" y="579"/>
                  <a:pt x="70" y="579"/>
                  <a:pt x="70" y="579"/>
                </a:cubicBezTo>
                <a:cubicBezTo>
                  <a:pt x="71" y="579"/>
                  <a:pt x="71" y="579"/>
                  <a:pt x="72" y="580"/>
                </a:cubicBezTo>
                <a:cubicBezTo>
                  <a:pt x="72" y="581"/>
                  <a:pt x="72" y="581"/>
                  <a:pt x="73" y="582"/>
                </a:cubicBezTo>
                <a:cubicBezTo>
                  <a:pt x="73" y="582"/>
                  <a:pt x="73" y="582"/>
                  <a:pt x="73" y="583"/>
                </a:cubicBezTo>
                <a:cubicBezTo>
                  <a:pt x="75" y="586"/>
                  <a:pt x="75" y="586"/>
                  <a:pt x="76" y="587"/>
                </a:cubicBezTo>
                <a:cubicBezTo>
                  <a:pt x="76" y="587"/>
                  <a:pt x="76" y="587"/>
                  <a:pt x="76" y="587"/>
                </a:cubicBezTo>
                <a:cubicBezTo>
                  <a:pt x="77" y="588"/>
                  <a:pt x="77" y="588"/>
                  <a:pt x="78" y="590"/>
                </a:cubicBezTo>
                <a:cubicBezTo>
                  <a:pt x="78" y="590"/>
                  <a:pt x="79" y="591"/>
                  <a:pt x="79" y="591"/>
                </a:cubicBezTo>
                <a:cubicBezTo>
                  <a:pt x="79" y="592"/>
                  <a:pt x="79" y="592"/>
                  <a:pt x="79" y="592"/>
                </a:cubicBezTo>
                <a:cubicBezTo>
                  <a:pt x="79" y="592"/>
                  <a:pt x="80" y="592"/>
                  <a:pt x="80" y="592"/>
                </a:cubicBezTo>
                <a:cubicBezTo>
                  <a:pt x="81" y="594"/>
                  <a:pt x="81" y="595"/>
                  <a:pt x="83" y="597"/>
                </a:cubicBezTo>
                <a:cubicBezTo>
                  <a:pt x="83" y="597"/>
                  <a:pt x="84" y="598"/>
                  <a:pt x="84" y="598"/>
                </a:cubicBezTo>
                <a:cubicBezTo>
                  <a:pt x="84" y="598"/>
                  <a:pt x="84" y="599"/>
                  <a:pt x="85" y="599"/>
                </a:cubicBezTo>
                <a:cubicBezTo>
                  <a:pt x="87" y="602"/>
                  <a:pt x="89" y="606"/>
                  <a:pt x="92" y="609"/>
                </a:cubicBezTo>
                <a:cubicBezTo>
                  <a:pt x="92" y="609"/>
                  <a:pt x="100" y="619"/>
                  <a:pt x="102" y="622"/>
                </a:cubicBezTo>
                <a:cubicBezTo>
                  <a:pt x="103" y="622"/>
                  <a:pt x="103" y="623"/>
                  <a:pt x="103" y="623"/>
                </a:cubicBezTo>
                <a:cubicBezTo>
                  <a:pt x="110" y="630"/>
                  <a:pt x="117" y="637"/>
                  <a:pt x="123" y="644"/>
                </a:cubicBezTo>
                <a:cubicBezTo>
                  <a:pt x="124" y="645"/>
                  <a:pt x="124" y="645"/>
                  <a:pt x="126" y="647"/>
                </a:cubicBezTo>
                <a:cubicBezTo>
                  <a:pt x="126" y="647"/>
                  <a:pt x="127" y="648"/>
                  <a:pt x="127" y="648"/>
                </a:cubicBezTo>
                <a:cubicBezTo>
                  <a:pt x="148" y="666"/>
                  <a:pt x="148" y="666"/>
                  <a:pt x="152" y="669"/>
                </a:cubicBezTo>
                <a:cubicBezTo>
                  <a:pt x="156" y="672"/>
                  <a:pt x="160" y="675"/>
                  <a:pt x="165" y="678"/>
                </a:cubicBezTo>
                <a:cubicBezTo>
                  <a:pt x="165" y="678"/>
                  <a:pt x="165" y="678"/>
                  <a:pt x="165" y="678"/>
                </a:cubicBezTo>
                <a:cubicBezTo>
                  <a:pt x="156" y="672"/>
                  <a:pt x="156" y="672"/>
                  <a:pt x="156" y="672"/>
                </a:cubicBezTo>
                <a:cubicBezTo>
                  <a:pt x="157" y="672"/>
                  <a:pt x="157" y="672"/>
                  <a:pt x="157" y="672"/>
                </a:cubicBezTo>
                <a:cubicBezTo>
                  <a:pt x="158" y="673"/>
                  <a:pt x="159" y="674"/>
                  <a:pt x="161" y="675"/>
                </a:cubicBezTo>
                <a:cubicBezTo>
                  <a:pt x="161" y="675"/>
                  <a:pt x="161" y="676"/>
                  <a:pt x="162" y="676"/>
                </a:cubicBezTo>
                <a:cubicBezTo>
                  <a:pt x="163" y="677"/>
                  <a:pt x="165" y="678"/>
                  <a:pt x="167" y="680"/>
                </a:cubicBezTo>
                <a:cubicBezTo>
                  <a:pt x="169" y="681"/>
                  <a:pt x="169" y="681"/>
                  <a:pt x="178" y="687"/>
                </a:cubicBezTo>
                <a:cubicBezTo>
                  <a:pt x="177" y="686"/>
                  <a:pt x="175" y="685"/>
                  <a:pt x="174" y="685"/>
                </a:cubicBezTo>
                <a:cubicBezTo>
                  <a:pt x="174" y="684"/>
                  <a:pt x="174" y="684"/>
                  <a:pt x="173" y="684"/>
                </a:cubicBezTo>
                <a:cubicBezTo>
                  <a:pt x="172" y="683"/>
                  <a:pt x="172" y="683"/>
                  <a:pt x="171" y="683"/>
                </a:cubicBezTo>
                <a:cubicBezTo>
                  <a:pt x="172" y="683"/>
                  <a:pt x="172" y="683"/>
                  <a:pt x="172" y="683"/>
                </a:cubicBezTo>
                <a:cubicBezTo>
                  <a:pt x="173" y="684"/>
                  <a:pt x="174" y="684"/>
                  <a:pt x="175" y="685"/>
                </a:cubicBezTo>
                <a:cubicBezTo>
                  <a:pt x="177" y="686"/>
                  <a:pt x="180" y="688"/>
                  <a:pt x="182" y="689"/>
                </a:cubicBezTo>
                <a:cubicBezTo>
                  <a:pt x="181" y="689"/>
                  <a:pt x="179" y="688"/>
                  <a:pt x="178" y="687"/>
                </a:cubicBezTo>
                <a:cubicBezTo>
                  <a:pt x="179" y="688"/>
                  <a:pt x="180" y="688"/>
                  <a:pt x="181" y="689"/>
                </a:cubicBezTo>
                <a:cubicBezTo>
                  <a:pt x="186" y="692"/>
                  <a:pt x="191" y="695"/>
                  <a:pt x="196" y="698"/>
                </a:cubicBezTo>
                <a:cubicBezTo>
                  <a:pt x="197" y="698"/>
                  <a:pt x="197" y="698"/>
                  <a:pt x="198" y="699"/>
                </a:cubicBezTo>
                <a:cubicBezTo>
                  <a:pt x="199" y="700"/>
                  <a:pt x="201" y="700"/>
                  <a:pt x="202" y="701"/>
                </a:cubicBezTo>
                <a:cubicBezTo>
                  <a:pt x="203" y="701"/>
                  <a:pt x="203" y="701"/>
                  <a:pt x="203" y="702"/>
                </a:cubicBezTo>
                <a:cubicBezTo>
                  <a:pt x="207" y="703"/>
                  <a:pt x="210" y="705"/>
                  <a:pt x="213" y="706"/>
                </a:cubicBezTo>
                <a:cubicBezTo>
                  <a:pt x="214" y="707"/>
                  <a:pt x="214" y="707"/>
                  <a:pt x="214" y="707"/>
                </a:cubicBezTo>
                <a:cubicBezTo>
                  <a:pt x="215" y="707"/>
                  <a:pt x="215" y="707"/>
                  <a:pt x="215" y="707"/>
                </a:cubicBezTo>
                <a:cubicBezTo>
                  <a:pt x="215" y="708"/>
                  <a:pt x="215" y="708"/>
                  <a:pt x="215" y="708"/>
                </a:cubicBezTo>
                <a:cubicBezTo>
                  <a:pt x="219" y="709"/>
                  <a:pt x="219" y="709"/>
                  <a:pt x="220" y="710"/>
                </a:cubicBezTo>
                <a:cubicBezTo>
                  <a:pt x="221" y="710"/>
                  <a:pt x="221" y="710"/>
                  <a:pt x="221" y="710"/>
                </a:cubicBezTo>
                <a:cubicBezTo>
                  <a:pt x="228" y="713"/>
                  <a:pt x="237" y="717"/>
                  <a:pt x="237" y="717"/>
                </a:cubicBezTo>
                <a:cubicBezTo>
                  <a:pt x="237" y="717"/>
                  <a:pt x="238" y="717"/>
                  <a:pt x="238" y="717"/>
                </a:cubicBezTo>
                <a:cubicBezTo>
                  <a:pt x="240" y="718"/>
                  <a:pt x="240" y="718"/>
                  <a:pt x="243" y="719"/>
                </a:cubicBezTo>
                <a:cubicBezTo>
                  <a:pt x="243" y="719"/>
                  <a:pt x="243" y="719"/>
                  <a:pt x="245" y="719"/>
                </a:cubicBezTo>
                <a:cubicBezTo>
                  <a:pt x="245" y="719"/>
                  <a:pt x="245" y="719"/>
                  <a:pt x="245" y="719"/>
                </a:cubicBezTo>
                <a:cubicBezTo>
                  <a:pt x="241" y="717"/>
                  <a:pt x="241" y="717"/>
                  <a:pt x="239" y="717"/>
                </a:cubicBezTo>
                <a:cubicBezTo>
                  <a:pt x="238" y="717"/>
                  <a:pt x="238" y="716"/>
                  <a:pt x="236" y="716"/>
                </a:cubicBezTo>
                <a:cubicBezTo>
                  <a:pt x="236" y="716"/>
                  <a:pt x="230" y="713"/>
                  <a:pt x="227" y="712"/>
                </a:cubicBezTo>
                <a:cubicBezTo>
                  <a:pt x="226" y="712"/>
                  <a:pt x="226" y="712"/>
                  <a:pt x="225" y="711"/>
                </a:cubicBezTo>
                <a:cubicBezTo>
                  <a:pt x="218" y="708"/>
                  <a:pt x="218" y="708"/>
                  <a:pt x="217" y="707"/>
                </a:cubicBezTo>
                <a:cubicBezTo>
                  <a:pt x="217" y="707"/>
                  <a:pt x="216" y="707"/>
                  <a:pt x="215" y="706"/>
                </a:cubicBezTo>
                <a:cubicBezTo>
                  <a:pt x="214" y="706"/>
                  <a:pt x="212" y="705"/>
                  <a:pt x="210" y="704"/>
                </a:cubicBezTo>
                <a:cubicBezTo>
                  <a:pt x="210" y="704"/>
                  <a:pt x="209" y="704"/>
                  <a:pt x="209" y="703"/>
                </a:cubicBezTo>
                <a:cubicBezTo>
                  <a:pt x="209" y="703"/>
                  <a:pt x="209" y="704"/>
                  <a:pt x="208" y="703"/>
                </a:cubicBezTo>
                <a:cubicBezTo>
                  <a:pt x="203" y="700"/>
                  <a:pt x="196" y="695"/>
                  <a:pt x="196" y="695"/>
                </a:cubicBezTo>
                <a:cubicBezTo>
                  <a:pt x="195" y="695"/>
                  <a:pt x="194" y="694"/>
                  <a:pt x="194" y="694"/>
                </a:cubicBezTo>
                <a:cubicBezTo>
                  <a:pt x="193" y="694"/>
                  <a:pt x="193" y="694"/>
                  <a:pt x="192" y="693"/>
                </a:cubicBezTo>
                <a:cubicBezTo>
                  <a:pt x="190" y="692"/>
                  <a:pt x="187" y="691"/>
                  <a:pt x="184" y="689"/>
                </a:cubicBezTo>
                <a:cubicBezTo>
                  <a:pt x="184" y="689"/>
                  <a:pt x="184" y="689"/>
                  <a:pt x="183" y="688"/>
                </a:cubicBezTo>
                <a:cubicBezTo>
                  <a:pt x="182" y="688"/>
                  <a:pt x="181" y="687"/>
                  <a:pt x="180" y="686"/>
                </a:cubicBezTo>
                <a:cubicBezTo>
                  <a:pt x="181" y="686"/>
                  <a:pt x="181" y="686"/>
                  <a:pt x="182" y="686"/>
                </a:cubicBezTo>
                <a:cubicBezTo>
                  <a:pt x="180" y="685"/>
                  <a:pt x="178" y="684"/>
                  <a:pt x="176" y="682"/>
                </a:cubicBezTo>
                <a:cubicBezTo>
                  <a:pt x="173" y="680"/>
                  <a:pt x="171" y="678"/>
                  <a:pt x="168" y="676"/>
                </a:cubicBezTo>
                <a:cubicBezTo>
                  <a:pt x="168" y="675"/>
                  <a:pt x="168" y="675"/>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7" y="675"/>
                </a:cubicBezTo>
                <a:cubicBezTo>
                  <a:pt x="165" y="675"/>
                  <a:pt x="165" y="675"/>
                  <a:pt x="161" y="671"/>
                </a:cubicBezTo>
                <a:cubicBezTo>
                  <a:pt x="160" y="671"/>
                  <a:pt x="159" y="670"/>
                  <a:pt x="158" y="669"/>
                </a:cubicBezTo>
                <a:cubicBezTo>
                  <a:pt x="158" y="669"/>
                  <a:pt x="158" y="669"/>
                  <a:pt x="160" y="670"/>
                </a:cubicBezTo>
                <a:cubicBezTo>
                  <a:pt x="161" y="670"/>
                  <a:pt x="161" y="671"/>
                  <a:pt x="162" y="671"/>
                </a:cubicBezTo>
                <a:cubicBezTo>
                  <a:pt x="162" y="671"/>
                  <a:pt x="163" y="671"/>
                  <a:pt x="163" y="671"/>
                </a:cubicBezTo>
                <a:cubicBezTo>
                  <a:pt x="162" y="670"/>
                  <a:pt x="162" y="670"/>
                  <a:pt x="161" y="670"/>
                </a:cubicBezTo>
                <a:cubicBezTo>
                  <a:pt x="161" y="669"/>
                  <a:pt x="161" y="669"/>
                  <a:pt x="159" y="668"/>
                </a:cubicBezTo>
                <a:cubicBezTo>
                  <a:pt x="158" y="667"/>
                  <a:pt x="158" y="667"/>
                  <a:pt x="154" y="663"/>
                </a:cubicBezTo>
                <a:cubicBezTo>
                  <a:pt x="153" y="663"/>
                  <a:pt x="153" y="662"/>
                  <a:pt x="152" y="662"/>
                </a:cubicBezTo>
                <a:cubicBezTo>
                  <a:pt x="152" y="662"/>
                  <a:pt x="153" y="662"/>
                  <a:pt x="153" y="662"/>
                </a:cubicBezTo>
                <a:cubicBezTo>
                  <a:pt x="154" y="662"/>
                  <a:pt x="154" y="662"/>
                  <a:pt x="154" y="661"/>
                </a:cubicBezTo>
                <a:cubicBezTo>
                  <a:pt x="155" y="661"/>
                  <a:pt x="155" y="661"/>
                  <a:pt x="157" y="662"/>
                </a:cubicBezTo>
                <a:cubicBezTo>
                  <a:pt x="155" y="660"/>
                  <a:pt x="153" y="657"/>
                  <a:pt x="152" y="655"/>
                </a:cubicBezTo>
                <a:cubicBezTo>
                  <a:pt x="151" y="653"/>
                  <a:pt x="151" y="653"/>
                  <a:pt x="151" y="653"/>
                </a:cubicBezTo>
                <a:cubicBezTo>
                  <a:pt x="150" y="653"/>
                  <a:pt x="149" y="652"/>
                  <a:pt x="148" y="651"/>
                </a:cubicBezTo>
                <a:cubicBezTo>
                  <a:pt x="148" y="651"/>
                  <a:pt x="148" y="651"/>
                  <a:pt x="147" y="651"/>
                </a:cubicBezTo>
                <a:cubicBezTo>
                  <a:pt x="147" y="650"/>
                  <a:pt x="146" y="650"/>
                  <a:pt x="145" y="648"/>
                </a:cubicBezTo>
                <a:cubicBezTo>
                  <a:pt x="142" y="646"/>
                  <a:pt x="139" y="645"/>
                  <a:pt x="137" y="643"/>
                </a:cubicBezTo>
                <a:cubicBezTo>
                  <a:pt x="138" y="643"/>
                  <a:pt x="138" y="643"/>
                  <a:pt x="139" y="643"/>
                </a:cubicBezTo>
                <a:cubicBezTo>
                  <a:pt x="145" y="646"/>
                  <a:pt x="145" y="646"/>
                  <a:pt x="146" y="644"/>
                </a:cubicBezTo>
                <a:cubicBezTo>
                  <a:pt x="137" y="630"/>
                  <a:pt x="137" y="628"/>
                  <a:pt x="137" y="627"/>
                </a:cubicBezTo>
                <a:cubicBezTo>
                  <a:pt x="138" y="628"/>
                  <a:pt x="139" y="630"/>
                  <a:pt x="140" y="631"/>
                </a:cubicBezTo>
                <a:cubicBezTo>
                  <a:pt x="137" y="619"/>
                  <a:pt x="125" y="611"/>
                  <a:pt x="127" y="597"/>
                </a:cubicBezTo>
                <a:cubicBezTo>
                  <a:pt x="128" y="597"/>
                  <a:pt x="129" y="597"/>
                  <a:pt x="130" y="597"/>
                </a:cubicBezTo>
                <a:cubicBezTo>
                  <a:pt x="130" y="596"/>
                  <a:pt x="131" y="594"/>
                  <a:pt x="131" y="593"/>
                </a:cubicBezTo>
                <a:cubicBezTo>
                  <a:pt x="133" y="594"/>
                  <a:pt x="136" y="594"/>
                  <a:pt x="138" y="594"/>
                </a:cubicBezTo>
                <a:cubicBezTo>
                  <a:pt x="138" y="593"/>
                  <a:pt x="138" y="592"/>
                  <a:pt x="137" y="591"/>
                </a:cubicBezTo>
                <a:cubicBezTo>
                  <a:pt x="138" y="590"/>
                  <a:pt x="138" y="590"/>
                  <a:pt x="138" y="590"/>
                </a:cubicBezTo>
                <a:cubicBezTo>
                  <a:pt x="137" y="585"/>
                  <a:pt x="137" y="585"/>
                  <a:pt x="137" y="584"/>
                </a:cubicBezTo>
                <a:cubicBezTo>
                  <a:pt x="137" y="583"/>
                  <a:pt x="138" y="583"/>
                  <a:pt x="138" y="583"/>
                </a:cubicBezTo>
                <a:cubicBezTo>
                  <a:pt x="136" y="579"/>
                  <a:pt x="136" y="578"/>
                  <a:pt x="136" y="575"/>
                </a:cubicBezTo>
                <a:cubicBezTo>
                  <a:pt x="136" y="575"/>
                  <a:pt x="136" y="575"/>
                  <a:pt x="136" y="575"/>
                </a:cubicBezTo>
                <a:cubicBezTo>
                  <a:pt x="136" y="572"/>
                  <a:pt x="134" y="569"/>
                  <a:pt x="133" y="566"/>
                </a:cubicBezTo>
                <a:cubicBezTo>
                  <a:pt x="133" y="566"/>
                  <a:pt x="133" y="566"/>
                  <a:pt x="133" y="564"/>
                </a:cubicBezTo>
                <a:cubicBezTo>
                  <a:pt x="133" y="561"/>
                  <a:pt x="132" y="559"/>
                  <a:pt x="131" y="557"/>
                </a:cubicBezTo>
                <a:cubicBezTo>
                  <a:pt x="131" y="557"/>
                  <a:pt x="131" y="556"/>
                  <a:pt x="130" y="555"/>
                </a:cubicBezTo>
                <a:cubicBezTo>
                  <a:pt x="130" y="554"/>
                  <a:pt x="130" y="554"/>
                  <a:pt x="129" y="553"/>
                </a:cubicBezTo>
                <a:cubicBezTo>
                  <a:pt x="129" y="552"/>
                  <a:pt x="129" y="552"/>
                  <a:pt x="128" y="550"/>
                </a:cubicBezTo>
                <a:cubicBezTo>
                  <a:pt x="127" y="548"/>
                  <a:pt x="126" y="545"/>
                  <a:pt x="126" y="543"/>
                </a:cubicBezTo>
                <a:cubicBezTo>
                  <a:pt x="126" y="543"/>
                  <a:pt x="126" y="543"/>
                  <a:pt x="129" y="535"/>
                </a:cubicBezTo>
                <a:cubicBezTo>
                  <a:pt x="129" y="534"/>
                  <a:pt x="130" y="534"/>
                  <a:pt x="130" y="534"/>
                </a:cubicBezTo>
                <a:cubicBezTo>
                  <a:pt x="130" y="533"/>
                  <a:pt x="131" y="533"/>
                  <a:pt x="131" y="532"/>
                </a:cubicBezTo>
                <a:cubicBezTo>
                  <a:pt x="131" y="532"/>
                  <a:pt x="132" y="525"/>
                  <a:pt x="133" y="522"/>
                </a:cubicBezTo>
                <a:cubicBezTo>
                  <a:pt x="134" y="519"/>
                  <a:pt x="134" y="519"/>
                  <a:pt x="133" y="516"/>
                </a:cubicBezTo>
                <a:moveTo>
                  <a:pt x="19" y="357"/>
                </a:moveTo>
                <a:cubicBezTo>
                  <a:pt x="20" y="357"/>
                  <a:pt x="20" y="357"/>
                  <a:pt x="20" y="357"/>
                </a:cubicBezTo>
                <a:cubicBezTo>
                  <a:pt x="19" y="357"/>
                  <a:pt x="19" y="356"/>
                  <a:pt x="19" y="356"/>
                </a:cubicBezTo>
                <a:cubicBezTo>
                  <a:pt x="19" y="355"/>
                  <a:pt x="19" y="353"/>
                  <a:pt x="19" y="352"/>
                </a:cubicBezTo>
                <a:cubicBezTo>
                  <a:pt x="17" y="353"/>
                  <a:pt x="17" y="353"/>
                  <a:pt x="17" y="353"/>
                </a:cubicBezTo>
                <a:cubicBezTo>
                  <a:pt x="16" y="353"/>
                  <a:pt x="16" y="353"/>
                  <a:pt x="16" y="353"/>
                </a:cubicBezTo>
                <a:cubicBezTo>
                  <a:pt x="16" y="352"/>
                  <a:pt x="16" y="352"/>
                  <a:pt x="15" y="351"/>
                </a:cubicBezTo>
                <a:cubicBezTo>
                  <a:pt x="15" y="351"/>
                  <a:pt x="15" y="351"/>
                  <a:pt x="15" y="351"/>
                </a:cubicBezTo>
                <a:cubicBezTo>
                  <a:pt x="14" y="352"/>
                  <a:pt x="14" y="353"/>
                  <a:pt x="14" y="353"/>
                </a:cubicBezTo>
                <a:cubicBezTo>
                  <a:pt x="13" y="353"/>
                  <a:pt x="13" y="353"/>
                  <a:pt x="13" y="353"/>
                </a:cubicBezTo>
                <a:cubicBezTo>
                  <a:pt x="13" y="353"/>
                  <a:pt x="13" y="353"/>
                  <a:pt x="12" y="352"/>
                </a:cubicBezTo>
                <a:cubicBezTo>
                  <a:pt x="12" y="351"/>
                  <a:pt x="12" y="351"/>
                  <a:pt x="12" y="351"/>
                </a:cubicBezTo>
                <a:cubicBezTo>
                  <a:pt x="12" y="350"/>
                  <a:pt x="12" y="350"/>
                  <a:pt x="11" y="349"/>
                </a:cubicBezTo>
                <a:cubicBezTo>
                  <a:pt x="11" y="348"/>
                  <a:pt x="11" y="348"/>
                  <a:pt x="11" y="348"/>
                </a:cubicBezTo>
                <a:cubicBezTo>
                  <a:pt x="11" y="348"/>
                  <a:pt x="11" y="348"/>
                  <a:pt x="11" y="348"/>
                </a:cubicBezTo>
                <a:cubicBezTo>
                  <a:pt x="10" y="348"/>
                  <a:pt x="10" y="348"/>
                  <a:pt x="10" y="348"/>
                </a:cubicBezTo>
                <a:cubicBezTo>
                  <a:pt x="10" y="348"/>
                  <a:pt x="10" y="347"/>
                  <a:pt x="9" y="347"/>
                </a:cubicBezTo>
                <a:cubicBezTo>
                  <a:pt x="9" y="347"/>
                  <a:pt x="9" y="347"/>
                  <a:pt x="8" y="348"/>
                </a:cubicBezTo>
                <a:cubicBezTo>
                  <a:pt x="8" y="350"/>
                  <a:pt x="8" y="353"/>
                  <a:pt x="8" y="355"/>
                </a:cubicBezTo>
                <a:cubicBezTo>
                  <a:pt x="8" y="359"/>
                  <a:pt x="8" y="360"/>
                  <a:pt x="8" y="360"/>
                </a:cubicBezTo>
                <a:cubicBezTo>
                  <a:pt x="9" y="360"/>
                  <a:pt x="9" y="360"/>
                  <a:pt x="9" y="360"/>
                </a:cubicBezTo>
                <a:cubicBezTo>
                  <a:pt x="9" y="360"/>
                  <a:pt x="9" y="360"/>
                  <a:pt x="10" y="358"/>
                </a:cubicBezTo>
                <a:cubicBezTo>
                  <a:pt x="10" y="357"/>
                  <a:pt x="11" y="357"/>
                  <a:pt x="11" y="357"/>
                </a:cubicBezTo>
                <a:cubicBezTo>
                  <a:pt x="11" y="357"/>
                  <a:pt x="11" y="357"/>
                  <a:pt x="12" y="358"/>
                </a:cubicBezTo>
                <a:cubicBezTo>
                  <a:pt x="12" y="358"/>
                  <a:pt x="12" y="358"/>
                  <a:pt x="12" y="358"/>
                </a:cubicBezTo>
                <a:cubicBezTo>
                  <a:pt x="12" y="358"/>
                  <a:pt x="12" y="358"/>
                  <a:pt x="12" y="358"/>
                </a:cubicBezTo>
                <a:cubicBezTo>
                  <a:pt x="12" y="357"/>
                  <a:pt x="12" y="357"/>
                  <a:pt x="13" y="358"/>
                </a:cubicBezTo>
                <a:cubicBezTo>
                  <a:pt x="14" y="358"/>
                  <a:pt x="15" y="357"/>
                  <a:pt x="15" y="357"/>
                </a:cubicBezTo>
                <a:cubicBezTo>
                  <a:pt x="16" y="357"/>
                  <a:pt x="16" y="357"/>
                  <a:pt x="16" y="357"/>
                </a:cubicBezTo>
                <a:cubicBezTo>
                  <a:pt x="17" y="358"/>
                  <a:pt x="18" y="358"/>
                  <a:pt x="18" y="358"/>
                </a:cubicBezTo>
                <a:cubicBezTo>
                  <a:pt x="19" y="358"/>
                  <a:pt x="19" y="358"/>
                  <a:pt x="19" y="358"/>
                </a:cubicBezTo>
                <a:cubicBezTo>
                  <a:pt x="19" y="358"/>
                  <a:pt x="19" y="358"/>
                  <a:pt x="19" y="357"/>
                </a:cubicBezTo>
                <a:moveTo>
                  <a:pt x="4" y="358"/>
                </a:moveTo>
                <a:cubicBezTo>
                  <a:pt x="4" y="357"/>
                  <a:pt x="4" y="355"/>
                  <a:pt x="4" y="355"/>
                </a:cubicBezTo>
                <a:cubicBezTo>
                  <a:pt x="4" y="354"/>
                  <a:pt x="4" y="354"/>
                  <a:pt x="4" y="354"/>
                </a:cubicBezTo>
                <a:cubicBezTo>
                  <a:pt x="4" y="354"/>
                  <a:pt x="4" y="353"/>
                  <a:pt x="4" y="353"/>
                </a:cubicBezTo>
                <a:cubicBezTo>
                  <a:pt x="4" y="353"/>
                  <a:pt x="4" y="353"/>
                  <a:pt x="4" y="353"/>
                </a:cubicBezTo>
                <a:cubicBezTo>
                  <a:pt x="3" y="353"/>
                  <a:pt x="3" y="352"/>
                  <a:pt x="3" y="352"/>
                </a:cubicBezTo>
                <a:cubicBezTo>
                  <a:pt x="3" y="356"/>
                  <a:pt x="3" y="356"/>
                  <a:pt x="3" y="356"/>
                </a:cubicBezTo>
                <a:cubicBezTo>
                  <a:pt x="3" y="356"/>
                  <a:pt x="3" y="356"/>
                  <a:pt x="3" y="356"/>
                </a:cubicBezTo>
                <a:cubicBezTo>
                  <a:pt x="3" y="356"/>
                  <a:pt x="3" y="356"/>
                  <a:pt x="3" y="356"/>
                </a:cubicBezTo>
                <a:cubicBezTo>
                  <a:pt x="3" y="356"/>
                  <a:pt x="4" y="357"/>
                  <a:pt x="4" y="357"/>
                </a:cubicBezTo>
                <a:cubicBezTo>
                  <a:pt x="4" y="358"/>
                  <a:pt x="4" y="359"/>
                  <a:pt x="4" y="360"/>
                </a:cubicBezTo>
                <a:cubicBezTo>
                  <a:pt x="4" y="360"/>
                  <a:pt x="4" y="360"/>
                  <a:pt x="4" y="360"/>
                </a:cubicBezTo>
                <a:cubicBezTo>
                  <a:pt x="4" y="360"/>
                  <a:pt x="4" y="360"/>
                  <a:pt x="4" y="358"/>
                </a:cubicBezTo>
                <a:moveTo>
                  <a:pt x="4" y="343"/>
                </a:moveTo>
                <a:cubicBezTo>
                  <a:pt x="5" y="343"/>
                  <a:pt x="6" y="343"/>
                  <a:pt x="7" y="343"/>
                </a:cubicBezTo>
                <a:cubicBezTo>
                  <a:pt x="7" y="342"/>
                  <a:pt x="7" y="336"/>
                  <a:pt x="6" y="335"/>
                </a:cubicBezTo>
                <a:cubicBezTo>
                  <a:pt x="6" y="335"/>
                  <a:pt x="6" y="335"/>
                  <a:pt x="6" y="335"/>
                </a:cubicBezTo>
                <a:cubicBezTo>
                  <a:pt x="5" y="335"/>
                  <a:pt x="5" y="335"/>
                  <a:pt x="5" y="335"/>
                </a:cubicBezTo>
                <a:cubicBezTo>
                  <a:pt x="5" y="335"/>
                  <a:pt x="5" y="335"/>
                  <a:pt x="5" y="335"/>
                </a:cubicBezTo>
                <a:cubicBezTo>
                  <a:pt x="5" y="335"/>
                  <a:pt x="5" y="335"/>
                  <a:pt x="4" y="327"/>
                </a:cubicBezTo>
                <a:cubicBezTo>
                  <a:pt x="4" y="325"/>
                  <a:pt x="4" y="325"/>
                  <a:pt x="4" y="324"/>
                </a:cubicBezTo>
                <a:cubicBezTo>
                  <a:pt x="5" y="323"/>
                  <a:pt x="5" y="323"/>
                  <a:pt x="4" y="323"/>
                </a:cubicBezTo>
                <a:cubicBezTo>
                  <a:pt x="4" y="323"/>
                  <a:pt x="4" y="323"/>
                  <a:pt x="4" y="323"/>
                </a:cubicBezTo>
                <a:cubicBezTo>
                  <a:pt x="4" y="323"/>
                  <a:pt x="4" y="323"/>
                  <a:pt x="4" y="323"/>
                </a:cubicBezTo>
                <a:cubicBezTo>
                  <a:pt x="4" y="323"/>
                  <a:pt x="4" y="323"/>
                  <a:pt x="4" y="323"/>
                </a:cubicBezTo>
                <a:cubicBezTo>
                  <a:pt x="4" y="323"/>
                  <a:pt x="4" y="323"/>
                  <a:pt x="4" y="324"/>
                </a:cubicBezTo>
                <a:cubicBezTo>
                  <a:pt x="4" y="323"/>
                  <a:pt x="4" y="323"/>
                  <a:pt x="4" y="323"/>
                </a:cubicBezTo>
                <a:cubicBezTo>
                  <a:pt x="4" y="323"/>
                  <a:pt x="4" y="323"/>
                  <a:pt x="4" y="323"/>
                </a:cubicBezTo>
                <a:cubicBezTo>
                  <a:pt x="3" y="323"/>
                  <a:pt x="3" y="323"/>
                  <a:pt x="3" y="323"/>
                </a:cubicBezTo>
                <a:cubicBezTo>
                  <a:pt x="3" y="323"/>
                  <a:pt x="2" y="331"/>
                  <a:pt x="3" y="332"/>
                </a:cubicBezTo>
                <a:cubicBezTo>
                  <a:pt x="3" y="331"/>
                  <a:pt x="3" y="330"/>
                  <a:pt x="3" y="329"/>
                </a:cubicBezTo>
                <a:cubicBezTo>
                  <a:pt x="4" y="329"/>
                  <a:pt x="3" y="332"/>
                  <a:pt x="3" y="334"/>
                </a:cubicBezTo>
                <a:cubicBezTo>
                  <a:pt x="3" y="335"/>
                  <a:pt x="3" y="337"/>
                  <a:pt x="4" y="337"/>
                </a:cubicBezTo>
                <a:cubicBezTo>
                  <a:pt x="4" y="337"/>
                  <a:pt x="4" y="337"/>
                  <a:pt x="4" y="337"/>
                </a:cubicBezTo>
                <a:cubicBezTo>
                  <a:pt x="4" y="337"/>
                  <a:pt x="4" y="337"/>
                  <a:pt x="4" y="339"/>
                </a:cubicBezTo>
                <a:cubicBezTo>
                  <a:pt x="4" y="339"/>
                  <a:pt x="4" y="342"/>
                  <a:pt x="4" y="343"/>
                </a:cubicBezTo>
                <a:moveTo>
                  <a:pt x="287" y="80"/>
                </a:moveTo>
                <a:cubicBezTo>
                  <a:pt x="287" y="79"/>
                  <a:pt x="288" y="78"/>
                  <a:pt x="289" y="77"/>
                </a:cubicBezTo>
                <a:cubicBezTo>
                  <a:pt x="289" y="76"/>
                  <a:pt x="289" y="76"/>
                  <a:pt x="289" y="75"/>
                </a:cubicBezTo>
                <a:cubicBezTo>
                  <a:pt x="288" y="75"/>
                  <a:pt x="288" y="75"/>
                  <a:pt x="287" y="74"/>
                </a:cubicBezTo>
                <a:cubicBezTo>
                  <a:pt x="289" y="71"/>
                  <a:pt x="289" y="71"/>
                  <a:pt x="290" y="70"/>
                </a:cubicBezTo>
                <a:cubicBezTo>
                  <a:pt x="289" y="70"/>
                  <a:pt x="288" y="70"/>
                  <a:pt x="287" y="70"/>
                </a:cubicBezTo>
                <a:cubicBezTo>
                  <a:pt x="286" y="70"/>
                  <a:pt x="286" y="70"/>
                  <a:pt x="286" y="70"/>
                </a:cubicBezTo>
                <a:cubicBezTo>
                  <a:pt x="284" y="70"/>
                  <a:pt x="282" y="72"/>
                  <a:pt x="280" y="72"/>
                </a:cubicBezTo>
                <a:cubicBezTo>
                  <a:pt x="279" y="72"/>
                  <a:pt x="279" y="72"/>
                  <a:pt x="278" y="72"/>
                </a:cubicBezTo>
                <a:cubicBezTo>
                  <a:pt x="278" y="71"/>
                  <a:pt x="277" y="71"/>
                  <a:pt x="276" y="71"/>
                </a:cubicBezTo>
                <a:cubicBezTo>
                  <a:pt x="274" y="71"/>
                  <a:pt x="272" y="73"/>
                  <a:pt x="270" y="73"/>
                </a:cubicBezTo>
                <a:cubicBezTo>
                  <a:pt x="270" y="73"/>
                  <a:pt x="269" y="73"/>
                  <a:pt x="268" y="73"/>
                </a:cubicBezTo>
                <a:cubicBezTo>
                  <a:pt x="268" y="72"/>
                  <a:pt x="269" y="72"/>
                  <a:pt x="269" y="71"/>
                </a:cubicBezTo>
                <a:cubicBezTo>
                  <a:pt x="269" y="71"/>
                  <a:pt x="270" y="70"/>
                  <a:pt x="270" y="70"/>
                </a:cubicBezTo>
                <a:cubicBezTo>
                  <a:pt x="270" y="69"/>
                  <a:pt x="270" y="69"/>
                  <a:pt x="270" y="68"/>
                </a:cubicBezTo>
                <a:cubicBezTo>
                  <a:pt x="269" y="69"/>
                  <a:pt x="269" y="69"/>
                  <a:pt x="269" y="69"/>
                </a:cubicBezTo>
                <a:cubicBezTo>
                  <a:pt x="268" y="69"/>
                  <a:pt x="268" y="70"/>
                  <a:pt x="268" y="70"/>
                </a:cubicBezTo>
                <a:cubicBezTo>
                  <a:pt x="268" y="70"/>
                  <a:pt x="262" y="67"/>
                  <a:pt x="258" y="73"/>
                </a:cubicBezTo>
                <a:cubicBezTo>
                  <a:pt x="259" y="73"/>
                  <a:pt x="260" y="73"/>
                  <a:pt x="261" y="73"/>
                </a:cubicBezTo>
                <a:cubicBezTo>
                  <a:pt x="263" y="73"/>
                  <a:pt x="263" y="73"/>
                  <a:pt x="263" y="73"/>
                </a:cubicBezTo>
                <a:cubicBezTo>
                  <a:pt x="263" y="75"/>
                  <a:pt x="263" y="75"/>
                  <a:pt x="263" y="75"/>
                </a:cubicBezTo>
                <a:cubicBezTo>
                  <a:pt x="264" y="76"/>
                  <a:pt x="262" y="76"/>
                  <a:pt x="262" y="77"/>
                </a:cubicBezTo>
                <a:cubicBezTo>
                  <a:pt x="260" y="76"/>
                  <a:pt x="257" y="76"/>
                  <a:pt x="256" y="76"/>
                </a:cubicBezTo>
                <a:cubicBezTo>
                  <a:pt x="255" y="77"/>
                  <a:pt x="255" y="78"/>
                  <a:pt x="254" y="79"/>
                </a:cubicBezTo>
                <a:cubicBezTo>
                  <a:pt x="255" y="78"/>
                  <a:pt x="255" y="78"/>
                  <a:pt x="256" y="78"/>
                </a:cubicBezTo>
                <a:cubicBezTo>
                  <a:pt x="257" y="78"/>
                  <a:pt x="258" y="78"/>
                  <a:pt x="258" y="78"/>
                </a:cubicBezTo>
                <a:cubicBezTo>
                  <a:pt x="259" y="79"/>
                  <a:pt x="259" y="79"/>
                  <a:pt x="259" y="79"/>
                </a:cubicBezTo>
                <a:cubicBezTo>
                  <a:pt x="258" y="80"/>
                  <a:pt x="257" y="81"/>
                  <a:pt x="256" y="82"/>
                </a:cubicBezTo>
                <a:cubicBezTo>
                  <a:pt x="256" y="83"/>
                  <a:pt x="256" y="83"/>
                  <a:pt x="256" y="83"/>
                </a:cubicBezTo>
                <a:cubicBezTo>
                  <a:pt x="256" y="83"/>
                  <a:pt x="257" y="83"/>
                  <a:pt x="257" y="83"/>
                </a:cubicBezTo>
                <a:cubicBezTo>
                  <a:pt x="259" y="83"/>
                  <a:pt x="260" y="83"/>
                  <a:pt x="261" y="83"/>
                </a:cubicBezTo>
                <a:cubicBezTo>
                  <a:pt x="262" y="83"/>
                  <a:pt x="262" y="83"/>
                  <a:pt x="263" y="83"/>
                </a:cubicBezTo>
                <a:cubicBezTo>
                  <a:pt x="264" y="83"/>
                  <a:pt x="264" y="83"/>
                  <a:pt x="264" y="84"/>
                </a:cubicBezTo>
                <a:cubicBezTo>
                  <a:pt x="264" y="84"/>
                  <a:pt x="264" y="86"/>
                  <a:pt x="266" y="86"/>
                </a:cubicBezTo>
                <a:cubicBezTo>
                  <a:pt x="267" y="86"/>
                  <a:pt x="268" y="86"/>
                  <a:pt x="269" y="86"/>
                </a:cubicBezTo>
                <a:cubicBezTo>
                  <a:pt x="270" y="85"/>
                  <a:pt x="270" y="85"/>
                  <a:pt x="272" y="83"/>
                </a:cubicBezTo>
                <a:cubicBezTo>
                  <a:pt x="273" y="83"/>
                  <a:pt x="275" y="82"/>
                  <a:pt x="275" y="82"/>
                </a:cubicBezTo>
                <a:cubicBezTo>
                  <a:pt x="276" y="82"/>
                  <a:pt x="277" y="82"/>
                  <a:pt x="277" y="81"/>
                </a:cubicBezTo>
                <a:cubicBezTo>
                  <a:pt x="278" y="80"/>
                  <a:pt x="279" y="80"/>
                  <a:pt x="281" y="80"/>
                </a:cubicBezTo>
                <a:cubicBezTo>
                  <a:pt x="282" y="79"/>
                  <a:pt x="282" y="79"/>
                  <a:pt x="287" y="80"/>
                </a:cubicBezTo>
                <a:moveTo>
                  <a:pt x="103" y="171"/>
                </a:moveTo>
                <a:cubicBezTo>
                  <a:pt x="104" y="170"/>
                  <a:pt x="104" y="170"/>
                  <a:pt x="104" y="170"/>
                </a:cubicBezTo>
                <a:cubicBezTo>
                  <a:pt x="104" y="169"/>
                  <a:pt x="104" y="169"/>
                  <a:pt x="104" y="168"/>
                </a:cubicBezTo>
                <a:cubicBezTo>
                  <a:pt x="104" y="168"/>
                  <a:pt x="104" y="168"/>
                  <a:pt x="104" y="168"/>
                </a:cubicBezTo>
                <a:cubicBezTo>
                  <a:pt x="103" y="168"/>
                  <a:pt x="103" y="164"/>
                  <a:pt x="103" y="164"/>
                </a:cubicBezTo>
                <a:cubicBezTo>
                  <a:pt x="103" y="163"/>
                  <a:pt x="103" y="163"/>
                  <a:pt x="101" y="162"/>
                </a:cubicBezTo>
                <a:cubicBezTo>
                  <a:pt x="101" y="162"/>
                  <a:pt x="101" y="162"/>
                  <a:pt x="101" y="161"/>
                </a:cubicBezTo>
                <a:cubicBezTo>
                  <a:pt x="104" y="158"/>
                  <a:pt x="104" y="158"/>
                  <a:pt x="104" y="158"/>
                </a:cubicBezTo>
                <a:cubicBezTo>
                  <a:pt x="105" y="157"/>
                  <a:pt x="106" y="157"/>
                  <a:pt x="106" y="157"/>
                </a:cubicBezTo>
                <a:cubicBezTo>
                  <a:pt x="108" y="155"/>
                  <a:pt x="108" y="154"/>
                  <a:pt x="108" y="153"/>
                </a:cubicBezTo>
                <a:cubicBezTo>
                  <a:pt x="108" y="152"/>
                  <a:pt x="108" y="152"/>
                  <a:pt x="108" y="152"/>
                </a:cubicBezTo>
                <a:cubicBezTo>
                  <a:pt x="108" y="152"/>
                  <a:pt x="106" y="153"/>
                  <a:pt x="106" y="153"/>
                </a:cubicBezTo>
                <a:cubicBezTo>
                  <a:pt x="104" y="155"/>
                  <a:pt x="104" y="157"/>
                  <a:pt x="102" y="158"/>
                </a:cubicBezTo>
                <a:cubicBezTo>
                  <a:pt x="99" y="162"/>
                  <a:pt x="95" y="165"/>
                  <a:pt x="92" y="168"/>
                </a:cubicBezTo>
                <a:cubicBezTo>
                  <a:pt x="90" y="170"/>
                  <a:pt x="90" y="170"/>
                  <a:pt x="88" y="174"/>
                </a:cubicBezTo>
                <a:cubicBezTo>
                  <a:pt x="90" y="175"/>
                  <a:pt x="92" y="175"/>
                  <a:pt x="94" y="175"/>
                </a:cubicBezTo>
                <a:cubicBezTo>
                  <a:pt x="95" y="175"/>
                  <a:pt x="95" y="175"/>
                  <a:pt x="95" y="177"/>
                </a:cubicBezTo>
                <a:cubicBezTo>
                  <a:pt x="94" y="180"/>
                  <a:pt x="95" y="181"/>
                  <a:pt x="95" y="182"/>
                </a:cubicBezTo>
                <a:cubicBezTo>
                  <a:pt x="96" y="181"/>
                  <a:pt x="96" y="181"/>
                  <a:pt x="96" y="181"/>
                </a:cubicBezTo>
                <a:cubicBezTo>
                  <a:pt x="97" y="181"/>
                  <a:pt x="97" y="180"/>
                  <a:pt x="99" y="176"/>
                </a:cubicBezTo>
                <a:cubicBezTo>
                  <a:pt x="101" y="173"/>
                  <a:pt x="101" y="173"/>
                  <a:pt x="103" y="171"/>
                </a:cubicBezTo>
                <a:moveTo>
                  <a:pt x="89" y="162"/>
                </a:moveTo>
                <a:cubicBezTo>
                  <a:pt x="89" y="162"/>
                  <a:pt x="89" y="162"/>
                  <a:pt x="89" y="162"/>
                </a:cubicBezTo>
                <a:cubicBezTo>
                  <a:pt x="89" y="162"/>
                  <a:pt x="89" y="161"/>
                  <a:pt x="88" y="161"/>
                </a:cubicBezTo>
                <a:cubicBezTo>
                  <a:pt x="88" y="161"/>
                  <a:pt x="88" y="161"/>
                  <a:pt x="88" y="161"/>
                </a:cubicBezTo>
                <a:cubicBezTo>
                  <a:pt x="88" y="160"/>
                  <a:pt x="88" y="160"/>
                  <a:pt x="88" y="159"/>
                </a:cubicBezTo>
                <a:cubicBezTo>
                  <a:pt x="88" y="158"/>
                  <a:pt x="88" y="158"/>
                  <a:pt x="88" y="158"/>
                </a:cubicBezTo>
                <a:cubicBezTo>
                  <a:pt x="88" y="158"/>
                  <a:pt x="88" y="158"/>
                  <a:pt x="88" y="158"/>
                </a:cubicBezTo>
                <a:cubicBezTo>
                  <a:pt x="87" y="158"/>
                  <a:pt x="87" y="159"/>
                  <a:pt x="86" y="159"/>
                </a:cubicBezTo>
                <a:cubicBezTo>
                  <a:pt x="86" y="159"/>
                  <a:pt x="86" y="160"/>
                  <a:pt x="86" y="160"/>
                </a:cubicBezTo>
                <a:cubicBezTo>
                  <a:pt x="86" y="161"/>
                  <a:pt x="86" y="161"/>
                  <a:pt x="86" y="162"/>
                </a:cubicBezTo>
                <a:cubicBezTo>
                  <a:pt x="85" y="165"/>
                  <a:pt x="85" y="165"/>
                  <a:pt x="85" y="165"/>
                </a:cubicBezTo>
                <a:cubicBezTo>
                  <a:pt x="85" y="166"/>
                  <a:pt x="85" y="166"/>
                  <a:pt x="89" y="162"/>
                </a:cubicBezTo>
                <a:moveTo>
                  <a:pt x="363" y="4"/>
                </a:moveTo>
                <a:cubicBezTo>
                  <a:pt x="363" y="3"/>
                  <a:pt x="363" y="3"/>
                  <a:pt x="363" y="3"/>
                </a:cubicBezTo>
                <a:cubicBezTo>
                  <a:pt x="363" y="3"/>
                  <a:pt x="363"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1" y="3"/>
                </a:cubicBezTo>
                <a:cubicBezTo>
                  <a:pt x="361" y="3"/>
                  <a:pt x="356"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3" y="4"/>
                </a:cubicBezTo>
                <a:cubicBezTo>
                  <a:pt x="351" y="5"/>
                  <a:pt x="349" y="5"/>
                  <a:pt x="348" y="6"/>
                </a:cubicBezTo>
                <a:cubicBezTo>
                  <a:pt x="350" y="5"/>
                  <a:pt x="352" y="5"/>
                  <a:pt x="354" y="4"/>
                </a:cubicBezTo>
                <a:cubicBezTo>
                  <a:pt x="354" y="4"/>
                  <a:pt x="355" y="4"/>
                  <a:pt x="355" y="4"/>
                </a:cubicBezTo>
                <a:cubicBezTo>
                  <a:pt x="358" y="3"/>
                  <a:pt x="358" y="3"/>
                  <a:pt x="360" y="3"/>
                </a:cubicBezTo>
                <a:cubicBezTo>
                  <a:pt x="359" y="3"/>
                  <a:pt x="359" y="3"/>
                  <a:pt x="359" y="3"/>
                </a:cubicBezTo>
                <a:cubicBezTo>
                  <a:pt x="357" y="3"/>
                  <a:pt x="354" y="3"/>
                  <a:pt x="352" y="4"/>
                </a:cubicBezTo>
                <a:cubicBezTo>
                  <a:pt x="354" y="3"/>
                  <a:pt x="354" y="3"/>
                  <a:pt x="355" y="3"/>
                </a:cubicBezTo>
                <a:cubicBezTo>
                  <a:pt x="355" y="3"/>
                  <a:pt x="355" y="3"/>
                  <a:pt x="356" y="3"/>
                </a:cubicBezTo>
                <a:cubicBezTo>
                  <a:pt x="357" y="3"/>
                  <a:pt x="357" y="3"/>
                  <a:pt x="357" y="3"/>
                </a:cubicBezTo>
                <a:cubicBezTo>
                  <a:pt x="357" y="3"/>
                  <a:pt x="357" y="3"/>
                  <a:pt x="357" y="3"/>
                </a:cubicBezTo>
                <a:cubicBezTo>
                  <a:pt x="357" y="3"/>
                  <a:pt x="356" y="3"/>
                  <a:pt x="356" y="3"/>
                </a:cubicBezTo>
                <a:cubicBezTo>
                  <a:pt x="355" y="3"/>
                  <a:pt x="355" y="3"/>
                  <a:pt x="354" y="3"/>
                </a:cubicBezTo>
                <a:cubicBezTo>
                  <a:pt x="354" y="3"/>
                  <a:pt x="353"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0" y="3"/>
                  <a:pt x="350" y="3"/>
                </a:cubicBezTo>
                <a:cubicBezTo>
                  <a:pt x="351" y="3"/>
                  <a:pt x="353" y="2"/>
                  <a:pt x="355" y="2"/>
                </a:cubicBezTo>
                <a:cubicBezTo>
                  <a:pt x="356" y="2"/>
                  <a:pt x="356" y="2"/>
                  <a:pt x="358" y="2"/>
                </a:cubicBezTo>
                <a:cubicBezTo>
                  <a:pt x="359" y="2"/>
                  <a:pt x="359" y="2"/>
                  <a:pt x="359" y="2"/>
                </a:cubicBezTo>
                <a:cubicBezTo>
                  <a:pt x="359" y="2"/>
                  <a:pt x="360" y="2"/>
                  <a:pt x="361" y="2"/>
                </a:cubicBezTo>
                <a:cubicBezTo>
                  <a:pt x="362" y="2"/>
                  <a:pt x="362" y="2"/>
                  <a:pt x="364" y="2"/>
                </a:cubicBezTo>
                <a:cubicBezTo>
                  <a:pt x="364" y="2"/>
                  <a:pt x="365" y="2"/>
                  <a:pt x="365" y="1"/>
                </a:cubicBezTo>
                <a:cubicBezTo>
                  <a:pt x="365" y="1"/>
                  <a:pt x="365" y="1"/>
                  <a:pt x="365" y="1"/>
                </a:cubicBezTo>
                <a:cubicBezTo>
                  <a:pt x="365" y="1"/>
                  <a:pt x="365" y="1"/>
                  <a:pt x="365" y="1"/>
                </a:cubicBezTo>
                <a:cubicBezTo>
                  <a:pt x="366" y="1"/>
                  <a:pt x="366" y="1"/>
                  <a:pt x="366" y="1"/>
                </a:cubicBezTo>
                <a:cubicBezTo>
                  <a:pt x="366" y="1"/>
                  <a:pt x="366" y="1"/>
                  <a:pt x="366" y="1"/>
                </a:cubicBezTo>
                <a:cubicBezTo>
                  <a:pt x="366" y="1"/>
                  <a:pt x="365" y="1"/>
                  <a:pt x="366" y="1"/>
                </a:cubicBezTo>
                <a:cubicBezTo>
                  <a:pt x="366" y="1"/>
                  <a:pt x="366" y="1"/>
                  <a:pt x="366" y="1"/>
                </a:cubicBezTo>
                <a:cubicBezTo>
                  <a:pt x="365" y="1"/>
                  <a:pt x="365" y="1"/>
                  <a:pt x="365" y="1"/>
                </a:cubicBezTo>
                <a:cubicBezTo>
                  <a:pt x="365" y="1"/>
                  <a:pt x="365" y="1"/>
                  <a:pt x="365" y="1"/>
                </a:cubicBezTo>
                <a:cubicBezTo>
                  <a:pt x="365" y="1"/>
                  <a:pt x="365" y="1"/>
                  <a:pt x="365" y="1"/>
                </a:cubicBezTo>
                <a:cubicBezTo>
                  <a:pt x="364" y="1"/>
                  <a:pt x="364" y="1"/>
                  <a:pt x="364" y="1"/>
                </a:cubicBezTo>
                <a:cubicBezTo>
                  <a:pt x="363" y="1"/>
                  <a:pt x="363" y="1"/>
                  <a:pt x="363" y="1"/>
                </a:cubicBezTo>
                <a:cubicBezTo>
                  <a:pt x="364" y="1"/>
                  <a:pt x="364" y="1"/>
                  <a:pt x="364" y="1"/>
                </a:cubicBezTo>
                <a:cubicBezTo>
                  <a:pt x="364" y="1"/>
                  <a:pt x="364" y="1"/>
                  <a:pt x="365" y="1"/>
                </a:cubicBezTo>
                <a:cubicBezTo>
                  <a:pt x="365" y="1"/>
                  <a:pt x="366" y="1"/>
                  <a:pt x="366" y="1"/>
                </a:cubicBezTo>
                <a:cubicBezTo>
                  <a:pt x="367" y="1"/>
                  <a:pt x="367" y="1"/>
                  <a:pt x="368" y="1"/>
                </a:cubicBezTo>
                <a:cubicBezTo>
                  <a:pt x="369" y="1"/>
                  <a:pt x="370" y="0"/>
                  <a:pt x="370" y="0"/>
                </a:cubicBezTo>
                <a:cubicBezTo>
                  <a:pt x="370" y="0"/>
                  <a:pt x="370" y="0"/>
                  <a:pt x="370" y="0"/>
                </a:cubicBezTo>
                <a:cubicBezTo>
                  <a:pt x="370" y="0"/>
                  <a:pt x="370" y="0"/>
                  <a:pt x="370" y="0"/>
                </a:cubicBezTo>
                <a:cubicBezTo>
                  <a:pt x="370" y="0"/>
                  <a:pt x="370" y="0"/>
                  <a:pt x="369" y="0"/>
                </a:cubicBezTo>
                <a:cubicBezTo>
                  <a:pt x="369" y="0"/>
                  <a:pt x="368" y="0"/>
                  <a:pt x="367" y="0"/>
                </a:cubicBezTo>
                <a:cubicBezTo>
                  <a:pt x="367" y="0"/>
                  <a:pt x="367" y="0"/>
                  <a:pt x="367" y="0"/>
                </a:cubicBezTo>
                <a:cubicBezTo>
                  <a:pt x="367" y="0"/>
                  <a:pt x="367" y="0"/>
                  <a:pt x="367" y="0"/>
                </a:cubicBezTo>
                <a:cubicBezTo>
                  <a:pt x="365" y="0"/>
                  <a:pt x="363" y="1"/>
                  <a:pt x="362" y="1"/>
                </a:cubicBezTo>
                <a:cubicBezTo>
                  <a:pt x="361" y="1"/>
                  <a:pt x="361" y="1"/>
                  <a:pt x="362" y="0"/>
                </a:cubicBezTo>
                <a:cubicBezTo>
                  <a:pt x="362" y="0"/>
                  <a:pt x="363" y="0"/>
                  <a:pt x="363" y="0"/>
                </a:cubicBezTo>
                <a:cubicBezTo>
                  <a:pt x="363" y="0"/>
                  <a:pt x="362" y="0"/>
                  <a:pt x="361" y="0"/>
                </a:cubicBezTo>
                <a:cubicBezTo>
                  <a:pt x="361" y="0"/>
                  <a:pt x="361" y="0"/>
                  <a:pt x="361" y="0"/>
                </a:cubicBezTo>
                <a:cubicBezTo>
                  <a:pt x="360" y="0"/>
                  <a:pt x="360" y="0"/>
                  <a:pt x="360" y="0"/>
                </a:cubicBezTo>
                <a:cubicBezTo>
                  <a:pt x="360" y="0"/>
                  <a:pt x="360" y="0"/>
                  <a:pt x="360" y="0"/>
                </a:cubicBezTo>
                <a:cubicBezTo>
                  <a:pt x="359" y="0"/>
                  <a:pt x="359" y="1"/>
                  <a:pt x="358" y="1"/>
                </a:cubicBezTo>
                <a:cubicBezTo>
                  <a:pt x="357" y="1"/>
                  <a:pt x="357" y="1"/>
                  <a:pt x="357" y="1"/>
                </a:cubicBezTo>
                <a:cubicBezTo>
                  <a:pt x="357" y="1"/>
                  <a:pt x="357" y="1"/>
                  <a:pt x="357" y="1"/>
                </a:cubicBezTo>
                <a:cubicBezTo>
                  <a:pt x="357" y="1"/>
                  <a:pt x="357" y="1"/>
                  <a:pt x="357" y="1"/>
                </a:cubicBezTo>
                <a:cubicBezTo>
                  <a:pt x="356" y="1"/>
                  <a:pt x="356" y="1"/>
                  <a:pt x="356" y="1"/>
                </a:cubicBezTo>
                <a:cubicBezTo>
                  <a:pt x="356" y="1"/>
                  <a:pt x="356" y="1"/>
                  <a:pt x="356" y="1"/>
                </a:cubicBezTo>
                <a:cubicBezTo>
                  <a:pt x="355" y="1"/>
                  <a:pt x="354" y="1"/>
                  <a:pt x="353" y="1"/>
                </a:cubicBezTo>
                <a:cubicBezTo>
                  <a:pt x="353" y="1"/>
                  <a:pt x="353" y="1"/>
                  <a:pt x="353" y="1"/>
                </a:cubicBezTo>
                <a:cubicBezTo>
                  <a:pt x="354" y="1"/>
                  <a:pt x="354" y="1"/>
                  <a:pt x="354" y="1"/>
                </a:cubicBezTo>
                <a:cubicBezTo>
                  <a:pt x="354" y="1"/>
                  <a:pt x="354" y="1"/>
                  <a:pt x="354" y="1"/>
                </a:cubicBezTo>
                <a:cubicBezTo>
                  <a:pt x="354" y="1"/>
                  <a:pt x="354" y="1"/>
                  <a:pt x="354" y="1"/>
                </a:cubicBezTo>
                <a:cubicBezTo>
                  <a:pt x="354" y="1"/>
                  <a:pt x="354" y="1"/>
                  <a:pt x="354" y="1"/>
                </a:cubicBezTo>
                <a:cubicBezTo>
                  <a:pt x="354" y="1"/>
                  <a:pt x="354" y="1"/>
                  <a:pt x="354"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4" y="1"/>
                  <a:pt x="354" y="1"/>
                  <a:pt x="354" y="1"/>
                </a:cubicBezTo>
                <a:cubicBezTo>
                  <a:pt x="352" y="1"/>
                  <a:pt x="352" y="1"/>
                  <a:pt x="352" y="1"/>
                </a:cubicBezTo>
                <a:cubicBezTo>
                  <a:pt x="352" y="1"/>
                  <a:pt x="352" y="1"/>
                  <a:pt x="352" y="1"/>
                </a:cubicBezTo>
                <a:cubicBezTo>
                  <a:pt x="351" y="1"/>
                  <a:pt x="351" y="1"/>
                  <a:pt x="351" y="1"/>
                </a:cubicBezTo>
                <a:cubicBezTo>
                  <a:pt x="351" y="1"/>
                  <a:pt x="351" y="1"/>
                  <a:pt x="351" y="1"/>
                </a:cubicBezTo>
                <a:cubicBezTo>
                  <a:pt x="350" y="1"/>
                  <a:pt x="350" y="1"/>
                  <a:pt x="350" y="1"/>
                </a:cubicBezTo>
                <a:cubicBezTo>
                  <a:pt x="350" y="2"/>
                  <a:pt x="350" y="2"/>
                  <a:pt x="350" y="2"/>
                </a:cubicBezTo>
                <a:cubicBezTo>
                  <a:pt x="350" y="2"/>
                  <a:pt x="350" y="2"/>
                  <a:pt x="350" y="2"/>
                </a:cubicBezTo>
                <a:cubicBezTo>
                  <a:pt x="350" y="2"/>
                  <a:pt x="350" y="2"/>
                  <a:pt x="350" y="2"/>
                </a:cubicBezTo>
                <a:cubicBezTo>
                  <a:pt x="350" y="2"/>
                  <a:pt x="350" y="2"/>
                  <a:pt x="350" y="2"/>
                </a:cubicBezTo>
                <a:cubicBezTo>
                  <a:pt x="349" y="2"/>
                  <a:pt x="349" y="2"/>
                  <a:pt x="349" y="2"/>
                </a:cubicBezTo>
                <a:cubicBezTo>
                  <a:pt x="348" y="2"/>
                  <a:pt x="348" y="2"/>
                  <a:pt x="348" y="2"/>
                </a:cubicBezTo>
                <a:cubicBezTo>
                  <a:pt x="347" y="2"/>
                  <a:pt x="347" y="2"/>
                  <a:pt x="347" y="2"/>
                </a:cubicBezTo>
                <a:cubicBezTo>
                  <a:pt x="347" y="2"/>
                  <a:pt x="347" y="2"/>
                  <a:pt x="347" y="2"/>
                </a:cubicBezTo>
                <a:cubicBezTo>
                  <a:pt x="346" y="2"/>
                  <a:pt x="346" y="2"/>
                  <a:pt x="346" y="2"/>
                </a:cubicBezTo>
                <a:cubicBezTo>
                  <a:pt x="344" y="2"/>
                  <a:pt x="344" y="2"/>
                  <a:pt x="344" y="2"/>
                </a:cubicBezTo>
                <a:cubicBezTo>
                  <a:pt x="345" y="2"/>
                  <a:pt x="345" y="2"/>
                  <a:pt x="345"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6" y="2"/>
                  <a:pt x="347" y="2"/>
                  <a:pt x="347" y="2"/>
                </a:cubicBezTo>
                <a:cubicBezTo>
                  <a:pt x="347" y="2"/>
                  <a:pt x="347" y="2"/>
                  <a:pt x="347" y="2"/>
                </a:cubicBezTo>
                <a:cubicBezTo>
                  <a:pt x="348" y="2"/>
                  <a:pt x="348" y="2"/>
                  <a:pt x="348" y="2"/>
                </a:cubicBezTo>
                <a:cubicBezTo>
                  <a:pt x="348" y="2"/>
                  <a:pt x="348" y="2"/>
                  <a:pt x="348" y="2"/>
                </a:cubicBezTo>
                <a:cubicBezTo>
                  <a:pt x="349" y="2"/>
                  <a:pt x="349" y="2"/>
                  <a:pt x="349" y="2"/>
                </a:cubicBezTo>
                <a:cubicBezTo>
                  <a:pt x="349" y="2"/>
                  <a:pt x="349" y="2"/>
                  <a:pt x="349" y="2"/>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1" y="1"/>
                  <a:pt x="351" y="1"/>
                  <a:pt x="351" y="1"/>
                </a:cubicBezTo>
                <a:cubicBezTo>
                  <a:pt x="351" y="1"/>
                  <a:pt x="350" y="1"/>
                  <a:pt x="350" y="1"/>
                </a:cubicBezTo>
                <a:cubicBezTo>
                  <a:pt x="349" y="1"/>
                  <a:pt x="348" y="1"/>
                  <a:pt x="348" y="2"/>
                </a:cubicBezTo>
                <a:cubicBezTo>
                  <a:pt x="348" y="2"/>
                  <a:pt x="348" y="2"/>
                  <a:pt x="348" y="2"/>
                </a:cubicBezTo>
                <a:cubicBezTo>
                  <a:pt x="347" y="2"/>
                  <a:pt x="347" y="2"/>
                  <a:pt x="347" y="2"/>
                </a:cubicBezTo>
                <a:cubicBezTo>
                  <a:pt x="346" y="2"/>
                  <a:pt x="346" y="2"/>
                  <a:pt x="346" y="2"/>
                </a:cubicBezTo>
                <a:cubicBezTo>
                  <a:pt x="346" y="2"/>
                  <a:pt x="346" y="2"/>
                  <a:pt x="346" y="2"/>
                </a:cubicBezTo>
                <a:cubicBezTo>
                  <a:pt x="345" y="2"/>
                  <a:pt x="345" y="2"/>
                  <a:pt x="345" y="2"/>
                </a:cubicBezTo>
                <a:cubicBezTo>
                  <a:pt x="345" y="2"/>
                  <a:pt x="344" y="2"/>
                  <a:pt x="344" y="2"/>
                </a:cubicBezTo>
                <a:cubicBezTo>
                  <a:pt x="343" y="2"/>
                  <a:pt x="343" y="2"/>
                  <a:pt x="343" y="2"/>
                </a:cubicBezTo>
                <a:cubicBezTo>
                  <a:pt x="343" y="2"/>
                  <a:pt x="342" y="2"/>
                  <a:pt x="341" y="2"/>
                </a:cubicBezTo>
                <a:cubicBezTo>
                  <a:pt x="341" y="3"/>
                  <a:pt x="341" y="3"/>
                  <a:pt x="341" y="3"/>
                </a:cubicBezTo>
                <a:cubicBezTo>
                  <a:pt x="341" y="3"/>
                  <a:pt x="341" y="3"/>
                  <a:pt x="341" y="3"/>
                </a:cubicBezTo>
                <a:cubicBezTo>
                  <a:pt x="341" y="3"/>
                  <a:pt x="341" y="3"/>
                  <a:pt x="341" y="3"/>
                </a:cubicBezTo>
                <a:cubicBezTo>
                  <a:pt x="341" y="3"/>
                  <a:pt x="341" y="3"/>
                  <a:pt x="341" y="3"/>
                </a:cubicBezTo>
                <a:cubicBezTo>
                  <a:pt x="341" y="2"/>
                  <a:pt x="341" y="2"/>
                  <a:pt x="341" y="2"/>
                </a:cubicBezTo>
                <a:cubicBezTo>
                  <a:pt x="341" y="2"/>
                  <a:pt x="341" y="2"/>
                  <a:pt x="341" y="2"/>
                </a:cubicBezTo>
                <a:cubicBezTo>
                  <a:pt x="342" y="2"/>
                  <a:pt x="342" y="2"/>
                  <a:pt x="342" y="2"/>
                </a:cubicBezTo>
                <a:cubicBezTo>
                  <a:pt x="342" y="2"/>
                  <a:pt x="342" y="2"/>
                  <a:pt x="342" y="2"/>
                </a:cubicBezTo>
                <a:cubicBezTo>
                  <a:pt x="343" y="2"/>
                  <a:pt x="343" y="2"/>
                  <a:pt x="343" y="2"/>
                </a:cubicBezTo>
                <a:cubicBezTo>
                  <a:pt x="343" y="2"/>
                  <a:pt x="343" y="2"/>
                  <a:pt x="343" y="2"/>
                </a:cubicBezTo>
                <a:cubicBezTo>
                  <a:pt x="344" y="2"/>
                  <a:pt x="344" y="2"/>
                  <a:pt x="344"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7" y="1"/>
                  <a:pt x="347" y="1"/>
                  <a:pt x="347" y="1"/>
                </a:cubicBezTo>
                <a:cubicBezTo>
                  <a:pt x="348" y="1"/>
                  <a:pt x="348" y="1"/>
                  <a:pt x="348" y="1"/>
                </a:cubicBezTo>
                <a:cubicBezTo>
                  <a:pt x="348" y="1"/>
                  <a:pt x="348" y="1"/>
                  <a:pt x="348" y="1"/>
                </a:cubicBezTo>
                <a:cubicBezTo>
                  <a:pt x="349" y="1"/>
                  <a:pt x="349" y="1"/>
                  <a:pt x="349" y="1"/>
                </a:cubicBezTo>
                <a:cubicBezTo>
                  <a:pt x="349" y="1"/>
                  <a:pt x="349" y="1"/>
                  <a:pt x="349" y="1"/>
                </a:cubicBezTo>
                <a:cubicBezTo>
                  <a:pt x="348" y="1"/>
                  <a:pt x="348" y="1"/>
                  <a:pt x="348" y="1"/>
                </a:cubicBezTo>
                <a:cubicBezTo>
                  <a:pt x="348" y="1"/>
                  <a:pt x="348" y="1"/>
                  <a:pt x="346" y="1"/>
                </a:cubicBezTo>
                <a:cubicBezTo>
                  <a:pt x="345" y="2"/>
                  <a:pt x="344" y="2"/>
                  <a:pt x="343" y="2"/>
                </a:cubicBezTo>
                <a:cubicBezTo>
                  <a:pt x="342" y="2"/>
                  <a:pt x="342" y="2"/>
                  <a:pt x="342" y="2"/>
                </a:cubicBezTo>
                <a:cubicBezTo>
                  <a:pt x="342" y="2"/>
                  <a:pt x="342" y="2"/>
                  <a:pt x="342" y="2"/>
                </a:cubicBezTo>
                <a:cubicBezTo>
                  <a:pt x="341" y="2"/>
                  <a:pt x="341" y="2"/>
                  <a:pt x="341" y="2"/>
                </a:cubicBezTo>
                <a:cubicBezTo>
                  <a:pt x="340" y="2"/>
                  <a:pt x="339" y="2"/>
                  <a:pt x="338" y="3"/>
                </a:cubicBezTo>
                <a:cubicBezTo>
                  <a:pt x="338" y="3"/>
                  <a:pt x="338" y="3"/>
                  <a:pt x="338" y="3"/>
                </a:cubicBezTo>
                <a:cubicBezTo>
                  <a:pt x="337" y="3"/>
                  <a:pt x="337" y="3"/>
                  <a:pt x="337" y="3"/>
                </a:cubicBezTo>
                <a:cubicBezTo>
                  <a:pt x="338" y="2"/>
                  <a:pt x="338" y="2"/>
                  <a:pt x="338" y="2"/>
                </a:cubicBezTo>
                <a:cubicBezTo>
                  <a:pt x="339" y="2"/>
                  <a:pt x="339" y="2"/>
                  <a:pt x="339" y="2"/>
                </a:cubicBezTo>
                <a:cubicBezTo>
                  <a:pt x="339" y="2"/>
                  <a:pt x="340" y="2"/>
                  <a:pt x="340" y="2"/>
                </a:cubicBezTo>
                <a:cubicBezTo>
                  <a:pt x="341" y="2"/>
                  <a:pt x="341" y="2"/>
                  <a:pt x="342" y="2"/>
                </a:cubicBezTo>
                <a:cubicBezTo>
                  <a:pt x="343" y="2"/>
                  <a:pt x="343" y="2"/>
                  <a:pt x="343" y="2"/>
                </a:cubicBezTo>
                <a:cubicBezTo>
                  <a:pt x="343" y="2"/>
                  <a:pt x="343" y="2"/>
                  <a:pt x="343" y="2"/>
                </a:cubicBezTo>
                <a:cubicBezTo>
                  <a:pt x="344" y="2"/>
                  <a:pt x="344" y="2"/>
                  <a:pt x="344" y="2"/>
                </a:cubicBezTo>
                <a:cubicBezTo>
                  <a:pt x="344" y="2"/>
                  <a:pt x="344" y="2"/>
                  <a:pt x="344" y="2"/>
                </a:cubicBezTo>
                <a:cubicBezTo>
                  <a:pt x="345" y="2"/>
                  <a:pt x="345" y="2"/>
                  <a:pt x="345" y="2"/>
                </a:cubicBezTo>
                <a:cubicBezTo>
                  <a:pt x="346" y="2"/>
                  <a:pt x="346" y="2"/>
                  <a:pt x="346" y="2"/>
                </a:cubicBezTo>
                <a:cubicBezTo>
                  <a:pt x="346" y="1"/>
                  <a:pt x="346" y="1"/>
                  <a:pt x="346" y="1"/>
                </a:cubicBezTo>
                <a:cubicBezTo>
                  <a:pt x="347" y="1"/>
                  <a:pt x="347" y="1"/>
                  <a:pt x="348" y="1"/>
                </a:cubicBezTo>
                <a:cubicBezTo>
                  <a:pt x="348" y="1"/>
                  <a:pt x="348" y="1"/>
                  <a:pt x="348" y="1"/>
                </a:cubicBezTo>
                <a:cubicBezTo>
                  <a:pt x="349" y="1"/>
                  <a:pt x="349" y="1"/>
                  <a:pt x="349" y="1"/>
                </a:cubicBezTo>
                <a:cubicBezTo>
                  <a:pt x="349" y="1"/>
                  <a:pt x="349" y="1"/>
                  <a:pt x="349" y="1"/>
                </a:cubicBezTo>
                <a:cubicBezTo>
                  <a:pt x="349" y="1"/>
                  <a:pt x="349" y="1"/>
                  <a:pt x="349" y="1"/>
                </a:cubicBezTo>
                <a:cubicBezTo>
                  <a:pt x="349" y="1"/>
                  <a:pt x="349" y="1"/>
                  <a:pt x="349" y="1"/>
                </a:cubicBezTo>
                <a:cubicBezTo>
                  <a:pt x="348" y="1"/>
                  <a:pt x="348" y="1"/>
                  <a:pt x="348" y="1"/>
                </a:cubicBezTo>
                <a:cubicBezTo>
                  <a:pt x="347" y="1"/>
                  <a:pt x="347" y="1"/>
                  <a:pt x="347" y="1"/>
                </a:cubicBezTo>
                <a:cubicBezTo>
                  <a:pt x="347" y="1"/>
                  <a:pt x="347" y="1"/>
                  <a:pt x="347" y="1"/>
                </a:cubicBezTo>
                <a:cubicBezTo>
                  <a:pt x="346" y="1"/>
                  <a:pt x="346" y="1"/>
                  <a:pt x="346" y="1"/>
                </a:cubicBezTo>
                <a:cubicBezTo>
                  <a:pt x="346" y="1"/>
                  <a:pt x="346" y="1"/>
                  <a:pt x="346" y="1"/>
                </a:cubicBezTo>
                <a:cubicBezTo>
                  <a:pt x="346" y="1"/>
                  <a:pt x="346" y="1"/>
                  <a:pt x="346" y="1"/>
                </a:cubicBezTo>
                <a:cubicBezTo>
                  <a:pt x="346" y="1"/>
                  <a:pt x="346" y="1"/>
                  <a:pt x="346" y="1"/>
                </a:cubicBezTo>
                <a:cubicBezTo>
                  <a:pt x="345" y="1"/>
                  <a:pt x="345" y="1"/>
                  <a:pt x="345" y="1"/>
                </a:cubicBezTo>
                <a:cubicBezTo>
                  <a:pt x="345" y="1"/>
                  <a:pt x="345" y="1"/>
                  <a:pt x="345" y="1"/>
                </a:cubicBezTo>
                <a:cubicBezTo>
                  <a:pt x="345" y="1"/>
                  <a:pt x="345" y="1"/>
                  <a:pt x="345" y="1"/>
                </a:cubicBezTo>
                <a:cubicBezTo>
                  <a:pt x="345" y="1"/>
                  <a:pt x="345" y="1"/>
                  <a:pt x="345" y="1"/>
                </a:cubicBezTo>
                <a:cubicBezTo>
                  <a:pt x="345" y="1"/>
                  <a:pt x="345" y="1"/>
                  <a:pt x="345" y="1"/>
                </a:cubicBezTo>
                <a:cubicBezTo>
                  <a:pt x="344" y="1"/>
                  <a:pt x="344" y="1"/>
                  <a:pt x="344" y="1"/>
                </a:cubicBezTo>
                <a:cubicBezTo>
                  <a:pt x="344" y="1"/>
                  <a:pt x="344" y="1"/>
                  <a:pt x="344" y="1"/>
                </a:cubicBezTo>
                <a:cubicBezTo>
                  <a:pt x="343" y="1"/>
                  <a:pt x="343" y="1"/>
                  <a:pt x="343" y="1"/>
                </a:cubicBezTo>
                <a:cubicBezTo>
                  <a:pt x="343" y="1"/>
                  <a:pt x="343" y="1"/>
                  <a:pt x="343" y="1"/>
                </a:cubicBezTo>
                <a:cubicBezTo>
                  <a:pt x="343" y="2"/>
                  <a:pt x="343" y="2"/>
                  <a:pt x="343" y="2"/>
                </a:cubicBezTo>
                <a:cubicBezTo>
                  <a:pt x="342" y="2"/>
                  <a:pt x="342" y="2"/>
                  <a:pt x="342"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7" y="2"/>
                  <a:pt x="337" y="2"/>
                  <a:pt x="337" y="2"/>
                </a:cubicBezTo>
                <a:cubicBezTo>
                  <a:pt x="336" y="2"/>
                  <a:pt x="336" y="2"/>
                  <a:pt x="336" y="2"/>
                </a:cubicBezTo>
                <a:cubicBezTo>
                  <a:pt x="335" y="3"/>
                  <a:pt x="335" y="3"/>
                  <a:pt x="335" y="3"/>
                </a:cubicBezTo>
                <a:cubicBezTo>
                  <a:pt x="335" y="3"/>
                  <a:pt x="335" y="3"/>
                  <a:pt x="335" y="3"/>
                </a:cubicBezTo>
                <a:cubicBezTo>
                  <a:pt x="335" y="3"/>
                  <a:pt x="335" y="3"/>
                  <a:pt x="335" y="3"/>
                </a:cubicBezTo>
                <a:cubicBezTo>
                  <a:pt x="335" y="3"/>
                  <a:pt x="335" y="3"/>
                  <a:pt x="335" y="3"/>
                </a:cubicBezTo>
                <a:cubicBezTo>
                  <a:pt x="335" y="3"/>
                  <a:pt x="335" y="3"/>
                  <a:pt x="335" y="3"/>
                </a:cubicBezTo>
                <a:cubicBezTo>
                  <a:pt x="336" y="3"/>
                  <a:pt x="336" y="3"/>
                  <a:pt x="336" y="3"/>
                </a:cubicBezTo>
                <a:cubicBezTo>
                  <a:pt x="336" y="2"/>
                  <a:pt x="336" y="2"/>
                  <a:pt x="336" y="2"/>
                </a:cubicBezTo>
                <a:cubicBezTo>
                  <a:pt x="336" y="2"/>
                  <a:pt x="336" y="2"/>
                  <a:pt x="336" y="2"/>
                </a:cubicBezTo>
                <a:cubicBezTo>
                  <a:pt x="337" y="2"/>
                  <a:pt x="337" y="2"/>
                  <a:pt x="337" y="2"/>
                </a:cubicBezTo>
                <a:cubicBezTo>
                  <a:pt x="337" y="2"/>
                  <a:pt x="337" y="2"/>
                  <a:pt x="337" y="2"/>
                </a:cubicBezTo>
                <a:cubicBezTo>
                  <a:pt x="337" y="2"/>
                  <a:pt x="337" y="2"/>
                  <a:pt x="337" y="2"/>
                </a:cubicBezTo>
                <a:cubicBezTo>
                  <a:pt x="337" y="2"/>
                  <a:pt x="337" y="2"/>
                  <a:pt x="337" y="2"/>
                </a:cubicBezTo>
                <a:cubicBezTo>
                  <a:pt x="338" y="2"/>
                  <a:pt x="338" y="2"/>
                  <a:pt x="338" y="2"/>
                </a:cubicBezTo>
                <a:cubicBezTo>
                  <a:pt x="339" y="2"/>
                  <a:pt x="339" y="2"/>
                  <a:pt x="339" y="2"/>
                </a:cubicBezTo>
                <a:cubicBezTo>
                  <a:pt x="340" y="2"/>
                  <a:pt x="340" y="2"/>
                  <a:pt x="340" y="2"/>
                </a:cubicBezTo>
                <a:cubicBezTo>
                  <a:pt x="340" y="2"/>
                  <a:pt x="340" y="2"/>
                  <a:pt x="340"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9" y="2"/>
                  <a:pt x="339" y="2"/>
                  <a:pt x="339" y="2"/>
                </a:cubicBezTo>
                <a:cubicBezTo>
                  <a:pt x="338" y="2"/>
                  <a:pt x="338" y="2"/>
                  <a:pt x="338" y="2"/>
                </a:cubicBezTo>
                <a:cubicBezTo>
                  <a:pt x="337" y="2"/>
                  <a:pt x="336" y="2"/>
                  <a:pt x="336" y="2"/>
                </a:cubicBezTo>
                <a:cubicBezTo>
                  <a:pt x="335" y="2"/>
                  <a:pt x="335" y="2"/>
                  <a:pt x="335" y="2"/>
                </a:cubicBezTo>
                <a:cubicBezTo>
                  <a:pt x="335" y="2"/>
                  <a:pt x="335" y="2"/>
                  <a:pt x="335" y="2"/>
                </a:cubicBezTo>
                <a:cubicBezTo>
                  <a:pt x="334" y="2"/>
                  <a:pt x="334" y="2"/>
                  <a:pt x="334" y="2"/>
                </a:cubicBezTo>
                <a:cubicBezTo>
                  <a:pt x="332" y="3"/>
                  <a:pt x="331" y="3"/>
                  <a:pt x="329" y="3"/>
                </a:cubicBezTo>
                <a:cubicBezTo>
                  <a:pt x="329" y="3"/>
                  <a:pt x="329" y="3"/>
                  <a:pt x="329" y="3"/>
                </a:cubicBezTo>
                <a:cubicBezTo>
                  <a:pt x="330" y="3"/>
                  <a:pt x="330" y="3"/>
                  <a:pt x="330" y="3"/>
                </a:cubicBezTo>
                <a:cubicBezTo>
                  <a:pt x="330" y="3"/>
                  <a:pt x="330" y="3"/>
                  <a:pt x="330" y="3"/>
                </a:cubicBezTo>
                <a:cubicBezTo>
                  <a:pt x="330" y="3"/>
                  <a:pt x="330" y="3"/>
                  <a:pt x="330" y="3"/>
                </a:cubicBezTo>
                <a:cubicBezTo>
                  <a:pt x="330" y="3"/>
                  <a:pt x="329" y="3"/>
                  <a:pt x="328" y="3"/>
                </a:cubicBezTo>
                <a:cubicBezTo>
                  <a:pt x="327" y="3"/>
                  <a:pt x="326" y="3"/>
                  <a:pt x="325" y="3"/>
                </a:cubicBezTo>
                <a:cubicBezTo>
                  <a:pt x="325" y="3"/>
                  <a:pt x="324" y="4"/>
                  <a:pt x="323" y="4"/>
                </a:cubicBezTo>
                <a:cubicBezTo>
                  <a:pt x="323" y="4"/>
                  <a:pt x="323" y="4"/>
                  <a:pt x="323" y="4"/>
                </a:cubicBezTo>
                <a:cubicBezTo>
                  <a:pt x="323" y="4"/>
                  <a:pt x="323" y="4"/>
                  <a:pt x="323" y="4"/>
                </a:cubicBezTo>
                <a:cubicBezTo>
                  <a:pt x="323" y="4"/>
                  <a:pt x="323" y="4"/>
                  <a:pt x="323" y="4"/>
                </a:cubicBezTo>
                <a:cubicBezTo>
                  <a:pt x="322" y="4"/>
                  <a:pt x="322" y="4"/>
                  <a:pt x="322" y="4"/>
                </a:cubicBezTo>
                <a:cubicBezTo>
                  <a:pt x="322" y="4"/>
                  <a:pt x="322" y="4"/>
                  <a:pt x="322" y="4"/>
                </a:cubicBezTo>
                <a:cubicBezTo>
                  <a:pt x="322" y="4"/>
                  <a:pt x="322" y="4"/>
                  <a:pt x="322" y="4"/>
                </a:cubicBezTo>
                <a:cubicBezTo>
                  <a:pt x="321" y="4"/>
                  <a:pt x="321" y="4"/>
                  <a:pt x="321" y="4"/>
                </a:cubicBezTo>
                <a:cubicBezTo>
                  <a:pt x="321" y="4"/>
                  <a:pt x="321" y="4"/>
                  <a:pt x="321" y="4"/>
                </a:cubicBezTo>
                <a:cubicBezTo>
                  <a:pt x="320" y="4"/>
                  <a:pt x="320" y="4"/>
                  <a:pt x="320" y="4"/>
                </a:cubicBezTo>
                <a:cubicBezTo>
                  <a:pt x="320" y="4"/>
                  <a:pt x="320" y="4"/>
                  <a:pt x="320" y="4"/>
                </a:cubicBezTo>
                <a:cubicBezTo>
                  <a:pt x="320" y="4"/>
                  <a:pt x="320" y="4"/>
                  <a:pt x="320" y="4"/>
                </a:cubicBezTo>
                <a:cubicBezTo>
                  <a:pt x="319" y="4"/>
                  <a:pt x="319" y="4"/>
                  <a:pt x="319" y="4"/>
                </a:cubicBezTo>
                <a:cubicBezTo>
                  <a:pt x="319" y="4"/>
                  <a:pt x="318" y="4"/>
                  <a:pt x="317" y="5"/>
                </a:cubicBezTo>
                <a:cubicBezTo>
                  <a:pt x="317" y="5"/>
                  <a:pt x="317" y="5"/>
                  <a:pt x="317" y="5"/>
                </a:cubicBezTo>
                <a:cubicBezTo>
                  <a:pt x="316" y="5"/>
                  <a:pt x="315" y="5"/>
                  <a:pt x="315" y="5"/>
                </a:cubicBezTo>
                <a:cubicBezTo>
                  <a:pt x="315" y="5"/>
                  <a:pt x="315" y="5"/>
                  <a:pt x="314" y="5"/>
                </a:cubicBezTo>
                <a:cubicBezTo>
                  <a:pt x="314" y="5"/>
                  <a:pt x="314" y="5"/>
                  <a:pt x="314" y="5"/>
                </a:cubicBezTo>
                <a:cubicBezTo>
                  <a:pt x="313" y="5"/>
                  <a:pt x="313" y="5"/>
                  <a:pt x="313" y="5"/>
                </a:cubicBezTo>
                <a:cubicBezTo>
                  <a:pt x="313" y="5"/>
                  <a:pt x="313" y="5"/>
                  <a:pt x="314" y="5"/>
                </a:cubicBezTo>
                <a:cubicBezTo>
                  <a:pt x="314" y="5"/>
                  <a:pt x="314" y="5"/>
                  <a:pt x="314" y="5"/>
                </a:cubicBezTo>
                <a:cubicBezTo>
                  <a:pt x="315" y="5"/>
                  <a:pt x="315" y="5"/>
                  <a:pt x="315" y="5"/>
                </a:cubicBezTo>
                <a:cubicBezTo>
                  <a:pt x="314" y="5"/>
                  <a:pt x="313" y="6"/>
                  <a:pt x="312" y="6"/>
                </a:cubicBezTo>
                <a:cubicBezTo>
                  <a:pt x="311" y="6"/>
                  <a:pt x="311" y="6"/>
                  <a:pt x="311" y="6"/>
                </a:cubicBezTo>
                <a:cubicBezTo>
                  <a:pt x="311" y="6"/>
                  <a:pt x="311" y="6"/>
                  <a:pt x="311" y="6"/>
                </a:cubicBezTo>
                <a:cubicBezTo>
                  <a:pt x="310" y="6"/>
                  <a:pt x="310" y="6"/>
                  <a:pt x="310" y="6"/>
                </a:cubicBezTo>
                <a:cubicBezTo>
                  <a:pt x="309" y="6"/>
                  <a:pt x="308" y="6"/>
                  <a:pt x="307" y="7"/>
                </a:cubicBezTo>
                <a:cubicBezTo>
                  <a:pt x="306" y="7"/>
                  <a:pt x="305" y="7"/>
                  <a:pt x="305" y="7"/>
                </a:cubicBezTo>
                <a:cubicBezTo>
                  <a:pt x="304" y="7"/>
                  <a:pt x="304" y="7"/>
                  <a:pt x="304" y="7"/>
                </a:cubicBezTo>
                <a:cubicBezTo>
                  <a:pt x="303" y="7"/>
                  <a:pt x="303" y="7"/>
                  <a:pt x="303" y="7"/>
                </a:cubicBezTo>
                <a:cubicBezTo>
                  <a:pt x="303" y="7"/>
                  <a:pt x="303" y="7"/>
                  <a:pt x="303" y="7"/>
                </a:cubicBezTo>
                <a:cubicBezTo>
                  <a:pt x="303" y="7"/>
                  <a:pt x="303" y="7"/>
                  <a:pt x="303" y="7"/>
                </a:cubicBezTo>
                <a:cubicBezTo>
                  <a:pt x="302" y="8"/>
                  <a:pt x="302" y="8"/>
                  <a:pt x="302" y="8"/>
                </a:cubicBezTo>
                <a:cubicBezTo>
                  <a:pt x="302" y="8"/>
                  <a:pt x="302" y="8"/>
                  <a:pt x="302" y="8"/>
                </a:cubicBezTo>
                <a:cubicBezTo>
                  <a:pt x="302" y="7"/>
                  <a:pt x="302" y="7"/>
                  <a:pt x="302" y="7"/>
                </a:cubicBezTo>
                <a:cubicBezTo>
                  <a:pt x="302" y="7"/>
                  <a:pt x="302" y="7"/>
                  <a:pt x="302" y="7"/>
                </a:cubicBezTo>
                <a:cubicBezTo>
                  <a:pt x="301" y="8"/>
                  <a:pt x="301" y="8"/>
                  <a:pt x="301" y="8"/>
                </a:cubicBezTo>
                <a:cubicBezTo>
                  <a:pt x="300" y="8"/>
                  <a:pt x="300" y="8"/>
                  <a:pt x="300" y="8"/>
                </a:cubicBezTo>
                <a:cubicBezTo>
                  <a:pt x="300" y="8"/>
                  <a:pt x="300" y="8"/>
                  <a:pt x="299" y="8"/>
                </a:cubicBezTo>
                <a:cubicBezTo>
                  <a:pt x="299" y="8"/>
                  <a:pt x="298" y="8"/>
                  <a:pt x="298" y="8"/>
                </a:cubicBezTo>
                <a:cubicBezTo>
                  <a:pt x="298" y="8"/>
                  <a:pt x="298" y="8"/>
                  <a:pt x="298" y="8"/>
                </a:cubicBezTo>
                <a:cubicBezTo>
                  <a:pt x="298" y="8"/>
                  <a:pt x="298" y="8"/>
                  <a:pt x="297" y="8"/>
                </a:cubicBezTo>
                <a:cubicBezTo>
                  <a:pt x="296" y="8"/>
                  <a:pt x="296" y="8"/>
                  <a:pt x="296" y="8"/>
                </a:cubicBezTo>
                <a:cubicBezTo>
                  <a:pt x="295" y="8"/>
                  <a:pt x="295" y="8"/>
                  <a:pt x="295" y="8"/>
                </a:cubicBezTo>
                <a:cubicBezTo>
                  <a:pt x="295" y="8"/>
                  <a:pt x="295" y="8"/>
                  <a:pt x="295" y="8"/>
                </a:cubicBezTo>
                <a:cubicBezTo>
                  <a:pt x="295" y="9"/>
                  <a:pt x="295" y="9"/>
                  <a:pt x="295" y="9"/>
                </a:cubicBezTo>
                <a:cubicBezTo>
                  <a:pt x="294" y="9"/>
                  <a:pt x="294" y="9"/>
                  <a:pt x="294" y="9"/>
                </a:cubicBezTo>
                <a:cubicBezTo>
                  <a:pt x="294" y="9"/>
                  <a:pt x="294" y="9"/>
                  <a:pt x="294" y="9"/>
                </a:cubicBezTo>
                <a:cubicBezTo>
                  <a:pt x="293" y="9"/>
                  <a:pt x="293" y="9"/>
                  <a:pt x="293" y="9"/>
                </a:cubicBezTo>
                <a:cubicBezTo>
                  <a:pt x="292" y="9"/>
                  <a:pt x="292" y="9"/>
                  <a:pt x="292" y="9"/>
                </a:cubicBezTo>
                <a:cubicBezTo>
                  <a:pt x="292" y="9"/>
                  <a:pt x="292" y="9"/>
                  <a:pt x="292" y="9"/>
                </a:cubicBezTo>
                <a:cubicBezTo>
                  <a:pt x="292" y="9"/>
                  <a:pt x="292" y="9"/>
                  <a:pt x="292" y="9"/>
                </a:cubicBezTo>
                <a:cubicBezTo>
                  <a:pt x="289" y="10"/>
                  <a:pt x="287" y="11"/>
                  <a:pt x="284" y="11"/>
                </a:cubicBezTo>
                <a:cubicBezTo>
                  <a:pt x="284" y="11"/>
                  <a:pt x="284" y="11"/>
                  <a:pt x="284" y="11"/>
                </a:cubicBezTo>
                <a:cubicBezTo>
                  <a:pt x="283" y="12"/>
                  <a:pt x="283" y="12"/>
                  <a:pt x="283" y="12"/>
                </a:cubicBezTo>
                <a:cubicBezTo>
                  <a:pt x="283" y="12"/>
                  <a:pt x="283" y="12"/>
                  <a:pt x="283" y="12"/>
                </a:cubicBezTo>
                <a:cubicBezTo>
                  <a:pt x="282" y="12"/>
                  <a:pt x="282" y="12"/>
                  <a:pt x="282" y="12"/>
                </a:cubicBezTo>
                <a:cubicBezTo>
                  <a:pt x="282" y="12"/>
                  <a:pt x="282" y="12"/>
                  <a:pt x="282" y="12"/>
                </a:cubicBezTo>
                <a:cubicBezTo>
                  <a:pt x="283" y="12"/>
                  <a:pt x="283" y="12"/>
                  <a:pt x="283" y="12"/>
                </a:cubicBezTo>
                <a:cubicBezTo>
                  <a:pt x="284" y="12"/>
                  <a:pt x="284" y="12"/>
                  <a:pt x="284" y="12"/>
                </a:cubicBezTo>
                <a:cubicBezTo>
                  <a:pt x="284" y="12"/>
                  <a:pt x="284" y="12"/>
                  <a:pt x="285" y="12"/>
                </a:cubicBezTo>
                <a:cubicBezTo>
                  <a:pt x="285" y="12"/>
                  <a:pt x="285" y="12"/>
                  <a:pt x="285" y="12"/>
                </a:cubicBezTo>
                <a:cubicBezTo>
                  <a:pt x="285" y="12"/>
                  <a:pt x="285" y="12"/>
                  <a:pt x="285" y="12"/>
                </a:cubicBezTo>
                <a:cubicBezTo>
                  <a:pt x="284" y="12"/>
                  <a:pt x="283" y="12"/>
                  <a:pt x="282" y="13"/>
                </a:cubicBezTo>
                <a:cubicBezTo>
                  <a:pt x="282" y="13"/>
                  <a:pt x="282" y="13"/>
                  <a:pt x="281" y="13"/>
                </a:cubicBezTo>
                <a:cubicBezTo>
                  <a:pt x="281" y="13"/>
                  <a:pt x="281" y="13"/>
                  <a:pt x="281" y="13"/>
                </a:cubicBezTo>
                <a:cubicBezTo>
                  <a:pt x="280" y="13"/>
                  <a:pt x="280" y="13"/>
                  <a:pt x="279" y="13"/>
                </a:cubicBezTo>
                <a:cubicBezTo>
                  <a:pt x="279" y="13"/>
                  <a:pt x="279" y="13"/>
                  <a:pt x="279" y="13"/>
                </a:cubicBezTo>
                <a:cubicBezTo>
                  <a:pt x="279" y="13"/>
                  <a:pt x="279" y="13"/>
                  <a:pt x="279" y="13"/>
                </a:cubicBezTo>
                <a:cubicBezTo>
                  <a:pt x="279" y="13"/>
                  <a:pt x="279" y="13"/>
                  <a:pt x="279" y="13"/>
                </a:cubicBezTo>
                <a:cubicBezTo>
                  <a:pt x="279" y="13"/>
                  <a:pt x="279" y="13"/>
                  <a:pt x="279"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79" y="13"/>
                  <a:pt x="279" y="13"/>
                  <a:pt x="279" y="13"/>
                </a:cubicBezTo>
                <a:cubicBezTo>
                  <a:pt x="278" y="13"/>
                  <a:pt x="278" y="13"/>
                  <a:pt x="278" y="13"/>
                </a:cubicBezTo>
                <a:cubicBezTo>
                  <a:pt x="278" y="13"/>
                  <a:pt x="278" y="13"/>
                  <a:pt x="278" y="13"/>
                </a:cubicBezTo>
                <a:cubicBezTo>
                  <a:pt x="279" y="13"/>
                  <a:pt x="279" y="13"/>
                  <a:pt x="279" y="13"/>
                </a:cubicBezTo>
                <a:cubicBezTo>
                  <a:pt x="279" y="13"/>
                  <a:pt x="279" y="13"/>
                  <a:pt x="279" y="13"/>
                </a:cubicBezTo>
                <a:cubicBezTo>
                  <a:pt x="278" y="13"/>
                  <a:pt x="278" y="13"/>
                  <a:pt x="277" y="13"/>
                </a:cubicBezTo>
                <a:cubicBezTo>
                  <a:pt x="277" y="13"/>
                  <a:pt x="277" y="13"/>
                  <a:pt x="277" y="13"/>
                </a:cubicBezTo>
                <a:cubicBezTo>
                  <a:pt x="276" y="14"/>
                  <a:pt x="275" y="14"/>
                  <a:pt x="274" y="14"/>
                </a:cubicBezTo>
                <a:cubicBezTo>
                  <a:pt x="274" y="14"/>
                  <a:pt x="274" y="14"/>
                  <a:pt x="274" y="14"/>
                </a:cubicBezTo>
                <a:cubicBezTo>
                  <a:pt x="273" y="15"/>
                  <a:pt x="273" y="15"/>
                  <a:pt x="271" y="15"/>
                </a:cubicBezTo>
                <a:cubicBezTo>
                  <a:pt x="271" y="16"/>
                  <a:pt x="271" y="16"/>
                  <a:pt x="271" y="16"/>
                </a:cubicBezTo>
                <a:cubicBezTo>
                  <a:pt x="270" y="16"/>
                  <a:pt x="270" y="16"/>
                  <a:pt x="270" y="16"/>
                </a:cubicBezTo>
                <a:cubicBezTo>
                  <a:pt x="270" y="16"/>
                  <a:pt x="270" y="16"/>
                  <a:pt x="270" y="16"/>
                </a:cubicBezTo>
                <a:cubicBezTo>
                  <a:pt x="269" y="16"/>
                  <a:pt x="269" y="16"/>
                  <a:pt x="269" y="16"/>
                </a:cubicBezTo>
                <a:cubicBezTo>
                  <a:pt x="269" y="16"/>
                  <a:pt x="269" y="16"/>
                  <a:pt x="269" y="16"/>
                </a:cubicBezTo>
                <a:cubicBezTo>
                  <a:pt x="268" y="16"/>
                  <a:pt x="268" y="16"/>
                  <a:pt x="268" y="16"/>
                </a:cubicBezTo>
                <a:cubicBezTo>
                  <a:pt x="268" y="17"/>
                  <a:pt x="268" y="17"/>
                  <a:pt x="268" y="17"/>
                </a:cubicBezTo>
                <a:cubicBezTo>
                  <a:pt x="267" y="17"/>
                  <a:pt x="267" y="17"/>
                  <a:pt x="267" y="17"/>
                </a:cubicBezTo>
                <a:cubicBezTo>
                  <a:pt x="267" y="17"/>
                  <a:pt x="267" y="17"/>
                  <a:pt x="267" y="17"/>
                </a:cubicBezTo>
                <a:cubicBezTo>
                  <a:pt x="267" y="17"/>
                  <a:pt x="267" y="17"/>
                  <a:pt x="267" y="17"/>
                </a:cubicBezTo>
                <a:cubicBezTo>
                  <a:pt x="266" y="17"/>
                  <a:pt x="266" y="17"/>
                  <a:pt x="266" y="17"/>
                </a:cubicBezTo>
                <a:cubicBezTo>
                  <a:pt x="266" y="17"/>
                  <a:pt x="266" y="17"/>
                  <a:pt x="266" y="17"/>
                </a:cubicBezTo>
                <a:cubicBezTo>
                  <a:pt x="266" y="17"/>
                  <a:pt x="266" y="17"/>
                  <a:pt x="266" y="17"/>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6" y="18"/>
                  <a:pt x="266" y="18"/>
                  <a:pt x="266" y="18"/>
                </a:cubicBezTo>
                <a:cubicBezTo>
                  <a:pt x="266" y="17"/>
                  <a:pt x="267"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9" y="17"/>
                </a:cubicBezTo>
                <a:cubicBezTo>
                  <a:pt x="269" y="17"/>
                  <a:pt x="269" y="17"/>
                  <a:pt x="269" y="17"/>
                </a:cubicBezTo>
                <a:cubicBezTo>
                  <a:pt x="269" y="17"/>
                  <a:pt x="269" y="17"/>
                  <a:pt x="269" y="17"/>
                </a:cubicBezTo>
                <a:cubicBezTo>
                  <a:pt x="269" y="17"/>
                  <a:pt x="269" y="17"/>
                  <a:pt x="269" y="17"/>
                </a:cubicBezTo>
                <a:cubicBezTo>
                  <a:pt x="269" y="17"/>
                  <a:pt x="269" y="17"/>
                  <a:pt x="269"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1" y="17"/>
                  <a:pt x="271" y="17"/>
                  <a:pt x="271" y="17"/>
                </a:cubicBezTo>
                <a:cubicBezTo>
                  <a:pt x="271" y="17"/>
                  <a:pt x="271" y="17"/>
                  <a:pt x="271" y="17"/>
                </a:cubicBezTo>
                <a:cubicBezTo>
                  <a:pt x="272" y="16"/>
                  <a:pt x="272" y="16"/>
                  <a:pt x="272" y="16"/>
                </a:cubicBezTo>
                <a:cubicBezTo>
                  <a:pt x="271" y="17"/>
                  <a:pt x="271" y="17"/>
                  <a:pt x="271" y="17"/>
                </a:cubicBezTo>
                <a:cubicBezTo>
                  <a:pt x="271" y="17"/>
                  <a:pt x="271" y="17"/>
                  <a:pt x="271" y="17"/>
                </a:cubicBezTo>
                <a:cubicBezTo>
                  <a:pt x="271" y="17"/>
                  <a:pt x="271" y="17"/>
                  <a:pt x="271" y="17"/>
                </a:cubicBezTo>
                <a:cubicBezTo>
                  <a:pt x="271" y="17"/>
                  <a:pt x="271" y="17"/>
                  <a:pt x="271" y="17"/>
                </a:cubicBezTo>
                <a:cubicBezTo>
                  <a:pt x="271" y="18"/>
                  <a:pt x="271" y="18"/>
                  <a:pt x="271"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69" y="19"/>
                  <a:pt x="269" y="19"/>
                  <a:pt x="269" y="19"/>
                </a:cubicBezTo>
                <a:cubicBezTo>
                  <a:pt x="270" y="19"/>
                  <a:pt x="270" y="19"/>
                  <a:pt x="270" y="19"/>
                </a:cubicBezTo>
                <a:cubicBezTo>
                  <a:pt x="270" y="19"/>
                  <a:pt x="270" y="19"/>
                  <a:pt x="270" y="19"/>
                </a:cubicBezTo>
                <a:cubicBezTo>
                  <a:pt x="268" y="19"/>
                  <a:pt x="268" y="19"/>
                  <a:pt x="268" y="19"/>
                </a:cubicBezTo>
                <a:cubicBezTo>
                  <a:pt x="268" y="19"/>
                  <a:pt x="268" y="19"/>
                  <a:pt x="268" y="19"/>
                </a:cubicBezTo>
                <a:cubicBezTo>
                  <a:pt x="268" y="20"/>
                  <a:pt x="268" y="20"/>
                  <a:pt x="268" y="20"/>
                </a:cubicBezTo>
                <a:cubicBezTo>
                  <a:pt x="267" y="20"/>
                  <a:pt x="267" y="20"/>
                  <a:pt x="267" y="20"/>
                </a:cubicBezTo>
                <a:cubicBezTo>
                  <a:pt x="266" y="21"/>
                  <a:pt x="264" y="21"/>
                  <a:pt x="263" y="22"/>
                </a:cubicBezTo>
                <a:cubicBezTo>
                  <a:pt x="262" y="22"/>
                  <a:pt x="262" y="22"/>
                  <a:pt x="262" y="22"/>
                </a:cubicBezTo>
                <a:cubicBezTo>
                  <a:pt x="262" y="22"/>
                  <a:pt x="262" y="22"/>
                  <a:pt x="262" y="22"/>
                </a:cubicBezTo>
                <a:cubicBezTo>
                  <a:pt x="261" y="22"/>
                  <a:pt x="261" y="22"/>
                  <a:pt x="261" y="22"/>
                </a:cubicBezTo>
                <a:cubicBezTo>
                  <a:pt x="261" y="22"/>
                  <a:pt x="261" y="22"/>
                  <a:pt x="261" y="22"/>
                </a:cubicBezTo>
                <a:cubicBezTo>
                  <a:pt x="261" y="22"/>
                  <a:pt x="261" y="22"/>
                  <a:pt x="261" y="22"/>
                </a:cubicBezTo>
                <a:cubicBezTo>
                  <a:pt x="261" y="23"/>
                  <a:pt x="261" y="23"/>
                  <a:pt x="261" y="23"/>
                </a:cubicBezTo>
                <a:cubicBezTo>
                  <a:pt x="261" y="23"/>
                  <a:pt x="261" y="23"/>
                  <a:pt x="261" y="23"/>
                </a:cubicBezTo>
                <a:cubicBezTo>
                  <a:pt x="261" y="23"/>
                  <a:pt x="261" y="23"/>
                  <a:pt x="261" y="23"/>
                </a:cubicBezTo>
                <a:cubicBezTo>
                  <a:pt x="260" y="23"/>
                  <a:pt x="260" y="23"/>
                  <a:pt x="259" y="24"/>
                </a:cubicBezTo>
                <a:cubicBezTo>
                  <a:pt x="259" y="24"/>
                  <a:pt x="259" y="24"/>
                  <a:pt x="259" y="24"/>
                </a:cubicBezTo>
                <a:cubicBezTo>
                  <a:pt x="259" y="24"/>
                  <a:pt x="258" y="24"/>
                  <a:pt x="258" y="24"/>
                </a:cubicBezTo>
                <a:cubicBezTo>
                  <a:pt x="257" y="25"/>
                  <a:pt x="257" y="25"/>
                  <a:pt x="257" y="25"/>
                </a:cubicBezTo>
                <a:cubicBezTo>
                  <a:pt x="257" y="25"/>
                  <a:pt x="257" y="25"/>
                  <a:pt x="257" y="25"/>
                </a:cubicBezTo>
                <a:cubicBezTo>
                  <a:pt x="256" y="25"/>
                  <a:pt x="256" y="25"/>
                  <a:pt x="256" y="25"/>
                </a:cubicBezTo>
                <a:cubicBezTo>
                  <a:pt x="256" y="26"/>
                  <a:pt x="255" y="26"/>
                  <a:pt x="254" y="26"/>
                </a:cubicBezTo>
                <a:cubicBezTo>
                  <a:pt x="254" y="27"/>
                  <a:pt x="253" y="27"/>
                  <a:pt x="252" y="27"/>
                </a:cubicBezTo>
                <a:cubicBezTo>
                  <a:pt x="252" y="28"/>
                  <a:pt x="252" y="28"/>
                  <a:pt x="252" y="28"/>
                </a:cubicBezTo>
                <a:cubicBezTo>
                  <a:pt x="251" y="28"/>
                  <a:pt x="251" y="28"/>
                  <a:pt x="251" y="28"/>
                </a:cubicBezTo>
                <a:cubicBezTo>
                  <a:pt x="251" y="28"/>
                  <a:pt x="251" y="28"/>
                  <a:pt x="250" y="29"/>
                </a:cubicBezTo>
                <a:cubicBezTo>
                  <a:pt x="249" y="29"/>
                  <a:pt x="249" y="29"/>
                  <a:pt x="247" y="30"/>
                </a:cubicBezTo>
                <a:cubicBezTo>
                  <a:pt x="246" y="31"/>
                  <a:pt x="245" y="31"/>
                  <a:pt x="244" y="32"/>
                </a:cubicBezTo>
                <a:cubicBezTo>
                  <a:pt x="243" y="32"/>
                  <a:pt x="242" y="32"/>
                  <a:pt x="242" y="33"/>
                </a:cubicBezTo>
                <a:cubicBezTo>
                  <a:pt x="242" y="33"/>
                  <a:pt x="242" y="33"/>
                  <a:pt x="242" y="33"/>
                </a:cubicBezTo>
                <a:cubicBezTo>
                  <a:pt x="242" y="33"/>
                  <a:pt x="241" y="33"/>
                  <a:pt x="240" y="34"/>
                </a:cubicBezTo>
                <a:cubicBezTo>
                  <a:pt x="239" y="34"/>
                  <a:pt x="239" y="34"/>
                  <a:pt x="239" y="34"/>
                </a:cubicBezTo>
                <a:cubicBezTo>
                  <a:pt x="238" y="35"/>
                  <a:pt x="237" y="35"/>
                  <a:pt x="235" y="36"/>
                </a:cubicBezTo>
                <a:cubicBezTo>
                  <a:pt x="235" y="36"/>
                  <a:pt x="235" y="36"/>
                  <a:pt x="235" y="36"/>
                </a:cubicBezTo>
                <a:cubicBezTo>
                  <a:pt x="234" y="36"/>
                  <a:pt x="233" y="37"/>
                  <a:pt x="233" y="37"/>
                </a:cubicBezTo>
                <a:cubicBezTo>
                  <a:pt x="232" y="38"/>
                  <a:pt x="232" y="38"/>
                  <a:pt x="232" y="38"/>
                </a:cubicBezTo>
                <a:cubicBezTo>
                  <a:pt x="232" y="38"/>
                  <a:pt x="232" y="38"/>
                  <a:pt x="232" y="38"/>
                </a:cubicBezTo>
                <a:cubicBezTo>
                  <a:pt x="233" y="38"/>
                  <a:pt x="233" y="38"/>
                  <a:pt x="234" y="38"/>
                </a:cubicBezTo>
                <a:cubicBezTo>
                  <a:pt x="235" y="37"/>
                  <a:pt x="235" y="37"/>
                  <a:pt x="237" y="38"/>
                </a:cubicBezTo>
                <a:cubicBezTo>
                  <a:pt x="234" y="39"/>
                  <a:pt x="234" y="39"/>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2" y="42"/>
                  <a:pt x="232" y="42"/>
                  <a:pt x="231" y="43"/>
                </a:cubicBezTo>
                <a:cubicBezTo>
                  <a:pt x="230" y="43"/>
                  <a:pt x="230" y="43"/>
                  <a:pt x="230" y="43"/>
                </a:cubicBezTo>
                <a:cubicBezTo>
                  <a:pt x="230" y="43"/>
                  <a:pt x="230" y="43"/>
                  <a:pt x="229" y="43"/>
                </a:cubicBezTo>
                <a:cubicBezTo>
                  <a:pt x="229" y="43"/>
                  <a:pt x="229" y="43"/>
                  <a:pt x="229" y="43"/>
                </a:cubicBezTo>
                <a:cubicBezTo>
                  <a:pt x="229" y="43"/>
                  <a:pt x="229" y="43"/>
                  <a:pt x="228" y="42"/>
                </a:cubicBezTo>
                <a:cubicBezTo>
                  <a:pt x="229" y="42"/>
                  <a:pt x="229" y="42"/>
                  <a:pt x="229" y="42"/>
                </a:cubicBezTo>
                <a:cubicBezTo>
                  <a:pt x="219" y="46"/>
                  <a:pt x="219" y="46"/>
                  <a:pt x="219" y="46"/>
                </a:cubicBezTo>
                <a:cubicBezTo>
                  <a:pt x="219" y="47"/>
                  <a:pt x="219" y="47"/>
                  <a:pt x="217" y="49"/>
                </a:cubicBezTo>
                <a:cubicBezTo>
                  <a:pt x="220" y="48"/>
                  <a:pt x="220" y="48"/>
                  <a:pt x="221" y="48"/>
                </a:cubicBezTo>
                <a:cubicBezTo>
                  <a:pt x="222" y="47"/>
                  <a:pt x="223" y="46"/>
                  <a:pt x="224" y="46"/>
                </a:cubicBezTo>
                <a:cubicBezTo>
                  <a:pt x="224" y="45"/>
                  <a:pt x="224" y="45"/>
                  <a:pt x="224" y="45"/>
                </a:cubicBezTo>
                <a:cubicBezTo>
                  <a:pt x="225" y="44"/>
                  <a:pt x="225" y="44"/>
                  <a:pt x="225" y="44"/>
                </a:cubicBezTo>
                <a:cubicBezTo>
                  <a:pt x="225" y="44"/>
                  <a:pt x="225" y="44"/>
                  <a:pt x="226" y="44"/>
                </a:cubicBezTo>
                <a:cubicBezTo>
                  <a:pt x="226" y="45"/>
                  <a:pt x="226" y="45"/>
                  <a:pt x="226" y="45"/>
                </a:cubicBezTo>
                <a:cubicBezTo>
                  <a:pt x="226" y="45"/>
                  <a:pt x="226" y="45"/>
                  <a:pt x="227" y="46"/>
                </a:cubicBezTo>
                <a:cubicBezTo>
                  <a:pt x="226" y="46"/>
                  <a:pt x="226" y="46"/>
                  <a:pt x="226" y="46"/>
                </a:cubicBezTo>
                <a:cubicBezTo>
                  <a:pt x="226" y="46"/>
                  <a:pt x="225" y="47"/>
                  <a:pt x="225" y="47"/>
                </a:cubicBezTo>
                <a:cubicBezTo>
                  <a:pt x="224" y="47"/>
                  <a:pt x="223" y="48"/>
                  <a:pt x="222" y="48"/>
                </a:cubicBezTo>
                <a:cubicBezTo>
                  <a:pt x="222" y="48"/>
                  <a:pt x="222" y="48"/>
                  <a:pt x="221" y="49"/>
                </a:cubicBezTo>
                <a:cubicBezTo>
                  <a:pt x="221" y="49"/>
                  <a:pt x="220" y="50"/>
                  <a:pt x="220" y="50"/>
                </a:cubicBezTo>
                <a:cubicBezTo>
                  <a:pt x="219" y="51"/>
                  <a:pt x="218" y="52"/>
                  <a:pt x="217" y="52"/>
                </a:cubicBezTo>
                <a:cubicBezTo>
                  <a:pt x="217" y="52"/>
                  <a:pt x="216" y="52"/>
                  <a:pt x="215" y="52"/>
                </a:cubicBezTo>
                <a:cubicBezTo>
                  <a:pt x="215" y="52"/>
                  <a:pt x="214" y="53"/>
                  <a:pt x="213" y="53"/>
                </a:cubicBezTo>
                <a:cubicBezTo>
                  <a:pt x="213" y="53"/>
                  <a:pt x="213" y="53"/>
                  <a:pt x="213" y="53"/>
                </a:cubicBezTo>
                <a:cubicBezTo>
                  <a:pt x="213" y="53"/>
                  <a:pt x="213" y="53"/>
                  <a:pt x="212" y="53"/>
                </a:cubicBezTo>
                <a:cubicBezTo>
                  <a:pt x="211" y="54"/>
                  <a:pt x="209" y="55"/>
                  <a:pt x="208" y="55"/>
                </a:cubicBezTo>
                <a:cubicBezTo>
                  <a:pt x="206" y="56"/>
                  <a:pt x="204" y="56"/>
                  <a:pt x="203" y="58"/>
                </a:cubicBezTo>
                <a:cubicBezTo>
                  <a:pt x="203" y="58"/>
                  <a:pt x="203" y="58"/>
                  <a:pt x="202" y="59"/>
                </a:cubicBezTo>
                <a:cubicBezTo>
                  <a:pt x="193" y="66"/>
                  <a:pt x="193" y="66"/>
                  <a:pt x="193" y="67"/>
                </a:cubicBezTo>
                <a:cubicBezTo>
                  <a:pt x="194" y="67"/>
                  <a:pt x="194" y="67"/>
                  <a:pt x="195" y="67"/>
                </a:cubicBezTo>
                <a:cubicBezTo>
                  <a:pt x="195" y="67"/>
                  <a:pt x="195" y="67"/>
                  <a:pt x="195" y="67"/>
                </a:cubicBezTo>
                <a:cubicBezTo>
                  <a:pt x="195" y="68"/>
                  <a:pt x="194" y="68"/>
                  <a:pt x="194" y="69"/>
                </a:cubicBezTo>
                <a:cubicBezTo>
                  <a:pt x="193" y="69"/>
                  <a:pt x="193" y="68"/>
                  <a:pt x="193" y="69"/>
                </a:cubicBezTo>
                <a:cubicBezTo>
                  <a:pt x="187" y="73"/>
                  <a:pt x="187" y="73"/>
                  <a:pt x="186" y="74"/>
                </a:cubicBezTo>
                <a:cubicBezTo>
                  <a:pt x="188" y="74"/>
                  <a:pt x="189" y="72"/>
                  <a:pt x="191" y="73"/>
                </a:cubicBezTo>
                <a:cubicBezTo>
                  <a:pt x="190" y="73"/>
                  <a:pt x="189" y="74"/>
                  <a:pt x="187" y="76"/>
                </a:cubicBezTo>
                <a:cubicBezTo>
                  <a:pt x="182" y="79"/>
                  <a:pt x="178" y="81"/>
                  <a:pt x="173" y="94"/>
                </a:cubicBezTo>
                <a:cubicBezTo>
                  <a:pt x="173" y="95"/>
                  <a:pt x="173" y="95"/>
                  <a:pt x="173" y="95"/>
                </a:cubicBezTo>
                <a:cubicBezTo>
                  <a:pt x="173" y="95"/>
                  <a:pt x="173" y="96"/>
                  <a:pt x="173" y="97"/>
                </a:cubicBezTo>
                <a:cubicBezTo>
                  <a:pt x="174" y="97"/>
                  <a:pt x="174" y="97"/>
                  <a:pt x="175" y="96"/>
                </a:cubicBezTo>
                <a:cubicBezTo>
                  <a:pt x="175" y="96"/>
                  <a:pt x="175" y="96"/>
                  <a:pt x="176" y="96"/>
                </a:cubicBezTo>
                <a:cubicBezTo>
                  <a:pt x="176" y="96"/>
                  <a:pt x="176" y="96"/>
                  <a:pt x="177" y="97"/>
                </a:cubicBezTo>
                <a:cubicBezTo>
                  <a:pt x="176" y="97"/>
                  <a:pt x="176" y="98"/>
                  <a:pt x="175" y="99"/>
                </a:cubicBezTo>
                <a:cubicBezTo>
                  <a:pt x="176" y="99"/>
                  <a:pt x="176" y="100"/>
                  <a:pt x="177" y="100"/>
                </a:cubicBezTo>
                <a:cubicBezTo>
                  <a:pt x="176" y="101"/>
                  <a:pt x="176" y="102"/>
                  <a:pt x="176" y="102"/>
                </a:cubicBezTo>
                <a:cubicBezTo>
                  <a:pt x="177" y="102"/>
                  <a:pt x="180" y="102"/>
                  <a:pt x="182" y="100"/>
                </a:cubicBezTo>
                <a:cubicBezTo>
                  <a:pt x="182" y="100"/>
                  <a:pt x="182" y="99"/>
                  <a:pt x="183" y="99"/>
                </a:cubicBezTo>
                <a:cubicBezTo>
                  <a:pt x="194" y="85"/>
                  <a:pt x="196" y="85"/>
                  <a:pt x="197" y="85"/>
                </a:cubicBezTo>
                <a:cubicBezTo>
                  <a:pt x="197" y="85"/>
                  <a:pt x="198" y="85"/>
                  <a:pt x="198" y="85"/>
                </a:cubicBezTo>
                <a:cubicBezTo>
                  <a:pt x="201" y="85"/>
                  <a:pt x="203" y="82"/>
                  <a:pt x="205" y="81"/>
                </a:cubicBezTo>
                <a:cubicBezTo>
                  <a:pt x="206" y="80"/>
                  <a:pt x="208" y="79"/>
                  <a:pt x="209" y="77"/>
                </a:cubicBezTo>
                <a:cubicBezTo>
                  <a:pt x="211" y="76"/>
                  <a:pt x="211" y="76"/>
                  <a:pt x="220" y="70"/>
                </a:cubicBezTo>
                <a:cubicBezTo>
                  <a:pt x="221" y="70"/>
                  <a:pt x="222" y="70"/>
                  <a:pt x="223" y="70"/>
                </a:cubicBezTo>
                <a:cubicBezTo>
                  <a:pt x="224" y="68"/>
                  <a:pt x="224" y="68"/>
                  <a:pt x="225" y="67"/>
                </a:cubicBezTo>
                <a:cubicBezTo>
                  <a:pt x="226" y="67"/>
                  <a:pt x="226" y="67"/>
                  <a:pt x="227" y="68"/>
                </a:cubicBezTo>
                <a:cubicBezTo>
                  <a:pt x="225" y="69"/>
                  <a:pt x="225" y="69"/>
                  <a:pt x="225" y="70"/>
                </a:cubicBezTo>
                <a:cubicBezTo>
                  <a:pt x="228" y="71"/>
                  <a:pt x="229" y="68"/>
                  <a:pt x="232" y="67"/>
                </a:cubicBezTo>
                <a:cubicBezTo>
                  <a:pt x="232" y="67"/>
                  <a:pt x="232" y="67"/>
                  <a:pt x="233" y="67"/>
                </a:cubicBezTo>
                <a:cubicBezTo>
                  <a:pt x="234" y="67"/>
                  <a:pt x="234" y="67"/>
                  <a:pt x="235" y="66"/>
                </a:cubicBezTo>
                <a:cubicBezTo>
                  <a:pt x="237" y="65"/>
                  <a:pt x="239" y="64"/>
                  <a:pt x="241" y="63"/>
                </a:cubicBezTo>
                <a:cubicBezTo>
                  <a:pt x="242" y="63"/>
                  <a:pt x="242" y="63"/>
                  <a:pt x="245" y="61"/>
                </a:cubicBezTo>
                <a:cubicBezTo>
                  <a:pt x="247" y="61"/>
                  <a:pt x="247" y="61"/>
                  <a:pt x="247" y="61"/>
                </a:cubicBezTo>
                <a:cubicBezTo>
                  <a:pt x="247" y="60"/>
                  <a:pt x="247" y="60"/>
                  <a:pt x="248" y="60"/>
                </a:cubicBezTo>
                <a:cubicBezTo>
                  <a:pt x="251" y="58"/>
                  <a:pt x="251" y="58"/>
                  <a:pt x="252" y="57"/>
                </a:cubicBezTo>
                <a:cubicBezTo>
                  <a:pt x="252" y="56"/>
                  <a:pt x="252" y="56"/>
                  <a:pt x="252" y="56"/>
                </a:cubicBezTo>
                <a:cubicBezTo>
                  <a:pt x="252" y="56"/>
                  <a:pt x="252" y="56"/>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8"/>
                  <a:pt x="254" y="58"/>
                  <a:pt x="255" y="58"/>
                </a:cubicBezTo>
                <a:cubicBezTo>
                  <a:pt x="255" y="59"/>
                  <a:pt x="255" y="59"/>
                  <a:pt x="255" y="59"/>
                </a:cubicBezTo>
                <a:cubicBezTo>
                  <a:pt x="263" y="59"/>
                  <a:pt x="269" y="53"/>
                  <a:pt x="276" y="51"/>
                </a:cubicBezTo>
                <a:cubicBezTo>
                  <a:pt x="277" y="51"/>
                  <a:pt x="278" y="51"/>
                  <a:pt x="280" y="51"/>
                </a:cubicBezTo>
                <a:cubicBezTo>
                  <a:pt x="283" y="50"/>
                  <a:pt x="283" y="50"/>
                  <a:pt x="284" y="49"/>
                </a:cubicBezTo>
                <a:cubicBezTo>
                  <a:pt x="283" y="49"/>
                  <a:pt x="283" y="49"/>
                  <a:pt x="283" y="49"/>
                </a:cubicBezTo>
                <a:cubicBezTo>
                  <a:pt x="283" y="49"/>
                  <a:pt x="282" y="49"/>
                  <a:pt x="281" y="50"/>
                </a:cubicBezTo>
                <a:cubicBezTo>
                  <a:pt x="280" y="50"/>
                  <a:pt x="280" y="50"/>
                  <a:pt x="280" y="50"/>
                </a:cubicBezTo>
                <a:cubicBezTo>
                  <a:pt x="280" y="50"/>
                  <a:pt x="280" y="50"/>
                  <a:pt x="279" y="50"/>
                </a:cubicBezTo>
                <a:cubicBezTo>
                  <a:pt x="279" y="49"/>
                  <a:pt x="279" y="49"/>
                  <a:pt x="279" y="49"/>
                </a:cubicBezTo>
                <a:cubicBezTo>
                  <a:pt x="279" y="49"/>
                  <a:pt x="278" y="49"/>
                  <a:pt x="278" y="49"/>
                </a:cubicBezTo>
                <a:cubicBezTo>
                  <a:pt x="277" y="48"/>
                  <a:pt x="277" y="48"/>
                  <a:pt x="276" y="48"/>
                </a:cubicBezTo>
                <a:cubicBezTo>
                  <a:pt x="276" y="47"/>
                  <a:pt x="276" y="47"/>
                  <a:pt x="276" y="47"/>
                </a:cubicBezTo>
                <a:cubicBezTo>
                  <a:pt x="277" y="46"/>
                  <a:pt x="277" y="46"/>
                  <a:pt x="277" y="46"/>
                </a:cubicBezTo>
                <a:cubicBezTo>
                  <a:pt x="277" y="46"/>
                  <a:pt x="278" y="46"/>
                  <a:pt x="279" y="45"/>
                </a:cubicBezTo>
                <a:cubicBezTo>
                  <a:pt x="280" y="45"/>
                  <a:pt x="280" y="45"/>
                  <a:pt x="280" y="45"/>
                </a:cubicBezTo>
                <a:cubicBezTo>
                  <a:pt x="281" y="45"/>
                  <a:pt x="283" y="44"/>
                  <a:pt x="285" y="44"/>
                </a:cubicBezTo>
                <a:cubicBezTo>
                  <a:pt x="283" y="46"/>
                  <a:pt x="283" y="46"/>
                  <a:pt x="283" y="47"/>
                </a:cubicBezTo>
                <a:cubicBezTo>
                  <a:pt x="283" y="48"/>
                  <a:pt x="283" y="48"/>
                  <a:pt x="283" y="48"/>
                </a:cubicBezTo>
                <a:cubicBezTo>
                  <a:pt x="284" y="47"/>
                  <a:pt x="284" y="47"/>
                  <a:pt x="284" y="47"/>
                </a:cubicBezTo>
                <a:cubicBezTo>
                  <a:pt x="286" y="45"/>
                  <a:pt x="293" y="46"/>
                  <a:pt x="291" y="42"/>
                </a:cubicBezTo>
                <a:cubicBezTo>
                  <a:pt x="293" y="38"/>
                  <a:pt x="293" y="38"/>
                  <a:pt x="293" y="37"/>
                </a:cubicBezTo>
                <a:cubicBezTo>
                  <a:pt x="294" y="37"/>
                  <a:pt x="294" y="37"/>
                  <a:pt x="294" y="37"/>
                </a:cubicBezTo>
                <a:cubicBezTo>
                  <a:pt x="294" y="38"/>
                  <a:pt x="294" y="38"/>
                  <a:pt x="294" y="38"/>
                </a:cubicBezTo>
                <a:cubicBezTo>
                  <a:pt x="295" y="38"/>
                  <a:pt x="295" y="38"/>
                  <a:pt x="296" y="38"/>
                </a:cubicBezTo>
                <a:cubicBezTo>
                  <a:pt x="297" y="38"/>
                  <a:pt x="297" y="38"/>
                  <a:pt x="298" y="36"/>
                </a:cubicBezTo>
                <a:cubicBezTo>
                  <a:pt x="299" y="36"/>
                  <a:pt x="299" y="36"/>
                  <a:pt x="299" y="35"/>
                </a:cubicBezTo>
                <a:cubicBezTo>
                  <a:pt x="300" y="35"/>
                  <a:pt x="301" y="34"/>
                  <a:pt x="301" y="34"/>
                </a:cubicBezTo>
                <a:cubicBezTo>
                  <a:pt x="300" y="34"/>
                  <a:pt x="300" y="34"/>
                  <a:pt x="298" y="34"/>
                </a:cubicBezTo>
                <a:cubicBezTo>
                  <a:pt x="297" y="34"/>
                  <a:pt x="297" y="34"/>
                  <a:pt x="296" y="34"/>
                </a:cubicBezTo>
                <a:cubicBezTo>
                  <a:pt x="297" y="34"/>
                  <a:pt x="297" y="34"/>
                  <a:pt x="299" y="33"/>
                </a:cubicBezTo>
                <a:cubicBezTo>
                  <a:pt x="299" y="33"/>
                  <a:pt x="299" y="32"/>
                  <a:pt x="299" y="32"/>
                </a:cubicBezTo>
                <a:cubicBezTo>
                  <a:pt x="300" y="32"/>
                  <a:pt x="300" y="32"/>
                  <a:pt x="300" y="32"/>
                </a:cubicBezTo>
                <a:cubicBezTo>
                  <a:pt x="301" y="32"/>
                  <a:pt x="301" y="32"/>
                  <a:pt x="302" y="32"/>
                </a:cubicBezTo>
                <a:cubicBezTo>
                  <a:pt x="301" y="32"/>
                  <a:pt x="301" y="33"/>
                  <a:pt x="300" y="33"/>
                </a:cubicBezTo>
                <a:cubicBezTo>
                  <a:pt x="300" y="33"/>
                  <a:pt x="301" y="33"/>
                  <a:pt x="302" y="33"/>
                </a:cubicBezTo>
                <a:cubicBezTo>
                  <a:pt x="303" y="33"/>
                  <a:pt x="303" y="32"/>
                  <a:pt x="304" y="32"/>
                </a:cubicBezTo>
                <a:cubicBezTo>
                  <a:pt x="304" y="32"/>
                  <a:pt x="304" y="32"/>
                  <a:pt x="305" y="33"/>
                </a:cubicBezTo>
                <a:cubicBezTo>
                  <a:pt x="308" y="32"/>
                  <a:pt x="309" y="31"/>
                  <a:pt x="309" y="30"/>
                </a:cubicBezTo>
                <a:cubicBezTo>
                  <a:pt x="308" y="30"/>
                  <a:pt x="307" y="30"/>
                  <a:pt x="307" y="30"/>
                </a:cubicBezTo>
                <a:cubicBezTo>
                  <a:pt x="307" y="30"/>
                  <a:pt x="307" y="30"/>
                  <a:pt x="311" y="29"/>
                </a:cubicBezTo>
                <a:cubicBezTo>
                  <a:pt x="311" y="29"/>
                  <a:pt x="312" y="29"/>
                  <a:pt x="313" y="29"/>
                </a:cubicBezTo>
                <a:cubicBezTo>
                  <a:pt x="313" y="29"/>
                  <a:pt x="313" y="29"/>
                  <a:pt x="313" y="29"/>
                </a:cubicBezTo>
                <a:cubicBezTo>
                  <a:pt x="314" y="29"/>
                  <a:pt x="315" y="28"/>
                  <a:pt x="315" y="28"/>
                </a:cubicBezTo>
                <a:cubicBezTo>
                  <a:pt x="315" y="27"/>
                  <a:pt x="315" y="27"/>
                  <a:pt x="315" y="27"/>
                </a:cubicBezTo>
                <a:cubicBezTo>
                  <a:pt x="316" y="26"/>
                  <a:pt x="316" y="26"/>
                  <a:pt x="318" y="24"/>
                </a:cubicBezTo>
                <a:cubicBezTo>
                  <a:pt x="318" y="24"/>
                  <a:pt x="319" y="24"/>
                  <a:pt x="320" y="24"/>
                </a:cubicBezTo>
                <a:cubicBezTo>
                  <a:pt x="320" y="24"/>
                  <a:pt x="321" y="23"/>
                  <a:pt x="322" y="22"/>
                </a:cubicBezTo>
                <a:cubicBezTo>
                  <a:pt x="322" y="22"/>
                  <a:pt x="323" y="21"/>
                  <a:pt x="324" y="20"/>
                </a:cubicBezTo>
                <a:cubicBezTo>
                  <a:pt x="323" y="20"/>
                  <a:pt x="323" y="20"/>
                  <a:pt x="322" y="20"/>
                </a:cubicBezTo>
                <a:cubicBezTo>
                  <a:pt x="323" y="20"/>
                  <a:pt x="323" y="20"/>
                  <a:pt x="323" y="19"/>
                </a:cubicBezTo>
                <a:cubicBezTo>
                  <a:pt x="323" y="19"/>
                  <a:pt x="323" y="19"/>
                  <a:pt x="323" y="19"/>
                </a:cubicBezTo>
                <a:cubicBezTo>
                  <a:pt x="324" y="19"/>
                  <a:pt x="324" y="19"/>
                  <a:pt x="324" y="19"/>
                </a:cubicBezTo>
                <a:cubicBezTo>
                  <a:pt x="325" y="18"/>
                  <a:pt x="325" y="18"/>
                  <a:pt x="327" y="18"/>
                </a:cubicBezTo>
                <a:cubicBezTo>
                  <a:pt x="327" y="18"/>
                  <a:pt x="327" y="18"/>
                  <a:pt x="328" y="19"/>
                </a:cubicBezTo>
                <a:cubicBezTo>
                  <a:pt x="327" y="19"/>
                  <a:pt x="327" y="19"/>
                  <a:pt x="327" y="19"/>
                </a:cubicBezTo>
                <a:cubicBezTo>
                  <a:pt x="325" y="20"/>
                  <a:pt x="325" y="20"/>
                  <a:pt x="324" y="21"/>
                </a:cubicBezTo>
                <a:cubicBezTo>
                  <a:pt x="324" y="21"/>
                  <a:pt x="324" y="21"/>
                  <a:pt x="324" y="21"/>
                </a:cubicBezTo>
                <a:cubicBezTo>
                  <a:pt x="326" y="20"/>
                  <a:pt x="327" y="19"/>
                  <a:pt x="330" y="18"/>
                </a:cubicBezTo>
                <a:cubicBezTo>
                  <a:pt x="330" y="18"/>
                  <a:pt x="330" y="17"/>
                  <a:pt x="331" y="17"/>
                </a:cubicBezTo>
                <a:cubicBezTo>
                  <a:pt x="331" y="17"/>
                  <a:pt x="331" y="17"/>
                  <a:pt x="331" y="16"/>
                </a:cubicBezTo>
                <a:cubicBezTo>
                  <a:pt x="331" y="16"/>
                  <a:pt x="330" y="16"/>
                  <a:pt x="330" y="16"/>
                </a:cubicBezTo>
                <a:cubicBezTo>
                  <a:pt x="330" y="16"/>
                  <a:pt x="330" y="16"/>
                  <a:pt x="329" y="16"/>
                </a:cubicBezTo>
                <a:cubicBezTo>
                  <a:pt x="330" y="16"/>
                  <a:pt x="330" y="16"/>
                  <a:pt x="331" y="15"/>
                </a:cubicBezTo>
                <a:cubicBezTo>
                  <a:pt x="332" y="15"/>
                  <a:pt x="332" y="15"/>
                  <a:pt x="332" y="15"/>
                </a:cubicBezTo>
                <a:cubicBezTo>
                  <a:pt x="333" y="15"/>
                  <a:pt x="333" y="15"/>
                  <a:pt x="334" y="14"/>
                </a:cubicBezTo>
                <a:cubicBezTo>
                  <a:pt x="333" y="14"/>
                  <a:pt x="333" y="14"/>
                  <a:pt x="330" y="15"/>
                </a:cubicBezTo>
                <a:cubicBezTo>
                  <a:pt x="331" y="14"/>
                  <a:pt x="332" y="14"/>
                  <a:pt x="333" y="13"/>
                </a:cubicBezTo>
                <a:cubicBezTo>
                  <a:pt x="333" y="13"/>
                  <a:pt x="333" y="13"/>
                  <a:pt x="338" y="11"/>
                </a:cubicBezTo>
                <a:cubicBezTo>
                  <a:pt x="339" y="11"/>
                  <a:pt x="339" y="11"/>
                  <a:pt x="339" y="11"/>
                </a:cubicBezTo>
                <a:cubicBezTo>
                  <a:pt x="340" y="10"/>
                  <a:pt x="340" y="10"/>
                  <a:pt x="342" y="10"/>
                </a:cubicBezTo>
                <a:cubicBezTo>
                  <a:pt x="342" y="10"/>
                  <a:pt x="342" y="10"/>
                  <a:pt x="343" y="10"/>
                </a:cubicBezTo>
                <a:cubicBezTo>
                  <a:pt x="343" y="10"/>
                  <a:pt x="346" y="8"/>
                  <a:pt x="353" y="6"/>
                </a:cubicBezTo>
                <a:cubicBezTo>
                  <a:pt x="354" y="6"/>
                  <a:pt x="354" y="6"/>
                  <a:pt x="354" y="6"/>
                </a:cubicBezTo>
                <a:cubicBezTo>
                  <a:pt x="354" y="6"/>
                  <a:pt x="353" y="6"/>
                  <a:pt x="352" y="6"/>
                </a:cubicBezTo>
                <a:cubicBezTo>
                  <a:pt x="352" y="6"/>
                  <a:pt x="352" y="6"/>
                  <a:pt x="352" y="6"/>
                </a:cubicBezTo>
                <a:cubicBezTo>
                  <a:pt x="353" y="6"/>
                  <a:pt x="354" y="6"/>
                  <a:pt x="354" y="6"/>
                </a:cubicBezTo>
                <a:cubicBezTo>
                  <a:pt x="355" y="6"/>
                  <a:pt x="355" y="6"/>
                  <a:pt x="355" y="6"/>
                </a:cubicBezTo>
                <a:cubicBezTo>
                  <a:pt x="356" y="5"/>
                  <a:pt x="358" y="5"/>
                  <a:pt x="359" y="5"/>
                </a:cubicBezTo>
                <a:cubicBezTo>
                  <a:pt x="359" y="5"/>
                  <a:pt x="359" y="5"/>
                  <a:pt x="360" y="5"/>
                </a:cubicBezTo>
                <a:cubicBezTo>
                  <a:pt x="361" y="5"/>
                  <a:pt x="361" y="5"/>
                  <a:pt x="363" y="4"/>
                </a:cubicBezTo>
                <a:moveTo>
                  <a:pt x="346" y="1"/>
                </a:moveTo>
                <a:cubicBezTo>
                  <a:pt x="347" y="1"/>
                  <a:pt x="348" y="1"/>
                  <a:pt x="349" y="1"/>
                </a:cubicBezTo>
                <a:cubicBezTo>
                  <a:pt x="347" y="1"/>
                  <a:pt x="347" y="1"/>
                  <a:pt x="347" y="1"/>
                </a:cubicBezTo>
                <a:cubicBezTo>
                  <a:pt x="348" y="1"/>
                  <a:pt x="348" y="1"/>
                  <a:pt x="348" y="1"/>
                </a:cubicBezTo>
                <a:cubicBezTo>
                  <a:pt x="351" y="0"/>
                  <a:pt x="351" y="0"/>
                  <a:pt x="351" y="0"/>
                </a:cubicBezTo>
                <a:cubicBezTo>
                  <a:pt x="354" y="0"/>
                  <a:pt x="354" y="0"/>
                  <a:pt x="354" y="0"/>
                </a:cubicBezTo>
                <a:cubicBezTo>
                  <a:pt x="352" y="0"/>
                  <a:pt x="352" y="0"/>
                  <a:pt x="352" y="0"/>
                </a:cubicBezTo>
                <a:cubicBezTo>
                  <a:pt x="352" y="0"/>
                  <a:pt x="352" y="0"/>
                  <a:pt x="352" y="0"/>
                </a:cubicBezTo>
                <a:cubicBezTo>
                  <a:pt x="350" y="0"/>
                  <a:pt x="350" y="0"/>
                  <a:pt x="350" y="0"/>
                </a:cubicBezTo>
                <a:cubicBezTo>
                  <a:pt x="353" y="0"/>
                  <a:pt x="353" y="0"/>
                  <a:pt x="353" y="0"/>
                </a:cubicBezTo>
                <a:cubicBezTo>
                  <a:pt x="353" y="0"/>
                  <a:pt x="353" y="0"/>
                  <a:pt x="353" y="0"/>
                </a:cubicBezTo>
                <a:cubicBezTo>
                  <a:pt x="353" y="0"/>
                  <a:pt x="354" y="0"/>
                  <a:pt x="355" y="0"/>
                </a:cubicBezTo>
                <a:cubicBezTo>
                  <a:pt x="355" y="0"/>
                  <a:pt x="356" y="0"/>
                  <a:pt x="356" y="0"/>
                </a:cubicBezTo>
                <a:cubicBezTo>
                  <a:pt x="355" y="0"/>
                  <a:pt x="353" y="0"/>
                  <a:pt x="352" y="0"/>
                </a:cubicBezTo>
                <a:cubicBezTo>
                  <a:pt x="353" y="0"/>
                  <a:pt x="353" y="0"/>
                  <a:pt x="354" y="0"/>
                </a:cubicBezTo>
                <a:cubicBezTo>
                  <a:pt x="353" y="0"/>
                  <a:pt x="352" y="0"/>
                  <a:pt x="351" y="0"/>
                </a:cubicBezTo>
                <a:cubicBezTo>
                  <a:pt x="352" y="0"/>
                  <a:pt x="353" y="0"/>
                  <a:pt x="355" y="0"/>
                </a:cubicBezTo>
                <a:cubicBezTo>
                  <a:pt x="355" y="0"/>
                  <a:pt x="355" y="0"/>
                  <a:pt x="355" y="0"/>
                </a:cubicBezTo>
                <a:cubicBezTo>
                  <a:pt x="354" y="0"/>
                  <a:pt x="352" y="0"/>
                  <a:pt x="349" y="0"/>
                </a:cubicBezTo>
                <a:cubicBezTo>
                  <a:pt x="349" y="0"/>
                  <a:pt x="349" y="0"/>
                  <a:pt x="349" y="0"/>
                </a:cubicBezTo>
                <a:cubicBezTo>
                  <a:pt x="350" y="0"/>
                  <a:pt x="351" y="0"/>
                  <a:pt x="352" y="0"/>
                </a:cubicBezTo>
                <a:cubicBezTo>
                  <a:pt x="352" y="0"/>
                  <a:pt x="352" y="0"/>
                  <a:pt x="352" y="0"/>
                </a:cubicBezTo>
                <a:cubicBezTo>
                  <a:pt x="349" y="0"/>
                  <a:pt x="349" y="0"/>
                  <a:pt x="349" y="0"/>
                </a:cubicBezTo>
                <a:cubicBezTo>
                  <a:pt x="349" y="0"/>
                  <a:pt x="349" y="0"/>
                  <a:pt x="349" y="0"/>
                </a:cubicBezTo>
                <a:cubicBezTo>
                  <a:pt x="350" y="0"/>
                  <a:pt x="350" y="0"/>
                  <a:pt x="350" y="0"/>
                </a:cubicBezTo>
                <a:cubicBezTo>
                  <a:pt x="349" y="0"/>
                  <a:pt x="348" y="0"/>
                  <a:pt x="347" y="0"/>
                </a:cubicBezTo>
                <a:cubicBezTo>
                  <a:pt x="344" y="0"/>
                  <a:pt x="344" y="0"/>
                  <a:pt x="344" y="0"/>
                </a:cubicBezTo>
                <a:cubicBezTo>
                  <a:pt x="344" y="0"/>
                  <a:pt x="344" y="0"/>
                  <a:pt x="344" y="0"/>
                </a:cubicBezTo>
                <a:cubicBezTo>
                  <a:pt x="341" y="1"/>
                  <a:pt x="339" y="1"/>
                  <a:pt x="336" y="1"/>
                </a:cubicBezTo>
                <a:cubicBezTo>
                  <a:pt x="337" y="1"/>
                  <a:pt x="339" y="1"/>
                  <a:pt x="340" y="1"/>
                </a:cubicBezTo>
                <a:cubicBezTo>
                  <a:pt x="340" y="1"/>
                  <a:pt x="340" y="1"/>
                  <a:pt x="340" y="1"/>
                </a:cubicBezTo>
                <a:cubicBezTo>
                  <a:pt x="341" y="1"/>
                  <a:pt x="343" y="1"/>
                  <a:pt x="345" y="0"/>
                </a:cubicBezTo>
                <a:cubicBezTo>
                  <a:pt x="344" y="0"/>
                  <a:pt x="344" y="0"/>
                  <a:pt x="344" y="0"/>
                </a:cubicBezTo>
                <a:cubicBezTo>
                  <a:pt x="346" y="0"/>
                  <a:pt x="346" y="0"/>
                  <a:pt x="346" y="0"/>
                </a:cubicBezTo>
                <a:cubicBezTo>
                  <a:pt x="346" y="0"/>
                  <a:pt x="346" y="0"/>
                  <a:pt x="346" y="0"/>
                </a:cubicBezTo>
                <a:cubicBezTo>
                  <a:pt x="343" y="0"/>
                  <a:pt x="341" y="1"/>
                  <a:pt x="339" y="1"/>
                </a:cubicBezTo>
                <a:cubicBezTo>
                  <a:pt x="339" y="1"/>
                  <a:pt x="339" y="1"/>
                  <a:pt x="339" y="1"/>
                </a:cubicBezTo>
                <a:cubicBezTo>
                  <a:pt x="341" y="1"/>
                  <a:pt x="341" y="1"/>
                  <a:pt x="341" y="1"/>
                </a:cubicBezTo>
                <a:cubicBezTo>
                  <a:pt x="341" y="1"/>
                  <a:pt x="341" y="1"/>
                  <a:pt x="341" y="1"/>
                </a:cubicBezTo>
                <a:cubicBezTo>
                  <a:pt x="341" y="1"/>
                  <a:pt x="341" y="1"/>
                  <a:pt x="337" y="1"/>
                </a:cubicBezTo>
                <a:cubicBezTo>
                  <a:pt x="337" y="1"/>
                  <a:pt x="337" y="1"/>
                  <a:pt x="337" y="1"/>
                </a:cubicBezTo>
                <a:cubicBezTo>
                  <a:pt x="337" y="1"/>
                  <a:pt x="337" y="1"/>
                  <a:pt x="337" y="1"/>
                </a:cubicBezTo>
                <a:cubicBezTo>
                  <a:pt x="335" y="1"/>
                  <a:pt x="335" y="1"/>
                  <a:pt x="335" y="1"/>
                </a:cubicBezTo>
                <a:cubicBezTo>
                  <a:pt x="335" y="1"/>
                  <a:pt x="335" y="1"/>
                  <a:pt x="335" y="1"/>
                </a:cubicBezTo>
                <a:cubicBezTo>
                  <a:pt x="332" y="1"/>
                  <a:pt x="332" y="1"/>
                  <a:pt x="332" y="1"/>
                </a:cubicBezTo>
                <a:cubicBezTo>
                  <a:pt x="332" y="1"/>
                  <a:pt x="332" y="1"/>
                  <a:pt x="332" y="1"/>
                </a:cubicBezTo>
                <a:cubicBezTo>
                  <a:pt x="331" y="2"/>
                  <a:pt x="331" y="2"/>
                  <a:pt x="331" y="2"/>
                </a:cubicBezTo>
                <a:cubicBezTo>
                  <a:pt x="327" y="2"/>
                  <a:pt x="327" y="2"/>
                  <a:pt x="327" y="2"/>
                </a:cubicBezTo>
                <a:cubicBezTo>
                  <a:pt x="321" y="3"/>
                  <a:pt x="321" y="3"/>
                  <a:pt x="320" y="3"/>
                </a:cubicBezTo>
                <a:cubicBezTo>
                  <a:pt x="324" y="2"/>
                  <a:pt x="324" y="2"/>
                  <a:pt x="324" y="2"/>
                </a:cubicBezTo>
                <a:cubicBezTo>
                  <a:pt x="326" y="2"/>
                  <a:pt x="326" y="2"/>
                  <a:pt x="326" y="2"/>
                </a:cubicBezTo>
                <a:cubicBezTo>
                  <a:pt x="327" y="2"/>
                  <a:pt x="327" y="2"/>
                  <a:pt x="327" y="2"/>
                </a:cubicBezTo>
                <a:cubicBezTo>
                  <a:pt x="324" y="2"/>
                  <a:pt x="324" y="2"/>
                  <a:pt x="324" y="2"/>
                </a:cubicBezTo>
                <a:cubicBezTo>
                  <a:pt x="320" y="3"/>
                  <a:pt x="320" y="3"/>
                  <a:pt x="320" y="3"/>
                </a:cubicBezTo>
                <a:cubicBezTo>
                  <a:pt x="316" y="4"/>
                  <a:pt x="316" y="4"/>
                  <a:pt x="316" y="4"/>
                </a:cubicBezTo>
                <a:cubicBezTo>
                  <a:pt x="317" y="4"/>
                  <a:pt x="317" y="4"/>
                  <a:pt x="317" y="4"/>
                </a:cubicBezTo>
                <a:cubicBezTo>
                  <a:pt x="316" y="4"/>
                  <a:pt x="316" y="4"/>
                  <a:pt x="316" y="4"/>
                </a:cubicBezTo>
                <a:cubicBezTo>
                  <a:pt x="318" y="3"/>
                  <a:pt x="319" y="3"/>
                  <a:pt x="321" y="3"/>
                </a:cubicBezTo>
                <a:cubicBezTo>
                  <a:pt x="320" y="3"/>
                  <a:pt x="320" y="3"/>
                  <a:pt x="320" y="3"/>
                </a:cubicBezTo>
                <a:cubicBezTo>
                  <a:pt x="320" y="3"/>
                  <a:pt x="320" y="3"/>
                  <a:pt x="320" y="3"/>
                </a:cubicBezTo>
                <a:cubicBezTo>
                  <a:pt x="323" y="3"/>
                  <a:pt x="323" y="3"/>
                  <a:pt x="323" y="3"/>
                </a:cubicBezTo>
                <a:cubicBezTo>
                  <a:pt x="326" y="2"/>
                  <a:pt x="326" y="2"/>
                  <a:pt x="326" y="2"/>
                </a:cubicBezTo>
                <a:cubicBezTo>
                  <a:pt x="328" y="2"/>
                  <a:pt x="329" y="2"/>
                  <a:pt x="331" y="2"/>
                </a:cubicBezTo>
                <a:cubicBezTo>
                  <a:pt x="330" y="2"/>
                  <a:pt x="330" y="2"/>
                  <a:pt x="330" y="2"/>
                </a:cubicBezTo>
                <a:cubicBezTo>
                  <a:pt x="330" y="2"/>
                  <a:pt x="330" y="2"/>
                  <a:pt x="330" y="2"/>
                </a:cubicBezTo>
                <a:cubicBezTo>
                  <a:pt x="328" y="2"/>
                  <a:pt x="326" y="3"/>
                  <a:pt x="324" y="3"/>
                </a:cubicBezTo>
                <a:cubicBezTo>
                  <a:pt x="324" y="3"/>
                  <a:pt x="324" y="3"/>
                  <a:pt x="324" y="3"/>
                </a:cubicBezTo>
                <a:cubicBezTo>
                  <a:pt x="323" y="3"/>
                  <a:pt x="323" y="3"/>
                  <a:pt x="323" y="3"/>
                </a:cubicBezTo>
                <a:cubicBezTo>
                  <a:pt x="323" y="3"/>
                  <a:pt x="323" y="3"/>
                  <a:pt x="323" y="3"/>
                </a:cubicBezTo>
                <a:cubicBezTo>
                  <a:pt x="321" y="3"/>
                  <a:pt x="321" y="3"/>
                  <a:pt x="321" y="3"/>
                </a:cubicBezTo>
                <a:cubicBezTo>
                  <a:pt x="321" y="3"/>
                  <a:pt x="321" y="3"/>
                  <a:pt x="321" y="3"/>
                </a:cubicBezTo>
                <a:cubicBezTo>
                  <a:pt x="320" y="3"/>
                  <a:pt x="320" y="3"/>
                  <a:pt x="320" y="3"/>
                </a:cubicBezTo>
                <a:cubicBezTo>
                  <a:pt x="319" y="3"/>
                  <a:pt x="319" y="3"/>
                  <a:pt x="319" y="3"/>
                </a:cubicBezTo>
                <a:cubicBezTo>
                  <a:pt x="318" y="3"/>
                  <a:pt x="317" y="4"/>
                  <a:pt x="317" y="4"/>
                </a:cubicBezTo>
                <a:cubicBezTo>
                  <a:pt x="317" y="4"/>
                  <a:pt x="317" y="4"/>
                  <a:pt x="317" y="4"/>
                </a:cubicBezTo>
                <a:cubicBezTo>
                  <a:pt x="316" y="4"/>
                  <a:pt x="316" y="4"/>
                  <a:pt x="316" y="4"/>
                </a:cubicBezTo>
                <a:cubicBezTo>
                  <a:pt x="315" y="4"/>
                  <a:pt x="314" y="4"/>
                  <a:pt x="313" y="4"/>
                </a:cubicBezTo>
                <a:cubicBezTo>
                  <a:pt x="312" y="4"/>
                  <a:pt x="312" y="4"/>
                  <a:pt x="312" y="4"/>
                </a:cubicBezTo>
                <a:cubicBezTo>
                  <a:pt x="310" y="5"/>
                  <a:pt x="310" y="5"/>
                  <a:pt x="310" y="5"/>
                </a:cubicBezTo>
                <a:cubicBezTo>
                  <a:pt x="307" y="5"/>
                  <a:pt x="307" y="5"/>
                  <a:pt x="307" y="5"/>
                </a:cubicBezTo>
                <a:cubicBezTo>
                  <a:pt x="306" y="5"/>
                  <a:pt x="306" y="5"/>
                  <a:pt x="306" y="5"/>
                </a:cubicBezTo>
                <a:cubicBezTo>
                  <a:pt x="306" y="6"/>
                  <a:pt x="306" y="6"/>
                  <a:pt x="306" y="6"/>
                </a:cubicBezTo>
                <a:cubicBezTo>
                  <a:pt x="308" y="4"/>
                  <a:pt x="311" y="5"/>
                  <a:pt x="314" y="4"/>
                </a:cubicBezTo>
                <a:cubicBezTo>
                  <a:pt x="315" y="4"/>
                  <a:pt x="315" y="4"/>
                  <a:pt x="315" y="4"/>
                </a:cubicBezTo>
                <a:cubicBezTo>
                  <a:pt x="312" y="4"/>
                  <a:pt x="312" y="4"/>
                  <a:pt x="312" y="4"/>
                </a:cubicBezTo>
                <a:cubicBezTo>
                  <a:pt x="309" y="5"/>
                  <a:pt x="309" y="5"/>
                  <a:pt x="309" y="5"/>
                </a:cubicBezTo>
                <a:cubicBezTo>
                  <a:pt x="305" y="5"/>
                  <a:pt x="305" y="5"/>
                  <a:pt x="305" y="5"/>
                </a:cubicBezTo>
                <a:cubicBezTo>
                  <a:pt x="300" y="6"/>
                  <a:pt x="300" y="6"/>
                  <a:pt x="300" y="6"/>
                </a:cubicBezTo>
                <a:cubicBezTo>
                  <a:pt x="298" y="7"/>
                  <a:pt x="298" y="7"/>
                  <a:pt x="298" y="7"/>
                </a:cubicBezTo>
                <a:cubicBezTo>
                  <a:pt x="297" y="7"/>
                  <a:pt x="296" y="7"/>
                  <a:pt x="294" y="8"/>
                </a:cubicBezTo>
                <a:cubicBezTo>
                  <a:pt x="293" y="8"/>
                  <a:pt x="292" y="8"/>
                  <a:pt x="291" y="9"/>
                </a:cubicBezTo>
                <a:cubicBezTo>
                  <a:pt x="296" y="7"/>
                  <a:pt x="296" y="7"/>
                  <a:pt x="296" y="7"/>
                </a:cubicBezTo>
                <a:cubicBezTo>
                  <a:pt x="297" y="7"/>
                  <a:pt x="297" y="7"/>
                  <a:pt x="297" y="7"/>
                </a:cubicBezTo>
                <a:cubicBezTo>
                  <a:pt x="296" y="7"/>
                  <a:pt x="296" y="7"/>
                  <a:pt x="296" y="7"/>
                </a:cubicBezTo>
                <a:cubicBezTo>
                  <a:pt x="295" y="7"/>
                  <a:pt x="295" y="7"/>
                  <a:pt x="295" y="7"/>
                </a:cubicBezTo>
                <a:cubicBezTo>
                  <a:pt x="293" y="8"/>
                  <a:pt x="293" y="8"/>
                  <a:pt x="293" y="8"/>
                </a:cubicBezTo>
                <a:cubicBezTo>
                  <a:pt x="292" y="8"/>
                  <a:pt x="291" y="8"/>
                  <a:pt x="290" y="9"/>
                </a:cubicBezTo>
                <a:cubicBezTo>
                  <a:pt x="287" y="9"/>
                  <a:pt x="287" y="9"/>
                  <a:pt x="287" y="9"/>
                </a:cubicBezTo>
                <a:cubicBezTo>
                  <a:pt x="286" y="9"/>
                  <a:pt x="286" y="9"/>
                  <a:pt x="286" y="9"/>
                </a:cubicBezTo>
                <a:cubicBezTo>
                  <a:pt x="286" y="9"/>
                  <a:pt x="286" y="9"/>
                  <a:pt x="286" y="9"/>
                </a:cubicBezTo>
                <a:cubicBezTo>
                  <a:pt x="287" y="9"/>
                  <a:pt x="287" y="9"/>
                  <a:pt x="287" y="9"/>
                </a:cubicBezTo>
                <a:cubicBezTo>
                  <a:pt x="284" y="10"/>
                  <a:pt x="284" y="10"/>
                  <a:pt x="284" y="10"/>
                </a:cubicBezTo>
                <a:cubicBezTo>
                  <a:pt x="281" y="11"/>
                  <a:pt x="281" y="11"/>
                  <a:pt x="281" y="11"/>
                </a:cubicBezTo>
                <a:cubicBezTo>
                  <a:pt x="281" y="11"/>
                  <a:pt x="281" y="11"/>
                  <a:pt x="281" y="11"/>
                </a:cubicBezTo>
                <a:cubicBezTo>
                  <a:pt x="282" y="11"/>
                  <a:pt x="284" y="10"/>
                  <a:pt x="285" y="10"/>
                </a:cubicBezTo>
                <a:cubicBezTo>
                  <a:pt x="282" y="11"/>
                  <a:pt x="282" y="11"/>
                  <a:pt x="282" y="11"/>
                </a:cubicBezTo>
                <a:cubicBezTo>
                  <a:pt x="278" y="11"/>
                  <a:pt x="278" y="11"/>
                  <a:pt x="278" y="11"/>
                </a:cubicBezTo>
                <a:cubicBezTo>
                  <a:pt x="278" y="12"/>
                  <a:pt x="278" y="12"/>
                  <a:pt x="278" y="12"/>
                </a:cubicBezTo>
                <a:cubicBezTo>
                  <a:pt x="280" y="11"/>
                  <a:pt x="282" y="11"/>
                  <a:pt x="283" y="10"/>
                </a:cubicBezTo>
                <a:cubicBezTo>
                  <a:pt x="280" y="11"/>
                  <a:pt x="277" y="12"/>
                  <a:pt x="274" y="12"/>
                </a:cubicBezTo>
                <a:cubicBezTo>
                  <a:pt x="271" y="13"/>
                  <a:pt x="271" y="13"/>
                  <a:pt x="271" y="13"/>
                </a:cubicBezTo>
                <a:cubicBezTo>
                  <a:pt x="267" y="14"/>
                  <a:pt x="267" y="14"/>
                  <a:pt x="267" y="14"/>
                </a:cubicBezTo>
                <a:cubicBezTo>
                  <a:pt x="265" y="15"/>
                  <a:pt x="265" y="15"/>
                  <a:pt x="265" y="15"/>
                </a:cubicBezTo>
                <a:cubicBezTo>
                  <a:pt x="265" y="15"/>
                  <a:pt x="266" y="15"/>
                  <a:pt x="267" y="15"/>
                </a:cubicBezTo>
                <a:cubicBezTo>
                  <a:pt x="266" y="15"/>
                  <a:pt x="265" y="15"/>
                  <a:pt x="265" y="15"/>
                </a:cubicBezTo>
                <a:cubicBezTo>
                  <a:pt x="266" y="15"/>
                  <a:pt x="267" y="15"/>
                  <a:pt x="267" y="14"/>
                </a:cubicBezTo>
                <a:cubicBezTo>
                  <a:pt x="266" y="15"/>
                  <a:pt x="266" y="15"/>
                  <a:pt x="266" y="15"/>
                </a:cubicBezTo>
                <a:cubicBezTo>
                  <a:pt x="266" y="15"/>
                  <a:pt x="266" y="15"/>
                  <a:pt x="267" y="15"/>
                </a:cubicBezTo>
                <a:cubicBezTo>
                  <a:pt x="267" y="15"/>
                  <a:pt x="267" y="15"/>
                  <a:pt x="267" y="15"/>
                </a:cubicBezTo>
                <a:cubicBezTo>
                  <a:pt x="264" y="16"/>
                  <a:pt x="264" y="16"/>
                  <a:pt x="263" y="16"/>
                </a:cubicBezTo>
                <a:cubicBezTo>
                  <a:pt x="264" y="16"/>
                  <a:pt x="264" y="16"/>
                  <a:pt x="264" y="16"/>
                </a:cubicBezTo>
                <a:cubicBezTo>
                  <a:pt x="264" y="16"/>
                  <a:pt x="264" y="16"/>
                  <a:pt x="264" y="16"/>
                </a:cubicBezTo>
                <a:cubicBezTo>
                  <a:pt x="268" y="15"/>
                  <a:pt x="268" y="15"/>
                  <a:pt x="271" y="14"/>
                </a:cubicBezTo>
                <a:cubicBezTo>
                  <a:pt x="274" y="13"/>
                  <a:pt x="274" y="13"/>
                  <a:pt x="274" y="13"/>
                </a:cubicBezTo>
                <a:cubicBezTo>
                  <a:pt x="272" y="14"/>
                  <a:pt x="272" y="14"/>
                  <a:pt x="272" y="14"/>
                </a:cubicBezTo>
                <a:cubicBezTo>
                  <a:pt x="276" y="12"/>
                  <a:pt x="276" y="12"/>
                  <a:pt x="276" y="12"/>
                </a:cubicBezTo>
                <a:cubicBezTo>
                  <a:pt x="277" y="12"/>
                  <a:pt x="277" y="12"/>
                  <a:pt x="277" y="12"/>
                </a:cubicBezTo>
                <a:cubicBezTo>
                  <a:pt x="281" y="11"/>
                  <a:pt x="281" y="11"/>
                  <a:pt x="281" y="11"/>
                </a:cubicBezTo>
                <a:cubicBezTo>
                  <a:pt x="285" y="10"/>
                  <a:pt x="285" y="10"/>
                  <a:pt x="285" y="10"/>
                </a:cubicBezTo>
                <a:cubicBezTo>
                  <a:pt x="285" y="10"/>
                  <a:pt x="285" y="10"/>
                  <a:pt x="285" y="10"/>
                </a:cubicBezTo>
                <a:cubicBezTo>
                  <a:pt x="285" y="10"/>
                  <a:pt x="285" y="10"/>
                  <a:pt x="285" y="10"/>
                </a:cubicBezTo>
                <a:cubicBezTo>
                  <a:pt x="288" y="10"/>
                  <a:pt x="291" y="9"/>
                  <a:pt x="293" y="8"/>
                </a:cubicBezTo>
                <a:cubicBezTo>
                  <a:pt x="294" y="8"/>
                  <a:pt x="294" y="8"/>
                  <a:pt x="294" y="8"/>
                </a:cubicBezTo>
                <a:cubicBezTo>
                  <a:pt x="294" y="8"/>
                  <a:pt x="299" y="7"/>
                  <a:pt x="300" y="7"/>
                </a:cubicBezTo>
                <a:cubicBezTo>
                  <a:pt x="297" y="7"/>
                  <a:pt x="297" y="7"/>
                  <a:pt x="297" y="7"/>
                </a:cubicBezTo>
                <a:cubicBezTo>
                  <a:pt x="296" y="8"/>
                  <a:pt x="296" y="8"/>
                  <a:pt x="296" y="8"/>
                </a:cubicBezTo>
                <a:cubicBezTo>
                  <a:pt x="299" y="7"/>
                  <a:pt x="299" y="7"/>
                  <a:pt x="299" y="7"/>
                </a:cubicBezTo>
                <a:cubicBezTo>
                  <a:pt x="300" y="7"/>
                  <a:pt x="302" y="6"/>
                  <a:pt x="304" y="6"/>
                </a:cubicBezTo>
                <a:cubicBezTo>
                  <a:pt x="304" y="6"/>
                  <a:pt x="304" y="6"/>
                  <a:pt x="304" y="6"/>
                </a:cubicBezTo>
                <a:cubicBezTo>
                  <a:pt x="302" y="7"/>
                  <a:pt x="302" y="7"/>
                  <a:pt x="302" y="7"/>
                </a:cubicBezTo>
                <a:cubicBezTo>
                  <a:pt x="301" y="7"/>
                  <a:pt x="301" y="7"/>
                  <a:pt x="301" y="7"/>
                </a:cubicBezTo>
                <a:cubicBezTo>
                  <a:pt x="302" y="7"/>
                  <a:pt x="304" y="6"/>
                  <a:pt x="305" y="6"/>
                </a:cubicBezTo>
                <a:cubicBezTo>
                  <a:pt x="309" y="5"/>
                  <a:pt x="309" y="5"/>
                  <a:pt x="309" y="5"/>
                </a:cubicBezTo>
                <a:cubicBezTo>
                  <a:pt x="309" y="5"/>
                  <a:pt x="309" y="5"/>
                  <a:pt x="309" y="5"/>
                </a:cubicBezTo>
                <a:cubicBezTo>
                  <a:pt x="307" y="6"/>
                  <a:pt x="307" y="6"/>
                  <a:pt x="307" y="6"/>
                </a:cubicBezTo>
                <a:cubicBezTo>
                  <a:pt x="307" y="6"/>
                  <a:pt x="307" y="6"/>
                  <a:pt x="307" y="6"/>
                </a:cubicBezTo>
                <a:cubicBezTo>
                  <a:pt x="309" y="6"/>
                  <a:pt x="309" y="6"/>
                  <a:pt x="309" y="6"/>
                </a:cubicBezTo>
                <a:cubicBezTo>
                  <a:pt x="314" y="5"/>
                  <a:pt x="314" y="5"/>
                  <a:pt x="314" y="5"/>
                </a:cubicBezTo>
                <a:cubicBezTo>
                  <a:pt x="315" y="4"/>
                  <a:pt x="315" y="4"/>
                  <a:pt x="315" y="4"/>
                </a:cubicBezTo>
                <a:cubicBezTo>
                  <a:pt x="315" y="5"/>
                  <a:pt x="315" y="5"/>
                  <a:pt x="315" y="5"/>
                </a:cubicBezTo>
                <a:cubicBezTo>
                  <a:pt x="315" y="5"/>
                  <a:pt x="315" y="5"/>
                  <a:pt x="315" y="5"/>
                </a:cubicBezTo>
                <a:cubicBezTo>
                  <a:pt x="318" y="4"/>
                  <a:pt x="318" y="4"/>
                  <a:pt x="318" y="4"/>
                </a:cubicBezTo>
                <a:cubicBezTo>
                  <a:pt x="320" y="4"/>
                  <a:pt x="320" y="4"/>
                  <a:pt x="320" y="4"/>
                </a:cubicBezTo>
                <a:cubicBezTo>
                  <a:pt x="323" y="3"/>
                  <a:pt x="327" y="3"/>
                  <a:pt x="330" y="3"/>
                </a:cubicBezTo>
                <a:cubicBezTo>
                  <a:pt x="331" y="3"/>
                  <a:pt x="331" y="3"/>
                  <a:pt x="331" y="3"/>
                </a:cubicBezTo>
                <a:cubicBezTo>
                  <a:pt x="332" y="2"/>
                  <a:pt x="332" y="2"/>
                  <a:pt x="332" y="2"/>
                </a:cubicBezTo>
                <a:cubicBezTo>
                  <a:pt x="333" y="2"/>
                  <a:pt x="334" y="2"/>
                  <a:pt x="335" y="2"/>
                </a:cubicBezTo>
                <a:cubicBezTo>
                  <a:pt x="333" y="2"/>
                  <a:pt x="333" y="2"/>
                  <a:pt x="332" y="2"/>
                </a:cubicBezTo>
                <a:cubicBezTo>
                  <a:pt x="333" y="2"/>
                  <a:pt x="333" y="2"/>
                  <a:pt x="333" y="2"/>
                </a:cubicBezTo>
                <a:cubicBezTo>
                  <a:pt x="332" y="2"/>
                  <a:pt x="332" y="2"/>
                  <a:pt x="332" y="2"/>
                </a:cubicBezTo>
                <a:cubicBezTo>
                  <a:pt x="335" y="2"/>
                  <a:pt x="335" y="2"/>
                  <a:pt x="335" y="2"/>
                </a:cubicBezTo>
                <a:cubicBezTo>
                  <a:pt x="337" y="2"/>
                  <a:pt x="337" y="2"/>
                  <a:pt x="337" y="2"/>
                </a:cubicBezTo>
                <a:cubicBezTo>
                  <a:pt x="337" y="2"/>
                  <a:pt x="337" y="2"/>
                  <a:pt x="337" y="2"/>
                </a:cubicBezTo>
                <a:cubicBezTo>
                  <a:pt x="337" y="2"/>
                  <a:pt x="337" y="2"/>
                  <a:pt x="337" y="2"/>
                </a:cubicBezTo>
                <a:cubicBezTo>
                  <a:pt x="338" y="2"/>
                  <a:pt x="340" y="2"/>
                  <a:pt x="341" y="1"/>
                </a:cubicBezTo>
                <a:cubicBezTo>
                  <a:pt x="342" y="1"/>
                  <a:pt x="342" y="1"/>
                  <a:pt x="346" y="1"/>
                </a:cubicBezTo>
                <a:moveTo>
                  <a:pt x="300" y="6"/>
                </a:moveTo>
                <a:cubicBezTo>
                  <a:pt x="301" y="6"/>
                  <a:pt x="303" y="6"/>
                  <a:pt x="304" y="6"/>
                </a:cubicBezTo>
                <a:cubicBezTo>
                  <a:pt x="305" y="5"/>
                  <a:pt x="306" y="5"/>
                  <a:pt x="308" y="5"/>
                </a:cubicBezTo>
                <a:cubicBezTo>
                  <a:pt x="311" y="4"/>
                  <a:pt x="311" y="4"/>
                  <a:pt x="311" y="4"/>
                </a:cubicBezTo>
                <a:cubicBezTo>
                  <a:pt x="311" y="4"/>
                  <a:pt x="312" y="4"/>
                  <a:pt x="313" y="4"/>
                </a:cubicBezTo>
                <a:cubicBezTo>
                  <a:pt x="314" y="4"/>
                  <a:pt x="315" y="4"/>
                  <a:pt x="315" y="4"/>
                </a:cubicBezTo>
                <a:cubicBezTo>
                  <a:pt x="315" y="4"/>
                  <a:pt x="314" y="4"/>
                  <a:pt x="313" y="4"/>
                </a:cubicBezTo>
                <a:cubicBezTo>
                  <a:pt x="313" y="4"/>
                  <a:pt x="319" y="3"/>
                  <a:pt x="324" y="2"/>
                </a:cubicBezTo>
                <a:cubicBezTo>
                  <a:pt x="326" y="2"/>
                  <a:pt x="328" y="2"/>
                  <a:pt x="331" y="2"/>
                </a:cubicBezTo>
                <a:cubicBezTo>
                  <a:pt x="330" y="2"/>
                  <a:pt x="329" y="2"/>
                  <a:pt x="328" y="2"/>
                </a:cubicBezTo>
                <a:cubicBezTo>
                  <a:pt x="328" y="2"/>
                  <a:pt x="328" y="2"/>
                  <a:pt x="328" y="2"/>
                </a:cubicBezTo>
                <a:cubicBezTo>
                  <a:pt x="327" y="2"/>
                  <a:pt x="326" y="2"/>
                  <a:pt x="325" y="2"/>
                </a:cubicBezTo>
                <a:cubicBezTo>
                  <a:pt x="325" y="2"/>
                  <a:pt x="325" y="2"/>
                  <a:pt x="325" y="2"/>
                </a:cubicBezTo>
                <a:cubicBezTo>
                  <a:pt x="323" y="2"/>
                  <a:pt x="321" y="3"/>
                  <a:pt x="319" y="3"/>
                </a:cubicBezTo>
                <a:cubicBezTo>
                  <a:pt x="319" y="3"/>
                  <a:pt x="319" y="3"/>
                  <a:pt x="319" y="3"/>
                </a:cubicBezTo>
                <a:cubicBezTo>
                  <a:pt x="319" y="3"/>
                  <a:pt x="319" y="3"/>
                  <a:pt x="319" y="3"/>
                </a:cubicBezTo>
                <a:cubicBezTo>
                  <a:pt x="315" y="4"/>
                  <a:pt x="315" y="4"/>
                  <a:pt x="315" y="4"/>
                </a:cubicBezTo>
                <a:cubicBezTo>
                  <a:pt x="313" y="4"/>
                  <a:pt x="313" y="4"/>
                  <a:pt x="313" y="4"/>
                </a:cubicBezTo>
                <a:cubicBezTo>
                  <a:pt x="309" y="5"/>
                  <a:pt x="309" y="5"/>
                  <a:pt x="309" y="5"/>
                </a:cubicBezTo>
                <a:cubicBezTo>
                  <a:pt x="309" y="5"/>
                  <a:pt x="309" y="5"/>
                  <a:pt x="309" y="5"/>
                </a:cubicBezTo>
                <a:cubicBezTo>
                  <a:pt x="308" y="5"/>
                  <a:pt x="308" y="5"/>
                  <a:pt x="307" y="5"/>
                </a:cubicBezTo>
                <a:cubicBezTo>
                  <a:pt x="304" y="5"/>
                  <a:pt x="304" y="5"/>
                  <a:pt x="304" y="5"/>
                </a:cubicBezTo>
                <a:cubicBezTo>
                  <a:pt x="303" y="6"/>
                  <a:pt x="303" y="6"/>
                  <a:pt x="303" y="6"/>
                </a:cubicBezTo>
                <a:cubicBezTo>
                  <a:pt x="303" y="6"/>
                  <a:pt x="303" y="6"/>
                  <a:pt x="303" y="6"/>
                </a:cubicBezTo>
                <a:cubicBezTo>
                  <a:pt x="304" y="5"/>
                  <a:pt x="304" y="5"/>
                  <a:pt x="304" y="5"/>
                </a:cubicBezTo>
                <a:cubicBezTo>
                  <a:pt x="304" y="5"/>
                  <a:pt x="304" y="5"/>
                  <a:pt x="304" y="5"/>
                </a:cubicBezTo>
                <a:cubicBezTo>
                  <a:pt x="303" y="6"/>
                  <a:pt x="301" y="6"/>
                  <a:pt x="300" y="6"/>
                </a:cubicBezTo>
                <a:cubicBezTo>
                  <a:pt x="300" y="6"/>
                  <a:pt x="300" y="6"/>
                  <a:pt x="300" y="6"/>
                </a:cubicBezTo>
                <a:cubicBezTo>
                  <a:pt x="298" y="7"/>
                  <a:pt x="298" y="7"/>
                  <a:pt x="298" y="7"/>
                </a:cubicBezTo>
                <a:cubicBezTo>
                  <a:pt x="295" y="7"/>
                  <a:pt x="295" y="7"/>
                  <a:pt x="295" y="7"/>
                </a:cubicBezTo>
                <a:cubicBezTo>
                  <a:pt x="291" y="8"/>
                  <a:pt x="291" y="8"/>
                  <a:pt x="291" y="8"/>
                </a:cubicBezTo>
                <a:cubicBezTo>
                  <a:pt x="289" y="9"/>
                  <a:pt x="289" y="9"/>
                  <a:pt x="289" y="9"/>
                </a:cubicBezTo>
                <a:cubicBezTo>
                  <a:pt x="290" y="8"/>
                  <a:pt x="290" y="8"/>
                  <a:pt x="290" y="8"/>
                </a:cubicBezTo>
                <a:cubicBezTo>
                  <a:pt x="288" y="9"/>
                  <a:pt x="288" y="9"/>
                  <a:pt x="288" y="9"/>
                </a:cubicBezTo>
                <a:cubicBezTo>
                  <a:pt x="291" y="8"/>
                  <a:pt x="291" y="8"/>
                  <a:pt x="291" y="8"/>
                </a:cubicBezTo>
                <a:cubicBezTo>
                  <a:pt x="291" y="8"/>
                  <a:pt x="291" y="8"/>
                  <a:pt x="291" y="8"/>
                </a:cubicBezTo>
                <a:cubicBezTo>
                  <a:pt x="292" y="8"/>
                  <a:pt x="293" y="8"/>
                  <a:pt x="294" y="8"/>
                </a:cubicBezTo>
                <a:cubicBezTo>
                  <a:pt x="297" y="7"/>
                  <a:pt x="297" y="7"/>
                  <a:pt x="297" y="7"/>
                </a:cubicBezTo>
                <a:cubicBezTo>
                  <a:pt x="296" y="7"/>
                  <a:pt x="296" y="7"/>
                  <a:pt x="295" y="7"/>
                </a:cubicBezTo>
                <a:cubicBezTo>
                  <a:pt x="296" y="7"/>
                  <a:pt x="297" y="7"/>
                  <a:pt x="298" y="7"/>
                </a:cubicBezTo>
                <a:cubicBezTo>
                  <a:pt x="297" y="7"/>
                  <a:pt x="297" y="7"/>
                  <a:pt x="297" y="7"/>
                </a:cubicBezTo>
                <a:cubicBezTo>
                  <a:pt x="298" y="7"/>
                  <a:pt x="299" y="7"/>
                  <a:pt x="300" y="6"/>
                </a:cubicBezTo>
                <a:moveTo>
                  <a:pt x="275" y="12"/>
                </a:moveTo>
                <a:cubicBezTo>
                  <a:pt x="277" y="11"/>
                  <a:pt x="280" y="11"/>
                  <a:pt x="282" y="10"/>
                </a:cubicBezTo>
                <a:cubicBezTo>
                  <a:pt x="281" y="11"/>
                  <a:pt x="281" y="11"/>
                  <a:pt x="281" y="11"/>
                </a:cubicBezTo>
                <a:cubicBezTo>
                  <a:pt x="277" y="12"/>
                  <a:pt x="277" y="12"/>
                  <a:pt x="277" y="12"/>
                </a:cubicBezTo>
                <a:cubicBezTo>
                  <a:pt x="275" y="12"/>
                  <a:pt x="275" y="12"/>
                  <a:pt x="275" y="12"/>
                </a:cubicBezTo>
                <a:moveTo>
                  <a:pt x="251" y="20"/>
                </a:moveTo>
                <a:cubicBezTo>
                  <a:pt x="251" y="20"/>
                  <a:pt x="251" y="20"/>
                  <a:pt x="251" y="20"/>
                </a:cubicBezTo>
                <a:cubicBezTo>
                  <a:pt x="256" y="18"/>
                  <a:pt x="256" y="18"/>
                  <a:pt x="256" y="18"/>
                </a:cubicBezTo>
                <a:cubicBezTo>
                  <a:pt x="258" y="18"/>
                  <a:pt x="258" y="18"/>
                  <a:pt x="258" y="18"/>
                </a:cubicBezTo>
                <a:cubicBezTo>
                  <a:pt x="259" y="17"/>
                  <a:pt x="259" y="17"/>
                  <a:pt x="259" y="17"/>
                </a:cubicBezTo>
                <a:cubicBezTo>
                  <a:pt x="257" y="18"/>
                  <a:pt x="257" y="18"/>
                  <a:pt x="257" y="18"/>
                </a:cubicBezTo>
                <a:cubicBezTo>
                  <a:pt x="255" y="18"/>
                  <a:pt x="255" y="18"/>
                  <a:pt x="255" y="18"/>
                </a:cubicBezTo>
                <a:cubicBezTo>
                  <a:pt x="255" y="18"/>
                  <a:pt x="255" y="18"/>
                  <a:pt x="255" y="18"/>
                </a:cubicBezTo>
                <a:cubicBezTo>
                  <a:pt x="256" y="18"/>
                  <a:pt x="256" y="18"/>
                  <a:pt x="256" y="18"/>
                </a:cubicBezTo>
                <a:cubicBezTo>
                  <a:pt x="256" y="18"/>
                  <a:pt x="256" y="18"/>
                  <a:pt x="256" y="18"/>
                </a:cubicBezTo>
                <a:cubicBezTo>
                  <a:pt x="260" y="16"/>
                  <a:pt x="260" y="16"/>
                  <a:pt x="260" y="16"/>
                </a:cubicBezTo>
                <a:cubicBezTo>
                  <a:pt x="265" y="15"/>
                  <a:pt x="265" y="15"/>
                  <a:pt x="265" y="15"/>
                </a:cubicBezTo>
                <a:cubicBezTo>
                  <a:pt x="269" y="14"/>
                  <a:pt x="269" y="14"/>
                  <a:pt x="269" y="14"/>
                </a:cubicBezTo>
                <a:cubicBezTo>
                  <a:pt x="269" y="14"/>
                  <a:pt x="269" y="14"/>
                  <a:pt x="269" y="14"/>
                </a:cubicBezTo>
                <a:cubicBezTo>
                  <a:pt x="266" y="15"/>
                  <a:pt x="266" y="15"/>
                  <a:pt x="266" y="15"/>
                </a:cubicBezTo>
                <a:cubicBezTo>
                  <a:pt x="245" y="21"/>
                  <a:pt x="245" y="21"/>
                  <a:pt x="245" y="21"/>
                </a:cubicBezTo>
                <a:cubicBezTo>
                  <a:pt x="246" y="21"/>
                  <a:pt x="246" y="21"/>
                  <a:pt x="246" y="21"/>
                </a:cubicBezTo>
                <a:cubicBezTo>
                  <a:pt x="246" y="21"/>
                  <a:pt x="247" y="21"/>
                  <a:pt x="248" y="21"/>
                </a:cubicBezTo>
                <a:cubicBezTo>
                  <a:pt x="244" y="22"/>
                  <a:pt x="244" y="22"/>
                  <a:pt x="244" y="22"/>
                </a:cubicBezTo>
                <a:cubicBezTo>
                  <a:pt x="244" y="22"/>
                  <a:pt x="244" y="22"/>
                  <a:pt x="244" y="22"/>
                </a:cubicBezTo>
                <a:cubicBezTo>
                  <a:pt x="244" y="22"/>
                  <a:pt x="244" y="22"/>
                  <a:pt x="244" y="22"/>
                </a:cubicBezTo>
                <a:cubicBezTo>
                  <a:pt x="245" y="22"/>
                  <a:pt x="245" y="22"/>
                  <a:pt x="245" y="22"/>
                </a:cubicBezTo>
                <a:cubicBezTo>
                  <a:pt x="247" y="21"/>
                  <a:pt x="247" y="21"/>
                  <a:pt x="247" y="21"/>
                </a:cubicBezTo>
                <a:cubicBezTo>
                  <a:pt x="245" y="22"/>
                  <a:pt x="245" y="22"/>
                  <a:pt x="245" y="22"/>
                </a:cubicBezTo>
                <a:cubicBezTo>
                  <a:pt x="247" y="22"/>
                  <a:pt x="249" y="21"/>
                  <a:pt x="251" y="20"/>
                </a:cubicBezTo>
                <a:moveTo>
                  <a:pt x="179" y="56"/>
                </a:moveTo>
                <a:cubicBezTo>
                  <a:pt x="182" y="54"/>
                  <a:pt x="182" y="54"/>
                  <a:pt x="182" y="54"/>
                </a:cubicBezTo>
                <a:cubicBezTo>
                  <a:pt x="186" y="52"/>
                  <a:pt x="186" y="52"/>
                  <a:pt x="186" y="52"/>
                </a:cubicBezTo>
                <a:cubicBezTo>
                  <a:pt x="185" y="52"/>
                  <a:pt x="185" y="52"/>
                  <a:pt x="180" y="54"/>
                </a:cubicBezTo>
                <a:cubicBezTo>
                  <a:pt x="177" y="56"/>
                  <a:pt x="177" y="56"/>
                  <a:pt x="177" y="56"/>
                </a:cubicBezTo>
                <a:cubicBezTo>
                  <a:pt x="177" y="57"/>
                  <a:pt x="177" y="57"/>
                  <a:pt x="177" y="57"/>
                </a:cubicBezTo>
                <a:cubicBezTo>
                  <a:pt x="179" y="56"/>
                  <a:pt x="179" y="56"/>
                  <a:pt x="179" y="56"/>
                </a:cubicBezTo>
                <a:moveTo>
                  <a:pt x="156" y="69"/>
                </a:moveTo>
                <a:cubicBezTo>
                  <a:pt x="154" y="70"/>
                  <a:pt x="154" y="70"/>
                  <a:pt x="154" y="70"/>
                </a:cubicBezTo>
                <a:cubicBezTo>
                  <a:pt x="153" y="71"/>
                  <a:pt x="153" y="71"/>
                  <a:pt x="153" y="71"/>
                </a:cubicBezTo>
                <a:cubicBezTo>
                  <a:pt x="160" y="66"/>
                  <a:pt x="160" y="66"/>
                  <a:pt x="160" y="66"/>
                </a:cubicBezTo>
                <a:cubicBezTo>
                  <a:pt x="159" y="66"/>
                  <a:pt x="159" y="66"/>
                  <a:pt x="159" y="66"/>
                </a:cubicBezTo>
                <a:cubicBezTo>
                  <a:pt x="156" y="69"/>
                  <a:pt x="156" y="69"/>
                  <a:pt x="156" y="69"/>
                </a:cubicBezTo>
                <a:close/>
                <a:moveTo>
                  <a:pt x="6" y="417"/>
                </a:moveTo>
                <a:cubicBezTo>
                  <a:pt x="5" y="413"/>
                  <a:pt x="5" y="413"/>
                  <a:pt x="5" y="413"/>
                </a:cubicBezTo>
                <a:cubicBezTo>
                  <a:pt x="5" y="409"/>
                  <a:pt x="5" y="409"/>
                  <a:pt x="5" y="409"/>
                </a:cubicBezTo>
                <a:cubicBezTo>
                  <a:pt x="4" y="409"/>
                  <a:pt x="4" y="409"/>
                  <a:pt x="4" y="409"/>
                </a:cubicBezTo>
                <a:cubicBezTo>
                  <a:pt x="3" y="408"/>
                  <a:pt x="3" y="408"/>
                  <a:pt x="3" y="408"/>
                </a:cubicBezTo>
                <a:cubicBezTo>
                  <a:pt x="2" y="407"/>
                  <a:pt x="2" y="407"/>
                  <a:pt x="2" y="407"/>
                </a:cubicBezTo>
                <a:cubicBezTo>
                  <a:pt x="2" y="405"/>
                  <a:pt x="2" y="405"/>
                  <a:pt x="2" y="405"/>
                </a:cubicBezTo>
                <a:cubicBezTo>
                  <a:pt x="1" y="398"/>
                  <a:pt x="1" y="398"/>
                  <a:pt x="1" y="398"/>
                </a:cubicBezTo>
                <a:cubicBezTo>
                  <a:pt x="1" y="394"/>
                  <a:pt x="1" y="394"/>
                  <a:pt x="1" y="394"/>
                </a:cubicBezTo>
                <a:cubicBezTo>
                  <a:pt x="1" y="392"/>
                  <a:pt x="1" y="389"/>
                  <a:pt x="1" y="387"/>
                </a:cubicBezTo>
                <a:cubicBezTo>
                  <a:pt x="1" y="379"/>
                  <a:pt x="1" y="379"/>
                  <a:pt x="1" y="379"/>
                </a:cubicBezTo>
                <a:cubicBezTo>
                  <a:pt x="1" y="378"/>
                  <a:pt x="1" y="376"/>
                  <a:pt x="1" y="374"/>
                </a:cubicBezTo>
                <a:cubicBezTo>
                  <a:pt x="0" y="370"/>
                  <a:pt x="0" y="370"/>
                  <a:pt x="0" y="370"/>
                </a:cubicBezTo>
                <a:cubicBezTo>
                  <a:pt x="0" y="367"/>
                  <a:pt x="0" y="367"/>
                  <a:pt x="0" y="367"/>
                </a:cubicBezTo>
                <a:cubicBezTo>
                  <a:pt x="0" y="367"/>
                  <a:pt x="0" y="367"/>
                  <a:pt x="0" y="367"/>
                </a:cubicBezTo>
                <a:cubicBezTo>
                  <a:pt x="0" y="376"/>
                  <a:pt x="1" y="389"/>
                  <a:pt x="1" y="399"/>
                </a:cubicBezTo>
                <a:cubicBezTo>
                  <a:pt x="2" y="405"/>
                  <a:pt x="2" y="405"/>
                  <a:pt x="2" y="405"/>
                </a:cubicBezTo>
                <a:cubicBezTo>
                  <a:pt x="2" y="405"/>
                  <a:pt x="2" y="405"/>
                  <a:pt x="2" y="405"/>
                </a:cubicBezTo>
                <a:cubicBezTo>
                  <a:pt x="2" y="407"/>
                  <a:pt x="2" y="407"/>
                  <a:pt x="2" y="407"/>
                </a:cubicBezTo>
                <a:cubicBezTo>
                  <a:pt x="3" y="414"/>
                  <a:pt x="3" y="414"/>
                  <a:pt x="3" y="414"/>
                </a:cubicBezTo>
                <a:cubicBezTo>
                  <a:pt x="3" y="414"/>
                  <a:pt x="3" y="414"/>
                  <a:pt x="3" y="414"/>
                </a:cubicBezTo>
                <a:cubicBezTo>
                  <a:pt x="4" y="419"/>
                  <a:pt x="4" y="419"/>
                  <a:pt x="4" y="419"/>
                </a:cubicBezTo>
                <a:cubicBezTo>
                  <a:pt x="5" y="421"/>
                  <a:pt x="5" y="421"/>
                  <a:pt x="5" y="421"/>
                </a:cubicBezTo>
                <a:cubicBezTo>
                  <a:pt x="4" y="416"/>
                  <a:pt x="4" y="416"/>
                  <a:pt x="4" y="416"/>
                </a:cubicBezTo>
                <a:cubicBezTo>
                  <a:pt x="4" y="413"/>
                  <a:pt x="4" y="413"/>
                  <a:pt x="4" y="413"/>
                </a:cubicBezTo>
                <a:cubicBezTo>
                  <a:pt x="5" y="414"/>
                  <a:pt x="5" y="414"/>
                  <a:pt x="5" y="414"/>
                </a:cubicBezTo>
                <a:cubicBezTo>
                  <a:pt x="5" y="417"/>
                  <a:pt x="5" y="417"/>
                  <a:pt x="5" y="417"/>
                </a:cubicBezTo>
                <a:cubicBezTo>
                  <a:pt x="6" y="417"/>
                  <a:pt x="6" y="417"/>
                  <a:pt x="6" y="417"/>
                </a:cubicBezTo>
                <a:moveTo>
                  <a:pt x="182" y="64"/>
                </a:moveTo>
                <a:cubicBezTo>
                  <a:pt x="185" y="62"/>
                  <a:pt x="185" y="62"/>
                  <a:pt x="185" y="62"/>
                </a:cubicBezTo>
                <a:cubicBezTo>
                  <a:pt x="189" y="60"/>
                  <a:pt x="189" y="60"/>
                  <a:pt x="189" y="60"/>
                </a:cubicBezTo>
                <a:cubicBezTo>
                  <a:pt x="188" y="60"/>
                  <a:pt x="187" y="60"/>
                  <a:pt x="187" y="60"/>
                </a:cubicBezTo>
                <a:cubicBezTo>
                  <a:pt x="187" y="59"/>
                  <a:pt x="188" y="59"/>
                  <a:pt x="189" y="58"/>
                </a:cubicBezTo>
                <a:cubicBezTo>
                  <a:pt x="191" y="56"/>
                  <a:pt x="191" y="56"/>
                  <a:pt x="191" y="56"/>
                </a:cubicBezTo>
                <a:cubicBezTo>
                  <a:pt x="191" y="56"/>
                  <a:pt x="191" y="56"/>
                  <a:pt x="191" y="56"/>
                </a:cubicBezTo>
                <a:cubicBezTo>
                  <a:pt x="192" y="54"/>
                  <a:pt x="192" y="54"/>
                  <a:pt x="192" y="54"/>
                </a:cubicBezTo>
                <a:cubicBezTo>
                  <a:pt x="191" y="54"/>
                  <a:pt x="191" y="54"/>
                  <a:pt x="191" y="54"/>
                </a:cubicBezTo>
                <a:cubicBezTo>
                  <a:pt x="193" y="52"/>
                  <a:pt x="193" y="52"/>
                  <a:pt x="193" y="52"/>
                </a:cubicBezTo>
                <a:cubicBezTo>
                  <a:pt x="196" y="51"/>
                  <a:pt x="196" y="51"/>
                  <a:pt x="196" y="51"/>
                </a:cubicBezTo>
                <a:cubicBezTo>
                  <a:pt x="195" y="51"/>
                  <a:pt x="195" y="51"/>
                  <a:pt x="194" y="51"/>
                </a:cubicBezTo>
                <a:cubicBezTo>
                  <a:pt x="194" y="51"/>
                  <a:pt x="194" y="51"/>
                  <a:pt x="194" y="51"/>
                </a:cubicBezTo>
                <a:cubicBezTo>
                  <a:pt x="196" y="50"/>
                  <a:pt x="197" y="49"/>
                  <a:pt x="199" y="48"/>
                </a:cubicBezTo>
                <a:cubicBezTo>
                  <a:pt x="199" y="48"/>
                  <a:pt x="199" y="48"/>
                  <a:pt x="199" y="48"/>
                </a:cubicBezTo>
                <a:cubicBezTo>
                  <a:pt x="202" y="47"/>
                  <a:pt x="202" y="47"/>
                  <a:pt x="202" y="47"/>
                </a:cubicBezTo>
                <a:cubicBezTo>
                  <a:pt x="202" y="46"/>
                  <a:pt x="202" y="46"/>
                  <a:pt x="202" y="46"/>
                </a:cubicBezTo>
                <a:cubicBezTo>
                  <a:pt x="204" y="45"/>
                  <a:pt x="204" y="45"/>
                  <a:pt x="204" y="45"/>
                </a:cubicBezTo>
                <a:cubicBezTo>
                  <a:pt x="205" y="45"/>
                  <a:pt x="205" y="45"/>
                  <a:pt x="205" y="45"/>
                </a:cubicBezTo>
                <a:cubicBezTo>
                  <a:pt x="208" y="43"/>
                  <a:pt x="208" y="43"/>
                  <a:pt x="208" y="43"/>
                </a:cubicBezTo>
                <a:cubicBezTo>
                  <a:pt x="208" y="42"/>
                  <a:pt x="208" y="42"/>
                  <a:pt x="208" y="42"/>
                </a:cubicBezTo>
                <a:cubicBezTo>
                  <a:pt x="211" y="41"/>
                  <a:pt x="211" y="41"/>
                  <a:pt x="211" y="41"/>
                </a:cubicBezTo>
                <a:cubicBezTo>
                  <a:pt x="213" y="39"/>
                  <a:pt x="213" y="39"/>
                  <a:pt x="213" y="39"/>
                </a:cubicBezTo>
                <a:cubicBezTo>
                  <a:pt x="212" y="39"/>
                  <a:pt x="212" y="39"/>
                  <a:pt x="212" y="39"/>
                </a:cubicBezTo>
                <a:cubicBezTo>
                  <a:pt x="214" y="38"/>
                  <a:pt x="214" y="38"/>
                  <a:pt x="214" y="38"/>
                </a:cubicBezTo>
                <a:cubicBezTo>
                  <a:pt x="214" y="38"/>
                  <a:pt x="214" y="38"/>
                  <a:pt x="214" y="38"/>
                </a:cubicBezTo>
                <a:cubicBezTo>
                  <a:pt x="214" y="38"/>
                  <a:pt x="214" y="38"/>
                  <a:pt x="214" y="38"/>
                </a:cubicBezTo>
                <a:cubicBezTo>
                  <a:pt x="217" y="37"/>
                  <a:pt x="217" y="37"/>
                  <a:pt x="217" y="37"/>
                </a:cubicBezTo>
                <a:cubicBezTo>
                  <a:pt x="218" y="36"/>
                  <a:pt x="218" y="36"/>
                  <a:pt x="218" y="36"/>
                </a:cubicBezTo>
                <a:cubicBezTo>
                  <a:pt x="216" y="36"/>
                  <a:pt x="216" y="36"/>
                  <a:pt x="216" y="36"/>
                </a:cubicBezTo>
                <a:cubicBezTo>
                  <a:pt x="220" y="34"/>
                  <a:pt x="220" y="34"/>
                  <a:pt x="220" y="34"/>
                </a:cubicBezTo>
                <a:cubicBezTo>
                  <a:pt x="222" y="33"/>
                  <a:pt x="222" y="33"/>
                  <a:pt x="222" y="33"/>
                </a:cubicBezTo>
                <a:cubicBezTo>
                  <a:pt x="222" y="33"/>
                  <a:pt x="222" y="33"/>
                  <a:pt x="222" y="33"/>
                </a:cubicBezTo>
                <a:cubicBezTo>
                  <a:pt x="225" y="31"/>
                  <a:pt x="225" y="31"/>
                  <a:pt x="225" y="31"/>
                </a:cubicBezTo>
                <a:cubicBezTo>
                  <a:pt x="227" y="30"/>
                  <a:pt x="227" y="30"/>
                  <a:pt x="227" y="30"/>
                </a:cubicBezTo>
                <a:cubicBezTo>
                  <a:pt x="226" y="30"/>
                  <a:pt x="226" y="30"/>
                  <a:pt x="226" y="30"/>
                </a:cubicBezTo>
                <a:cubicBezTo>
                  <a:pt x="224" y="31"/>
                  <a:pt x="224" y="31"/>
                  <a:pt x="224" y="31"/>
                </a:cubicBezTo>
                <a:cubicBezTo>
                  <a:pt x="223" y="31"/>
                  <a:pt x="223" y="31"/>
                  <a:pt x="223" y="31"/>
                </a:cubicBezTo>
                <a:cubicBezTo>
                  <a:pt x="223" y="31"/>
                  <a:pt x="223" y="31"/>
                  <a:pt x="223" y="31"/>
                </a:cubicBezTo>
                <a:cubicBezTo>
                  <a:pt x="220" y="32"/>
                  <a:pt x="220" y="32"/>
                  <a:pt x="220" y="32"/>
                </a:cubicBezTo>
                <a:cubicBezTo>
                  <a:pt x="220" y="32"/>
                  <a:pt x="220" y="32"/>
                  <a:pt x="220" y="32"/>
                </a:cubicBezTo>
                <a:cubicBezTo>
                  <a:pt x="224" y="31"/>
                  <a:pt x="224" y="31"/>
                  <a:pt x="224" y="31"/>
                </a:cubicBezTo>
                <a:cubicBezTo>
                  <a:pt x="227" y="29"/>
                  <a:pt x="227" y="29"/>
                  <a:pt x="227" y="29"/>
                </a:cubicBezTo>
                <a:cubicBezTo>
                  <a:pt x="232" y="27"/>
                  <a:pt x="232" y="27"/>
                  <a:pt x="232" y="27"/>
                </a:cubicBezTo>
                <a:cubicBezTo>
                  <a:pt x="237" y="25"/>
                  <a:pt x="237" y="25"/>
                  <a:pt x="237" y="25"/>
                </a:cubicBezTo>
                <a:cubicBezTo>
                  <a:pt x="237" y="25"/>
                  <a:pt x="237" y="25"/>
                  <a:pt x="237" y="25"/>
                </a:cubicBezTo>
                <a:cubicBezTo>
                  <a:pt x="233" y="26"/>
                  <a:pt x="233" y="26"/>
                  <a:pt x="233" y="26"/>
                </a:cubicBezTo>
                <a:cubicBezTo>
                  <a:pt x="233" y="26"/>
                  <a:pt x="233" y="26"/>
                  <a:pt x="233" y="26"/>
                </a:cubicBezTo>
                <a:cubicBezTo>
                  <a:pt x="231" y="27"/>
                  <a:pt x="231" y="27"/>
                  <a:pt x="231" y="27"/>
                </a:cubicBezTo>
                <a:cubicBezTo>
                  <a:pt x="226" y="29"/>
                  <a:pt x="226" y="29"/>
                  <a:pt x="226" y="29"/>
                </a:cubicBezTo>
                <a:cubicBezTo>
                  <a:pt x="221" y="31"/>
                  <a:pt x="221" y="31"/>
                  <a:pt x="221" y="31"/>
                </a:cubicBezTo>
                <a:cubicBezTo>
                  <a:pt x="218" y="33"/>
                  <a:pt x="218" y="33"/>
                  <a:pt x="218" y="33"/>
                </a:cubicBezTo>
                <a:cubicBezTo>
                  <a:pt x="213" y="35"/>
                  <a:pt x="213" y="35"/>
                  <a:pt x="213" y="35"/>
                </a:cubicBezTo>
                <a:cubicBezTo>
                  <a:pt x="212" y="36"/>
                  <a:pt x="212" y="36"/>
                  <a:pt x="212" y="36"/>
                </a:cubicBezTo>
                <a:cubicBezTo>
                  <a:pt x="217" y="33"/>
                  <a:pt x="217" y="33"/>
                  <a:pt x="217" y="33"/>
                </a:cubicBezTo>
                <a:cubicBezTo>
                  <a:pt x="224" y="30"/>
                  <a:pt x="224" y="30"/>
                  <a:pt x="224" y="30"/>
                </a:cubicBezTo>
                <a:cubicBezTo>
                  <a:pt x="228" y="28"/>
                  <a:pt x="228" y="28"/>
                  <a:pt x="228" y="28"/>
                </a:cubicBezTo>
                <a:cubicBezTo>
                  <a:pt x="233" y="26"/>
                  <a:pt x="233" y="26"/>
                  <a:pt x="233" y="26"/>
                </a:cubicBezTo>
                <a:cubicBezTo>
                  <a:pt x="237" y="25"/>
                  <a:pt x="237" y="25"/>
                  <a:pt x="237" y="25"/>
                </a:cubicBezTo>
                <a:cubicBezTo>
                  <a:pt x="237" y="25"/>
                  <a:pt x="237" y="25"/>
                  <a:pt x="237" y="25"/>
                </a:cubicBezTo>
                <a:cubicBezTo>
                  <a:pt x="236" y="25"/>
                  <a:pt x="236" y="25"/>
                  <a:pt x="236" y="25"/>
                </a:cubicBezTo>
                <a:cubicBezTo>
                  <a:pt x="231" y="27"/>
                  <a:pt x="231" y="27"/>
                  <a:pt x="231" y="27"/>
                </a:cubicBezTo>
                <a:cubicBezTo>
                  <a:pt x="224" y="30"/>
                  <a:pt x="224" y="30"/>
                  <a:pt x="224" y="30"/>
                </a:cubicBezTo>
                <a:cubicBezTo>
                  <a:pt x="213" y="35"/>
                  <a:pt x="213" y="35"/>
                  <a:pt x="213" y="35"/>
                </a:cubicBezTo>
                <a:cubicBezTo>
                  <a:pt x="212" y="35"/>
                  <a:pt x="212" y="35"/>
                  <a:pt x="212" y="35"/>
                </a:cubicBezTo>
                <a:cubicBezTo>
                  <a:pt x="212" y="36"/>
                  <a:pt x="212" y="36"/>
                  <a:pt x="212" y="36"/>
                </a:cubicBezTo>
                <a:cubicBezTo>
                  <a:pt x="208" y="37"/>
                  <a:pt x="208" y="37"/>
                  <a:pt x="208" y="37"/>
                </a:cubicBezTo>
                <a:cubicBezTo>
                  <a:pt x="209" y="37"/>
                  <a:pt x="209" y="37"/>
                  <a:pt x="209" y="37"/>
                </a:cubicBezTo>
                <a:cubicBezTo>
                  <a:pt x="208" y="37"/>
                  <a:pt x="208" y="37"/>
                  <a:pt x="208" y="37"/>
                </a:cubicBezTo>
                <a:cubicBezTo>
                  <a:pt x="206" y="38"/>
                  <a:pt x="206" y="38"/>
                  <a:pt x="206" y="38"/>
                </a:cubicBezTo>
                <a:cubicBezTo>
                  <a:pt x="203" y="40"/>
                  <a:pt x="203" y="40"/>
                  <a:pt x="203" y="40"/>
                </a:cubicBezTo>
                <a:cubicBezTo>
                  <a:pt x="203" y="40"/>
                  <a:pt x="203" y="40"/>
                  <a:pt x="203" y="40"/>
                </a:cubicBezTo>
                <a:cubicBezTo>
                  <a:pt x="204" y="39"/>
                  <a:pt x="204" y="39"/>
                  <a:pt x="204" y="39"/>
                </a:cubicBezTo>
                <a:cubicBezTo>
                  <a:pt x="201" y="41"/>
                  <a:pt x="201" y="41"/>
                  <a:pt x="201" y="41"/>
                </a:cubicBezTo>
                <a:cubicBezTo>
                  <a:pt x="199" y="42"/>
                  <a:pt x="199" y="42"/>
                  <a:pt x="199" y="42"/>
                </a:cubicBezTo>
                <a:cubicBezTo>
                  <a:pt x="198" y="43"/>
                  <a:pt x="198" y="43"/>
                  <a:pt x="198" y="43"/>
                </a:cubicBezTo>
                <a:cubicBezTo>
                  <a:pt x="194" y="45"/>
                  <a:pt x="194" y="45"/>
                  <a:pt x="194" y="45"/>
                </a:cubicBezTo>
                <a:cubicBezTo>
                  <a:pt x="191" y="46"/>
                  <a:pt x="191" y="46"/>
                  <a:pt x="191" y="46"/>
                </a:cubicBezTo>
                <a:cubicBezTo>
                  <a:pt x="184" y="50"/>
                  <a:pt x="184" y="50"/>
                  <a:pt x="184" y="50"/>
                </a:cubicBezTo>
                <a:cubicBezTo>
                  <a:pt x="179" y="53"/>
                  <a:pt x="179" y="53"/>
                  <a:pt x="179" y="53"/>
                </a:cubicBezTo>
                <a:cubicBezTo>
                  <a:pt x="176" y="55"/>
                  <a:pt x="176" y="55"/>
                  <a:pt x="176" y="55"/>
                </a:cubicBezTo>
                <a:cubicBezTo>
                  <a:pt x="177" y="54"/>
                  <a:pt x="177" y="54"/>
                  <a:pt x="177" y="54"/>
                </a:cubicBezTo>
                <a:cubicBezTo>
                  <a:pt x="183" y="51"/>
                  <a:pt x="183" y="51"/>
                  <a:pt x="183" y="51"/>
                </a:cubicBezTo>
                <a:cubicBezTo>
                  <a:pt x="187" y="49"/>
                  <a:pt x="187" y="49"/>
                  <a:pt x="187" y="49"/>
                </a:cubicBezTo>
                <a:cubicBezTo>
                  <a:pt x="191" y="46"/>
                  <a:pt x="191" y="46"/>
                  <a:pt x="191" y="46"/>
                </a:cubicBezTo>
                <a:cubicBezTo>
                  <a:pt x="182" y="51"/>
                  <a:pt x="171" y="59"/>
                  <a:pt x="162" y="64"/>
                </a:cubicBezTo>
                <a:cubicBezTo>
                  <a:pt x="162" y="64"/>
                  <a:pt x="162" y="64"/>
                  <a:pt x="162" y="64"/>
                </a:cubicBezTo>
                <a:cubicBezTo>
                  <a:pt x="163" y="64"/>
                  <a:pt x="163" y="64"/>
                  <a:pt x="163" y="64"/>
                </a:cubicBezTo>
                <a:cubicBezTo>
                  <a:pt x="167" y="61"/>
                  <a:pt x="167" y="61"/>
                  <a:pt x="167" y="61"/>
                </a:cubicBezTo>
                <a:cubicBezTo>
                  <a:pt x="170" y="59"/>
                  <a:pt x="170" y="59"/>
                  <a:pt x="170" y="59"/>
                </a:cubicBezTo>
                <a:cubicBezTo>
                  <a:pt x="170" y="59"/>
                  <a:pt x="170" y="59"/>
                  <a:pt x="170" y="59"/>
                </a:cubicBezTo>
                <a:cubicBezTo>
                  <a:pt x="167" y="61"/>
                  <a:pt x="167" y="61"/>
                  <a:pt x="167" y="61"/>
                </a:cubicBezTo>
                <a:cubicBezTo>
                  <a:pt x="164" y="63"/>
                  <a:pt x="164" y="63"/>
                  <a:pt x="164" y="63"/>
                </a:cubicBezTo>
                <a:cubicBezTo>
                  <a:pt x="159" y="67"/>
                  <a:pt x="159" y="67"/>
                  <a:pt x="159" y="67"/>
                </a:cubicBezTo>
                <a:cubicBezTo>
                  <a:pt x="156" y="68"/>
                  <a:pt x="154" y="70"/>
                  <a:pt x="152" y="71"/>
                </a:cubicBezTo>
                <a:cubicBezTo>
                  <a:pt x="151" y="72"/>
                  <a:pt x="151" y="72"/>
                  <a:pt x="151" y="72"/>
                </a:cubicBezTo>
                <a:cubicBezTo>
                  <a:pt x="148" y="75"/>
                  <a:pt x="148" y="75"/>
                  <a:pt x="148" y="75"/>
                </a:cubicBezTo>
                <a:cubicBezTo>
                  <a:pt x="147" y="75"/>
                  <a:pt x="147" y="75"/>
                  <a:pt x="147" y="75"/>
                </a:cubicBezTo>
                <a:cubicBezTo>
                  <a:pt x="147" y="76"/>
                  <a:pt x="146" y="76"/>
                  <a:pt x="145" y="77"/>
                </a:cubicBezTo>
                <a:cubicBezTo>
                  <a:pt x="145" y="77"/>
                  <a:pt x="145" y="77"/>
                  <a:pt x="145" y="77"/>
                </a:cubicBezTo>
                <a:cubicBezTo>
                  <a:pt x="149" y="74"/>
                  <a:pt x="149" y="74"/>
                  <a:pt x="149" y="74"/>
                </a:cubicBezTo>
                <a:cubicBezTo>
                  <a:pt x="149" y="74"/>
                  <a:pt x="149" y="74"/>
                  <a:pt x="149" y="74"/>
                </a:cubicBezTo>
                <a:cubicBezTo>
                  <a:pt x="148" y="75"/>
                  <a:pt x="148" y="75"/>
                  <a:pt x="148" y="75"/>
                </a:cubicBezTo>
                <a:cubicBezTo>
                  <a:pt x="147" y="76"/>
                  <a:pt x="147" y="76"/>
                  <a:pt x="147" y="76"/>
                </a:cubicBezTo>
                <a:cubicBezTo>
                  <a:pt x="147" y="76"/>
                  <a:pt x="147" y="76"/>
                  <a:pt x="147" y="76"/>
                </a:cubicBezTo>
                <a:cubicBezTo>
                  <a:pt x="151" y="73"/>
                  <a:pt x="151" y="73"/>
                  <a:pt x="151" y="73"/>
                </a:cubicBezTo>
                <a:cubicBezTo>
                  <a:pt x="151" y="73"/>
                  <a:pt x="151" y="73"/>
                  <a:pt x="151" y="73"/>
                </a:cubicBezTo>
                <a:cubicBezTo>
                  <a:pt x="156" y="69"/>
                  <a:pt x="156" y="69"/>
                  <a:pt x="156" y="69"/>
                </a:cubicBezTo>
                <a:cubicBezTo>
                  <a:pt x="156" y="69"/>
                  <a:pt x="156" y="69"/>
                  <a:pt x="156" y="69"/>
                </a:cubicBezTo>
                <a:cubicBezTo>
                  <a:pt x="160" y="66"/>
                  <a:pt x="160" y="66"/>
                  <a:pt x="160" y="66"/>
                </a:cubicBezTo>
                <a:cubicBezTo>
                  <a:pt x="161" y="65"/>
                  <a:pt x="161" y="65"/>
                  <a:pt x="161" y="65"/>
                </a:cubicBezTo>
                <a:cubicBezTo>
                  <a:pt x="162" y="65"/>
                  <a:pt x="163" y="64"/>
                  <a:pt x="164" y="63"/>
                </a:cubicBezTo>
                <a:cubicBezTo>
                  <a:pt x="163" y="64"/>
                  <a:pt x="163" y="64"/>
                  <a:pt x="163" y="64"/>
                </a:cubicBezTo>
                <a:cubicBezTo>
                  <a:pt x="165" y="63"/>
                  <a:pt x="165" y="63"/>
                  <a:pt x="165" y="63"/>
                </a:cubicBezTo>
                <a:cubicBezTo>
                  <a:pt x="167" y="61"/>
                  <a:pt x="167" y="61"/>
                  <a:pt x="167" y="61"/>
                </a:cubicBezTo>
                <a:cubicBezTo>
                  <a:pt x="167" y="61"/>
                  <a:pt x="167" y="61"/>
                  <a:pt x="167" y="61"/>
                </a:cubicBezTo>
                <a:cubicBezTo>
                  <a:pt x="170" y="59"/>
                  <a:pt x="170" y="59"/>
                  <a:pt x="170" y="59"/>
                </a:cubicBezTo>
                <a:cubicBezTo>
                  <a:pt x="174" y="57"/>
                  <a:pt x="174" y="57"/>
                  <a:pt x="174" y="57"/>
                </a:cubicBezTo>
                <a:cubicBezTo>
                  <a:pt x="177" y="55"/>
                  <a:pt x="177" y="55"/>
                  <a:pt x="177" y="55"/>
                </a:cubicBezTo>
                <a:cubicBezTo>
                  <a:pt x="180" y="54"/>
                  <a:pt x="180" y="54"/>
                  <a:pt x="180" y="54"/>
                </a:cubicBezTo>
                <a:cubicBezTo>
                  <a:pt x="185" y="50"/>
                  <a:pt x="185" y="50"/>
                  <a:pt x="185" y="50"/>
                </a:cubicBezTo>
                <a:cubicBezTo>
                  <a:pt x="186" y="50"/>
                  <a:pt x="186" y="50"/>
                  <a:pt x="186" y="50"/>
                </a:cubicBezTo>
                <a:cubicBezTo>
                  <a:pt x="190" y="48"/>
                  <a:pt x="190" y="48"/>
                  <a:pt x="190" y="48"/>
                </a:cubicBezTo>
                <a:cubicBezTo>
                  <a:pt x="194" y="45"/>
                  <a:pt x="194" y="45"/>
                  <a:pt x="194" y="45"/>
                </a:cubicBezTo>
                <a:cubicBezTo>
                  <a:pt x="196" y="44"/>
                  <a:pt x="196" y="44"/>
                  <a:pt x="196" y="44"/>
                </a:cubicBezTo>
                <a:cubicBezTo>
                  <a:pt x="199" y="42"/>
                  <a:pt x="199" y="42"/>
                  <a:pt x="199" y="42"/>
                </a:cubicBezTo>
                <a:cubicBezTo>
                  <a:pt x="199" y="43"/>
                  <a:pt x="199" y="43"/>
                  <a:pt x="199" y="43"/>
                </a:cubicBezTo>
                <a:cubicBezTo>
                  <a:pt x="201" y="41"/>
                  <a:pt x="201" y="41"/>
                  <a:pt x="201" y="41"/>
                </a:cubicBezTo>
                <a:cubicBezTo>
                  <a:pt x="201" y="42"/>
                  <a:pt x="201" y="42"/>
                  <a:pt x="201" y="42"/>
                </a:cubicBezTo>
                <a:cubicBezTo>
                  <a:pt x="198" y="43"/>
                  <a:pt x="198" y="43"/>
                  <a:pt x="198" y="43"/>
                </a:cubicBezTo>
                <a:cubicBezTo>
                  <a:pt x="199" y="43"/>
                  <a:pt x="199" y="43"/>
                  <a:pt x="199" y="43"/>
                </a:cubicBezTo>
                <a:cubicBezTo>
                  <a:pt x="200" y="43"/>
                  <a:pt x="200" y="43"/>
                  <a:pt x="200" y="43"/>
                </a:cubicBezTo>
                <a:cubicBezTo>
                  <a:pt x="204" y="40"/>
                  <a:pt x="204" y="40"/>
                  <a:pt x="204" y="40"/>
                </a:cubicBezTo>
                <a:cubicBezTo>
                  <a:pt x="205" y="40"/>
                  <a:pt x="205" y="40"/>
                  <a:pt x="205" y="40"/>
                </a:cubicBezTo>
                <a:cubicBezTo>
                  <a:pt x="201" y="43"/>
                  <a:pt x="201" y="43"/>
                  <a:pt x="201" y="43"/>
                </a:cubicBezTo>
                <a:cubicBezTo>
                  <a:pt x="200" y="43"/>
                  <a:pt x="200" y="43"/>
                  <a:pt x="200" y="43"/>
                </a:cubicBezTo>
                <a:cubicBezTo>
                  <a:pt x="196" y="45"/>
                  <a:pt x="196" y="45"/>
                  <a:pt x="196" y="45"/>
                </a:cubicBezTo>
                <a:cubicBezTo>
                  <a:pt x="196" y="46"/>
                  <a:pt x="196" y="46"/>
                  <a:pt x="196" y="46"/>
                </a:cubicBezTo>
                <a:cubicBezTo>
                  <a:pt x="193" y="48"/>
                  <a:pt x="193" y="48"/>
                  <a:pt x="193" y="48"/>
                </a:cubicBezTo>
                <a:cubicBezTo>
                  <a:pt x="192" y="49"/>
                  <a:pt x="192" y="49"/>
                  <a:pt x="192" y="49"/>
                </a:cubicBezTo>
                <a:cubicBezTo>
                  <a:pt x="188" y="51"/>
                  <a:pt x="188" y="51"/>
                  <a:pt x="188" y="51"/>
                </a:cubicBezTo>
                <a:cubicBezTo>
                  <a:pt x="187" y="52"/>
                  <a:pt x="187" y="52"/>
                  <a:pt x="187" y="52"/>
                </a:cubicBezTo>
                <a:cubicBezTo>
                  <a:pt x="184" y="54"/>
                  <a:pt x="184" y="54"/>
                  <a:pt x="184" y="54"/>
                </a:cubicBezTo>
                <a:cubicBezTo>
                  <a:pt x="179" y="57"/>
                  <a:pt x="179" y="57"/>
                  <a:pt x="179" y="57"/>
                </a:cubicBezTo>
                <a:cubicBezTo>
                  <a:pt x="174" y="60"/>
                  <a:pt x="174" y="60"/>
                  <a:pt x="174" y="60"/>
                </a:cubicBezTo>
                <a:cubicBezTo>
                  <a:pt x="169" y="63"/>
                  <a:pt x="169" y="63"/>
                  <a:pt x="169" y="63"/>
                </a:cubicBezTo>
                <a:cubicBezTo>
                  <a:pt x="165" y="66"/>
                  <a:pt x="165" y="66"/>
                  <a:pt x="165" y="66"/>
                </a:cubicBezTo>
                <a:cubicBezTo>
                  <a:pt x="163" y="67"/>
                  <a:pt x="163" y="67"/>
                  <a:pt x="163" y="67"/>
                </a:cubicBezTo>
                <a:cubicBezTo>
                  <a:pt x="163" y="66"/>
                  <a:pt x="163" y="66"/>
                  <a:pt x="163" y="66"/>
                </a:cubicBezTo>
                <a:cubicBezTo>
                  <a:pt x="163" y="66"/>
                  <a:pt x="163" y="66"/>
                  <a:pt x="163" y="66"/>
                </a:cubicBezTo>
                <a:cubicBezTo>
                  <a:pt x="159" y="68"/>
                  <a:pt x="159" y="68"/>
                  <a:pt x="159" y="68"/>
                </a:cubicBezTo>
                <a:cubicBezTo>
                  <a:pt x="157" y="69"/>
                  <a:pt x="156" y="70"/>
                  <a:pt x="155" y="71"/>
                </a:cubicBezTo>
                <a:cubicBezTo>
                  <a:pt x="154" y="72"/>
                  <a:pt x="154" y="72"/>
                  <a:pt x="154" y="72"/>
                </a:cubicBezTo>
                <a:cubicBezTo>
                  <a:pt x="155" y="72"/>
                  <a:pt x="155" y="72"/>
                  <a:pt x="155" y="72"/>
                </a:cubicBezTo>
                <a:cubicBezTo>
                  <a:pt x="158" y="70"/>
                  <a:pt x="158" y="70"/>
                  <a:pt x="158" y="70"/>
                </a:cubicBezTo>
                <a:cubicBezTo>
                  <a:pt x="159" y="70"/>
                  <a:pt x="159" y="70"/>
                  <a:pt x="159" y="70"/>
                </a:cubicBezTo>
                <a:cubicBezTo>
                  <a:pt x="159" y="70"/>
                  <a:pt x="159" y="70"/>
                  <a:pt x="159" y="70"/>
                </a:cubicBezTo>
                <a:cubicBezTo>
                  <a:pt x="158" y="72"/>
                  <a:pt x="158" y="72"/>
                  <a:pt x="158" y="72"/>
                </a:cubicBezTo>
                <a:cubicBezTo>
                  <a:pt x="153" y="76"/>
                  <a:pt x="153" y="76"/>
                  <a:pt x="153" y="76"/>
                </a:cubicBezTo>
                <a:cubicBezTo>
                  <a:pt x="151" y="78"/>
                  <a:pt x="151" y="78"/>
                  <a:pt x="151" y="78"/>
                </a:cubicBezTo>
                <a:cubicBezTo>
                  <a:pt x="148" y="81"/>
                  <a:pt x="148" y="81"/>
                  <a:pt x="148" y="81"/>
                </a:cubicBezTo>
                <a:cubicBezTo>
                  <a:pt x="148" y="81"/>
                  <a:pt x="149" y="81"/>
                  <a:pt x="149" y="81"/>
                </a:cubicBezTo>
                <a:cubicBezTo>
                  <a:pt x="145" y="85"/>
                  <a:pt x="145" y="85"/>
                  <a:pt x="145" y="85"/>
                </a:cubicBezTo>
                <a:cubicBezTo>
                  <a:pt x="147" y="85"/>
                  <a:pt x="147" y="85"/>
                  <a:pt x="147" y="85"/>
                </a:cubicBezTo>
                <a:cubicBezTo>
                  <a:pt x="146" y="87"/>
                  <a:pt x="146" y="87"/>
                  <a:pt x="146" y="87"/>
                </a:cubicBezTo>
                <a:cubicBezTo>
                  <a:pt x="149" y="85"/>
                  <a:pt x="149" y="85"/>
                  <a:pt x="149" y="85"/>
                </a:cubicBezTo>
                <a:cubicBezTo>
                  <a:pt x="153" y="80"/>
                  <a:pt x="153" y="80"/>
                  <a:pt x="153" y="80"/>
                </a:cubicBezTo>
                <a:cubicBezTo>
                  <a:pt x="154" y="78"/>
                  <a:pt x="154" y="78"/>
                  <a:pt x="154" y="78"/>
                </a:cubicBezTo>
                <a:cubicBezTo>
                  <a:pt x="157" y="76"/>
                  <a:pt x="157" y="76"/>
                  <a:pt x="157" y="76"/>
                </a:cubicBezTo>
                <a:cubicBezTo>
                  <a:pt x="155" y="78"/>
                  <a:pt x="155" y="78"/>
                  <a:pt x="155" y="78"/>
                </a:cubicBezTo>
                <a:cubicBezTo>
                  <a:pt x="153" y="82"/>
                  <a:pt x="153" y="82"/>
                  <a:pt x="153" y="82"/>
                </a:cubicBezTo>
                <a:cubicBezTo>
                  <a:pt x="152" y="84"/>
                  <a:pt x="152" y="84"/>
                  <a:pt x="152" y="84"/>
                </a:cubicBezTo>
                <a:cubicBezTo>
                  <a:pt x="153" y="83"/>
                  <a:pt x="155" y="82"/>
                  <a:pt x="156" y="80"/>
                </a:cubicBezTo>
                <a:cubicBezTo>
                  <a:pt x="160" y="78"/>
                  <a:pt x="160" y="78"/>
                  <a:pt x="160" y="78"/>
                </a:cubicBezTo>
                <a:cubicBezTo>
                  <a:pt x="161" y="76"/>
                  <a:pt x="161" y="76"/>
                  <a:pt x="161" y="76"/>
                </a:cubicBezTo>
                <a:cubicBezTo>
                  <a:pt x="167" y="71"/>
                  <a:pt x="167" y="71"/>
                  <a:pt x="167" y="71"/>
                </a:cubicBezTo>
                <a:cubicBezTo>
                  <a:pt x="168" y="69"/>
                  <a:pt x="168" y="69"/>
                  <a:pt x="168" y="69"/>
                </a:cubicBezTo>
                <a:cubicBezTo>
                  <a:pt x="174" y="64"/>
                  <a:pt x="174" y="64"/>
                  <a:pt x="174" y="64"/>
                </a:cubicBezTo>
                <a:cubicBezTo>
                  <a:pt x="176" y="62"/>
                  <a:pt x="176" y="62"/>
                  <a:pt x="176" y="62"/>
                </a:cubicBezTo>
                <a:cubicBezTo>
                  <a:pt x="179" y="61"/>
                  <a:pt x="179" y="61"/>
                  <a:pt x="179" y="61"/>
                </a:cubicBezTo>
                <a:cubicBezTo>
                  <a:pt x="174" y="66"/>
                  <a:pt x="174" y="66"/>
                  <a:pt x="174" y="66"/>
                </a:cubicBezTo>
                <a:cubicBezTo>
                  <a:pt x="170" y="70"/>
                  <a:pt x="170" y="70"/>
                  <a:pt x="170" y="70"/>
                </a:cubicBezTo>
                <a:cubicBezTo>
                  <a:pt x="171" y="70"/>
                  <a:pt x="171" y="70"/>
                  <a:pt x="171" y="70"/>
                </a:cubicBezTo>
                <a:cubicBezTo>
                  <a:pt x="176" y="67"/>
                  <a:pt x="176" y="67"/>
                  <a:pt x="176" y="67"/>
                </a:cubicBezTo>
                <a:cubicBezTo>
                  <a:pt x="179" y="65"/>
                  <a:pt x="179" y="65"/>
                  <a:pt x="179" y="65"/>
                </a:cubicBezTo>
                <a:cubicBezTo>
                  <a:pt x="182" y="64"/>
                  <a:pt x="182" y="64"/>
                  <a:pt x="182" y="64"/>
                </a:cubicBezTo>
                <a:cubicBezTo>
                  <a:pt x="182" y="64"/>
                  <a:pt x="182" y="64"/>
                  <a:pt x="182" y="64"/>
                </a:cubicBezTo>
                <a:moveTo>
                  <a:pt x="110" y="148"/>
                </a:moveTo>
                <a:cubicBezTo>
                  <a:pt x="112" y="146"/>
                  <a:pt x="112" y="146"/>
                  <a:pt x="112" y="146"/>
                </a:cubicBezTo>
                <a:cubicBezTo>
                  <a:pt x="113" y="144"/>
                  <a:pt x="113" y="144"/>
                  <a:pt x="113" y="144"/>
                </a:cubicBezTo>
                <a:cubicBezTo>
                  <a:pt x="115" y="143"/>
                  <a:pt x="115" y="143"/>
                  <a:pt x="115" y="143"/>
                </a:cubicBezTo>
                <a:cubicBezTo>
                  <a:pt x="118" y="139"/>
                  <a:pt x="118" y="139"/>
                  <a:pt x="118" y="139"/>
                </a:cubicBezTo>
                <a:cubicBezTo>
                  <a:pt x="116" y="138"/>
                  <a:pt x="116" y="138"/>
                  <a:pt x="116" y="138"/>
                </a:cubicBezTo>
                <a:cubicBezTo>
                  <a:pt x="117" y="135"/>
                  <a:pt x="117" y="135"/>
                  <a:pt x="117" y="135"/>
                </a:cubicBezTo>
                <a:cubicBezTo>
                  <a:pt x="116" y="135"/>
                  <a:pt x="115" y="135"/>
                  <a:pt x="115" y="135"/>
                </a:cubicBezTo>
                <a:cubicBezTo>
                  <a:pt x="111" y="137"/>
                  <a:pt x="111" y="137"/>
                  <a:pt x="111" y="137"/>
                </a:cubicBezTo>
                <a:cubicBezTo>
                  <a:pt x="108" y="139"/>
                  <a:pt x="108" y="139"/>
                  <a:pt x="108" y="139"/>
                </a:cubicBezTo>
                <a:cubicBezTo>
                  <a:pt x="108" y="138"/>
                  <a:pt x="108" y="138"/>
                  <a:pt x="108" y="138"/>
                </a:cubicBezTo>
                <a:cubicBezTo>
                  <a:pt x="111" y="135"/>
                  <a:pt x="111" y="135"/>
                  <a:pt x="111" y="135"/>
                </a:cubicBezTo>
                <a:cubicBezTo>
                  <a:pt x="114" y="134"/>
                  <a:pt x="114" y="134"/>
                  <a:pt x="114" y="134"/>
                </a:cubicBezTo>
                <a:cubicBezTo>
                  <a:pt x="118" y="133"/>
                  <a:pt x="118" y="133"/>
                  <a:pt x="118" y="133"/>
                </a:cubicBezTo>
                <a:cubicBezTo>
                  <a:pt x="121" y="131"/>
                  <a:pt x="121" y="131"/>
                  <a:pt x="121" y="131"/>
                </a:cubicBezTo>
                <a:cubicBezTo>
                  <a:pt x="119" y="130"/>
                  <a:pt x="119" y="130"/>
                  <a:pt x="119" y="130"/>
                </a:cubicBezTo>
                <a:cubicBezTo>
                  <a:pt x="119" y="128"/>
                  <a:pt x="119" y="128"/>
                  <a:pt x="119" y="128"/>
                </a:cubicBezTo>
                <a:cubicBezTo>
                  <a:pt x="118" y="127"/>
                  <a:pt x="118" y="127"/>
                  <a:pt x="118" y="127"/>
                </a:cubicBezTo>
                <a:cubicBezTo>
                  <a:pt x="119" y="124"/>
                  <a:pt x="119" y="124"/>
                  <a:pt x="119" y="124"/>
                </a:cubicBezTo>
                <a:cubicBezTo>
                  <a:pt x="120" y="121"/>
                  <a:pt x="120" y="121"/>
                  <a:pt x="120" y="121"/>
                </a:cubicBezTo>
                <a:cubicBezTo>
                  <a:pt x="122" y="119"/>
                  <a:pt x="122" y="119"/>
                  <a:pt x="122" y="119"/>
                </a:cubicBezTo>
                <a:cubicBezTo>
                  <a:pt x="123" y="118"/>
                  <a:pt x="123" y="118"/>
                  <a:pt x="123" y="118"/>
                </a:cubicBezTo>
                <a:cubicBezTo>
                  <a:pt x="125" y="116"/>
                  <a:pt x="125" y="116"/>
                  <a:pt x="125" y="116"/>
                </a:cubicBezTo>
                <a:cubicBezTo>
                  <a:pt x="127" y="112"/>
                  <a:pt x="127" y="112"/>
                  <a:pt x="127" y="112"/>
                </a:cubicBezTo>
                <a:cubicBezTo>
                  <a:pt x="130" y="108"/>
                  <a:pt x="130" y="108"/>
                  <a:pt x="130" y="108"/>
                </a:cubicBezTo>
                <a:cubicBezTo>
                  <a:pt x="136" y="100"/>
                  <a:pt x="136" y="100"/>
                  <a:pt x="136" y="100"/>
                </a:cubicBezTo>
                <a:cubicBezTo>
                  <a:pt x="139" y="96"/>
                  <a:pt x="139" y="96"/>
                  <a:pt x="139" y="96"/>
                </a:cubicBezTo>
                <a:cubicBezTo>
                  <a:pt x="133" y="101"/>
                  <a:pt x="133" y="101"/>
                  <a:pt x="133" y="101"/>
                </a:cubicBezTo>
                <a:cubicBezTo>
                  <a:pt x="132" y="102"/>
                  <a:pt x="130" y="103"/>
                  <a:pt x="129" y="104"/>
                </a:cubicBezTo>
                <a:cubicBezTo>
                  <a:pt x="126" y="106"/>
                  <a:pt x="126" y="106"/>
                  <a:pt x="126" y="106"/>
                </a:cubicBezTo>
                <a:cubicBezTo>
                  <a:pt x="123" y="108"/>
                  <a:pt x="123" y="108"/>
                  <a:pt x="123" y="108"/>
                </a:cubicBezTo>
                <a:cubicBezTo>
                  <a:pt x="122" y="108"/>
                  <a:pt x="122" y="108"/>
                  <a:pt x="122" y="108"/>
                </a:cubicBezTo>
                <a:cubicBezTo>
                  <a:pt x="124" y="105"/>
                  <a:pt x="124" y="105"/>
                  <a:pt x="124" y="105"/>
                </a:cubicBezTo>
                <a:cubicBezTo>
                  <a:pt x="125" y="103"/>
                  <a:pt x="125" y="103"/>
                  <a:pt x="125" y="103"/>
                </a:cubicBezTo>
                <a:cubicBezTo>
                  <a:pt x="123" y="104"/>
                  <a:pt x="123" y="104"/>
                  <a:pt x="123" y="104"/>
                </a:cubicBezTo>
                <a:cubicBezTo>
                  <a:pt x="128" y="100"/>
                  <a:pt x="128" y="100"/>
                  <a:pt x="128" y="100"/>
                </a:cubicBezTo>
                <a:cubicBezTo>
                  <a:pt x="130" y="98"/>
                  <a:pt x="132" y="96"/>
                  <a:pt x="134" y="94"/>
                </a:cubicBezTo>
                <a:cubicBezTo>
                  <a:pt x="137" y="91"/>
                  <a:pt x="137" y="91"/>
                  <a:pt x="137" y="91"/>
                </a:cubicBezTo>
                <a:cubicBezTo>
                  <a:pt x="137" y="91"/>
                  <a:pt x="137" y="91"/>
                  <a:pt x="137" y="91"/>
                </a:cubicBezTo>
                <a:cubicBezTo>
                  <a:pt x="138" y="89"/>
                  <a:pt x="138" y="89"/>
                  <a:pt x="138" y="89"/>
                </a:cubicBezTo>
                <a:cubicBezTo>
                  <a:pt x="141" y="85"/>
                  <a:pt x="141" y="85"/>
                  <a:pt x="141" y="85"/>
                </a:cubicBezTo>
                <a:cubicBezTo>
                  <a:pt x="144" y="82"/>
                  <a:pt x="144" y="82"/>
                  <a:pt x="144" y="82"/>
                </a:cubicBezTo>
                <a:cubicBezTo>
                  <a:pt x="142" y="83"/>
                  <a:pt x="142" y="83"/>
                  <a:pt x="142" y="83"/>
                </a:cubicBezTo>
                <a:cubicBezTo>
                  <a:pt x="141" y="83"/>
                  <a:pt x="141" y="83"/>
                  <a:pt x="141" y="83"/>
                </a:cubicBezTo>
                <a:cubicBezTo>
                  <a:pt x="142" y="82"/>
                  <a:pt x="142" y="82"/>
                  <a:pt x="142" y="82"/>
                </a:cubicBezTo>
                <a:cubicBezTo>
                  <a:pt x="142" y="82"/>
                  <a:pt x="142" y="82"/>
                  <a:pt x="142" y="82"/>
                </a:cubicBezTo>
                <a:cubicBezTo>
                  <a:pt x="139" y="84"/>
                  <a:pt x="139" y="84"/>
                  <a:pt x="139" y="84"/>
                </a:cubicBezTo>
                <a:cubicBezTo>
                  <a:pt x="135" y="87"/>
                  <a:pt x="135" y="87"/>
                  <a:pt x="135" y="87"/>
                </a:cubicBezTo>
                <a:cubicBezTo>
                  <a:pt x="131" y="91"/>
                  <a:pt x="131" y="91"/>
                  <a:pt x="131" y="91"/>
                </a:cubicBezTo>
                <a:cubicBezTo>
                  <a:pt x="127" y="94"/>
                  <a:pt x="127" y="94"/>
                  <a:pt x="127" y="94"/>
                </a:cubicBezTo>
                <a:cubicBezTo>
                  <a:pt x="123" y="98"/>
                  <a:pt x="123" y="98"/>
                  <a:pt x="123" y="98"/>
                </a:cubicBezTo>
                <a:cubicBezTo>
                  <a:pt x="123" y="97"/>
                  <a:pt x="123" y="97"/>
                  <a:pt x="123" y="97"/>
                </a:cubicBezTo>
                <a:cubicBezTo>
                  <a:pt x="119" y="101"/>
                  <a:pt x="119" y="101"/>
                  <a:pt x="119" y="101"/>
                </a:cubicBezTo>
                <a:cubicBezTo>
                  <a:pt x="117" y="103"/>
                  <a:pt x="117" y="103"/>
                  <a:pt x="117" y="103"/>
                </a:cubicBezTo>
                <a:cubicBezTo>
                  <a:pt x="115" y="105"/>
                  <a:pt x="115" y="105"/>
                  <a:pt x="115" y="105"/>
                </a:cubicBezTo>
                <a:cubicBezTo>
                  <a:pt x="113" y="108"/>
                  <a:pt x="113" y="108"/>
                  <a:pt x="113" y="108"/>
                </a:cubicBezTo>
                <a:cubicBezTo>
                  <a:pt x="109" y="113"/>
                  <a:pt x="109" y="113"/>
                  <a:pt x="109" y="113"/>
                </a:cubicBezTo>
                <a:cubicBezTo>
                  <a:pt x="107" y="115"/>
                  <a:pt x="105" y="116"/>
                  <a:pt x="103" y="118"/>
                </a:cubicBezTo>
                <a:cubicBezTo>
                  <a:pt x="99" y="122"/>
                  <a:pt x="99" y="122"/>
                  <a:pt x="99" y="122"/>
                </a:cubicBezTo>
                <a:cubicBezTo>
                  <a:pt x="96" y="125"/>
                  <a:pt x="96" y="125"/>
                  <a:pt x="96" y="125"/>
                </a:cubicBezTo>
                <a:cubicBezTo>
                  <a:pt x="95" y="126"/>
                  <a:pt x="95" y="126"/>
                  <a:pt x="95" y="126"/>
                </a:cubicBezTo>
                <a:cubicBezTo>
                  <a:pt x="91" y="131"/>
                  <a:pt x="91" y="131"/>
                  <a:pt x="91" y="131"/>
                </a:cubicBezTo>
                <a:cubicBezTo>
                  <a:pt x="89" y="133"/>
                  <a:pt x="87" y="135"/>
                  <a:pt x="85" y="137"/>
                </a:cubicBezTo>
                <a:cubicBezTo>
                  <a:pt x="83" y="141"/>
                  <a:pt x="83" y="141"/>
                  <a:pt x="83" y="141"/>
                </a:cubicBezTo>
                <a:cubicBezTo>
                  <a:pt x="80" y="144"/>
                  <a:pt x="80" y="144"/>
                  <a:pt x="80" y="144"/>
                </a:cubicBezTo>
                <a:cubicBezTo>
                  <a:pt x="77" y="148"/>
                  <a:pt x="77" y="148"/>
                  <a:pt x="77" y="148"/>
                </a:cubicBezTo>
                <a:cubicBezTo>
                  <a:pt x="76" y="148"/>
                  <a:pt x="76" y="148"/>
                  <a:pt x="76" y="148"/>
                </a:cubicBezTo>
                <a:cubicBezTo>
                  <a:pt x="80" y="143"/>
                  <a:pt x="80" y="143"/>
                  <a:pt x="80" y="143"/>
                </a:cubicBezTo>
                <a:cubicBezTo>
                  <a:pt x="83" y="138"/>
                  <a:pt x="83" y="138"/>
                  <a:pt x="83" y="138"/>
                </a:cubicBezTo>
                <a:cubicBezTo>
                  <a:pt x="84" y="137"/>
                  <a:pt x="85" y="135"/>
                  <a:pt x="86" y="134"/>
                </a:cubicBezTo>
                <a:cubicBezTo>
                  <a:pt x="91" y="128"/>
                  <a:pt x="91" y="128"/>
                  <a:pt x="91" y="128"/>
                </a:cubicBezTo>
                <a:cubicBezTo>
                  <a:pt x="95" y="124"/>
                  <a:pt x="95" y="124"/>
                  <a:pt x="95" y="124"/>
                </a:cubicBezTo>
                <a:cubicBezTo>
                  <a:pt x="96" y="123"/>
                  <a:pt x="96" y="123"/>
                  <a:pt x="96" y="123"/>
                </a:cubicBezTo>
                <a:cubicBezTo>
                  <a:pt x="96" y="122"/>
                  <a:pt x="96" y="122"/>
                  <a:pt x="96" y="122"/>
                </a:cubicBezTo>
                <a:cubicBezTo>
                  <a:pt x="97" y="121"/>
                  <a:pt x="97" y="121"/>
                  <a:pt x="97" y="121"/>
                </a:cubicBezTo>
                <a:cubicBezTo>
                  <a:pt x="99" y="119"/>
                  <a:pt x="99" y="119"/>
                  <a:pt x="99" y="119"/>
                </a:cubicBezTo>
                <a:cubicBezTo>
                  <a:pt x="92" y="126"/>
                  <a:pt x="85" y="135"/>
                  <a:pt x="79" y="142"/>
                </a:cubicBezTo>
                <a:cubicBezTo>
                  <a:pt x="67" y="158"/>
                  <a:pt x="67" y="158"/>
                  <a:pt x="47" y="190"/>
                </a:cubicBezTo>
                <a:cubicBezTo>
                  <a:pt x="37" y="208"/>
                  <a:pt x="37" y="208"/>
                  <a:pt x="23" y="243"/>
                </a:cubicBezTo>
                <a:cubicBezTo>
                  <a:pt x="19" y="253"/>
                  <a:pt x="15" y="267"/>
                  <a:pt x="12" y="277"/>
                </a:cubicBezTo>
                <a:cubicBezTo>
                  <a:pt x="11" y="280"/>
                  <a:pt x="11" y="280"/>
                  <a:pt x="11" y="280"/>
                </a:cubicBezTo>
                <a:cubicBezTo>
                  <a:pt x="11" y="280"/>
                  <a:pt x="11" y="280"/>
                  <a:pt x="11" y="280"/>
                </a:cubicBezTo>
                <a:cubicBezTo>
                  <a:pt x="12" y="278"/>
                  <a:pt x="12" y="278"/>
                  <a:pt x="12" y="278"/>
                </a:cubicBezTo>
                <a:cubicBezTo>
                  <a:pt x="12" y="277"/>
                  <a:pt x="12" y="277"/>
                  <a:pt x="12" y="277"/>
                </a:cubicBezTo>
                <a:cubicBezTo>
                  <a:pt x="11" y="281"/>
                  <a:pt x="11" y="281"/>
                  <a:pt x="11" y="281"/>
                </a:cubicBezTo>
                <a:cubicBezTo>
                  <a:pt x="10" y="286"/>
                  <a:pt x="10" y="286"/>
                  <a:pt x="10" y="286"/>
                </a:cubicBezTo>
                <a:cubicBezTo>
                  <a:pt x="10" y="288"/>
                  <a:pt x="10" y="289"/>
                  <a:pt x="9" y="291"/>
                </a:cubicBezTo>
                <a:cubicBezTo>
                  <a:pt x="9" y="294"/>
                  <a:pt x="9" y="294"/>
                  <a:pt x="9" y="294"/>
                </a:cubicBezTo>
                <a:cubicBezTo>
                  <a:pt x="8" y="297"/>
                  <a:pt x="8" y="297"/>
                  <a:pt x="8" y="297"/>
                </a:cubicBezTo>
                <a:cubicBezTo>
                  <a:pt x="8" y="300"/>
                  <a:pt x="8" y="300"/>
                  <a:pt x="8" y="300"/>
                </a:cubicBezTo>
                <a:cubicBezTo>
                  <a:pt x="7" y="304"/>
                  <a:pt x="7" y="304"/>
                  <a:pt x="7" y="304"/>
                </a:cubicBezTo>
                <a:cubicBezTo>
                  <a:pt x="7" y="306"/>
                  <a:pt x="7" y="306"/>
                  <a:pt x="7" y="306"/>
                </a:cubicBezTo>
                <a:cubicBezTo>
                  <a:pt x="6" y="310"/>
                  <a:pt x="6" y="310"/>
                  <a:pt x="6" y="310"/>
                </a:cubicBezTo>
                <a:cubicBezTo>
                  <a:pt x="6" y="311"/>
                  <a:pt x="6" y="311"/>
                  <a:pt x="6" y="311"/>
                </a:cubicBezTo>
                <a:cubicBezTo>
                  <a:pt x="7" y="308"/>
                  <a:pt x="7" y="308"/>
                  <a:pt x="7" y="308"/>
                </a:cubicBezTo>
                <a:cubicBezTo>
                  <a:pt x="8" y="304"/>
                  <a:pt x="8" y="304"/>
                  <a:pt x="8" y="304"/>
                </a:cubicBezTo>
                <a:cubicBezTo>
                  <a:pt x="9" y="298"/>
                  <a:pt x="9" y="298"/>
                  <a:pt x="9" y="298"/>
                </a:cubicBezTo>
                <a:cubicBezTo>
                  <a:pt x="10" y="291"/>
                  <a:pt x="10" y="291"/>
                  <a:pt x="10" y="291"/>
                </a:cubicBezTo>
                <a:cubicBezTo>
                  <a:pt x="12" y="283"/>
                  <a:pt x="12" y="283"/>
                  <a:pt x="12" y="283"/>
                </a:cubicBezTo>
                <a:cubicBezTo>
                  <a:pt x="12" y="280"/>
                  <a:pt x="13" y="277"/>
                  <a:pt x="14" y="274"/>
                </a:cubicBezTo>
                <a:cubicBezTo>
                  <a:pt x="15" y="272"/>
                  <a:pt x="15" y="270"/>
                  <a:pt x="16" y="268"/>
                </a:cubicBezTo>
                <a:cubicBezTo>
                  <a:pt x="18" y="262"/>
                  <a:pt x="18" y="262"/>
                  <a:pt x="18" y="262"/>
                </a:cubicBezTo>
                <a:cubicBezTo>
                  <a:pt x="19" y="260"/>
                  <a:pt x="19" y="260"/>
                  <a:pt x="19" y="260"/>
                </a:cubicBezTo>
                <a:cubicBezTo>
                  <a:pt x="21" y="255"/>
                  <a:pt x="21" y="255"/>
                  <a:pt x="21" y="255"/>
                </a:cubicBezTo>
                <a:cubicBezTo>
                  <a:pt x="23" y="252"/>
                  <a:pt x="23" y="252"/>
                  <a:pt x="23" y="252"/>
                </a:cubicBezTo>
                <a:cubicBezTo>
                  <a:pt x="24" y="250"/>
                  <a:pt x="24" y="250"/>
                  <a:pt x="24" y="250"/>
                </a:cubicBezTo>
                <a:cubicBezTo>
                  <a:pt x="26" y="246"/>
                  <a:pt x="26" y="246"/>
                  <a:pt x="26" y="246"/>
                </a:cubicBezTo>
                <a:cubicBezTo>
                  <a:pt x="27" y="244"/>
                  <a:pt x="27" y="244"/>
                  <a:pt x="27" y="244"/>
                </a:cubicBezTo>
                <a:cubicBezTo>
                  <a:pt x="29" y="237"/>
                  <a:pt x="29" y="237"/>
                  <a:pt x="29" y="237"/>
                </a:cubicBezTo>
                <a:cubicBezTo>
                  <a:pt x="30" y="235"/>
                  <a:pt x="30" y="235"/>
                  <a:pt x="30" y="235"/>
                </a:cubicBezTo>
                <a:cubicBezTo>
                  <a:pt x="31" y="231"/>
                  <a:pt x="31" y="231"/>
                  <a:pt x="31" y="231"/>
                </a:cubicBezTo>
                <a:cubicBezTo>
                  <a:pt x="32" y="228"/>
                  <a:pt x="32" y="228"/>
                  <a:pt x="32" y="228"/>
                </a:cubicBezTo>
                <a:cubicBezTo>
                  <a:pt x="34" y="226"/>
                  <a:pt x="34" y="226"/>
                  <a:pt x="34" y="226"/>
                </a:cubicBezTo>
                <a:cubicBezTo>
                  <a:pt x="32" y="231"/>
                  <a:pt x="32" y="231"/>
                  <a:pt x="32" y="231"/>
                </a:cubicBezTo>
                <a:cubicBezTo>
                  <a:pt x="35" y="226"/>
                  <a:pt x="35" y="226"/>
                  <a:pt x="35" y="226"/>
                </a:cubicBezTo>
                <a:cubicBezTo>
                  <a:pt x="37" y="223"/>
                  <a:pt x="37" y="223"/>
                  <a:pt x="37" y="223"/>
                </a:cubicBezTo>
                <a:cubicBezTo>
                  <a:pt x="38" y="220"/>
                  <a:pt x="38" y="220"/>
                  <a:pt x="38" y="220"/>
                </a:cubicBezTo>
                <a:cubicBezTo>
                  <a:pt x="42" y="212"/>
                  <a:pt x="42" y="212"/>
                  <a:pt x="42" y="212"/>
                </a:cubicBezTo>
                <a:cubicBezTo>
                  <a:pt x="43" y="212"/>
                  <a:pt x="43" y="212"/>
                  <a:pt x="44" y="212"/>
                </a:cubicBezTo>
                <a:cubicBezTo>
                  <a:pt x="46" y="210"/>
                  <a:pt x="46" y="210"/>
                  <a:pt x="46" y="210"/>
                </a:cubicBezTo>
                <a:cubicBezTo>
                  <a:pt x="48" y="209"/>
                  <a:pt x="48" y="209"/>
                  <a:pt x="48" y="209"/>
                </a:cubicBezTo>
                <a:cubicBezTo>
                  <a:pt x="49" y="206"/>
                  <a:pt x="49" y="206"/>
                  <a:pt x="49" y="206"/>
                </a:cubicBezTo>
                <a:cubicBezTo>
                  <a:pt x="52" y="199"/>
                  <a:pt x="52" y="199"/>
                  <a:pt x="52" y="199"/>
                </a:cubicBezTo>
                <a:cubicBezTo>
                  <a:pt x="56" y="194"/>
                  <a:pt x="56" y="194"/>
                  <a:pt x="56" y="194"/>
                </a:cubicBezTo>
                <a:cubicBezTo>
                  <a:pt x="56" y="194"/>
                  <a:pt x="57" y="194"/>
                  <a:pt x="57" y="194"/>
                </a:cubicBezTo>
                <a:cubicBezTo>
                  <a:pt x="59" y="192"/>
                  <a:pt x="59" y="192"/>
                  <a:pt x="59" y="192"/>
                </a:cubicBezTo>
                <a:cubicBezTo>
                  <a:pt x="60" y="192"/>
                  <a:pt x="60" y="192"/>
                  <a:pt x="60" y="192"/>
                </a:cubicBezTo>
                <a:cubicBezTo>
                  <a:pt x="63" y="189"/>
                  <a:pt x="63" y="189"/>
                  <a:pt x="63" y="189"/>
                </a:cubicBezTo>
                <a:cubicBezTo>
                  <a:pt x="66" y="186"/>
                  <a:pt x="66" y="186"/>
                  <a:pt x="66" y="186"/>
                </a:cubicBezTo>
                <a:cubicBezTo>
                  <a:pt x="68" y="186"/>
                  <a:pt x="69" y="186"/>
                  <a:pt x="70" y="187"/>
                </a:cubicBezTo>
                <a:cubicBezTo>
                  <a:pt x="70" y="188"/>
                  <a:pt x="69" y="188"/>
                  <a:pt x="69" y="189"/>
                </a:cubicBezTo>
                <a:cubicBezTo>
                  <a:pt x="68" y="189"/>
                  <a:pt x="67" y="189"/>
                  <a:pt x="66" y="189"/>
                </a:cubicBezTo>
                <a:cubicBezTo>
                  <a:pt x="63" y="192"/>
                  <a:pt x="63" y="192"/>
                  <a:pt x="61" y="196"/>
                </a:cubicBezTo>
                <a:cubicBezTo>
                  <a:pt x="61" y="197"/>
                  <a:pt x="61" y="197"/>
                  <a:pt x="61" y="197"/>
                </a:cubicBezTo>
                <a:cubicBezTo>
                  <a:pt x="64" y="195"/>
                  <a:pt x="64" y="195"/>
                  <a:pt x="64" y="195"/>
                </a:cubicBezTo>
                <a:cubicBezTo>
                  <a:pt x="66" y="193"/>
                  <a:pt x="66" y="193"/>
                  <a:pt x="66" y="193"/>
                </a:cubicBezTo>
                <a:cubicBezTo>
                  <a:pt x="68" y="192"/>
                  <a:pt x="68" y="192"/>
                  <a:pt x="68" y="192"/>
                </a:cubicBezTo>
                <a:cubicBezTo>
                  <a:pt x="71" y="190"/>
                  <a:pt x="71" y="190"/>
                  <a:pt x="71" y="190"/>
                </a:cubicBezTo>
                <a:cubicBezTo>
                  <a:pt x="73" y="189"/>
                  <a:pt x="73" y="189"/>
                  <a:pt x="73" y="189"/>
                </a:cubicBezTo>
                <a:cubicBezTo>
                  <a:pt x="77" y="185"/>
                  <a:pt x="77" y="185"/>
                  <a:pt x="77" y="185"/>
                </a:cubicBezTo>
                <a:cubicBezTo>
                  <a:pt x="80" y="182"/>
                  <a:pt x="80" y="182"/>
                  <a:pt x="80" y="182"/>
                </a:cubicBezTo>
                <a:cubicBezTo>
                  <a:pt x="83" y="178"/>
                  <a:pt x="83" y="178"/>
                  <a:pt x="83" y="178"/>
                </a:cubicBezTo>
                <a:cubicBezTo>
                  <a:pt x="80" y="179"/>
                  <a:pt x="80" y="179"/>
                  <a:pt x="80" y="179"/>
                </a:cubicBezTo>
                <a:cubicBezTo>
                  <a:pt x="75" y="184"/>
                  <a:pt x="75" y="184"/>
                  <a:pt x="75" y="184"/>
                </a:cubicBezTo>
                <a:cubicBezTo>
                  <a:pt x="73" y="184"/>
                  <a:pt x="73" y="184"/>
                  <a:pt x="73" y="184"/>
                </a:cubicBezTo>
                <a:cubicBezTo>
                  <a:pt x="73" y="182"/>
                  <a:pt x="73" y="182"/>
                  <a:pt x="73" y="182"/>
                </a:cubicBezTo>
                <a:cubicBezTo>
                  <a:pt x="73" y="178"/>
                  <a:pt x="73" y="178"/>
                  <a:pt x="73" y="178"/>
                </a:cubicBezTo>
                <a:cubicBezTo>
                  <a:pt x="76" y="171"/>
                  <a:pt x="76" y="171"/>
                  <a:pt x="76" y="171"/>
                </a:cubicBezTo>
                <a:cubicBezTo>
                  <a:pt x="80" y="168"/>
                  <a:pt x="80" y="168"/>
                  <a:pt x="80" y="168"/>
                </a:cubicBezTo>
                <a:cubicBezTo>
                  <a:pt x="83" y="163"/>
                  <a:pt x="83" y="163"/>
                  <a:pt x="83" y="163"/>
                </a:cubicBezTo>
                <a:cubicBezTo>
                  <a:pt x="81" y="162"/>
                  <a:pt x="81" y="162"/>
                  <a:pt x="81" y="162"/>
                </a:cubicBezTo>
                <a:cubicBezTo>
                  <a:pt x="78" y="164"/>
                  <a:pt x="78" y="164"/>
                  <a:pt x="78" y="164"/>
                </a:cubicBezTo>
                <a:cubicBezTo>
                  <a:pt x="73" y="168"/>
                  <a:pt x="73" y="168"/>
                  <a:pt x="73" y="168"/>
                </a:cubicBezTo>
                <a:cubicBezTo>
                  <a:pt x="67" y="174"/>
                  <a:pt x="67" y="174"/>
                  <a:pt x="67" y="174"/>
                </a:cubicBezTo>
                <a:cubicBezTo>
                  <a:pt x="63" y="178"/>
                  <a:pt x="63" y="178"/>
                  <a:pt x="63" y="178"/>
                </a:cubicBezTo>
                <a:cubicBezTo>
                  <a:pt x="66" y="175"/>
                  <a:pt x="66" y="175"/>
                  <a:pt x="66" y="175"/>
                </a:cubicBezTo>
                <a:cubicBezTo>
                  <a:pt x="69" y="171"/>
                  <a:pt x="69" y="171"/>
                  <a:pt x="69" y="171"/>
                </a:cubicBezTo>
                <a:cubicBezTo>
                  <a:pt x="71" y="169"/>
                  <a:pt x="71" y="169"/>
                  <a:pt x="71" y="169"/>
                </a:cubicBezTo>
                <a:cubicBezTo>
                  <a:pt x="71" y="167"/>
                  <a:pt x="71" y="167"/>
                  <a:pt x="71" y="167"/>
                </a:cubicBezTo>
                <a:cubicBezTo>
                  <a:pt x="71" y="167"/>
                  <a:pt x="72" y="167"/>
                  <a:pt x="72" y="167"/>
                </a:cubicBezTo>
                <a:cubicBezTo>
                  <a:pt x="75" y="164"/>
                  <a:pt x="75" y="164"/>
                  <a:pt x="75" y="164"/>
                </a:cubicBezTo>
                <a:cubicBezTo>
                  <a:pt x="78" y="161"/>
                  <a:pt x="78" y="161"/>
                  <a:pt x="78" y="161"/>
                </a:cubicBezTo>
                <a:cubicBezTo>
                  <a:pt x="80" y="161"/>
                  <a:pt x="80" y="161"/>
                  <a:pt x="80" y="161"/>
                </a:cubicBezTo>
                <a:cubicBezTo>
                  <a:pt x="83" y="157"/>
                  <a:pt x="83" y="157"/>
                  <a:pt x="83" y="157"/>
                </a:cubicBezTo>
                <a:cubicBezTo>
                  <a:pt x="85" y="156"/>
                  <a:pt x="85" y="156"/>
                  <a:pt x="85" y="156"/>
                </a:cubicBezTo>
                <a:cubicBezTo>
                  <a:pt x="86" y="156"/>
                  <a:pt x="87" y="156"/>
                  <a:pt x="87" y="156"/>
                </a:cubicBezTo>
                <a:cubicBezTo>
                  <a:pt x="92" y="156"/>
                  <a:pt x="92" y="156"/>
                  <a:pt x="92" y="156"/>
                </a:cubicBezTo>
                <a:cubicBezTo>
                  <a:pt x="93" y="157"/>
                  <a:pt x="93" y="157"/>
                  <a:pt x="93" y="157"/>
                </a:cubicBezTo>
                <a:cubicBezTo>
                  <a:pt x="95" y="157"/>
                  <a:pt x="95" y="157"/>
                  <a:pt x="95" y="157"/>
                </a:cubicBezTo>
                <a:cubicBezTo>
                  <a:pt x="99" y="154"/>
                  <a:pt x="99" y="154"/>
                  <a:pt x="99" y="154"/>
                </a:cubicBezTo>
                <a:cubicBezTo>
                  <a:pt x="104" y="150"/>
                  <a:pt x="104" y="150"/>
                  <a:pt x="104" y="150"/>
                </a:cubicBezTo>
                <a:cubicBezTo>
                  <a:pt x="107" y="150"/>
                  <a:pt x="107" y="150"/>
                  <a:pt x="107" y="150"/>
                </a:cubicBezTo>
                <a:cubicBezTo>
                  <a:pt x="110" y="148"/>
                  <a:pt x="110" y="148"/>
                  <a:pt x="110" y="148"/>
                </a:cubicBezTo>
              </a:path>
            </a:pathLst>
          </a:custGeom>
          <a:solidFill>
            <a:srgbClr val="70AD47"/>
          </a:solidFill>
          <a:ln w="9525">
            <a:noFill/>
            <a:round/>
          </a:ln>
        </p:spPr>
        <p:txBody>
          <a:bodyPr/>
          <a:lstStyle/>
          <a:p>
            <a:pPr fontAlgn="auto"/>
            <a:endParaRPr lang="en-US" noProof="1"/>
          </a:p>
        </p:txBody>
      </p:sp>
      <p:sp>
        <p:nvSpPr>
          <p:cNvPr id="64" name="Oval 208"/>
          <p:cNvSpPr/>
          <p:nvPr/>
        </p:nvSpPr>
        <p:spPr>
          <a:xfrm>
            <a:off x="2473325" y="2090738"/>
            <a:ext cx="1755775" cy="1755775"/>
          </a:xfrm>
          <a:prstGeom prst="ellipse">
            <a:avLst/>
          </a:prstGeom>
          <a:noFill/>
          <a:ln w="19050">
            <a:solidFill>
              <a:srgbClr val="213F0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z="1400" noProof="1"/>
          </a:p>
        </p:txBody>
      </p:sp>
      <p:sp>
        <p:nvSpPr>
          <p:cNvPr id="67" name="Oval 209"/>
          <p:cNvSpPr/>
          <p:nvPr/>
        </p:nvSpPr>
        <p:spPr>
          <a:xfrm>
            <a:off x="596900" y="2309813"/>
            <a:ext cx="1317625" cy="1317625"/>
          </a:xfrm>
          <a:prstGeom prst="ellipse">
            <a:avLst/>
          </a:prstGeom>
          <a:noFill/>
          <a:ln w="19050">
            <a:solidFill>
              <a:srgbClr val="213F0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z="1400" noProof="1"/>
          </a:p>
        </p:txBody>
      </p:sp>
      <p:sp>
        <p:nvSpPr>
          <p:cNvPr id="68" name="Arc 214"/>
          <p:cNvSpPr/>
          <p:nvPr/>
        </p:nvSpPr>
        <p:spPr>
          <a:xfrm>
            <a:off x="4786313" y="1771650"/>
            <a:ext cx="2392362" cy="2393950"/>
          </a:xfrm>
          <a:prstGeom prst="arc">
            <a:avLst>
              <a:gd name="adj1" fmla="val 21578092"/>
              <a:gd name="adj2" fmla="val 16283076"/>
            </a:avLst>
          </a:prstGeom>
          <a:ln w="19050">
            <a:solidFill>
              <a:srgbClr val="213F01"/>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endParaRPr lang="en-US" noProof="1"/>
          </a:p>
        </p:txBody>
      </p:sp>
      <p:cxnSp>
        <p:nvCxnSpPr>
          <p:cNvPr id="69" name="Straight Connector 219"/>
          <p:cNvCxnSpPr/>
          <p:nvPr/>
        </p:nvCxnSpPr>
        <p:spPr>
          <a:xfrm flipH="1">
            <a:off x="1914525" y="2968625"/>
            <a:ext cx="558800" cy="0"/>
          </a:xfrm>
          <a:prstGeom prst="line">
            <a:avLst/>
          </a:prstGeom>
          <a:ln w="19050">
            <a:solidFill>
              <a:srgbClr val="213F0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70" name="Straight Connector 220"/>
          <p:cNvCxnSpPr/>
          <p:nvPr/>
        </p:nvCxnSpPr>
        <p:spPr>
          <a:xfrm flipH="1">
            <a:off x="7178675" y="2968625"/>
            <a:ext cx="558800" cy="0"/>
          </a:xfrm>
          <a:prstGeom prst="line">
            <a:avLst/>
          </a:prstGeom>
          <a:ln w="19050">
            <a:solidFill>
              <a:srgbClr val="213F0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74" name="Straight Connector 224"/>
          <p:cNvCxnSpPr/>
          <p:nvPr/>
        </p:nvCxnSpPr>
        <p:spPr>
          <a:xfrm flipH="1">
            <a:off x="9493250" y="2968625"/>
            <a:ext cx="557213" cy="0"/>
          </a:xfrm>
          <a:prstGeom prst="line">
            <a:avLst/>
          </a:prstGeom>
          <a:ln w="19050">
            <a:solidFill>
              <a:srgbClr val="213F0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77" name="Oval 227"/>
          <p:cNvSpPr/>
          <p:nvPr/>
        </p:nvSpPr>
        <p:spPr>
          <a:xfrm>
            <a:off x="10050463" y="2309813"/>
            <a:ext cx="1317625" cy="1317625"/>
          </a:xfrm>
          <a:prstGeom prst="ellipse">
            <a:avLst/>
          </a:prstGeom>
          <a:noFill/>
          <a:ln w="19050">
            <a:solidFill>
              <a:srgbClr val="213F0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z="1400" noProof="1"/>
          </a:p>
        </p:txBody>
      </p:sp>
      <p:cxnSp>
        <p:nvCxnSpPr>
          <p:cNvPr id="78" name="Straight Connector 228"/>
          <p:cNvCxnSpPr/>
          <p:nvPr/>
        </p:nvCxnSpPr>
        <p:spPr>
          <a:xfrm flipH="1">
            <a:off x="6011863" y="1774825"/>
            <a:ext cx="917575" cy="0"/>
          </a:xfrm>
          <a:prstGeom prst="line">
            <a:avLst/>
          </a:prstGeom>
          <a:ln w="19050">
            <a:solidFill>
              <a:schemeClr val="tx1">
                <a:lumMod val="65000"/>
                <a:lumOff val="3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sp>
        <p:nvSpPr>
          <p:cNvPr id="80" name="Oval 233"/>
          <p:cNvSpPr/>
          <p:nvPr/>
        </p:nvSpPr>
        <p:spPr>
          <a:xfrm>
            <a:off x="7015163" y="1420813"/>
            <a:ext cx="720725" cy="720725"/>
          </a:xfrm>
          <a:prstGeom prst="ellipse">
            <a:avLst/>
          </a:prstGeom>
          <a:solidFill>
            <a:srgbClr val="70AD47"/>
          </a:solidFill>
          <a:effectLst>
            <a:outerShdw blurRad="50800" dist="38100" dir="8100000" algn="tr"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anchor="ctr"/>
          <a:lstStyle/>
          <a:p>
            <a:pPr algn="ctr" fontAlgn="auto"/>
            <a:r>
              <a:rPr lang="en-US" sz="2400" b="1" noProof="1">
                <a:solidFill>
                  <a:schemeClr val="bg1"/>
                </a:solidFill>
              </a:rPr>
              <a:t>02</a:t>
            </a:r>
            <a:endParaRPr lang="en-US" sz="2400" b="1" noProof="1">
              <a:solidFill>
                <a:schemeClr val="bg1"/>
              </a:solidFill>
            </a:endParaRPr>
          </a:p>
        </p:txBody>
      </p:sp>
      <p:sp>
        <p:nvSpPr>
          <p:cNvPr id="81" name="Oval 234"/>
          <p:cNvSpPr/>
          <p:nvPr/>
        </p:nvSpPr>
        <p:spPr>
          <a:xfrm>
            <a:off x="6956425" y="1362075"/>
            <a:ext cx="838200" cy="838200"/>
          </a:xfrm>
          <a:prstGeom prst="ellipse">
            <a:avLst/>
          </a:prstGeom>
          <a:noFill/>
          <a:ln w="19050">
            <a:solidFill>
              <a:srgbClr val="213F0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z="1400" noProof="1">
              <a:solidFill>
                <a:srgbClr val="FFC000"/>
              </a:solidFill>
            </a:endParaRPr>
          </a:p>
        </p:txBody>
      </p:sp>
      <p:cxnSp>
        <p:nvCxnSpPr>
          <p:cNvPr id="82" name="Straight Connector 238"/>
          <p:cNvCxnSpPr/>
          <p:nvPr/>
        </p:nvCxnSpPr>
        <p:spPr>
          <a:xfrm>
            <a:off x="2166938" y="2990850"/>
            <a:ext cx="0" cy="896938"/>
          </a:xfrm>
          <a:prstGeom prst="line">
            <a:avLst/>
          </a:prstGeom>
          <a:ln w="19050">
            <a:solidFill>
              <a:srgbClr val="213F0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84" name="Oval 241"/>
          <p:cNvSpPr/>
          <p:nvPr/>
        </p:nvSpPr>
        <p:spPr>
          <a:xfrm>
            <a:off x="1806575" y="3973513"/>
            <a:ext cx="720725" cy="720725"/>
          </a:xfrm>
          <a:prstGeom prst="ellipse">
            <a:avLst/>
          </a:prstGeom>
          <a:solidFill>
            <a:srgbClr val="70AD47"/>
          </a:solidFill>
          <a:effectLst>
            <a:outerShdw blurRad="50800" dist="38100" dir="8100000" algn="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anchor="ctr"/>
          <a:lstStyle/>
          <a:p>
            <a:pPr algn="ctr" fontAlgn="auto"/>
            <a:r>
              <a:rPr lang="en-US" sz="2400" b="1" noProof="1">
                <a:solidFill>
                  <a:schemeClr val="bg1"/>
                </a:solidFill>
              </a:rPr>
              <a:t>01</a:t>
            </a:r>
            <a:endParaRPr lang="en-US" sz="2400" b="1" noProof="1">
              <a:solidFill>
                <a:schemeClr val="bg1"/>
              </a:solidFill>
            </a:endParaRPr>
          </a:p>
        </p:txBody>
      </p:sp>
      <p:sp>
        <p:nvSpPr>
          <p:cNvPr id="85" name="Oval 242"/>
          <p:cNvSpPr/>
          <p:nvPr/>
        </p:nvSpPr>
        <p:spPr>
          <a:xfrm>
            <a:off x="1747838" y="3914775"/>
            <a:ext cx="838200" cy="838200"/>
          </a:xfrm>
          <a:prstGeom prst="ellipse">
            <a:avLst/>
          </a:prstGeom>
          <a:noFill/>
          <a:ln w="19050">
            <a:solidFill>
              <a:srgbClr val="213F0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z="1400" noProof="1">
              <a:solidFill>
                <a:srgbClr val="FFC000"/>
              </a:solidFill>
            </a:endParaRPr>
          </a:p>
        </p:txBody>
      </p:sp>
      <p:cxnSp>
        <p:nvCxnSpPr>
          <p:cNvPr id="86" name="Straight Connector 247"/>
          <p:cNvCxnSpPr/>
          <p:nvPr/>
        </p:nvCxnSpPr>
        <p:spPr>
          <a:xfrm>
            <a:off x="847725" y="5478463"/>
            <a:ext cx="10285413" cy="0"/>
          </a:xfrm>
          <a:prstGeom prst="line">
            <a:avLst/>
          </a:prstGeom>
          <a:ln w="1905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248"/>
          <p:cNvCxnSpPr/>
          <p:nvPr/>
        </p:nvCxnSpPr>
        <p:spPr>
          <a:xfrm>
            <a:off x="9764713" y="2990850"/>
            <a:ext cx="0" cy="896938"/>
          </a:xfrm>
          <a:prstGeom prst="line">
            <a:avLst/>
          </a:prstGeom>
          <a:ln w="19050">
            <a:solidFill>
              <a:srgbClr val="213F0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89" name="Oval 250"/>
          <p:cNvSpPr/>
          <p:nvPr/>
        </p:nvSpPr>
        <p:spPr>
          <a:xfrm>
            <a:off x="9404350" y="3973513"/>
            <a:ext cx="720725" cy="720725"/>
          </a:xfrm>
          <a:prstGeom prst="ellipse">
            <a:avLst/>
          </a:prstGeom>
          <a:solidFill>
            <a:srgbClr val="70AD47"/>
          </a:solidFill>
          <a:effectLst>
            <a:outerShdw blurRad="50800" dist="38100" dir="8100000" algn="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r>
              <a:rPr lang="en-US" sz="2400" b="1" noProof="1">
                <a:solidFill>
                  <a:schemeClr val="bg1"/>
                </a:solidFill>
              </a:rPr>
              <a:t>03</a:t>
            </a:r>
            <a:endParaRPr lang="en-US" sz="2400" b="1" noProof="1">
              <a:solidFill>
                <a:schemeClr val="bg1"/>
              </a:solidFill>
            </a:endParaRPr>
          </a:p>
        </p:txBody>
      </p:sp>
      <p:sp>
        <p:nvSpPr>
          <p:cNvPr id="90" name="Oval 251"/>
          <p:cNvSpPr/>
          <p:nvPr/>
        </p:nvSpPr>
        <p:spPr>
          <a:xfrm>
            <a:off x="9345613" y="3914775"/>
            <a:ext cx="838200" cy="838200"/>
          </a:xfrm>
          <a:prstGeom prst="ellipse">
            <a:avLst/>
          </a:prstGeom>
          <a:noFill/>
          <a:ln w="19050">
            <a:solidFill>
              <a:srgbClr val="213F0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z="1400" noProof="1">
              <a:solidFill>
                <a:srgbClr val="FFC000"/>
              </a:solidFill>
            </a:endParaRPr>
          </a:p>
        </p:txBody>
      </p:sp>
      <p:sp>
        <p:nvSpPr>
          <p:cNvPr id="19484" name="TextBox 256"/>
          <p:cNvSpPr txBox="1">
            <a:spLocks noChangeArrowheads="1"/>
          </p:cNvSpPr>
          <p:nvPr/>
        </p:nvSpPr>
        <p:spPr bwMode="auto">
          <a:xfrm>
            <a:off x="839788" y="5743575"/>
            <a:ext cx="103012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rPr>
              <a:t>这里输入简单字概述这里输入简单简单的文字概述这里输入简单字概述这里输入简单简单的文字概述这里</a:t>
            </a:r>
            <a:r>
              <a:rPr lang="zh-CN" altLang="en-US" sz="1600" dirty="0" smtClean="0">
                <a:latin typeface="微软雅黑" panose="020B0503020204020204" pitchFamily="34" charset="-122"/>
                <a:ea typeface="微软雅黑" panose="020B0503020204020204" pitchFamily="34" charset="-122"/>
              </a:rPr>
              <a:t>输入</a:t>
            </a:r>
            <a:endParaRPr lang="zh-CN" altLang="en-US" sz="1600" dirty="0"/>
          </a:p>
        </p:txBody>
      </p:sp>
      <p:grpSp>
        <p:nvGrpSpPr>
          <p:cNvPr id="6" name="组合 5"/>
          <p:cNvGrpSpPr/>
          <p:nvPr/>
        </p:nvGrpSpPr>
        <p:grpSpPr>
          <a:xfrm>
            <a:off x="688975" y="2401888"/>
            <a:ext cx="1133475" cy="1133475"/>
            <a:chOff x="688975" y="2401888"/>
            <a:chExt cx="1133475" cy="1133475"/>
          </a:xfrm>
        </p:grpSpPr>
        <p:sp>
          <p:nvSpPr>
            <p:cNvPr id="66" name="Oval 189"/>
            <p:cNvSpPr/>
            <p:nvPr/>
          </p:nvSpPr>
          <p:spPr>
            <a:xfrm>
              <a:off x="688975" y="2401888"/>
              <a:ext cx="1133475" cy="1133475"/>
            </a:xfrm>
            <a:prstGeom prst="ellipse">
              <a:avLst/>
            </a:prstGeom>
            <a:solidFill>
              <a:srgbClr val="70AD47"/>
            </a:solidFill>
          </p:spPr>
          <p:style>
            <a:lnRef idx="3">
              <a:schemeClr val="lt1"/>
            </a:lnRef>
            <a:fillRef idx="1">
              <a:schemeClr val="accent4"/>
            </a:fillRef>
            <a:effectRef idx="1">
              <a:schemeClr val="accent4"/>
            </a:effectRef>
            <a:fontRef idx="minor">
              <a:schemeClr val="lt1"/>
            </a:fontRef>
          </p:style>
          <p:txBody>
            <a:bodyPr anchor="ctr"/>
            <a:lstStyle/>
            <a:p>
              <a:pPr algn="ctr" fontAlgn="auto"/>
              <a:endParaRPr lang="en-US" sz="1400" noProof="1"/>
            </a:p>
          </p:txBody>
        </p:sp>
        <p:sp>
          <p:nvSpPr>
            <p:cNvPr id="92" name="KSO_Shape"/>
            <p:cNvSpPr/>
            <p:nvPr/>
          </p:nvSpPr>
          <p:spPr bwMode="auto">
            <a:xfrm>
              <a:off x="1017588" y="2608263"/>
              <a:ext cx="515937" cy="688975"/>
            </a:xfrm>
            <a:custGeom>
              <a:avLst/>
              <a:gdLst>
                <a:gd name="T0" fmla="*/ 901841 w 1357313"/>
                <a:gd name="T1" fmla="*/ 1418297 h 2041525"/>
                <a:gd name="T2" fmla="*/ 952713 w 1357313"/>
                <a:gd name="T3" fmla="*/ 1537310 h 2041525"/>
                <a:gd name="T4" fmla="*/ 324238 w 1357313"/>
                <a:gd name="T5" fmla="*/ 1501582 h 2041525"/>
                <a:gd name="T6" fmla="*/ 380048 w 1357313"/>
                <a:gd name="T7" fmla="*/ 1395135 h 2041525"/>
                <a:gd name="T8" fmla="*/ 837417 w 1357313"/>
                <a:gd name="T9" fmla="*/ 530566 h 2041525"/>
                <a:gd name="T10" fmla="*/ 669920 w 1357313"/>
                <a:gd name="T11" fmla="*/ 686107 h 2041525"/>
                <a:gd name="T12" fmla="*/ 595424 w 1357313"/>
                <a:gd name="T13" fmla="*/ 686107 h 2041525"/>
                <a:gd name="T14" fmla="*/ 427927 w 1357313"/>
                <a:gd name="T15" fmla="*/ 530566 h 2041525"/>
                <a:gd name="T16" fmla="*/ 206486 w 1357313"/>
                <a:gd name="T17" fmla="*/ 405798 h 2041525"/>
                <a:gd name="T18" fmla="*/ 269716 w 1357313"/>
                <a:gd name="T19" fmla="*/ 553495 h 2041525"/>
                <a:gd name="T20" fmla="*/ 416183 w 1357313"/>
                <a:gd name="T21" fmla="*/ 730090 h 2041525"/>
                <a:gd name="T22" fmla="*/ 523871 w 1357313"/>
                <a:gd name="T23" fmla="*/ 839505 h 2041525"/>
                <a:gd name="T24" fmla="*/ 549065 w 1357313"/>
                <a:gd name="T25" fmla="*/ 957810 h 2041525"/>
                <a:gd name="T26" fmla="*/ 521401 w 1357313"/>
                <a:gd name="T27" fmla="*/ 1070930 h 2041525"/>
                <a:gd name="T28" fmla="*/ 406056 w 1357313"/>
                <a:gd name="T29" fmla="*/ 1185778 h 2041525"/>
                <a:gd name="T30" fmla="*/ 263047 w 1357313"/>
                <a:gd name="T31" fmla="*/ 1361879 h 2041525"/>
                <a:gd name="T32" fmla="*/ 205745 w 1357313"/>
                <a:gd name="T33" fmla="*/ 1502167 h 2041525"/>
                <a:gd name="T34" fmla="*/ 1072195 w 1357313"/>
                <a:gd name="T35" fmla="*/ 1557244 h 2041525"/>
                <a:gd name="T36" fmla="*/ 1021808 w 1357313"/>
                <a:gd name="T37" fmla="*/ 1393740 h 2041525"/>
                <a:gd name="T38" fmla="*/ 889667 w 1357313"/>
                <a:gd name="T39" fmla="*/ 1217639 h 2041525"/>
                <a:gd name="T40" fmla="*/ 755797 w 1357313"/>
                <a:gd name="T41" fmla="*/ 1087231 h 2041525"/>
                <a:gd name="T42" fmla="*/ 719983 w 1357313"/>
                <a:gd name="T43" fmla="*/ 986954 h 2041525"/>
                <a:gd name="T44" fmla="*/ 728381 w 1357313"/>
                <a:gd name="T45" fmla="*/ 880504 h 2041525"/>
                <a:gd name="T46" fmla="*/ 790870 w 1357313"/>
                <a:gd name="T47" fmla="*/ 784920 h 2041525"/>
                <a:gd name="T48" fmla="*/ 959566 w 1357313"/>
                <a:gd name="T49" fmla="*/ 605115 h 2041525"/>
                <a:gd name="T50" fmla="*/ 1046261 w 1357313"/>
                <a:gd name="T51" fmla="*/ 456677 h 2041525"/>
                <a:gd name="T52" fmla="*/ 1090473 w 1357313"/>
                <a:gd name="T53" fmla="*/ 209197 h 2041525"/>
                <a:gd name="T54" fmla="*/ 1216685 w 1357313"/>
                <a:gd name="T55" fmla="*/ 15314 h 2041525"/>
                <a:gd name="T56" fmla="*/ 1260650 w 1357313"/>
                <a:gd name="T57" fmla="*/ 68662 h 2041525"/>
                <a:gd name="T58" fmla="*/ 1261391 w 1357313"/>
                <a:gd name="T59" fmla="*/ 138313 h 2041525"/>
                <a:gd name="T60" fmla="*/ 1222613 w 1357313"/>
                <a:gd name="T61" fmla="*/ 189932 h 2041525"/>
                <a:gd name="T62" fmla="*/ 1165311 w 1357313"/>
                <a:gd name="T63" fmla="*/ 293419 h 2041525"/>
                <a:gd name="T64" fmla="*/ 1116654 w 1357313"/>
                <a:gd name="T65" fmla="*/ 524844 h 2041525"/>
                <a:gd name="T66" fmla="*/ 1012670 w 1357313"/>
                <a:gd name="T67" fmla="*/ 704403 h 2041525"/>
                <a:gd name="T68" fmla="*/ 829154 w 1357313"/>
                <a:gd name="T69" fmla="*/ 889890 h 2041525"/>
                <a:gd name="T70" fmla="*/ 817052 w 1357313"/>
                <a:gd name="T71" fmla="*/ 962009 h 2041525"/>
                <a:gd name="T72" fmla="*/ 905969 w 1357313"/>
                <a:gd name="T73" fmla="*/ 1085008 h 2041525"/>
                <a:gd name="T74" fmla="*/ 1048237 w 1357313"/>
                <a:gd name="T75" fmla="*/ 1249500 h 2041525"/>
                <a:gd name="T76" fmla="*/ 1134190 w 1357313"/>
                <a:gd name="T77" fmla="*/ 1433011 h 2041525"/>
                <a:gd name="T78" fmla="*/ 1183588 w 1357313"/>
                <a:gd name="T79" fmla="*/ 1698520 h 2041525"/>
                <a:gd name="T80" fmla="*/ 1240149 w 1357313"/>
                <a:gd name="T81" fmla="*/ 1730629 h 2041525"/>
                <a:gd name="T82" fmla="*/ 1266331 w 1357313"/>
                <a:gd name="T83" fmla="*/ 1790399 h 2041525"/>
                <a:gd name="T84" fmla="*/ 1249041 w 1357313"/>
                <a:gd name="T85" fmla="*/ 1858814 h 2041525"/>
                <a:gd name="T86" fmla="*/ 1193468 w 1357313"/>
                <a:gd name="T87" fmla="*/ 1900307 h 2041525"/>
                <a:gd name="T88" fmla="*/ 68664 w 1357313"/>
                <a:gd name="T89" fmla="*/ 1898578 h 2041525"/>
                <a:gd name="T90" fmla="*/ 15067 w 1357313"/>
                <a:gd name="T91" fmla="*/ 1854615 h 2041525"/>
                <a:gd name="T92" fmla="*/ 988 w 1357313"/>
                <a:gd name="T93" fmla="*/ 1785459 h 2041525"/>
                <a:gd name="T94" fmla="*/ 30133 w 1357313"/>
                <a:gd name="T95" fmla="*/ 1727170 h 2041525"/>
                <a:gd name="T96" fmla="*/ 87929 w 1357313"/>
                <a:gd name="T97" fmla="*/ 1697533 h 2041525"/>
                <a:gd name="T98" fmla="*/ 132882 w 1357313"/>
                <a:gd name="T99" fmla="*/ 1433011 h 2041525"/>
                <a:gd name="T100" fmla="*/ 218836 w 1357313"/>
                <a:gd name="T101" fmla="*/ 1249500 h 2041525"/>
                <a:gd name="T102" fmla="*/ 361103 w 1357313"/>
                <a:gd name="T103" fmla="*/ 1085008 h 2041525"/>
                <a:gd name="T104" fmla="*/ 449773 w 1357313"/>
                <a:gd name="T105" fmla="*/ 964726 h 2041525"/>
                <a:gd name="T106" fmla="*/ 437671 w 1357313"/>
                <a:gd name="T107" fmla="*/ 889890 h 2041525"/>
                <a:gd name="T108" fmla="*/ 254402 w 1357313"/>
                <a:gd name="T109" fmla="*/ 704403 h 2041525"/>
                <a:gd name="T110" fmla="*/ 150419 w 1357313"/>
                <a:gd name="T111" fmla="*/ 524844 h 2041525"/>
                <a:gd name="T112" fmla="*/ 99291 w 1357313"/>
                <a:gd name="T113" fmla="*/ 272672 h 2041525"/>
                <a:gd name="T114" fmla="*/ 40507 w 1357313"/>
                <a:gd name="T115" fmla="*/ 186969 h 2041525"/>
                <a:gd name="T116" fmla="*/ 4199 w 1357313"/>
                <a:gd name="T117" fmla="*/ 133866 h 2041525"/>
                <a:gd name="T118" fmla="*/ 8151 w 1357313"/>
                <a:gd name="T119" fmla="*/ 63970 h 2041525"/>
                <a:gd name="T120" fmla="*/ 54585 w 1357313"/>
                <a:gd name="T121" fmla="*/ 12596 h 20415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57313" h="2041525">
                  <a:moveTo>
                    <a:pt x="550334" y="1339850"/>
                  </a:moveTo>
                  <a:lnTo>
                    <a:pt x="806980" y="1339850"/>
                  </a:lnTo>
                  <a:lnTo>
                    <a:pt x="827353" y="1358335"/>
                  </a:lnTo>
                  <a:lnTo>
                    <a:pt x="846138" y="1376291"/>
                  </a:lnTo>
                  <a:lnTo>
                    <a:pt x="864130" y="1393983"/>
                  </a:lnTo>
                  <a:lnTo>
                    <a:pt x="880799" y="1411676"/>
                  </a:lnTo>
                  <a:lnTo>
                    <a:pt x="896674" y="1428840"/>
                  </a:lnTo>
                  <a:lnTo>
                    <a:pt x="911490" y="1445476"/>
                  </a:lnTo>
                  <a:lnTo>
                    <a:pt x="925249" y="1462376"/>
                  </a:lnTo>
                  <a:lnTo>
                    <a:pt x="938213" y="1479012"/>
                  </a:lnTo>
                  <a:lnTo>
                    <a:pt x="950120" y="1495120"/>
                  </a:lnTo>
                  <a:lnTo>
                    <a:pt x="955940" y="1503570"/>
                  </a:lnTo>
                  <a:lnTo>
                    <a:pt x="961232" y="1511756"/>
                  </a:lnTo>
                  <a:lnTo>
                    <a:pt x="966259" y="1519942"/>
                  </a:lnTo>
                  <a:lnTo>
                    <a:pt x="971286" y="1527863"/>
                  </a:lnTo>
                  <a:lnTo>
                    <a:pt x="976049" y="1535785"/>
                  </a:lnTo>
                  <a:lnTo>
                    <a:pt x="980547" y="1543971"/>
                  </a:lnTo>
                  <a:lnTo>
                    <a:pt x="985045" y="1552157"/>
                  </a:lnTo>
                  <a:lnTo>
                    <a:pt x="989278" y="1560343"/>
                  </a:lnTo>
                  <a:lnTo>
                    <a:pt x="993247" y="1568265"/>
                  </a:lnTo>
                  <a:lnTo>
                    <a:pt x="996951" y="1576451"/>
                  </a:lnTo>
                  <a:lnTo>
                    <a:pt x="1000391" y="1584637"/>
                  </a:lnTo>
                  <a:lnTo>
                    <a:pt x="1003830" y="1592823"/>
                  </a:lnTo>
                  <a:lnTo>
                    <a:pt x="1007005" y="1601273"/>
                  </a:lnTo>
                  <a:lnTo>
                    <a:pt x="1010180" y="1609195"/>
                  </a:lnTo>
                  <a:lnTo>
                    <a:pt x="1013355" y="1620286"/>
                  </a:lnTo>
                  <a:lnTo>
                    <a:pt x="1017059" y="1632697"/>
                  </a:lnTo>
                  <a:lnTo>
                    <a:pt x="1020764" y="1647484"/>
                  </a:lnTo>
                  <a:lnTo>
                    <a:pt x="1024203" y="1663592"/>
                  </a:lnTo>
                  <a:lnTo>
                    <a:pt x="1027643" y="1681284"/>
                  </a:lnTo>
                  <a:lnTo>
                    <a:pt x="1031347" y="1700297"/>
                  </a:lnTo>
                  <a:lnTo>
                    <a:pt x="1034786" y="1721158"/>
                  </a:lnTo>
                  <a:lnTo>
                    <a:pt x="1038226" y="1743075"/>
                  </a:lnTo>
                  <a:lnTo>
                    <a:pt x="319088" y="1743075"/>
                  </a:lnTo>
                  <a:lnTo>
                    <a:pt x="322528" y="1721158"/>
                  </a:lnTo>
                  <a:lnTo>
                    <a:pt x="325967" y="1700297"/>
                  </a:lnTo>
                  <a:lnTo>
                    <a:pt x="329407" y="1681284"/>
                  </a:lnTo>
                  <a:lnTo>
                    <a:pt x="332846" y="1663592"/>
                  </a:lnTo>
                  <a:lnTo>
                    <a:pt x="336551" y="1647484"/>
                  </a:lnTo>
                  <a:lnTo>
                    <a:pt x="339990" y="1632697"/>
                  </a:lnTo>
                  <a:lnTo>
                    <a:pt x="343694" y="1620286"/>
                  </a:lnTo>
                  <a:lnTo>
                    <a:pt x="347398" y="1609195"/>
                  </a:lnTo>
                  <a:lnTo>
                    <a:pt x="350309" y="1601273"/>
                  </a:lnTo>
                  <a:lnTo>
                    <a:pt x="353484" y="1592823"/>
                  </a:lnTo>
                  <a:lnTo>
                    <a:pt x="356923" y="1584637"/>
                  </a:lnTo>
                  <a:lnTo>
                    <a:pt x="360363" y="1576451"/>
                  </a:lnTo>
                  <a:lnTo>
                    <a:pt x="364067" y="1568265"/>
                  </a:lnTo>
                  <a:lnTo>
                    <a:pt x="368036" y="1560343"/>
                  </a:lnTo>
                  <a:lnTo>
                    <a:pt x="372269" y="1552157"/>
                  </a:lnTo>
                  <a:lnTo>
                    <a:pt x="376503" y="1543971"/>
                  </a:lnTo>
                  <a:lnTo>
                    <a:pt x="381265" y="1535785"/>
                  </a:lnTo>
                  <a:lnTo>
                    <a:pt x="386028" y="1527863"/>
                  </a:lnTo>
                  <a:lnTo>
                    <a:pt x="390790" y="1519942"/>
                  </a:lnTo>
                  <a:lnTo>
                    <a:pt x="396082" y="1511756"/>
                  </a:lnTo>
                  <a:lnTo>
                    <a:pt x="401373" y="1503570"/>
                  </a:lnTo>
                  <a:lnTo>
                    <a:pt x="407194" y="1495120"/>
                  </a:lnTo>
                  <a:lnTo>
                    <a:pt x="419101" y="1479012"/>
                  </a:lnTo>
                  <a:lnTo>
                    <a:pt x="432065" y="1462376"/>
                  </a:lnTo>
                  <a:lnTo>
                    <a:pt x="445824" y="1445476"/>
                  </a:lnTo>
                  <a:lnTo>
                    <a:pt x="460640" y="1428840"/>
                  </a:lnTo>
                  <a:lnTo>
                    <a:pt x="476515" y="1411676"/>
                  </a:lnTo>
                  <a:lnTo>
                    <a:pt x="493184" y="1393983"/>
                  </a:lnTo>
                  <a:lnTo>
                    <a:pt x="511176" y="1376291"/>
                  </a:lnTo>
                  <a:lnTo>
                    <a:pt x="530226" y="1358335"/>
                  </a:lnTo>
                  <a:lnTo>
                    <a:pt x="550334" y="1339850"/>
                  </a:lnTo>
                  <a:close/>
                  <a:moveTo>
                    <a:pt x="430213" y="534988"/>
                  </a:moveTo>
                  <a:lnTo>
                    <a:pt x="925513" y="534988"/>
                  </a:lnTo>
                  <a:lnTo>
                    <a:pt x="916527" y="545836"/>
                  </a:lnTo>
                  <a:lnTo>
                    <a:pt x="907012" y="557478"/>
                  </a:lnTo>
                  <a:lnTo>
                    <a:pt x="897233" y="568590"/>
                  </a:lnTo>
                  <a:lnTo>
                    <a:pt x="886925" y="580232"/>
                  </a:lnTo>
                  <a:lnTo>
                    <a:pt x="876089" y="591609"/>
                  </a:lnTo>
                  <a:lnTo>
                    <a:pt x="864988" y="603515"/>
                  </a:lnTo>
                  <a:lnTo>
                    <a:pt x="853095" y="615422"/>
                  </a:lnTo>
                  <a:lnTo>
                    <a:pt x="840937" y="627328"/>
                  </a:lnTo>
                  <a:lnTo>
                    <a:pt x="828250" y="639499"/>
                  </a:lnTo>
                  <a:lnTo>
                    <a:pt x="815035" y="651934"/>
                  </a:lnTo>
                  <a:lnTo>
                    <a:pt x="801292" y="664105"/>
                  </a:lnTo>
                  <a:lnTo>
                    <a:pt x="787019" y="677069"/>
                  </a:lnTo>
                  <a:lnTo>
                    <a:pt x="772218" y="690034"/>
                  </a:lnTo>
                  <a:lnTo>
                    <a:pt x="756625" y="702999"/>
                  </a:lnTo>
                  <a:lnTo>
                    <a:pt x="740767" y="716492"/>
                  </a:lnTo>
                  <a:lnTo>
                    <a:pt x="724116" y="729986"/>
                  </a:lnTo>
                  <a:lnTo>
                    <a:pt x="717772" y="735278"/>
                  </a:lnTo>
                  <a:lnTo>
                    <a:pt x="711429" y="740834"/>
                  </a:lnTo>
                  <a:lnTo>
                    <a:pt x="705350" y="746655"/>
                  </a:lnTo>
                  <a:lnTo>
                    <a:pt x="699536" y="753005"/>
                  </a:lnTo>
                  <a:lnTo>
                    <a:pt x="693985" y="759090"/>
                  </a:lnTo>
                  <a:lnTo>
                    <a:pt x="688171" y="765969"/>
                  </a:lnTo>
                  <a:lnTo>
                    <a:pt x="682885" y="772584"/>
                  </a:lnTo>
                  <a:lnTo>
                    <a:pt x="677863" y="779463"/>
                  </a:lnTo>
                  <a:lnTo>
                    <a:pt x="672841" y="772584"/>
                  </a:lnTo>
                  <a:lnTo>
                    <a:pt x="667555" y="765969"/>
                  </a:lnTo>
                  <a:lnTo>
                    <a:pt x="662005" y="759090"/>
                  </a:lnTo>
                  <a:lnTo>
                    <a:pt x="656190" y="753005"/>
                  </a:lnTo>
                  <a:lnTo>
                    <a:pt x="650376" y="746655"/>
                  </a:lnTo>
                  <a:lnTo>
                    <a:pt x="644297" y="740834"/>
                  </a:lnTo>
                  <a:lnTo>
                    <a:pt x="637954" y="735278"/>
                  </a:lnTo>
                  <a:lnTo>
                    <a:pt x="631610" y="729986"/>
                  </a:lnTo>
                  <a:lnTo>
                    <a:pt x="614959" y="716492"/>
                  </a:lnTo>
                  <a:lnTo>
                    <a:pt x="599101" y="702999"/>
                  </a:lnTo>
                  <a:lnTo>
                    <a:pt x="583508" y="690034"/>
                  </a:lnTo>
                  <a:lnTo>
                    <a:pt x="568707" y="677069"/>
                  </a:lnTo>
                  <a:lnTo>
                    <a:pt x="554434" y="664105"/>
                  </a:lnTo>
                  <a:lnTo>
                    <a:pt x="540691" y="651934"/>
                  </a:lnTo>
                  <a:lnTo>
                    <a:pt x="527476" y="639499"/>
                  </a:lnTo>
                  <a:lnTo>
                    <a:pt x="514789" y="627328"/>
                  </a:lnTo>
                  <a:lnTo>
                    <a:pt x="502631" y="615422"/>
                  </a:lnTo>
                  <a:lnTo>
                    <a:pt x="490738" y="603515"/>
                  </a:lnTo>
                  <a:lnTo>
                    <a:pt x="479637" y="591609"/>
                  </a:lnTo>
                  <a:lnTo>
                    <a:pt x="468801" y="580232"/>
                  </a:lnTo>
                  <a:lnTo>
                    <a:pt x="458493" y="568590"/>
                  </a:lnTo>
                  <a:lnTo>
                    <a:pt x="448714" y="557478"/>
                  </a:lnTo>
                  <a:lnTo>
                    <a:pt x="439199" y="545836"/>
                  </a:lnTo>
                  <a:lnTo>
                    <a:pt x="430213" y="534988"/>
                  </a:lnTo>
                  <a:close/>
                  <a:moveTo>
                    <a:pt x="188949" y="224189"/>
                  </a:moveTo>
                  <a:lnTo>
                    <a:pt x="193448" y="263892"/>
                  </a:lnTo>
                  <a:lnTo>
                    <a:pt x="195830" y="284803"/>
                  </a:lnTo>
                  <a:lnTo>
                    <a:pt x="198741" y="306507"/>
                  </a:lnTo>
                  <a:lnTo>
                    <a:pt x="201917" y="328741"/>
                  </a:lnTo>
                  <a:lnTo>
                    <a:pt x="204828" y="350710"/>
                  </a:lnTo>
                  <a:lnTo>
                    <a:pt x="208532" y="372678"/>
                  </a:lnTo>
                  <a:lnTo>
                    <a:pt x="212502" y="394118"/>
                  </a:lnTo>
                  <a:lnTo>
                    <a:pt x="215413" y="408146"/>
                  </a:lnTo>
                  <a:lnTo>
                    <a:pt x="218059" y="421645"/>
                  </a:lnTo>
                  <a:lnTo>
                    <a:pt x="221235" y="434880"/>
                  </a:lnTo>
                  <a:lnTo>
                    <a:pt x="224410" y="447585"/>
                  </a:lnTo>
                  <a:lnTo>
                    <a:pt x="227321" y="459496"/>
                  </a:lnTo>
                  <a:lnTo>
                    <a:pt x="230497" y="470348"/>
                  </a:lnTo>
                  <a:lnTo>
                    <a:pt x="233673" y="480406"/>
                  </a:lnTo>
                  <a:lnTo>
                    <a:pt x="236584" y="489405"/>
                  </a:lnTo>
                  <a:lnTo>
                    <a:pt x="241082" y="501316"/>
                  </a:lnTo>
                  <a:lnTo>
                    <a:pt x="246111" y="513227"/>
                  </a:lnTo>
                  <a:lnTo>
                    <a:pt x="251403" y="524873"/>
                  </a:lnTo>
                  <a:lnTo>
                    <a:pt x="256961" y="536784"/>
                  </a:lnTo>
                  <a:lnTo>
                    <a:pt x="262783" y="547901"/>
                  </a:lnTo>
                  <a:lnTo>
                    <a:pt x="268605" y="559547"/>
                  </a:lnTo>
                  <a:lnTo>
                    <a:pt x="275220" y="570664"/>
                  </a:lnTo>
                  <a:lnTo>
                    <a:pt x="281836" y="581781"/>
                  </a:lnTo>
                  <a:lnTo>
                    <a:pt x="288981" y="593162"/>
                  </a:lnTo>
                  <a:lnTo>
                    <a:pt x="296127" y="604014"/>
                  </a:lnTo>
                  <a:lnTo>
                    <a:pt x="304066" y="615396"/>
                  </a:lnTo>
                  <a:lnTo>
                    <a:pt x="312005" y="626248"/>
                  </a:lnTo>
                  <a:lnTo>
                    <a:pt x="320473" y="637365"/>
                  </a:lnTo>
                  <a:lnTo>
                    <a:pt x="329206" y="648482"/>
                  </a:lnTo>
                  <a:lnTo>
                    <a:pt x="338468" y="659334"/>
                  </a:lnTo>
                  <a:lnTo>
                    <a:pt x="347730" y="670450"/>
                  </a:lnTo>
                  <a:lnTo>
                    <a:pt x="366784" y="692419"/>
                  </a:lnTo>
                  <a:lnTo>
                    <a:pt x="385309" y="714388"/>
                  </a:lnTo>
                  <a:lnTo>
                    <a:pt x="404362" y="736887"/>
                  </a:lnTo>
                  <a:lnTo>
                    <a:pt x="414154" y="748268"/>
                  </a:lnTo>
                  <a:lnTo>
                    <a:pt x="424210" y="759385"/>
                  </a:lnTo>
                  <a:lnTo>
                    <a:pt x="435060" y="771031"/>
                  </a:lnTo>
                  <a:lnTo>
                    <a:pt x="445910" y="782413"/>
                  </a:lnTo>
                  <a:lnTo>
                    <a:pt x="457554" y="794059"/>
                  </a:lnTo>
                  <a:lnTo>
                    <a:pt x="469463" y="805440"/>
                  </a:lnTo>
                  <a:lnTo>
                    <a:pt x="482165" y="817351"/>
                  </a:lnTo>
                  <a:lnTo>
                    <a:pt x="495661" y="829262"/>
                  </a:lnTo>
                  <a:lnTo>
                    <a:pt x="509952" y="841173"/>
                  </a:lnTo>
                  <a:lnTo>
                    <a:pt x="525036" y="853349"/>
                  </a:lnTo>
                  <a:lnTo>
                    <a:pt x="531916" y="858907"/>
                  </a:lnTo>
                  <a:lnTo>
                    <a:pt x="537738" y="864730"/>
                  </a:lnTo>
                  <a:lnTo>
                    <a:pt x="543031" y="870818"/>
                  </a:lnTo>
                  <a:lnTo>
                    <a:pt x="547530" y="876376"/>
                  </a:lnTo>
                  <a:lnTo>
                    <a:pt x="551764" y="882199"/>
                  </a:lnTo>
                  <a:lnTo>
                    <a:pt x="555204" y="888023"/>
                  </a:lnTo>
                  <a:lnTo>
                    <a:pt x="558644" y="893846"/>
                  </a:lnTo>
                  <a:lnTo>
                    <a:pt x="561291" y="899669"/>
                  </a:lnTo>
                  <a:lnTo>
                    <a:pt x="564202" y="905227"/>
                  </a:lnTo>
                  <a:lnTo>
                    <a:pt x="566848" y="911315"/>
                  </a:lnTo>
                  <a:lnTo>
                    <a:pt x="568965" y="916873"/>
                  </a:lnTo>
                  <a:lnTo>
                    <a:pt x="570818" y="922696"/>
                  </a:lnTo>
                  <a:lnTo>
                    <a:pt x="574523" y="934607"/>
                  </a:lnTo>
                  <a:lnTo>
                    <a:pt x="577698" y="946518"/>
                  </a:lnTo>
                  <a:lnTo>
                    <a:pt x="582462" y="966370"/>
                  </a:lnTo>
                  <a:lnTo>
                    <a:pt x="584314" y="973781"/>
                  </a:lnTo>
                  <a:lnTo>
                    <a:pt x="585902" y="980927"/>
                  </a:lnTo>
                  <a:lnTo>
                    <a:pt x="587225" y="988074"/>
                  </a:lnTo>
                  <a:lnTo>
                    <a:pt x="587754" y="996015"/>
                  </a:lnTo>
                  <a:lnTo>
                    <a:pt x="588284" y="1005808"/>
                  </a:lnTo>
                  <a:lnTo>
                    <a:pt x="588548" y="1017719"/>
                  </a:lnTo>
                  <a:lnTo>
                    <a:pt x="588284" y="1026453"/>
                  </a:lnTo>
                  <a:lnTo>
                    <a:pt x="588019" y="1033600"/>
                  </a:lnTo>
                  <a:lnTo>
                    <a:pt x="587754" y="1039423"/>
                  </a:lnTo>
                  <a:lnTo>
                    <a:pt x="587225" y="1044717"/>
                  </a:lnTo>
                  <a:lnTo>
                    <a:pt x="585373" y="1055304"/>
                  </a:lnTo>
                  <a:lnTo>
                    <a:pt x="582726" y="1070391"/>
                  </a:lnTo>
                  <a:lnTo>
                    <a:pt x="581138" y="1079655"/>
                  </a:lnTo>
                  <a:lnTo>
                    <a:pt x="579021" y="1088919"/>
                  </a:lnTo>
                  <a:lnTo>
                    <a:pt x="576904" y="1097919"/>
                  </a:lnTo>
                  <a:lnTo>
                    <a:pt x="574523" y="1106918"/>
                  </a:lnTo>
                  <a:lnTo>
                    <a:pt x="571876" y="1115917"/>
                  </a:lnTo>
                  <a:lnTo>
                    <a:pt x="568701" y="1124652"/>
                  </a:lnTo>
                  <a:lnTo>
                    <a:pt x="565260" y="1133387"/>
                  </a:lnTo>
                  <a:lnTo>
                    <a:pt x="561291" y="1142121"/>
                  </a:lnTo>
                  <a:lnTo>
                    <a:pt x="558644" y="1147680"/>
                  </a:lnTo>
                  <a:lnTo>
                    <a:pt x="555204" y="1153768"/>
                  </a:lnTo>
                  <a:lnTo>
                    <a:pt x="551764" y="1159326"/>
                  </a:lnTo>
                  <a:lnTo>
                    <a:pt x="547530" y="1165149"/>
                  </a:lnTo>
                  <a:lnTo>
                    <a:pt x="543031" y="1170972"/>
                  </a:lnTo>
                  <a:lnTo>
                    <a:pt x="538003" y="1176795"/>
                  </a:lnTo>
                  <a:lnTo>
                    <a:pt x="532181" y="1182618"/>
                  </a:lnTo>
                  <a:lnTo>
                    <a:pt x="525300" y="1188177"/>
                  </a:lnTo>
                  <a:lnTo>
                    <a:pt x="510216" y="1200352"/>
                  </a:lnTo>
                  <a:lnTo>
                    <a:pt x="495926" y="1212263"/>
                  </a:lnTo>
                  <a:lnTo>
                    <a:pt x="482430" y="1224174"/>
                  </a:lnTo>
                  <a:lnTo>
                    <a:pt x="469463" y="1236085"/>
                  </a:lnTo>
                  <a:lnTo>
                    <a:pt x="457554" y="1247466"/>
                  </a:lnTo>
                  <a:lnTo>
                    <a:pt x="445910" y="1259377"/>
                  </a:lnTo>
                  <a:lnTo>
                    <a:pt x="435060" y="1270759"/>
                  </a:lnTo>
                  <a:lnTo>
                    <a:pt x="424210" y="1282140"/>
                  </a:lnTo>
                  <a:lnTo>
                    <a:pt x="414154" y="1293257"/>
                  </a:lnTo>
                  <a:lnTo>
                    <a:pt x="404362" y="1304903"/>
                  </a:lnTo>
                  <a:lnTo>
                    <a:pt x="385309" y="1326872"/>
                  </a:lnTo>
                  <a:lnTo>
                    <a:pt x="366784" y="1349106"/>
                  </a:lnTo>
                  <a:lnTo>
                    <a:pt x="347730" y="1371340"/>
                  </a:lnTo>
                  <a:lnTo>
                    <a:pt x="338468" y="1382456"/>
                  </a:lnTo>
                  <a:lnTo>
                    <a:pt x="329206" y="1393309"/>
                  </a:lnTo>
                  <a:lnTo>
                    <a:pt x="320473" y="1404161"/>
                  </a:lnTo>
                  <a:lnTo>
                    <a:pt x="312005" y="1415278"/>
                  </a:lnTo>
                  <a:lnTo>
                    <a:pt x="304066" y="1426394"/>
                  </a:lnTo>
                  <a:lnTo>
                    <a:pt x="296127" y="1437511"/>
                  </a:lnTo>
                  <a:lnTo>
                    <a:pt x="288981" y="1448628"/>
                  </a:lnTo>
                  <a:lnTo>
                    <a:pt x="281836" y="1459480"/>
                  </a:lnTo>
                  <a:lnTo>
                    <a:pt x="275220" y="1470862"/>
                  </a:lnTo>
                  <a:lnTo>
                    <a:pt x="268605" y="1482243"/>
                  </a:lnTo>
                  <a:lnTo>
                    <a:pt x="262783" y="1493625"/>
                  </a:lnTo>
                  <a:lnTo>
                    <a:pt x="256961" y="1505006"/>
                  </a:lnTo>
                  <a:lnTo>
                    <a:pt x="251403" y="1516652"/>
                  </a:lnTo>
                  <a:lnTo>
                    <a:pt x="246111" y="1528563"/>
                  </a:lnTo>
                  <a:lnTo>
                    <a:pt x="241082" y="1540209"/>
                  </a:lnTo>
                  <a:lnTo>
                    <a:pt x="236584" y="1552385"/>
                  </a:lnTo>
                  <a:lnTo>
                    <a:pt x="233937" y="1560326"/>
                  </a:lnTo>
                  <a:lnTo>
                    <a:pt x="231026" y="1568796"/>
                  </a:lnTo>
                  <a:lnTo>
                    <a:pt x="228115" y="1578060"/>
                  </a:lnTo>
                  <a:lnTo>
                    <a:pt x="225734" y="1588382"/>
                  </a:lnTo>
                  <a:lnTo>
                    <a:pt x="222823" y="1598705"/>
                  </a:lnTo>
                  <a:lnTo>
                    <a:pt x="220441" y="1609822"/>
                  </a:lnTo>
                  <a:lnTo>
                    <a:pt x="215413" y="1633114"/>
                  </a:lnTo>
                  <a:lnTo>
                    <a:pt x="210649" y="1658260"/>
                  </a:lnTo>
                  <a:lnTo>
                    <a:pt x="206415" y="1683934"/>
                  </a:lnTo>
                  <a:lnTo>
                    <a:pt x="202181" y="1709609"/>
                  </a:lnTo>
                  <a:lnTo>
                    <a:pt x="198741" y="1735548"/>
                  </a:lnTo>
                  <a:lnTo>
                    <a:pt x="193448" y="1778162"/>
                  </a:lnTo>
                  <a:lnTo>
                    <a:pt x="188949" y="1817336"/>
                  </a:lnTo>
                  <a:lnTo>
                    <a:pt x="1168364" y="1817336"/>
                  </a:lnTo>
                  <a:lnTo>
                    <a:pt x="1164130" y="1777898"/>
                  </a:lnTo>
                  <a:lnTo>
                    <a:pt x="1161748" y="1756987"/>
                  </a:lnTo>
                  <a:lnTo>
                    <a:pt x="1158837" y="1735019"/>
                  </a:lnTo>
                  <a:lnTo>
                    <a:pt x="1155661" y="1713050"/>
                  </a:lnTo>
                  <a:lnTo>
                    <a:pt x="1152486" y="1690816"/>
                  </a:lnTo>
                  <a:lnTo>
                    <a:pt x="1148781" y="1668847"/>
                  </a:lnTo>
                  <a:lnTo>
                    <a:pt x="1144811" y="1647672"/>
                  </a:lnTo>
                  <a:lnTo>
                    <a:pt x="1142165" y="1633644"/>
                  </a:lnTo>
                  <a:lnTo>
                    <a:pt x="1139518" y="1619880"/>
                  </a:lnTo>
                  <a:lnTo>
                    <a:pt x="1136343" y="1606910"/>
                  </a:lnTo>
                  <a:lnTo>
                    <a:pt x="1133167" y="1594205"/>
                  </a:lnTo>
                  <a:lnTo>
                    <a:pt x="1130256" y="1582295"/>
                  </a:lnTo>
                  <a:lnTo>
                    <a:pt x="1127080" y="1571442"/>
                  </a:lnTo>
                  <a:lnTo>
                    <a:pt x="1123905" y="1561384"/>
                  </a:lnTo>
                  <a:lnTo>
                    <a:pt x="1120994" y="1552385"/>
                  </a:lnTo>
                  <a:lnTo>
                    <a:pt x="1116230" y="1540209"/>
                  </a:lnTo>
                  <a:lnTo>
                    <a:pt x="1111467" y="1528563"/>
                  </a:lnTo>
                  <a:lnTo>
                    <a:pt x="1106174" y="1516652"/>
                  </a:lnTo>
                  <a:lnTo>
                    <a:pt x="1100617" y="1505006"/>
                  </a:lnTo>
                  <a:lnTo>
                    <a:pt x="1094795" y="1493625"/>
                  </a:lnTo>
                  <a:lnTo>
                    <a:pt x="1088708" y="1482243"/>
                  </a:lnTo>
                  <a:lnTo>
                    <a:pt x="1082357" y="1470862"/>
                  </a:lnTo>
                  <a:lnTo>
                    <a:pt x="1075741" y="1459480"/>
                  </a:lnTo>
                  <a:lnTo>
                    <a:pt x="1068596" y="1448628"/>
                  </a:lnTo>
                  <a:lnTo>
                    <a:pt x="1061186" y="1437511"/>
                  </a:lnTo>
                  <a:lnTo>
                    <a:pt x="1053512" y="1426394"/>
                  </a:lnTo>
                  <a:lnTo>
                    <a:pt x="1045308" y="1415278"/>
                  </a:lnTo>
                  <a:lnTo>
                    <a:pt x="1037105" y="1404161"/>
                  </a:lnTo>
                  <a:lnTo>
                    <a:pt x="1028107" y="1393309"/>
                  </a:lnTo>
                  <a:lnTo>
                    <a:pt x="1019374" y="1382456"/>
                  </a:lnTo>
                  <a:lnTo>
                    <a:pt x="1009847" y="1371340"/>
                  </a:lnTo>
                  <a:lnTo>
                    <a:pt x="990794" y="1349106"/>
                  </a:lnTo>
                  <a:lnTo>
                    <a:pt x="972269" y="1326872"/>
                  </a:lnTo>
                  <a:lnTo>
                    <a:pt x="953215" y="1304903"/>
                  </a:lnTo>
                  <a:lnTo>
                    <a:pt x="943424" y="1293257"/>
                  </a:lnTo>
                  <a:lnTo>
                    <a:pt x="933368" y="1282140"/>
                  </a:lnTo>
                  <a:lnTo>
                    <a:pt x="922518" y="1270759"/>
                  </a:lnTo>
                  <a:lnTo>
                    <a:pt x="911668" y="1259377"/>
                  </a:lnTo>
                  <a:lnTo>
                    <a:pt x="900024" y="1247731"/>
                  </a:lnTo>
                  <a:lnTo>
                    <a:pt x="888115" y="1236085"/>
                  </a:lnTo>
                  <a:lnTo>
                    <a:pt x="875148" y="1224174"/>
                  </a:lnTo>
                  <a:lnTo>
                    <a:pt x="861652" y="1212263"/>
                  </a:lnTo>
                  <a:lnTo>
                    <a:pt x="847361" y="1200352"/>
                  </a:lnTo>
                  <a:lnTo>
                    <a:pt x="832277" y="1188177"/>
                  </a:lnTo>
                  <a:lnTo>
                    <a:pt x="825397" y="1182618"/>
                  </a:lnTo>
                  <a:lnTo>
                    <a:pt x="819575" y="1176795"/>
                  </a:lnTo>
                  <a:lnTo>
                    <a:pt x="814547" y="1170972"/>
                  </a:lnTo>
                  <a:lnTo>
                    <a:pt x="809783" y="1165149"/>
                  </a:lnTo>
                  <a:lnTo>
                    <a:pt x="805814" y="1159326"/>
                  </a:lnTo>
                  <a:lnTo>
                    <a:pt x="802109" y="1153768"/>
                  </a:lnTo>
                  <a:lnTo>
                    <a:pt x="798933" y="1147680"/>
                  </a:lnTo>
                  <a:lnTo>
                    <a:pt x="796287" y="1142121"/>
                  </a:lnTo>
                  <a:lnTo>
                    <a:pt x="793376" y="1136563"/>
                  </a:lnTo>
                  <a:lnTo>
                    <a:pt x="790994" y="1130740"/>
                  </a:lnTo>
                  <a:lnTo>
                    <a:pt x="788612" y="1124652"/>
                  </a:lnTo>
                  <a:lnTo>
                    <a:pt x="786760" y="1119094"/>
                  </a:lnTo>
                  <a:lnTo>
                    <a:pt x="784643" y="1113271"/>
                  </a:lnTo>
                  <a:lnTo>
                    <a:pt x="783055" y="1107183"/>
                  </a:lnTo>
                  <a:lnTo>
                    <a:pt x="779879" y="1095272"/>
                  </a:lnTo>
                  <a:lnTo>
                    <a:pt x="774851" y="1074362"/>
                  </a:lnTo>
                  <a:lnTo>
                    <a:pt x="773264" y="1065627"/>
                  </a:lnTo>
                  <a:lnTo>
                    <a:pt x="771411" y="1057686"/>
                  </a:lnTo>
                  <a:lnTo>
                    <a:pt x="770353" y="1049216"/>
                  </a:lnTo>
                  <a:lnTo>
                    <a:pt x="769559" y="1040217"/>
                  </a:lnTo>
                  <a:lnTo>
                    <a:pt x="769294" y="1029630"/>
                  </a:lnTo>
                  <a:lnTo>
                    <a:pt x="769029" y="1017719"/>
                  </a:lnTo>
                  <a:lnTo>
                    <a:pt x="769029" y="1009249"/>
                  </a:lnTo>
                  <a:lnTo>
                    <a:pt x="769294" y="1002896"/>
                  </a:lnTo>
                  <a:lnTo>
                    <a:pt x="769823" y="998132"/>
                  </a:lnTo>
                  <a:lnTo>
                    <a:pt x="770353" y="993897"/>
                  </a:lnTo>
                  <a:lnTo>
                    <a:pt x="772470" y="985427"/>
                  </a:lnTo>
                  <a:lnTo>
                    <a:pt x="773528" y="979075"/>
                  </a:lnTo>
                  <a:lnTo>
                    <a:pt x="774851" y="971399"/>
                  </a:lnTo>
                  <a:lnTo>
                    <a:pt x="776439" y="961870"/>
                  </a:lnTo>
                  <a:lnTo>
                    <a:pt x="778556" y="952606"/>
                  </a:lnTo>
                  <a:lnTo>
                    <a:pt x="780409" y="943607"/>
                  </a:lnTo>
                  <a:lnTo>
                    <a:pt x="783055" y="934607"/>
                  </a:lnTo>
                  <a:lnTo>
                    <a:pt x="785437" y="925608"/>
                  </a:lnTo>
                  <a:lnTo>
                    <a:pt x="788612" y="916873"/>
                  </a:lnTo>
                  <a:lnTo>
                    <a:pt x="792317" y="908139"/>
                  </a:lnTo>
                  <a:lnTo>
                    <a:pt x="796287" y="899669"/>
                  </a:lnTo>
                  <a:lnTo>
                    <a:pt x="798933" y="893846"/>
                  </a:lnTo>
                  <a:lnTo>
                    <a:pt x="802109" y="888023"/>
                  </a:lnTo>
                  <a:lnTo>
                    <a:pt x="805814" y="882199"/>
                  </a:lnTo>
                  <a:lnTo>
                    <a:pt x="809783" y="876376"/>
                  </a:lnTo>
                  <a:lnTo>
                    <a:pt x="814547" y="870818"/>
                  </a:lnTo>
                  <a:lnTo>
                    <a:pt x="819575" y="864730"/>
                  </a:lnTo>
                  <a:lnTo>
                    <a:pt x="825397" y="858907"/>
                  </a:lnTo>
                  <a:lnTo>
                    <a:pt x="832277" y="853349"/>
                  </a:lnTo>
                  <a:lnTo>
                    <a:pt x="847361" y="841173"/>
                  </a:lnTo>
                  <a:lnTo>
                    <a:pt x="861652" y="829262"/>
                  </a:lnTo>
                  <a:lnTo>
                    <a:pt x="875148" y="817351"/>
                  </a:lnTo>
                  <a:lnTo>
                    <a:pt x="888115" y="805440"/>
                  </a:lnTo>
                  <a:lnTo>
                    <a:pt x="900024" y="794059"/>
                  </a:lnTo>
                  <a:lnTo>
                    <a:pt x="911668" y="782413"/>
                  </a:lnTo>
                  <a:lnTo>
                    <a:pt x="922518" y="771031"/>
                  </a:lnTo>
                  <a:lnTo>
                    <a:pt x="933368" y="759385"/>
                  </a:lnTo>
                  <a:lnTo>
                    <a:pt x="943424" y="748268"/>
                  </a:lnTo>
                  <a:lnTo>
                    <a:pt x="953215" y="736887"/>
                  </a:lnTo>
                  <a:lnTo>
                    <a:pt x="972269" y="714388"/>
                  </a:lnTo>
                  <a:lnTo>
                    <a:pt x="990794" y="692419"/>
                  </a:lnTo>
                  <a:lnTo>
                    <a:pt x="1009847" y="670450"/>
                  </a:lnTo>
                  <a:lnTo>
                    <a:pt x="1019374" y="659334"/>
                  </a:lnTo>
                  <a:lnTo>
                    <a:pt x="1028107" y="648482"/>
                  </a:lnTo>
                  <a:lnTo>
                    <a:pt x="1037105" y="637365"/>
                  </a:lnTo>
                  <a:lnTo>
                    <a:pt x="1045308" y="626248"/>
                  </a:lnTo>
                  <a:lnTo>
                    <a:pt x="1053512" y="615396"/>
                  </a:lnTo>
                  <a:lnTo>
                    <a:pt x="1061186" y="604014"/>
                  </a:lnTo>
                  <a:lnTo>
                    <a:pt x="1068596" y="593162"/>
                  </a:lnTo>
                  <a:lnTo>
                    <a:pt x="1075741" y="581781"/>
                  </a:lnTo>
                  <a:lnTo>
                    <a:pt x="1082357" y="570664"/>
                  </a:lnTo>
                  <a:lnTo>
                    <a:pt x="1088708" y="559547"/>
                  </a:lnTo>
                  <a:lnTo>
                    <a:pt x="1094795" y="547901"/>
                  </a:lnTo>
                  <a:lnTo>
                    <a:pt x="1100617" y="536784"/>
                  </a:lnTo>
                  <a:lnTo>
                    <a:pt x="1106174" y="524873"/>
                  </a:lnTo>
                  <a:lnTo>
                    <a:pt x="1111467" y="513227"/>
                  </a:lnTo>
                  <a:lnTo>
                    <a:pt x="1116230" y="501316"/>
                  </a:lnTo>
                  <a:lnTo>
                    <a:pt x="1120994" y="489405"/>
                  </a:lnTo>
                  <a:lnTo>
                    <a:pt x="1123640" y="481729"/>
                  </a:lnTo>
                  <a:lnTo>
                    <a:pt x="1126287" y="472995"/>
                  </a:lnTo>
                  <a:lnTo>
                    <a:pt x="1129198" y="463466"/>
                  </a:lnTo>
                  <a:lnTo>
                    <a:pt x="1131844" y="453408"/>
                  </a:lnTo>
                  <a:lnTo>
                    <a:pt x="1134490" y="442820"/>
                  </a:lnTo>
                  <a:lnTo>
                    <a:pt x="1137137" y="431968"/>
                  </a:lnTo>
                  <a:lnTo>
                    <a:pt x="1142165" y="408146"/>
                  </a:lnTo>
                  <a:lnTo>
                    <a:pt x="1146664" y="383531"/>
                  </a:lnTo>
                  <a:lnTo>
                    <a:pt x="1151162" y="357591"/>
                  </a:lnTo>
                  <a:lnTo>
                    <a:pt x="1155132" y="331917"/>
                  </a:lnTo>
                  <a:lnTo>
                    <a:pt x="1158837" y="305978"/>
                  </a:lnTo>
                  <a:lnTo>
                    <a:pt x="1161748" y="284273"/>
                  </a:lnTo>
                  <a:lnTo>
                    <a:pt x="1164130" y="263628"/>
                  </a:lnTo>
                  <a:lnTo>
                    <a:pt x="1168364" y="224189"/>
                  </a:lnTo>
                  <a:lnTo>
                    <a:pt x="188949" y="224189"/>
                  </a:lnTo>
                  <a:close/>
                  <a:moveTo>
                    <a:pt x="111941" y="0"/>
                  </a:moveTo>
                  <a:lnTo>
                    <a:pt x="1245372" y="0"/>
                  </a:lnTo>
                  <a:lnTo>
                    <a:pt x="1251194" y="265"/>
                  </a:lnTo>
                  <a:lnTo>
                    <a:pt x="1257016" y="530"/>
                  </a:lnTo>
                  <a:lnTo>
                    <a:pt x="1262574" y="1324"/>
                  </a:lnTo>
                  <a:lnTo>
                    <a:pt x="1268131" y="2382"/>
                  </a:lnTo>
                  <a:lnTo>
                    <a:pt x="1273424" y="3706"/>
                  </a:lnTo>
                  <a:lnTo>
                    <a:pt x="1278716" y="5029"/>
                  </a:lnTo>
                  <a:lnTo>
                    <a:pt x="1284009" y="6882"/>
                  </a:lnTo>
                  <a:lnTo>
                    <a:pt x="1289302" y="9000"/>
                  </a:lnTo>
                  <a:lnTo>
                    <a:pt x="1294065" y="11382"/>
                  </a:lnTo>
                  <a:lnTo>
                    <a:pt x="1299093" y="13499"/>
                  </a:lnTo>
                  <a:lnTo>
                    <a:pt x="1303592" y="16411"/>
                  </a:lnTo>
                  <a:lnTo>
                    <a:pt x="1308091" y="19058"/>
                  </a:lnTo>
                  <a:lnTo>
                    <a:pt x="1312590" y="22499"/>
                  </a:lnTo>
                  <a:lnTo>
                    <a:pt x="1316824" y="25675"/>
                  </a:lnTo>
                  <a:lnTo>
                    <a:pt x="1321058" y="29380"/>
                  </a:lnTo>
                  <a:lnTo>
                    <a:pt x="1324498" y="32821"/>
                  </a:lnTo>
                  <a:lnTo>
                    <a:pt x="1328468" y="36792"/>
                  </a:lnTo>
                  <a:lnTo>
                    <a:pt x="1331908" y="41027"/>
                  </a:lnTo>
                  <a:lnTo>
                    <a:pt x="1335348" y="45262"/>
                  </a:lnTo>
                  <a:lnTo>
                    <a:pt x="1338259" y="49497"/>
                  </a:lnTo>
                  <a:lnTo>
                    <a:pt x="1341435" y="53996"/>
                  </a:lnTo>
                  <a:lnTo>
                    <a:pt x="1344081" y="58761"/>
                  </a:lnTo>
                  <a:lnTo>
                    <a:pt x="1346463" y="63525"/>
                  </a:lnTo>
                  <a:lnTo>
                    <a:pt x="1348845" y="68554"/>
                  </a:lnTo>
                  <a:lnTo>
                    <a:pt x="1350697" y="73583"/>
                  </a:lnTo>
                  <a:lnTo>
                    <a:pt x="1352285" y="78877"/>
                  </a:lnTo>
                  <a:lnTo>
                    <a:pt x="1354137" y="84435"/>
                  </a:lnTo>
                  <a:lnTo>
                    <a:pt x="1355196" y="89729"/>
                  </a:lnTo>
                  <a:lnTo>
                    <a:pt x="1356254" y="95287"/>
                  </a:lnTo>
                  <a:lnTo>
                    <a:pt x="1356784" y="100846"/>
                  </a:lnTo>
                  <a:lnTo>
                    <a:pt x="1357313" y="106404"/>
                  </a:lnTo>
                  <a:lnTo>
                    <a:pt x="1357313" y="112227"/>
                  </a:lnTo>
                  <a:lnTo>
                    <a:pt x="1357313" y="117786"/>
                  </a:lnTo>
                  <a:lnTo>
                    <a:pt x="1356784" y="122815"/>
                  </a:lnTo>
                  <a:lnTo>
                    <a:pt x="1356254" y="128108"/>
                  </a:lnTo>
                  <a:lnTo>
                    <a:pt x="1355460" y="133137"/>
                  </a:lnTo>
                  <a:lnTo>
                    <a:pt x="1354402" y="138166"/>
                  </a:lnTo>
                  <a:lnTo>
                    <a:pt x="1353344" y="143460"/>
                  </a:lnTo>
                  <a:lnTo>
                    <a:pt x="1351491" y="148225"/>
                  </a:lnTo>
                  <a:lnTo>
                    <a:pt x="1349903" y="152989"/>
                  </a:lnTo>
                  <a:lnTo>
                    <a:pt x="1347786" y="157753"/>
                  </a:lnTo>
                  <a:lnTo>
                    <a:pt x="1345669" y="162253"/>
                  </a:lnTo>
                  <a:lnTo>
                    <a:pt x="1343287" y="166753"/>
                  </a:lnTo>
                  <a:lnTo>
                    <a:pt x="1340906" y="170988"/>
                  </a:lnTo>
                  <a:lnTo>
                    <a:pt x="1337995" y="174958"/>
                  </a:lnTo>
                  <a:lnTo>
                    <a:pt x="1335084" y="179193"/>
                  </a:lnTo>
                  <a:lnTo>
                    <a:pt x="1331908" y="183163"/>
                  </a:lnTo>
                  <a:lnTo>
                    <a:pt x="1328732" y="186869"/>
                  </a:lnTo>
                  <a:lnTo>
                    <a:pt x="1325028" y="190574"/>
                  </a:lnTo>
                  <a:lnTo>
                    <a:pt x="1321852" y="194015"/>
                  </a:lnTo>
                  <a:lnTo>
                    <a:pt x="1317882" y="197191"/>
                  </a:lnTo>
                  <a:lnTo>
                    <a:pt x="1313913" y="200368"/>
                  </a:lnTo>
                  <a:lnTo>
                    <a:pt x="1309943" y="203544"/>
                  </a:lnTo>
                  <a:lnTo>
                    <a:pt x="1305709" y="206191"/>
                  </a:lnTo>
                  <a:lnTo>
                    <a:pt x="1301475" y="208838"/>
                  </a:lnTo>
                  <a:lnTo>
                    <a:pt x="1296976" y="211220"/>
                  </a:lnTo>
                  <a:lnTo>
                    <a:pt x="1292477" y="213602"/>
                  </a:lnTo>
                  <a:lnTo>
                    <a:pt x="1287714" y="215455"/>
                  </a:lnTo>
                  <a:lnTo>
                    <a:pt x="1282950" y="217308"/>
                  </a:lnTo>
                  <a:lnTo>
                    <a:pt x="1278187" y="218896"/>
                  </a:lnTo>
                  <a:lnTo>
                    <a:pt x="1273159" y="220219"/>
                  </a:lnTo>
                  <a:lnTo>
                    <a:pt x="1268131" y="221543"/>
                  </a:lnTo>
                  <a:lnTo>
                    <a:pt x="1263103" y="222337"/>
                  </a:lnTo>
                  <a:lnTo>
                    <a:pt x="1258075" y="223131"/>
                  </a:lnTo>
                  <a:lnTo>
                    <a:pt x="1253841" y="266275"/>
                  </a:lnTo>
                  <a:lnTo>
                    <a:pt x="1251194" y="290096"/>
                  </a:lnTo>
                  <a:lnTo>
                    <a:pt x="1248548" y="314447"/>
                  </a:lnTo>
                  <a:lnTo>
                    <a:pt x="1245372" y="340122"/>
                  </a:lnTo>
                  <a:lnTo>
                    <a:pt x="1241932" y="365532"/>
                  </a:lnTo>
                  <a:lnTo>
                    <a:pt x="1237963" y="391471"/>
                  </a:lnTo>
                  <a:lnTo>
                    <a:pt x="1234258" y="416881"/>
                  </a:lnTo>
                  <a:lnTo>
                    <a:pt x="1231347" y="432762"/>
                  </a:lnTo>
                  <a:lnTo>
                    <a:pt x="1228436" y="447849"/>
                  </a:lnTo>
                  <a:lnTo>
                    <a:pt x="1225525" y="462936"/>
                  </a:lnTo>
                  <a:lnTo>
                    <a:pt x="1222349" y="477759"/>
                  </a:lnTo>
                  <a:lnTo>
                    <a:pt x="1218644" y="492052"/>
                  </a:lnTo>
                  <a:lnTo>
                    <a:pt x="1215204" y="506080"/>
                  </a:lnTo>
                  <a:lnTo>
                    <a:pt x="1211499" y="519579"/>
                  </a:lnTo>
                  <a:lnTo>
                    <a:pt x="1207265" y="532814"/>
                  </a:lnTo>
                  <a:lnTo>
                    <a:pt x="1202237" y="547636"/>
                  </a:lnTo>
                  <a:lnTo>
                    <a:pt x="1196415" y="562458"/>
                  </a:lnTo>
                  <a:lnTo>
                    <a:pt x="1190593" y="577016"/>
                  </a:lnTo>
                  <a:lnTo>
                    <a:pt x="1184506" y="591839"/>
                  </a:lnTo>
                  <a:lnTo>
                    <a:pt x="1177890" y="606132"/>
                  </a:lnTo>
                  <a:lnTo>
                    <a:pt x="1171010" y="620160"/>
                  </a:lnTo>
                  <a:lnTo>
                    <a:pt x="1163865" y="634188"/>
                  </a:lnTo>
                  <a:lnTo>
                    <a:pt x="1156455" y="648217"/>
                  </a:lnTo>
                  <a:lnTo>
                    <a:pt x="1148516" y="661981"/>
                  </a:lnTo>
                  <a:lnTo>
                    <a:pt x="1140312" y="675480"/>
                  </a:lnTo>
                  <a:lnTo>
                    <a:pt x="1131844" y="689243"/>
                  </a:lnTo>
                  <a:lnTo>
                    <a:pt x="1123111" y="702478"/>
                  </a:lnTo>
                  <a:lnTo>
                    <a:pt x="1113849" y="715712"/>
                  </a:lnTo>
                  <a:lnTo>
                    <a:pt x="1104586" y="728946"/>
                  </a:lnTo>
                  <a:lnTo>
                    <a:pt x="1094795" y="742180"/>
                  </a:lnTo>
                  <a:lnTo>
                    <a:pt x="1085004" y="754885"/>
                  </a:lnTo>
                  <a:lnTo>
                    <a:pt x="1074947" y="767590"/>
                  </a:lnTo>
                  <a:lnTo>
                    <a:pt x="1064097" y="780031"/>
                  </a:lnTo>
                  <a:lnTo>
                    <a:pt x="1053512" y="792736"/>
                  </a:lnTo>
                  <a:lnTo>
                    <a:pt x="1042662" y="804911"/>
                  </a:lnTo>
                  <a:lnTo>
                    <a:pt x="1031283" y="817351"/>
                  </a:lnTo>
                  <a:lnTo>
                    <a:pt x="1019903" y="829792"/>
                  </a:lnTo>
                  <a:lnTo>
                    <a:pt x="1007995" y="841967"/>
                  </a:lnTo>
                  <a:lnTo>
                    <a:pt x="995557" y="854407"/>
                  </a:lnTo>
                  <a:lnTo>
                    <a:pt x="983384" y="866848"/>
                  </a:lnTo>
                  <a:lnTo>
                    <a:pt x="970681" y="879288"/>
                  </a:lnTo>
                  <a:lnTo>
                    <a:pt x="957714" y="891463"/>
                  </a:lnTo>
                  <a:lnTo>
                    <a:pt x="944218" y="903904"/>
                  </a:lnTo>
                  <a:lnTo>
                    <a:pt x="916960" y="928520"/>
                  </a:lnTo>
                  <a:lnTo>
                    <a:pt x="888380" y="953665"/>
                  </a:lnTo>
                  <a:lnTo>
                    <a:pt x="888115" y="954459"/>
                  </a:lnTo>
                  <a:lnTo>
                    <a:pt x="886792" y="957900"/>
                  </a:lnTo>
                  <a:lnTo>
                    <a:pt x="885204" y="962664"/>
                  </a:lnTo>
                  <a:lnTo>
                    <a:pt x="883616" y="968487"/>
                  </a:lnTo>
                  <a:lnTo>
                    <a:pt x="881764" y="975369"/>
                  </a:lnTo>
                  <a:lnTo>
                    <a:pt x="880441" y="981457"/>
                  </a:lnTo>
                  <a:lnTo>
                    <a:pt x="879118" y="986221"/>
                  </a:lnTo>
                  <a:lnTo>
                    <a:pt x="876736" y="993632"/>
                  </a:lnTo>
                  <a:lnTo>
                    <a:pt x="876207" y="997338"/>
                  </a:lnTo>
                  <a:lnTo>
                    <a:pt x="875677" y="1002102"/>
                  </a:lnTo>
                  <a:lnTo>
                    <a:pt x="875148" y="1008984"/>
                  </a:lnTo>
                  <a:lnTo>
                    <a:pt x="875148" y="1017719"/>
                  </a:lnTo>
                  <a:lnTo>
                    <a:pt x="875148" y="1025130"/>
                  </a:lnTo>
                  <a:lnTo>
                    <a:pt x="875413" y="1030953"/>
                  </a:lnTo>
                  <a:lnTo>
                    <a:pt x="875942" y="1035453"/>
                  </a:lnTo>
                  <a:lnTo>
                    <a:pt x="876471" y="1038894"/>
                  </a:lnTo>
                  <a:lnTo>
                    <a:pt x="878059" y="1046305"/>
                  </a:lnTo>
                  <a:lnTo>
                    <a:pt x="879118" y="1051069"/>
                  </a:lnTo>
                  <a:lnTo>
                    <a:pt x="880176" y="1056892"/>
                  </a:lnTo>
                  <a:lnTo>
                    <a:pt x="880970" y="1062715"/>
                  </a:lnTo>
                  <a:lnTo>
                    <a:pt x="882293" y="1068009"/>
                  </a:lnTo>
                  <a:lnTo>
                    <a:pt x="884675" y="1077009"/>
                  </a:lnTo>
                  <a:lnTo>
                    <a:pt x="887057" y="1083890"/>
                  </a:lnTo>
                  <a:lnTo>
                    <a:pt x="888644" y="1088125"/>
                  </a:lnTo>
                  <a:lnTo>
                    <a:pt x="916960" y="1113271"/>
                  </a:lnTo>
                  <a:lnTo>
                    <a:pt x="944482" y="1137886"/>
                  </a:lnTo>
                  <a:lnTo>
                    <a:pt x="957714" y="1150327"/>
                  </a:lnTo>
                  <a:lnTo>
                    <a:pt x="970681" y="1162767"/>
                  </a:lnTo>
                  <a:lnTo>
                    <a:pt x="983384" y="1174942"/>
                  </a:lnTo>
                  <a:lnTo>
                    <a:pt x="995557" y="1187118"/>
                  </a:lnTo>
                  <a:lnTo>
                    <a:pt x="1007995" y="1199558"/>
                  </a:lnTo>
                  <a:lnTo>
                    <a:pt x="1019903" y="1211734"/>
                  </a:lnTo>
                  <a:lnTo>
                    <a:pt x="1031283" y="1224174"/>
                  </a:lnTo>
                  <a:lnTo>
                    <a:pt x="1042662" y="1236614"/>
                  </a:lnTo>
                  <a:lnTo>
                    <a:pt x="1053512" y="1249055"/>
                  </a:lnTo>
                  <a:lnTo>
                    <a:pt x="1064097" y="1261495"/>
                  </a:lnTo>
                  <a:lnTo>
                    <a:pt x="1074947" y="1274200"/>
                  </a:lnTo>
                  <a:lnTo>
                    <a:pt x="1085004" y="1286905"/>
                  </a:lnTo>
                  <a:lnTo>
                    <a:pt x="1094795" y="1299874"/>
                  </a:lnTo>
                  <a:lnTo>
                    <a:pt x="1104586" y="1312844"/>
                  </a:lnTo>
                  <a:lnTo>
                    <a:pt x="1113849" y="1325814"/>
                  </a:lnTo>
                  <a:lnTo>
                    <a:pt x="1123111" y="1339048"/>
                  </a:lnTo>
                  <a:lnTo>
                    <a:pt x="1131844" y="1352547"/>
                  </a:lnTo>
                  <a:lnTo>
                    <a:pt x="1140312" y="1366046"/>
                  </a:lnTo>
                  <a:lnTo>
                    <a:pt x="1148516" y="1379810"/>
                  </a:lnTo>
                  <a:lnTo>
                    <a:pt x="1156455" y="1393309"/>
                  </a:lnTo>
                  <a:lnTo>
                    <a:pt x="1163865" y="1407337"/>
                  </a:lnTo>
                  <a:lnTo>
                    <a:pt x="1171010" y="1421365"/>
                  </a:lnTo>
                  <a:lnTo>
                    <a:pt x="1177890" y="1435394"/>
                  </a:lnTo>
                  <a:lnTo>
                    <a:pt x="1184506" y="1449951"/>
                  </a:lnTo>
                  <a:lnTo>
                    <a:pt x="1190593" y="1464509"/>
                  </a:lnTo>
                  <a:lnTo>
                    <a:pt x="1196415" y="1479332"/>
                  </a:lnTo>
                  <a:lnTo>
                    <a:pt x="1202237" y="1493889"/>
                  </a:lnTo>
                  <a:lnTo>
                    <a:pt x="1207265" y="1508976"/>
                  </a:lnTo>
                  <a:lnTo>
                    <a:pt x="1211499" y="1521946"/>
                  </a:lnTo>
                  <a:lnTo>
                    <a:pt x="1215204" y="1535710"/>
                  </a:lnTo>
                  <a:lnTo>
                    <a:pt x="1218644" y="1549473"/>
                  </a:lnTo>
                  <a:lnTo>
                    <a:pt x="1222349" y="1563767"/>
                  </a:lnTo>
                  <a:lnTo>
                    <a:pt x="1225525" y="1578854"/>
                  </a:lnTo>
                  <a:lnTo>
                    <a:pt x="1228436" y="1593676"/>
                  </a:lnTo>
                  <a:lnTo>
                    <a:pt x="1231347" y="1609028"/>
                  </a:lnTo>
                  <a:lnTo>
                    <a:pt x="1234258" y="1624909"/>
                  </a:lnTo>
                  <a:lnTo>
                    <a:pt x="1239286" y="1656407"/>
                  </a:lnTo>
                  <a:lnTo>
                    <a:pt x="1243785" y="1687640"/>
                  </a:lnTo>
                  <a:lnTo>
                    <a:pt x="1247490" y="1719137"/>
                  </a:lnTo>
                  <a:lnTo>
                    <a:pt x="1250930" y="1749576"/>
                  </a:lnTo>
                  <a:lnTo>
                    <a:pt x="1254899" y="1785838"/>
                  </a:lnTo>
                  <a:lnTo>
                    <a:pt x="1258075" y="1818659"/>
                  </a:lnTo>
                  <a:lnTo>
                    <a:pt x="1263103" y="1819189"/>
                  </a:lnTo>
                  <a:lnTo>
                    <a:pt x="1268131" y="1820247"/>
                  </a:lnTo>
                  <a:lnTo>
                    <a:pt x="1273159" y="1821571"/>
                  </a:lnTo>
                  <a:lnTo>
                    <a:pt x="1278187" y="1822894"/>
                  </a:lnTo>
                  <a:lnTo>
                    <a:pt x="1282950" y="1824218"/>
                  </a:lnTo>
                  <a:lnTo>
                    <a:pt x="1287714" y="1826335"/>
                  </a:lnTo>
                  <a:lnTo>
                    <a:pt x="1292477" y="1828188"/>
                  </a:lnTo>
                  <a:lnTo>
                    <a:pt x="1296976" y="1830570"/>
                  </a:lnTo>
                  <a:lnTo>
                    <a:pt x="1301475" y="1832688"/>
                  </a:lnTo>
                  <a:lnTo>
                    <a:pt x="1305709" y="1835599"/>
                  </a:lnTo>
                  <a:lnTo>
                    <a:pt x="1309943" y="1838246"/>
                  </a:lnTo>
                  <a:lnTo>
                    <a:pt x="1313913" y="1841158"/>
                  </a:lnTo>
                  <a:lnTo>
                    <a:pt x="1317882" y="1844334"/>
                  </a:lnTo>
                  <a:lnTo>
                    <a:pt x="1321852" y="1847510"/>
                  </a:lnTo>
                  <a:lnTo>
                    <a:pt x="1325028" y="1850951"/>
                  </a:lnTo>
                  <a:lnTo>
                    <a:pt x="1328732" y="1854657"/>
                  </a:lnTo>
                  <a:lnTo>
                    <a:pt x="1331908" y="1858627"/>
                  </a:lnTo>
                  <a:lnTo>
                    <a:pt x="1335084" y="1862597"/>
                  </a:lnTo>
                  <a:lnTo>
                    <a:pt x="1337995" y="1866568"/>
                  </a:lnTo>
                  <a:lnTo>
                    <a:pt x="1340906" y="1870538"/>
                  </a:lnTo>
                  <a:lnTo>
                    <a:pt x="1343287" y="1874773"/>
                  </a:lnTo>
                  <a:lnTo>
                    <a:pt x="1345669" y="1879273"/>
                  </a:lnTo>
                  <a:lnTo>
                    <a:pt x="1347786" y="1883772"/>
                  </a:lnTo>
                  <a:lnTo>
                    <a:pt x="1349903" y="1888537"/>
                  </a:lnTo>
                  <a:lnTo>
                    <a:pt x="1351491" y="1893301"/>
                  </a:lnTo>
                  <a:lnTo>
                    <a:pt x="1353344" y="1898065"/>
                  </a:lnTo>
                  <a:lnTo>
                    <a:pt x="1354402" y="1903359"/>
                  </a:lnTo>
                  <a:lnTo>
                    <a:pt x="1355460" y="1908388"/>
                  </a:lnTo>
                  <a:lnTo>
                    <a:pt x="1356254" y="1913417"/>
                  </a:lnTo>
                  <a:lnTo>
                    <a:pt x="1356784" y="1918711"/>
                  </a:lnTo>
                  <a:lnTo>
                    <a:pt x="1357313" y="1924004"/>
                  </a:lnTo>
                  <a:lnTo>
                    <a:pt x="1357313" y="1929298"/>
                  </a:lnTo>
                  <a:lnTo>
                    <a:pt x="1357313" y="1934857"/>
                  </a:lnTo>
                  <a:lnTo>
                    <a:pt x="1356784" y="1940944"/>
                  </a:lnTo>
                  <a:lnTo>
                    <a:pt x="1356254" y="1946503"/>
                  </a:lnTo>
                  <a:lnTo>
                    <a:pt x="1355196" y="1951797"/>
                  </a:lnTo>
                  <a:lnTo>
                    <a:pt x="1354137" y="1957355"/>
                  </a:lnTo>
                  <a:lnTo>
                    <a:pt x="1352285" y="1962913"/>
                  </a:lnTo>
                  <a:lnTo>
                    <a:pt x="1350697" y="1967942"/>
                  </a:lnTo>
                  <a:lnTo>
                    <a:pt x="1348845" y="1972971"/>
                  </a:lnTo>
                  <a:lnTo>
                    <a:pt x="1346463" y="1978000"/>
                  </a:lnTo>
                  <a:lnTo>
                    <a:pt x="1344081" y="1982765"/>
                  </a:lnTo>
                  <a:lnTo>
                    <a:pt x="1341435" y="1987529"/>
                  </a:lnTo>
                  <a:lnTo>
                    <a:pt x="1338259" y="1992029"/>
                  </a:lnTo>
                  <a:lnTo>
                    <a:pt x="1335348" y="1996529"/>
                  </a:lnTo>
                  <a:lnTo>
                    <a:pt x="1331908" y="2000764"/>
                  </a:lnTo>
                  <a:lnTo>
                    <a:pt x="1328468" y="2004734"/>
                  </a:lnTo>
                  <a:lnTo>
                    <a:pt x="1324498" y="2008704"/>
                  </a:lnTo>
                  <a:lnTo>
                    <a:pt x="1321058" y="2012410"/>
                  </a:lnTo>
                  <a:lnTo>
                    <a:pt x="1316824" y="2015851"/>
                  </a:lnTo>
                  <a:lnTo>
                    <a:pt x="1312590" y="2019292"/>
                  </a:lnTo>
                  <a:lnTo>
                    <a:pt x="1308091" y="2022468"/>
                  </a:lnTo>
                  <a:lnTo>
                    <a:pt x="1303592" y="2025115"/>
                  </a:lnTo>
                  <a:lnTo>
                    <a:pt x="1299093" y="2028026"/>
                  </a:lnTo>
                  <a:lnTo>
                    <a:pt x="1294065" y="2030408"/>
                  </a:lnTo>
                  <a:lnTo>
                    <a:pt x="1289302" y="2032791"/>
                  </a:lnTo>
                  <a:lnTo>
                    <a:pt x="1284009" y="2034643"/>
                  </a:lnTo>
                  <a:lnTo>
                    <a:pt x="1278716" y="2036496"/>
                  </a:lnTo>
                  <a:lnTo>
                    <a:pt x="1273424" y="2038084"/>
                  </a:lnTo>
                  <a:lnTo>
                    <a:pt x="1268131" y="2039143"/>
                  </a:lnTo>
                  <a:lnTo>
                    <a:pt x="1262574" y="2040466"/>
                  </a:lnTo>
                  <a:lnTo>
                    <a:pt x="1257016" y="2040996"/>
                  </a:lnTo>
                  <a:lnTo>
                    <a:pt x="1251194" y="2041525"/>
                  </a:lnTo>
                  <a:lnTo>
                    <a:pt x="1245372" y="2041525"/>
                  </a:lnTo>
                  <a:lnTo>
                    <a:pt x="111941" y="2041525"/>
                  </a:lnTo>
                  <a:lnTo>
                    <a:pt x="106119" y="2041525"/>
                  </a:lnTo>
                  <a:lnTo>
                    <a:pt x="100561" y="2040996"/>
                  </a:lnTo>
                  <a:lnTo>
                    <a:pt x="94739" y="2040466"/>
                  </a:lnTo>
                  <a:lnTo>
                    <a:pt x="89447" y="2039143"/>
                  </a:lnTo>
                  <a:lnTo>
                    <a:pt x="83889" y="2038084"/>
                  </a:lnTo>
                  <a:lnTo>
                    <a:pt x="78861" y="2036496"/>
                  </a:lnTo>
                  <a:lnTo>
                    <a:pt x="73569" y="2034643"/>
                  </a:lnTo>
                  <a:lnTo>
                    <a:pt x="68540" y="2032791"/>
                  </a:lnTo>
                  <a:lnTo>
                    <a:pt x="63248" y="2030408"/>
                  </a:lnTo>
                  <a:lnTo>
                    <a:pt x="58484" y="2028026"/>
                  </a:lnTo>
                  <a:lnTo>
                    <a:pt x="53721" y="2025115"/>
                  </a:lnTo>
                  <a:lnTo>
                    <a:pt x="49222" y="2022468"/>
                  </a:lnTo>
                  <a:lnTo>
                    <a:pt x="44988" y="2019292"/>
                  </a:lnTo>
                  <a:lnTo>
                    <a:pt x="40754" y="2015851"/>
                  </a:lnTo>
                  <a:lnTo>
                    <a:pt x="36784" y="2012410"/>
                  </a:lnTo>
                  <a:lnTo>
                    <a:pt x="32815" y="2008704"/>
                  </a:lnTo>
                  <a:lnTo>
                    <a:pt x="29110" y="2004734"/>
                  </a:lnTo>
                  <a:lnTo>
                    <a:pt x="25405" y="2000764"/>
                  </a:lnTo>
                  <a:lnTo>
                    <a:pt x="22229" y="1996529"/>
                  </a:lnTo>
                  <a:lnTo>
                    <a:pt x="19054" y="1992029"/>
                  </a:lnTo>
                  <a:lnTo>
                    <a:pt x="16143" y="1987529"/>
                  </a:lnTo>
                  <a:lnTo>
                    <a:pt x="13232" y="1982765"/>
                  </a:lnTo>
                  <a:lnTo>
                    <a:pt x="11115" y="1978000"/>
                  </a:lnTo>
                  <a:lnTo>
                    <a:pt x="8733" y="1972971"/>
                  </a:lnTo>
                  <a:lnTo>
                    <a:pt x="6881" y="1967942"/>
                  </a:lnTo>
                  <a:lnTo>
                    <a:pt x="5028" y="1962913"/>
                  </a:lnTo>
                  <a:lnTo>
                    <a:pt x="3440" y="1957355"/>
                  </a:lnTo>
                  <a:lnTo>
                    <a:pt x="2117" y="1951797"/>
                  </a:lnTo>
                  <a:lnTo>
                    <a:pt x="1323" y="1946503"/>
                  </a:lnTo>
                  <a:lnTo>
                    <a:pt x="529" y="1940944"/>
                  </a:lnTo>
                  <a:lnTo>
                    <a:pt x="265" y="1934857"/>
                  </a:lnTo>
                  <a:lnTo>
                    <a:pt x="0" y="1929298"/>
                  </a:lnTo>
                  <a:lnTo>
                    <a:pt x="265" y="1924004"/>
                  </a:lnTo>
                  <a:lnTo>
                    <a:pt x="529" y="1918711"/>
                  </a:lnTo>
                  <a:lnTo>
                    <a:pt x="1059" y="1913417"/>
                  </a:lnTo>
                  <a:lnTo>
                    <a:pt x="1852" y="1908388"/>
                  </a:lnTo>
                  <a:lnTo>
                    <a:pt x="2911" y="1903359"/>
                  </a:lnTo>
                  <a:lnTo>
                    <a:pt x="4499" y="1898065"/>
                  </a:lnTo>
                  <a:lnTo>
                    <a:pt x="5822" y="1893301"/>
                  </a:lnTo>
                  <a:lnTo>
                    <a:pt x="7674" y="1888537"/>
                  </a:lnTo>
                  <a:lnTo>
                    <a:pt x="9791" y="1883772"/>
                  </a:lnTo>
                  <a:lnTo>
                    <a:pt x="11644" y="1879273"/>
                  </a:lnTo>
                  <a:lnTo>
                    <a:pt x="14290" y="1874773"/>
                  </a:lnTo>
                  <a:lnTo>
                    <a:pt x="16672" y="1870538"/>
                  </a:lnTo>
                  <a:lnTo>
                    <a:pt x="19583" y="1866568"/>
                  </a:lnTo>
                  <a:lnTo>
                    <a:pt x="22229" y="1862597"/>
                  </a:lnTo>
                  <a:lnTo>
                    <a:pt x="25405" y="1858627"/>
                  </a:lnTo>
                  <a:lnTo>
                    <a:pt x="28845" y="1854657"/>
                  </a:lnTo>
                  <a:lnTo>
                    <a:pt x="32285" y="1850951"/>
                  </a:lnTo>
                  <a:lnTo>
                    <a:pt x="35726" y="1847510"/>
                  </a:lnTo>
                  <a:lnTo>
                    <a:pt x="39431" y="1844334"/>
                  </a:lnTo>
                  <a:lnTo>
                    <a:pt x="43400" y="1841158"/>
                  </a:lnTo>
                  <a:lnTo>
                    <a:pt x="47634" y="1838246"/>
                  </a:lnTo>
                  <a:lnTo>
                    <a:pt x="51604" y="1835599"/>
                  </a:lnTo>
                  <a:lnTo>
                    <a:pt x="56103" y="1832688"/>
                  </a:lnTo>
                  <a:lnTo>
                    <a:pt x="60601" y="1830570"/>
                  </a:lnTo>
                  <a:lnTo>
                    <a:pt x="65100" y="1828188"/>
                  </a:lnTo>
                  <a:lnTo>
                    <a:pt x="69599" y="1826335"/>
                  </a:lnTo>
                  <a:lnTo>
                    <a:pt x="74362" y="1824218"/>
                  </a:lnTo>
                  <a:lnTo>
                    <a:pt x="79391" y="1822894"/>
                  </a:lnTo>
                  <a:lnTo>
                    <a:pt x="84154" y="1821571"/>
                  </a:lnTo>
                  <a:lnTo>
                    <a:pt x="89182" y="1820247"/>
                  </a:lnTo>
                  <a:lnTo>
                    <a:pt x="94210" y="1819189"/>
                  </a:lnTo>
                  <a:lnTo>
                    <a:pt x="99503" y="1818659"/>
                  </a:lnTo>
                  <a:lnTo>
                    <a:pt x="103737" y="1775516"/>
                  </a:lnTo>
                  <a:lnTo>
                    <a:pt x="106383" y="1751694"/>
                  </a:lnTo>
                  <a:lnTo>
                    <a:pt x="108765" y="1727078"/>
                  </a:lnTo>
                  <a:lnTo>
                    <a:pt x="112205" y="1701668"/>
                  </a:lnTo>
                  <a:lnTo>
                    <a:pt x="115646" y="1675993"/>
                  </a:lnTo>
                  <a:lnTo>
                    <a:pt x="119615" y="1650319"/>
                  </a:lnTo>
                  <a:lnTo>
                    <a:pt x="123585" y="1624909"/>
                  </a:lnTo>
                  <a:lnTo>
                    <a:pt x="126231" y="1609028"/>
                  </a:lnTo>
                  <a:lnTo>
                    <a:pt x="129142" y="1593676"/>
                  </a:lnTo>
                  <a:lnTo>
                    <a:pt x="132053" y="1578854"/>
                  </a:lnTo>
                  <a:lnTo>
                    <a:pt x="135228" y="1563767"/>
                  </a:lnTo>
                  <a:lnTo>
                    <a:pt x="138669" y="1549473"/>
                  </a:lnTo>
                  <a:lnTo>
                    <a:pt x="142374" y="1535710"/>
                  </a:lnTo>
                  <a:lnTo>
                    <a:pt x="146343" y="1521946"/>
                  </a:lnTo>
                  <a:lnTo>
                    <a:pt x="150313" y="1508976"/>
                  </a:lnTo>
                  <a:lnTo>
                    <a:pt x="155605" y="1493889"/>
                  </a:lnTo>
                  <a:lnTo>
                    <a:pt x="161163" y="1479332"/>
                  </a:lnTo>
                  <a:lnTo>
                    <a:pt x="166985" y="1464509"/>
                  </a:lnTo>
                  <a:lnTo>
                    <a:pt x="173071" y="1449951"/>
                  </a:lnTo>
                  <a:lnTo>
                    <a:pt x="179687" y="1435394"/>
                  </a:lnTo>
                  <a:lnTo>
                    <a:pt x="186568" y="1421365"/>
                  </a:lnTo>
                  <a:lnTo>
                    <a:pt x="193713" y="1407337"/>
                  </a:lnTo>
                  <a:lnTo>
                    <a:pt x="201387" y="1393309"/>
                  </a:lnTo>
                  <a:lnTo>
                    <a:pt x="209062" y="1379810"/>
                  </a:lnTo>
                  <a:lnTo>
                    <a:pt x="217265" y="1366046"/>
                  </a:lnTo>
                  <a:lnTo>
                    <a:pt x="225734" y="1352547"/>
                  </a:lnTo>
                  <a:lnTo>
                    <a:pt x="234467" y="1339048"/>
                  </a:lnTo>
                  <a:lnTo>
                    <a:pt x="243729" y="1325814"/>
                  </a:lnTo>
                  <a:lnTo>
                    <a:pt x="252991" y="1312844"/>
                  </a:lnTo>
                  <a:lnTo>
                    <a:pt x="262783" y="1299874"/>
                  </a:lnTo>
                  <a:lnTo>
                    <a:pt x="272574" y="1286905"/>
                  </a:lnTo>
                  <a:lnTo>
                    <a:pt x="282630" y="1274200"/>
                  </a:lnTo>
                  <a:lnTo>
                    <a:pt x="293216" y="1261495"/>
                  </a:lnTo>
                  <a:lnTo>
                    <a:pt x="304066" y="1249055"/>
                  </a:lnTo>
                  <a:lnTo>
                    <a:pt x="314916" y="1236614"/>
                  </a:lnTo>
                  <a:lnTo>
                    <a:pt x="326295" y="1224174"/>
                  </a:lnTo>
                  <a:lnTo>
                    <a:pt x="337674" y="1211734"/>
                  </a:lnTo>
                  <a:lnTo>
                    <a:pt x="349583" y="1199558"/>
                  </a:lnTo>
                  <a:lnTo>
                    <a:pt x="361756" y="1187118"/>
                  </a:lnTo>
                  <a:lnTo>
                    <a:pt x="374194" y="1174678"/>
                  </a:lnTo>
                  <a:lnTo>
                    <a:pt x="386896" y="1162767"/>
                  </a:lnTo>
                  <a:lnTo>
                    <a:pt x="399864" y="1150327"/>
                  </a:lnTo>
                  <a:lnTo>
                    <a:pt x="413095" y="1137886"/>
                  </a:lnTo>
                  <a:lnTo>
                    <a:pt x="440617" y="1113271"/>
                  </a:lnTo>
                  <a:lnTo>
                    <a:pt x="468933" y="1088125"/>
                  </a:lnTo>
                  <a:lnTo>
                    <a:pt x="469198" y="1087331"/>
                  </a:lnTo>
                  <a:lnTo>
                    <a:pt x="470786" y="1083890"/>
                  </a:lnTo>
                  <a:lnTo>
                    <a:pt x="472374" y="1079126"/>
                  </a:lnTo>
                  <a:lnTo>
                    <a:pt x="473961" y="1073303"/>
                  </a:lnTo>
                  <a:lnTo>
                    <a:pt x="475814" y="1066156"/>
                  </a:lnTo>
                  <a:lnTo>
                    <a:pt x="478460" y="1054510"/>
                  </a:lnTo>
                  <a:lnTo>
                    <a:pt x="479519" y="1049746"/>
                  </a:lnTo>
                  <a:lnTo>
                    <a:pt x="480577" y="1044982"/>
                  </a:lnTo>
                  <a:lnTo>
                    <a:pt x="481371" y="1039952"/>
                  </a:lnTo>
                  <a:lnTo>
                    <a:pt x="481900" y="1033865"/>
                  </a:lnTo>
                  <a:lnTo>
                    <a:pt x="482165" y="1026718"/>
                  </a:lnTo>
                  <a:lnTo>
                    <a:pt x="482430" y="1017719"/>
                  </a:lnTo>
                  <a:lnTo>
                    <a:pt x="482430" y="1010308"/>
                  </a:lnTo>
                  <a:lnTo>
                    <a:pt x="482165" y="1005279"/>
                  </a:lnTo>
                  <a:lnTo>
                    <a:pt x="481636" y="1001838"/>
                  </a:lnTo>
                  <a:lnTo>
                    <a:pt x="481106" y="999455"/>
                  </a:lnTo>
                  <a:lnTo>
                    <a:pt x="479254" y="994426"/>
                  </a:lnTo>
                  <a:lnTo>
                    <a:pt x="478460" y="990456"/>
                  </a:lnTo>
                  <a:lnTo>
                    <a:pt x="477402" y="984633"/>
                  </a:lnTo>
                  <a:lnTo>
                    <a:pt x="476343" y="978810"/>
                  </a:lnTo>
                  <a:lnTo>
                    <a:pt x="475549" y="973516"/>
                  </a:lnTo>
                  <a:lnTo>
                    <a:pt x="472903" y="964517"/>
                  </a:lnTo>
                  <a:lnTo>
                    <a:pt x="470786" y="957900"/>
                  </a:lnTo>
                  <a:lnTo>
                    <a:pt x="468933" y="953665"/>
                  </a:lnTo>
                  <a:lnTo>
                    <a:pt x="440617" y="928520"/>
                  </a:lnTo>
                  <a:lnTo>
                    <a:pt x="413095" y="903904"/>
                  </a:lnTo>
                  <a:lnTo>
                    <a:pt x="399864" y="891463"/>
                  </a:lnTo>
                  <a:lnTo>
                    <a:pt x="386896" y="879288"/>
                  </a:lnTo>
                  <a:lnTo>
                    <a:pt x="374194" y="866848"/>
                  </a:lnTo>
                  <a:lnTo>
                    <a:pt x="361756" y="854407"/>
                  </a:lnTo>
                  <a:lnTo>
                    <a:pt x="349583" y="841967"/>
                  </a:lnTo>
                  <a:lnTo>
                    <a:pt x="337674" y="829792"/>
                  </a:lnTo>
                  <a:lnTo>
                    <a:pt x="326295" y="817351"/>
                  </a:lnTo>
                  <a:lnTo>
                    <a:pt x="314916" y="804911"/>
                  </a:lnTo>
                  <a:lnTo>
                    <a:pt x="304066" y="792736"/>
                  </a:lnTo>
                  <a:lnTo>
                    <a:pt x="293216" y="780031"/>
                  </a:lnTo>
                  <a:lnTo>
                    <a:pt x="282630" y="767590"/>
                  </a:lnTo>
                  <a:lnTo>
                    <a:pt x="272574" y="754885"/>
                  </a:lnTo>
                  <a:lnTo>
                    <a:pt x="262783" y="742180"/>
                  </a:lnTo>
                  <a:lnTo>
                    <a:pt x="252991" y="728946"/>
                  </a:lnTo>
                  <a:lnTo>
                    <a:pt x="243729" y="715712"/>
                  </a:lnTo>
                  <a:lnTo>
                    <a:pt x="234467" y="702478"/>
                  </a:lnTo>
                  <a:lnTo>
                    <a:pt x="225734" y="689243"/>
                  </a:lnTo>
                  <a:lnTo>
                    <a:pt x="217265" y="675480"/>
                  </a:lnTo>
                  <a:lnTo>
                    <a:pt x="209062" y="661981"/>
                  </a:lnTo>
                  <a:lnTo>
                    <a:pt x="201387" y="648217"/>
                  </a:lnTo>
                  <a:lnTo>
                    <a:pt x="193713" y="634188"/>
                  </a:lnTo>
                  <a:lnTo>
                    <a:pt x="186568" y="620160"/>
                  </a:lnTo>
                  <a:lnTo>
                    <a:pt x="179687" y="606132"/>
                  </a:lnTo>
                  <a:lnTo>
                    <a:pt x="173071" y="591839"/>
                  </a:lnTo>
                  <a:lnTo>
                    <a:pt x="166985" y="577016"/>
                  </a:lnTo>
                  <a:lnTo>
                    <a:pt x="161163" y="562458"/>
                  </a:lnTo>
                  <a:lnTo>
                    <a:pt x="155605" y="547636"/>
                  </a:lnTo>
                  <a:lnTo>
                    <a:pt x="150313" y="532814"/>
                  </a:lnTo>
                  <a:lnTo>
                    <a:pt x="146343" y="519579"/>
                  </a:lnTo>
                  <a:lnTo>
                    <a:pt x="142374" y="506080"/>
                  </a:lnTo>
                  <a:lnTo>
                    <a:pt x="138669" y="492052"/>
                  </a:lnTo>
                  <a:lnTo>
                    <a:pt x="135228" y="477759"/>
                  </a:lnTo>
                  <a:lnTo>
                    <a:pt x="132053" y="462936"/>
                  </a:lnTo>
                  <a:lnTo>
                    <a:pt x="129142" y="447849"/>
                  </a:lnTo>
                  <a:lnTo>
                    <a:pt x="126231" y="432762"/>
                  </a:lnTo>
                  <a:lnTo>
                    <a:pt x="123585" y="416881"/>
                  </a:lnTo>
                  <a:lnTo>
                    <a:pt x="118292" y="385648"/>
                  </a:lnTo>
                  <a:lnTo>
                    <a:pt x="113793" y="353886"/>
                  </a:lnTo>
                  <a:lnTo>
                    <a:pt x="110088" y="322653"/>
                  </a:lnTo>
                  <a:lnTo>
                    <a:pt x="106383" y="292214"/>
                  </a:lnTo>
                  <a:lnTo>
                    <a:pt x="102678" y="255952"/>
                  </a:lnTo>
                  <a:lnTo>
                    <a:pt x="99503" y="223131"/>
                  </a:lnTo>
                  <a:lnTo>
                    <a:pt x="94210" y="222337"/>
                  </a:lnTo>
                  <a:lnTo>
                    <a:pt x="89182" y="221543"/>
                  </a:lnTo>
                  <a:lnTo>
                    <a:pt x="84154" y="220219"/>
                  </a:lnTo>
                  <a:lnTo>
                    <a:pt x="79391" y="218896"/>
                  </a:lnTo>
                  <a:lnTo>
                    <a:pt x="74362" y="217308"/>
                  </a:lnTo>
                  <a:lnTo>
                    <a:pt x="69599" y="215455"/>
                  </a:lnTo>
                  <a:lnTo>
                    <a:pt x="65100" y="213602"/>
                  </a:lnTo>
                  <a:lnTo>
                    <a:pt x="60601" y="211220"/>
                  </a:lnTo>
                  <a:lnTo>
                    <a:pt x="56103" y="208838"/>
                  </a:lnTo>
                  <a:lnTo>
                    <a:pt x="51604" y="206191"/>
                  </a:lnTo>
                  <a:lnTo>
                    <a:pt x="47634" y="203544"/>
                  </a:lnTo>
                  <a:lnTo>
                    <a:pt x="43400" y="200368"/>
                  </a:lnTo>
                  <a:lnTo>
                    <a:pt x="39431" y="197191"/>
                  </a:lnTo>
                  <a:lnTo>
                    <a:pt x="35726" y="194280"/>
                  </a:lnTo>
                  <a:lnTo>
                    <a:pt x="32285" y="190574"/>
                  </a:lnTo>
                  <a:lnTo>
                    <a:pt x="28845" y="186869"/>
                  </a:lnTo>
                  <a:lnTo>
                    <a:pt x="25405" y="183163"/>
                  </a:lnTo>
                  <a:lnTo>
                    <a:pt x="22229" y="179193"/>
                  </a:lnTo>
                  <a:lnTo>
                    <a:pt x="19583" y="174958"/>
                  </a:lnTo>
                  <a:lnTo>
                    <a:pt x="16672" y="171252"/>
                  </a:lnTo>
                  <a:lnTo>
                    <a:pt x="14290" y="166753"/>
                  </a:lnTo>
                  <a:lnTo>
                    <a:pt x="11644" y="162253"/>
                  </a:lnTo>
                  <a:lnTo>
                    <a:pt x="9791" y="157753"/>
                  </a:lnTo>
                  <a:lnTo>
                    <a:pt x="7674" y="152989"/>
                  </a:lnTo>
                  <a:lnTo>
                    <a:pt x="5822" y="148225"/>
                  </a:lnTo>
                  <a:lnTo>
                    <a:pt x="4499" y="143460"/>
                  </a:lnTo>
                  <a:lnTo>
                    <a:pt x="2911" y="138166"/>
                  </a:lnTo>
                  <a:lnTo>
                    <a:pt x="1852" y="133137"/>
                  </a:lnTo>
                  <a:lnTo>
                    <a:pt x="1059" y="128108"/>
                  </a:lnTo>
                  <a:lnTo>
                    <a:pt x="529" y="122815"/>
                  </a:lnTo>
                  <a:lnTo>
                    <a:pt x="265" y="117786"/>
                  </a:lnTo>
                  <a:lnTo>
                    <a:pt x="0" y="112227"/>
                  </a:lnTo>
                  <a:lnTo>
                    <a:pt x="265" y="106404"/>
                  </a:lnTo>
                  <a:lnTo>
                    <a:pt x="529" y="100846"/>
                  </a:lnTo>
                  <a:lnTo>
                    <a:pt x="1323" y="95287"/>
                  </a:lnTo>
                  <a:lnTo>
                    <a:pt x="2117" y="89729"/>
                  </a:lnTo>
                  <a:lnTo>
                    <a:pt x="3440" y="84435"/>
                  </a:lnTo>
                  <a:lnTo>
                    <a:pt x="5028" y="78877"/>
                  </a:lnTo>
                  <a:lnTo>
                    <a:pt x="6881" y="73583"/>
                  </a:lnTo>
                  <a:lnTo>
                    <a:pt x="8733" y="68554"/>
                  </a:lnTo>
                  <a:lnTo>
                    <a:pt x="11115" y="63525"/>
                  </a:lnTo>
                  <a:lnTo>
                    <a:pt x="13232" y="58761"/>
                  </a:lnTo>
                  <a:lnTo>
                    <a:pt x="16143" y="53996"/>
                  </a:lnTo>
                  <a:lnTo>
                    <a:pt x="19054" y="49497"/>
                  </a:lnTo>
                  <a:lnTo>
                    <a:pt x="22229" y="45262"/>
                  </a:lnTo>
                  <a:lnTo>
                    <a:pt x="25405" y="41027"/>
                  </a:lnTo>
                  <a:lnTo>
                    <a:pt x="29110" y="36792"/>
                  </a:lnTo>
                  <a:lnTo>
                    <a:pt x="32815" y="32821"/>
                  </a:lnTo>
                  <a:lnTo>
                    <a:pt x="36784" y="29380"/>
                  </a:lnTo>
                  <a:lnTo>
                    <a:pt x="40754" y="25675"/>
                  </a:lnTo>
                  <a:lnTo>
                    <a:pt x="44988" y="22499"/>
                  </a:lnTo>
                  <a:lnTo>
                    <a:pt x="49222" y="19058"/>
                  </a:lnTo>
                  <a:lnTo>
                    <a:pt x="53721" y="16411"/>
                  </a:lnTo>
                  <a:lnTo>
                    <a:pt x="58484" y="13499"/>
                  </a:lnTo>
                  <a:lnTo>
                    <a:pt x="63248" y="11382"/>
                  </a:lnTo>
                  <a:lnTo>
                    <a:pt x="68540" y="9000"/>
                  </a:lnTo>
                  <a:lnTo>
                    <a:pt x="73569" y="6882"/>
                  </a:lnTo>
                  <a:lnTo>
                    <a:pt x="78861" y="5029"/>
                  </a:lnTo>
                  <a:lnTo>
                    <a:pt x="83889" y="3706"/>
                  </a:lnTo>
                  <a:lnTo>
                    <a:pt x="89447" y="2382"/>
                  </a:lnTo>
                  <a:lnTo>
                    <a:pt x="94739" y="1324"/>
                  </a:lnTo>
                  <a:lnTo>
                    <a:pt x="100561" y="530"/>
                  </a:lnTo>
                  <a:lnTo>
                    <a:pt x="106119" y="265"/>
                  </a:lnTo>
                  <a:lnTo>
                    <a:pt x="111941" y="0"/>
                  </a:lnTo>
                  <a:close/>
                </a:path>
              </a:pathLst>
            </a:custGeom>
            <a:solidFill>
              <a:schemeClr val="bg1"/>
            </a:solidFill>
            <a:ln>
              <a:noFill/>
            </a:ln>
            <a:effectLst>
              <a:outerShdw blurRad="203200" dist="127000" dir="8100000" algn="tr"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fontAlgn="auto"/>
              <a:endParaRPr lang="zh-CN" altLang="en-US" noProof="1">
                <a:solidFill>
                  <a:srgbClr val="FFFFFF"/>
                </a:solidFill>
              </a:endParaRPr>
            </a:p>
          </p:txBody>
        </p:sp>
      </p:grpSp>
      <p:grpSp>
        <p:nvGrpSpPr>
          <p:cNvPr id="7" name="组合 6"/>
          <p:cNvGrpSpPr/>
          <p:nvPr/>
        </p:nvGrpSpPr>
        <p:grpSpPr>
          <a:xfrm>
            <a:off x="10142538" y="2401888"/>
            <a:ext cx="1133475" cy="1133475"/>
            <a:chOff x="10142538" y="2401888"/>
            <a:chExt cx="1133475" cy="1133475"/>
          </a:xfrm>
        </p:grpSpPr>
        <p:sp>
          <p:nvSpPr>
            <p:cNvPr id="76" name="Oval 226"/>
            <p:cNvSpPr/>
            <p:nvPr/>
          </p:nvSpPr>
          <p:spPr>
            <a:xfrm>
              <a:off x="10142538" y="2401888"/>
              <a:ext cx="1133475" cy="1133475"/>
            </a:xfrm>
            <a:prstGeom prst="ellipse">
              <a:avLst/>
            </a:prstGeom>
            <a:solidFill>
              <a:srgbClr val="70AD47"/>
            </a:solidFill>
          </p:spPr>
          <p:style>
            <a:lnRef idx="3">
              <a:schemeClr val="lt1"/>
            </a:lnRef>
            <a:fillRef idx="1">
              <a:schemeClr val="accent5"/>
            </a:fillRef>
            <a:effectRef idx="1">
              <a:schemeClr val="accent5"/>
            </a:effectRef>
            <a:fontRef idx="minor">
              <a:schemeClr val="lt1"/>
            </a:fontRef>
          </p:style>
          <p:txBody>
            <a:bodyPr anchor="ctr"/>
            <a:lstStyle/>
            <a:p>
              <a:pPr algn="ctr" fontAlgn="auto"/>
              <a:endParaRPr lang="en-US" sz="1400" noProof="1"/>
            </a:p>
          </p:txBody>
        </p:sp>
        <p:sp>
          <p:nvSpPr>
            <p:cNvPr id="93" name="KSO_Shape"/>
            <p:cNvSpPr/>
            <p:nvPr/>
          </p:nvSpPr>
          <p:spPr bwMode="auto">
            <a:xfrm>
              <a:off x="10383838" y="2624138"/>
              <a:ext cx="688975" cy="688975"/>
            </a:xfrm>
            <a:custGeom>
              <a:avLst/>
              <a:gdLst>
                <a:gd name="T0" fmla="*/ 1524318 w 3543300"/>
                <a:gd name="T1" fmla="*/ 1132523 h 3617913"/>
                <a:gd name="T2" fmla="*/ 1313498 w 3543300"/>
                <a:gd name="T3" fmla="*/ 1253173 h 3617913"/>
                <a:gd name="T4" fmla="*/ 1155382 w 3543300"/>
                <a:gd name="T5" fmla="*/ 1435418 h 3617913"/>
                <a:gd name="T6" fmla="*/ 1066122 w 3543300"/>
                <a:gd name="T7" fmla="*/ 1663327 h 3617913"/>
                <a:gd name="T8" fmla="*/ 1059774 w 3543300"/>
                <a:gd name="T9" fmla="*/ 1918696 h 3617913"/>
                <a:gd name="T10" fmla="*/ 1138484 w 3543300"/>
                <a:gd name="T11" fmla="*/ 2152467 h 3617913"/>
                <a:gd name="T12" fmla="*/ 1287651 w 3543300"/>
                <a:gd name="T13" fmla="*/ 2342088 h 3617913"/>
                <a:gd name="T14" fmla="*/ 1491724 w 3543300"/>
                <a:gd name="T15" fmla="*/ 2472632 h 3617913"/>
                <a:gd name="T16" fmla="*/ 1734517 w 3543300"/>
                <a:gd name="T17" fmla="*/ 2528533 h 3617913"/>
                <a:gd name="T18" fmla="*/ 1985879 w 3543300"/>
                <a:gd name="T19" fmla="*/ 2496771 h 3617913"/>
                <a:gd name="T20" fmla="*/ 2202647 w 3543300"/>
                <a:gd name="T21" fmla="*/ 2386238 h 3617913"/>
                <a:gd name="T22" fmla="*/ 2368635 w 3543300"/>
                <a:gd name="T23" fmla="*/ 2211863 h 3617913"/>
                <a:gd name="T24" fmla="*/ 2469244 w 3543300"/>
                <a:gd name="T25" fmla="*/ 1988891 h 3617913"/>
                <a:gd name="T26" fmla="*/ 2487969 w 3543300"/>
                <a:gd name="T27" fmla="*/ 1735110 h 3617913"/>
                <a:gd name="T28" fmla="*/ 2420685 w 3543300"/>
                <a:gd name="T29" fmla="*/ 1496257 h 3617913"/>
                <a:gd name="T30" fmla="*/ 2280920 w 3543300"/>
                <a:gd name="T31" fmla="*/ 1299528 h 3617913"/>
                <a:gd name="T32" fmla="*/ 2083752 w 3543300"/>
                <a:gd name="T33" fmla="*/ 1159510 h 3617913"/>
                <a:gd name="T34" fmla="*/ 1845310 w 3543300"/>
                <a:gd name="T35" fmla="*/ 1092518 h 3617913"/>
                <a:gd name="T36" fmla="*/ 1957705 w 3543300"/>
                <a:gd name="T37" fmla="*/ 6985 h 3617913"/>
                <a:gd name="T38" fmla="*/ 2011998 w 3543300"/>
                <a:gd name="T39" fmla="*/ 89217 h 3617913"/>
                <a:gd name="T40" fmla="*/ 2341562 w 3543300"/>
                <a:gd name="T41" fmla="*/ 485457 h 3617913"/>
                <a:gd name="T42" fmla="*/ 2646362 w 3543300"/>
                <a:gd name="T43" fmla="*/ 240665 h 3617913"/>
                <a:gd name="T44" fmla="*/ 2970848 w 3543300"/>
                <a:gd name="T45" fmla="*/ 446087 h 3617913"/>
                <a:gd name="T46" fmla="*/ 2979738 w 3543300"/>
                <a:gd name="T47" fmla="*/ 554990 h 3617913"/>
                <a:gd name="T48" fmla="*/ 2996248 w 3543300"/>
                <a:gd name="T49" fmla="*/ 1049655 h 3617913"/>
                <a:gd name="T50" fmla="*/ 3393440 w 3543300"/>
                <a:gd name="T51" fmla="*/ 1051243 h 3617913"/>
                <a:gd name="T52" fmla="*/ 3542030 w 3543300"/>
                <a:gd name="T53" fmla="*/ 1406843 h 3617913"/>
                <a:gd name="T54" fmla="*/ 3490278 w 3543300"/>
                <a:gd name="T55" fmla="*/ 1502728 h 3617913"/>
                <a:gd name="T56" fmla="*/ 3210242 w 3543300"/>
                <a:gd name="T57" fmla="*/ 1889125 h 3617913"/>
                <a:gd name="T58" fmla="*/ 3529330 w 3543300"/>
                <a:gd name="T59" fmla="*/ 2149158 h 3617913"/>
                <a:gd name="T60" fmla="*/ 3442335 w 3543300"/>
                <a:gd name="T61" fmla="*/ 2520315 h 3617913"/>
                <a:gd name="T62" fmla="*/ 3346450 w 3543300"/>
                <a:gd name="T63" fmla="*/ 2572068 h 3617913"/>
                <a:gd name="T64" fmla="*/ 2905125 w 3543300"/>
                <a:gd name="T65" fmla="*/ 2698115 h 3617913"/>
                <a:gd name="T66" fmla="*/ 2994025 w 3543300"/>
                <a:gd name="T67" fmla="*/ 3108643 h 3617913"/>
                <a:gd name="T68" fmla="*/ 2709228 w 3543300"/>
                <a:gd name="T69" fmla="*/ 3363913 h 3617913"/>
                <a:gd name="T70" fmla="*/ 2600325 w 3543300"/>
                <a:gd name="T71" fmla="*/ 3355023 h 3617913"/>
                <a:gd name="T72" fmla="*/ 2193608 w 3543300"/>
                <a:gd name="T73" fmla="*/ 3187066 h 3617913"/>
                <a:gd name="T74" fmla="*/ 2005012 w 3543300"/>
                <a:gd name="T75" fmla="*/ 3563621 h 3617913"/>
                <a:gd name="T76" fmla="*/ 1620520 w 3543300"/>
                <a:gd name="T77" fmla="*/ 3617913 h 3617913"/>
                <a:gd name="T78" fmla="*/ 1535430 w 3543300"/>
                <a:gd name="T79" fmla="*/ 3555366 h 3617913"/>
                <a:gd name="T80" fmla="*/ 1324928 w 3543300"/>
                <a:gd name="T81" fmla="*/ 3179128 h 3617913"/>
                <a:gd name="T82" fmla="*/ 935990 w 3543300"/>
                <a:gd name="T83" fmla="*/ 3361056 h 3617913"/>
                <a:gd name="T84" fmla="*/ 830262 w 3543300"/>
                <a:gd name="T85" fmla="*/ 3361056 h 3617913"/>
                <a:gd name="T86" fmla="*/ 550545 w 3543300"/>
                <a:gd name="T87" fmla="*/ 3100071 h 3617913"/>
                <a:gd name="T88" fmla="*/ 638492 w 3543300"/>
                <a:gd name="T89" fmla="*/ 2698115 h 3617913"/>
                <a:gd name="T90" fmla="*/ 196850 w 3543300"/>
                <a:gd name="T91" fmla="*/ 2572068 h 3617913"/>
                <a:gd name="T92" fmla="*/ 101282 w 3543300"/>
                <a:gd name="T93" fmla="*/ 2520315 h 3617913"/>
                <a:gd name="T94" fmla="*/ 13970 w 3543300"/>
                <a:gd name="T95" fmla="*/ 2149158 h 3617913"/>
                <a:gd name="T96" fmla="*/ 334962 w 3543300"/>
                <a:gd name="T97" fmla="*/ 1915478 h 3617913"/>
                <a:gd name="T98" fmla="*/ 57467 w 3543300"/>
                <a:gd name="T99" fmla="*/ 1504633 h 3617913"/>
                <a:gd name="T100" fmla="*/ 635 w 3543300"/>
                <a:gd name="T101" fmla="*/ 1411288 h 3617913"/>
                <a:gd name="T102" fmla="*/ 134620 w 3543300"/>
                <a:gd name="T103" fmla="*/ 1058863 h 3617913"/>
                <a:gd name="T104" fmla="*/ 520382 w 3543300"/>
                <a:gd name="T105" fmla="*/ 1095375 h 3617913"/>
                <a:gd name="T106" fmla="*/ 742632 w 3543300"/>
                <a:gd name="T107" fmla="*/ 801052 h 3617913"/>
                <a:gd name="T108" fmla="*/ 558482 w 3543300"/>
                <a:gd name="T109" fmla="*/ 467677 h 3617913"/>
                <a:gd name="T110" fmla="*/ 862648 w 3543300"/>
                <a:gd name="T111" fmla="*/ 242252 h 3617913"/>
                <a:gd name="T112" fmla="*/ 955040 w 3543300"/>
                <a:gd name="T113" fmla="*/ 276542 h 3617913"/>
                <a:gd name="T114" fmla="*/ 1452245 w 3543300"/>
                <a:gd name="T115" fmla="*/ 404177 h 3617913"/>
                <a:gd name="T116" fmla="*/ 1557655 w 3543300"/>
                <a:gd name="T117" fmla="*/ 26352 h 3617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43300" h="3617913">
                  <a:moveTo>
                    <a:pt x="1752918" y="1088708"/>
                  </a:moveTo>
                  <a:lnTo>
                    <a:pt x="1734502" y="1089660"/>
                  </a:lnTo>
                  <a:lnTo>
                    <a:pt x="1716088" y="1090613"/>
                  </a:lnTo>
                  <a:lnTo>
                    <a:pt x="1697990" y="1092518"/>
                  </a:lnTo>
                  <a:lnTo>
                    <a:pt x="1679892" y="1094423"/>
                  </a:lnTo>
                  <a:lnTo>
                    <a:pt x="1662112" y="1097280"/>
                  </a:lnTo>
                  <a:lnTo>
                    <a:pt x="1644332" y="1100138"/>
                  </a:lnTo>
                  <a:lnTo>
                    <a:pt x="1626552" y="1103630"/>
                  </a:lnTo>
                  <a:lnTo>
                    <a:pt x="1608772" y="1107440"/>
                  </a:lnTo>
                  <a:lnTo>
                    <a:pt x="1591628" y="1111568"/>
                  </a:lnTo>
                  <a:lnTo>
                    <a:pt x="1574800" y="1116013"/>
                  </a:lnTo>
                  <a:lnTo>
                    <a:pt x="1557338" y="1121093"/>
                  </a:lnTo>
                  <a:lnTo>
                    <a:pt x="1540828" y="1126490"/>
                  </a:lnTo>
                  <a:lnTo>
                    <a:pt x="1524318" y="1132523"/>
                  </a:lnTo>
                  <a:lnTo>
                    <a:pt x="1507808" y="1138555"/>
                  </a:lnTo>
                  <a:lnTo>
                    <a:pt x="1491615" y="1145223"/>
                  </a:lnTo>
                  <a:lnTo>
                    <a:pt x="1475422" y="1152525"/>
                  </a:lnTo>
                  <a:lnTo>
                    <a:pt x="1459548" y="1159510"/>
                  </a:lnTo>
                  <a:lnTo>
                    <a:pt x="1443672" y="1167448"/>
                  </a:lnTo>
                  <a:lnTo>
                    <a:pt x="1428432" y="1175703"/>
                  </a:lnTo>
                  <a:lnTo>
                    <a:pt x="1413192" y="1183958"/>
                  </a:lnTo>
                  <a:lnTo>
                    <a:pt x="1398270" y="1193165"/>
                  </a:lnTo>
                  <a:lnTo>
                    <a:pt x="1383665" y="1202055"/>
                  </a:lnTo>
                  <a:lnTo>
                    <a:pt x="1368742" y="1211898"/>
                  </a:lnTo>
                  <a:lnTo>
                    <a:pt x="1354772" y="1221740"/>
                  </a:lnTo>
                  <a:lnTo>
                    <a:pt x="1340485" y="1231900"/>
                  </a:lnTo>
                  <a:lnTo>
                    <a:pt x="1327150" y="1242378"/>
                  </a:lnTo>
                  <a:lnTo>
                    <a:pt x="1313498" y="1253173"/>
                  </a:lnTo>
                  <a:lnTo>
                    <a:pt x="1300480" y="1264285"/>
                  </a:lnTo>
                  <a:lnTo>
                    <a:pt x="1287462" y="1275715"/>
                  </a:lnTo>
                  <a:lnTo>
                    <a:pt x="1274762" y="1287463"/>
                  </a:lnTo>
                  <a:lnTo>
                    <a:pt x="1262380" y="1299528"/>
                  </a:lnTo>
                  <a:lnTo>
                    <a:pt x="1250315" y="1311910"/>
                  </a:lnTo>
                  <a:lnTo>
                    <a:pt x="1238568" y="1324928"/>
                  </a:lnTo>
                  <a:lnTo>
                    <a:pt x="1227138" y="1337628"/>
                  </a:lnTo>
                  <a:lnTo>
                    <a:pt x="1215708" y="1350645"/>
                  </a:lnTo>
                  <a:lnTo>
                    <a:pt x="1205230" y="1364298"/>
                  </a:lnTo>
                  <a:lnTo>
                    <a:pt x="1194752" y="1377950"/>
                  </a:lnTo>
                  <a:lnTo>
                    <a:pt x="1183958" y="1392238"/>
                  </a:lnTo>
                  <a:lnTo>
                    <a:pt x="1174432" y="1406525"/>
                  </a:lnTo>
                  <a:lnTo>
                    <a:pt x="1164908" y="1420813"/>
                  </a:lnTo>
                  <a:lnTo>
                    <a:pt x="1155382" y="1435418"/>
                  </a:lnTo>
                  <a:lnTo>
                    <a:pt x="1146810" y="1450340"/>
                  </a:lnTo>
                  <a:lnTo>
                    <a:pt x="1138391" y="1465309"/>
                  </a:lnTo>
                  <a:lnTo>
                    <a:pt x="1130549" y="1480376"/>
                  </a:lnTo>
                  <a:lnTo>
                    <a:pt x="1122615" y="1496257"/>
                  </a:lnTo>
                  <a:lnTo>
                    <a:pt x="1114998" y="1512138"/>
                  </a:lnTo>
                  <a:lnTo>
                    <a:pt x="1108333" y="1528337"/>
                  </a:lnTo>
                  <a:lnTo>
                    <a:pt x="1101668" y="1544536"/>
                  </a:lnTo>
                  <a:lnTo>
                    <a:pt x="1095321" y="1561052"/>
                  </a:lnTo>
                  <a:lnTo>
                    <a:pt x="1089608" y="1577568"/>
                  </a:lnTo>
                  <a:lnTo>
                    <a:pt x="1083895" y="1594402"/>
                  </a:lnTo>
                  <a:lnTo>
                    <a:pt x="1079134" y="1611554"/>
                  </a:lnTo>
                  <a:lnTo>
                    <a:pt x="1074056" y="1628388"/>
                  </a:lnTo>
                  <a:lnTo>
                    <a:pt x="1069931" y="1646175"/>
                  </a:lnTo>
                  <a:lnTo>
                    <a:pt x="1066122" y="1663327"/>
                  </a:lnTo>
                  <a:lnTo>
                    <a:pt x="1062948" y="1681114"/>
                  </a:lnTo>
                  <a:lnTo>
                    <a:pt x="1059774" y="1698901"/>
                  </a:lnTo>
                  <a:lnTo>
                    <a:pt x="1057553" y="1717005"/>
                  </a:lnTo>
                  <a:lnTo>
                    <a:pt x="1055331" y="1735110"/>
                  </a:lnTo>
                  <a:lnTo>
                    <a:pt x="1053744" y="1753532"/>
                  </a:lnTo>
                  <a:lnTo>
                    <a:pt x="1052792" y="1771319"/>
                  </a:lnTo>
                  <a:lnTo>
                    <a:pt x="1051840" y="1790376"/>
                  </a:lnTo>
                  <a:lnTo>
                    <a:pt x="1051523" y="1808798"/>
                  </a:lnTo>
                  <a:lnTo>
                    <a:pt x="1051840" y="1827221"/>
                  </a:lnTo>
                  <a:lnTo>
                    <a:pt x="1052792" y="1845960"/>
                  </a:lnTo>
                  <a:lnTo>
                    <a:pt x="1053744" y="1864065"/>
                  </a:lnTo>
                  <a:lnTo>
                    <a:pt x="1055331" y="1882487"/>
                  </a:lnTo>
                  <a:lnTo>
                    <a:pt x="1057553" y="1900592"/>
                  </a:lnTo>
                  <a:lnTo>
                    <a:pt x="1059774" y="1918696"/>
                  </a:lnTo>
                  <a:lnTo>
                    <a:pt x="1062948" y="1936483"/>
                  </a:lnTo>
                  <a:lnTo>
                    <a:pt x="1066122" y="1953952"/>
                  </a:lnTo>
                  <a:lnTo>
                    <a:pt x="1069931" y="1971739"/>
                  </a:lnTo>
                  <a:lnTo>
                    <a:pt x="1074056" y="1988891"/>
                  </a:lnTo>
                  <a:lnTo>
                    <a:pt x="1079134" y="2006043"/>
                  </a:lnTo>
                  <a:lnTo>
                    <a:pt x="1083895" y="2022877"/>
                  </a:lnTo>
                  <a:lnTo>
                    <a:pt x="1089608" y="2039711"/>
                  </a:lnTo>
                  <a:lnTo>
                    <a:pt x="1095321" y="2056545"/>
                  </a:lnTo>
                  <a:lnTo>
                    <a:pt x="1101668" y="2073061"/>
                  </a:lnTo>
                  <a:lnTo>
                    <a:pt x="1108333" y="2089260"/>
                  </a:lnTo>
                  <a:lnTo>
                    <a:pt x="1114998" y="2105459"/>
                  </a:lnTo>
                  <a:lnTo>
                    <a:pt x="1122615" y="2121022"/>
                  </a:lnTo>
                  <a:lnTo>
                    <a:pt x="1130549" y="2136904"/>
                  </a:lnTo>
                  <a:lnTo>
                    <a:pt x="1138484" y="2152467"/>
                  </a:lnTo>
                  <a:lnTo>
                    <a:pt x="1147053" y="2167395"/>
                  </a:lnTo>
                  <a:lnTo>
                    <a:pt x="1155622" y="2182641"/>
                  </a:lnTo>
                  <a:lnTo>
                    <a:pt x="1165144" y="2197252"/>
                  </a:lnTo>
                  <a:lnTo>
                    <a:pt x="1174665" y="2211863"/>
                  </a:lnTo>
                  <a:lnTo>
                    <a:pt x="1184186" y="2225838"/>
                  </a:lnTo>
                  <a:lnTo>
                    <a:pt x="1194977" y="2240131"/>
                  </a:lnTo>
                  <a:lnTo>
                    <a:pt x="1205450" y="2253789"/>
                  </a:lnTo>
                  <a:lnTo>
                    <a:pt x="1215924" y="2267129"/>
                  </a:lnTo>
                  <a:lnTo>
                    <a:pt x="1227349" y="2280469"/>
                  </a:lnTo>
                  <a:lnTo>
                    <a:pt x="1238775" y="2293174"/>
                  </a:lnTo>
                  <a:lnTo>
                    <a:pt x="1250518" y="2305879"/>
                  </a:lnTo>
                  <a:lnTo>
                    <a:pt x="1262578" y="2318267"/>
                  </a:lnTo>
                  <a:lnTo>
                    <a:pt x="1274956" y="2330336"/>
                  </a:lnTo>
                  <a:lnTo>
                    <a:pt x="1287651" y="2342088"/>
                  </a:lnTo>
                  <a:lnTo>
                    <a:pt x="1300663" y="2353840"/>
                  </a:lnTo>
                  <a:lnTo>
                    <a:pt x="1313676" y="2364640"/>
                  </a:lnTo>
                  <a:lnTo>
                    <a:pt x="1327323" y="2375756"/>
                  </a:lnTo>
                  <a:lnTo>
                    <a:pt x="1340653" y="2386238"/>
                  </a:lnTo>
                  <a:lnTo>
                    <a:pt x="1354935" y="2396402"/>
                  </a:lnTo>
                  <a:lnTo>
                    <a:pt x="1368899" y="2406566"/>
                  </a:lnTo>
                  <a:lnTo>
                    <a:pt x="1383816" y="2415777"/>
                  </a:lnTo>
                  <a:lnTo>
                    <a:pt x="1398415" y="2424988"/>
                  </a:lnTo>
                  <a:lnTo>
                    <a:pt x="1413332" y="2433882"/>
                  </a:lnTo>
                  <a:lnTo>
                    <a:pt x="1428566" y="2442775"/>
                  </a:lnTo>
                  <a:lnTo>
                    <a:pt x="1443800" y="2450398"/>
                  </a:lnTo>
                  <a:lnTo>
                    <a:pt x="1459669" y="2458339"/>
                  </a:lnTo>
                  <a:lnTo>
                    <a:pt x="1475538" y="2465644"/>
                  </a:lnTo>
                  <a:lnTo>
                    <a:pt x="1491724" y="2472632"/>
                  </a:lnTo>
                  <a:lnTo>
                    <a:pt x="1507910" y="2479619"/>
                  </a:lnTo>
                  <a:lnTo>
                    <a:pt x="1524414" y="2485654"/>
                  </a:lnTo>
                  <a:lnTo>
                    <a:pt x="1540917" y="2491689"/>
                  </a:lnTo>
                  <a:lnTo>
                    <a:pt x="1557421" y="2496771"/>
                  </a:lnTo>
                  <a:lnTo>
                    <a:pt x="1574877" y="2502171"/>
                  </a:lnTo>
                  <a:lnTo>
                    <a:pt x="1591698" y="2506617"/>
                  </a:lnTo>
                  <a:lnTo>
                    <a:pt x="1608836" y="2510746"/>
                  </a:lnTo>
                  <a:lnTo>
                    <a:pt x="1626609" y="2514876"/>
                  </a:lnTo>
                  <a:lnTo>
                    <a:pt x="1644382" y="2518369"/>
                  </a:lnTo>
                  <a:lnTo>
                    <a:pt x="1662155" y="2520910"/>
                  </a:lnTo>
                  <a:lnTo>
                    <a:pt x="1679928" y="2523451"/>
                  </a:lnTo>
                  <a:lnTo>
                    <a:pt x="1698019" y="2525675"/>
                  </a:lnTo>
                  <a:lnTo>
                    <a:pt x="1716109" y="2527263"/>
                  </a:lnTo>
                  <a:lnTo>
                    <a:pt x="1734517" y="2528533"/>
                  </a:lnTo>
                  <a:lnTo>
                    <a:pt x="1752925" y="2529169"/>
                  </a:lnTo>
                  <a:lnTo>
                    <a:pt x="1771967" y="2529169"/>
                  </a:lnTo>
                  <a:lnTo>
                    <a:pt x="1790375" y="2529169"/>
                  </a:lnTo>
                  <a:lnTo>
                    <a:pt x="1808783" y="2528533"/>
                  </a:lnTo>
                  <a:lnTo>
                    <a:pt x="1827191" y="2527263"/>
                  </a:lnTo>
                  <a:lnTo>
                    <a:pt x="1845281" y="2525675"/>
                  </a:lnTo>
                  <a:lnTo>
                    <a:pt x="1863372" y="2523451"/>
                  </a:lnTo>
                  <a:lnTo>
                    <a:pt x="1881145" y="2520910"/>
                  </a:lnTo>
                  <a:lnTo>
                    <a:pt x="1898918" y="2518369"/>
                  </a:lnTo>
                  <a:lnTo>
                    <a:pt x="1916691" y="2514876"/>
                  </a:lnTo>
                  <a:lnTo>
                    <a:pt x="1934464" y="2510746"/>
                  </a:lnTo>
                  <a:lnTo>
                    <a:pt x="1951602" y="2506617"/>
                  </a:lnTo>
                  <a:lnTo>
                    <a:pt x="1969058" y="2502171"/>
                  </a:lnTo>
                  <a:lnTo>
                    <a:pt x="1985879" y="2496771"/>
                  </a:lnTo>
                  <a:lnTo>
                    <a:pt x="2002383" y="2491689"/>
                  </a:lnTo>
                  <a:lnTo>
                    <a:pt x="2019204" y="2485654"/>
                  </a:lnTo>
                  <a:lnTo>
                    <a:pt x="2035390" y="2479619"/>
                  </a:lnTo>
                  <a:lnTo>
                    <a:pt x="2051894" y="2472632"/>
                  </a:lnTo>
                  <a:lnTo>
                    <a:pt x="2067762" y="2465644"/>
                  </a:lnTo>
                  <a:lnTo>
                    <a:pt x="2083631" y="2458339"/>
                  </a:lnTo>
                  <a:lnTo>
                    <a:pt x="2099500" y="2450398"/>
                  </a:lnTo>
                  <a:lnTo>
                    <a:pt x="2114734" y="2442775"/>
                  </a:lnTo>
                  <a:lnTo>
                    <a:pt x="2129968" y="2433882"/>
                  </a:lnTo>
                  <a:lnTo>
                    <a:pt x="2144885" y="2424988"/>
                  </a:lnTo>
                  <a:lnTo>
                    <a:pt x="2159484" y="2415777"/>
                  </a:lnTo>
                  <a:lnTo>
                    <a:pt x="2174401" y="2406566"/>
                  </a:lnTo>
                  <a:lnTo>
                    <a:pt x="2188683" y="2396402"/>
                  </a:lnTo>
                  <a:lnTo>
                    <a:pt x="2202647" y="2386238"/>
                  </a:lnTo>
                  <a:lnTo>
                    <a:pt x="2215977" y="2375756"/>
                  </a:lnTo>
                  <a:lnTo>
                    <a:pt x="2229624" y="2364640"/>
                  </a:lnTo>
                  <a:lnTo>
                    <a:pt x="2242637" y="2353840"/>
                  </a:lnTo>
                  <a:lnTo>
                    <a:pt x="2255966" y="2342088"/>
                  </a:lnTo>
                  <a:lnTo>
                    <a:pt x="2268344" y="2330336"/>
                  </a:lnTo>
                  <a:lnTo>
                    <a:pt x="2280722" y="2318267"/>
                  </a:lnTo>
                  <a:lnTo>
                    <a:pt x="2292782" y="2305879"/>
                  </a:lnTo>
                  <a:lnTo>
                    <a:pt x="2304525" y="2293174"/>
                  </a:lnTo>
                  <a:lnTo>
                    <a:pt x="2315951" y="2280469"/>
                  </a:lnTo>
                  <a:lnTo>
                    <a:pt x="2327376" y="2267129"/>
                  </a:lnTo>
                  <a:lnTo>
                    <a:pt x="2338167" y="2253789"/>
                  </a:lnTo>
                  <a:lnTo>
                    <a:pt x="2348958" y="2240131"/>
                  </a:lnTo>
                  <a:lnTo>
                    <a:pt x="2359114" y="2225838"/>
                  </a:lnTo>
                  <a:lnTo>
                    <a:pt x="2368635" y="2211863"/>
                  </a:lnTo>
                  <a:lnTo>
                    <a:pt x="2378156" y="2197252"/>
                  </a:lnTo>
                  <a:lnTo>
                    <a:pt x="2387678" y="2182641"/>
                  </a:lnTo>
                  <a:lnTo>
                    <a:pt x="2396247" y="2167395"/>
                  </a:lnTo>
                  <a:lnTo>
                    <a:pt x="2404816" y="2152467"/>
                  </a:lnTo>
                  <a:lnTo>
                    <a:pt x="2412750" y="2136904"/>
                  </a:lnTo>
                  <a:lnTo>
                    <a:pt x="2420685" y="2121022"/>
                  </a:lnTo>
                  <a:lnTo>
                    <a:pt x="2428302" y="2105459"/>
                  </a:lnTo>
                  <a:lnTo>
                    <a:pt x="2434967" y="2089260"/>
                  </a:lnTo>
                  <a:lnTo>
                    <a:pt x="2441632" y="2073061"/>
                  </a:lnTo>
                  <a:lnTo>
                    <a:pt x="2447979" y="2056545"/>
                  </a:lnTo>
                  <a:lnTo>
                    <a:pt x="2453692" y="2039711"/>
                  </a:lnTo>
                  <a:lnTo>
                    <a:pt x="2459405" y="2022877"/>
                  </a:lnTo>
                  <a:lnTo>
                    <a:pt x="2464166" y="2006043"/>
                  </a:lnTo>
                  <a:lnTo>
                    <a:pt x="2469244" y="1988891"/>
                  </a:lnTo>
                  <a:lnTo>
                    <a:pt x="2473370" y="1971739"/>
                  </a:lnTo>
                  <a:lnTo>
                    <a:pt x="2477178" y="1953952"/>
                  </a:lnTo>
                  <a:lnTo>
                    <a:pt x="2480352" y="1936483"/>
                  </a:lnTo>
                  <a:lnTo>
                    <a:pt x="2483526" y="1918696"/>
                  </a:lnTo>
                  <a:lnTo>
                    <a:pt x="2486064" y="1900592"/>
                  </a:lnTo>
                  <a:lnTo>
                    <a:pt x="2487969" y="1882487"/>
                  </a:lnTo>
                  <a:lnTo>
                    <a:pt x="2489556" y="1864065"/>
                  </a:lnTo>
                  <a:lnTo>
                    <a:pt x="2490508" y="1845960"/>
                  </a:lnTo>
                  <a:lnTo>
                    <a:pt x="2491460" y="1827221"/>
                  </a:lnTo>
                  <a:lnTo>
                    <a:pt x="2491777" y="1808798"/>
                  </a:lnTo>
                  <a:lnTo>
                    <a:pt x="2491460" y="1790376"/>
                  </a:lnTo>
                  <a:lnTo>
                    <a:pt x="2490508" y="1771319"/>
                  </a:lnTo>
                  <a:lnTo>
                    <a:pt x="2489556" y="1753532"/>
                  </a:lnTo>
                  <a:lnTo>
                    <a:pt x="2487969" y="1735110"/>
                  </a:lnTo>
                  <a:lnTo>
                    <a:pt x="2486064" y="1717005"/>
                  </a:lnTo>
                  <a:lnTo>
                    <a:pt x="2483526" y="1698901"/>
                  </a:lnTo>
                  <a:lnTo>
                    <a:pt x="2480352" y="1681114"/>
                  </a:lnTo>
                  <a:lnTo>
                    <a:pt x="2477178" y="1663327"/>
                  </a:lnTo>
                  <a:lnTo>
                    <a:pt x="2473370" y="1646175"/>
                  </a:lnTo>
                  <a:lnTo>
                    <a:pt x="2469244" y="1628388"/>
                  </a:lnTo>
                  <a:lnTo>
                    <a:pt x="2464166" y="1611554"/>
                  </a:lnTo>
                  <a:lnTo>
                    <a:pt x="2459405" y="1594402"/>
                  </a:lnTo>
                  <a:lnTo>
                    <a:pt x="2453692" y="1577568"/>
                  </a:lnTo>
                  <a:lnTo>
                    <a:pt x="2447979" y="1561052"/>
                  </a:lnTo>
                  <a:lnTo>
                    <a:pt x="2441632" y="1544536"/>
                  </a:lnTo>
                  <a:lnTo>
                    <a:pt x="2434967" y="1528337"/>
                  </a:lnTo>
                  <a:lnTo>
                    <a:pt x="2428302" y="1512138"/>
                  </a:lnTo>
                  <a:lnTo>
                    <a:pt x="2420685" y="1496257"/>
                  </a:lnTo>
                  <a:lnTo>
                    <a:pt x="2412750" y="1480376"/>
                  </a:lnTo>
                  <a:lnTo>
                    <a:pt x="2404909" y="1465308"/>
                  </a:lnTo>
                  <a:lnTo>
                    <a:pt x="2396490" y="1450340"/>
                  </a:lnTo>
                  <a:lnTo>
                    <a:pt x="2387918" y="1435418"/>
                  </a:lnTo>
                  <a:lnTo>
                    <a:pt x="2378392" y="1420813"/>
                  </a:lnTo>
                  <a:lnTo>
                    <a:pt x="2368868" y="1406525"/>
                  </a:lnTo>
                  <a:lnTo>
                    <a:pt x="2359342" y="1392238"/>
                  </a:lnTo>
                  <a:lnTo>
                    <a:pt x="2349182" y="1377950"/>
                  </a:lnTo>
                  <a:lnTo>
                    <a:pt x="2338388" y="1364298"/>
                  </a:lnTo>
                  <a:lnTo>
                    <a:pt x="2327592" y="1350645"/>
                  </a:lnTo>
                  <a:lnTo>
                    <a:pt x="2316162" y="1337628"/>
                  </a:lnTo>
                  <a:lnTo>
                    <a:pt x="2304732" y="1324928"/>
                  </a:lnTo>
                  <a:lnTo>
                    <a:pt x="2292985" y="1311910"/>
                  </a:lnTo>
                  <a:lnTo>
                    <a:pt x="2280920" y="1299528"/>
                  </a:lnTo>
                  <a:lnTo>
                    <a:pt x="2268538" y="1287463"/>
                  </a:lnTo>
                  <a:lnTo>
                    <a:pt x="2256155" y="1275715"/>
                  </a:lnTo>
                  <a:lnTo>
                    <a:pt x="2242820" y="1264285"/>
                  </a:lnTo>
                  <a:lnTo>
                    <a:pt x="2229802" y="1253173"/>
                  </a:lnTo>
                  <a:lnTo>
                    <a:pt x="2216150" y="1242378"/>
                  </a:lnTo>
                  <a:lnTo>
                    <a:pt x="2202815" y="1231900"/>
                  </a:lnTo>
                  <a:lnTo>
                    <a:pt x="2188845" y="1221740"/>
                  </a:lnTo>
                  <a:lnTo>
                    <a:pt x="2174558" y="1211898"/>
                  </a:lnTo>
                  <a:lnTo>
                    <a:pt x="2159635" y="1202055"/>
                  </a:lnTo>
                  <a:lnTo>
                    <a:pt x="2145030" y="1193165"/>
                  </a:lnTo>
                  <a:lnTo>
                    <a:pt x="2130108" y="1183958"/>
                  </a:lnTo>
                  <a:lnTo>
                    <a:pt x="2114868" y="1175703"/>
                  </a:lnTo>
                  <a:lnTo>
                    <a:pt x="2099628" y="1167448"/>
                  </a:lnTo>
                  <a:lnTo>
                    <a:pt x="2083752" y="1159510"/>
                  </a:lnTo>
                  <a:lnTo>
                    <a:pt x="2067878" y="1152525"/>
                  </a:lnTo>
                  <a:lnTo>
                    <a:pt x="2052002" y="1145223"/>
                  </a:lnTo>
                  <a:lnTo>
                    <a:pt x="2035492" y="1138555"/>
                  </a:lnTo>
                  <a:lnTo>
                    <a:pt x="2019300" y="1132523"/>
                  </a:lnTo>
                  <a:lnTo>
                    <a:pt x="2002472" y="1126490"/>
                  </a:lnTo>
                  <a:lnTo>
                    <a:pt x="1985962" y="1121093"/>
                  </a:lnTo>
                  <a:lnTo>
                    <a:pt x="1969135" y="1116013"/>
                  </a:lnTo>
                  <a:lnTo>
                    <a:pt x="1951672" y="1111568"/>
                  </a:lnTo>
                  <a:lnTo>
                    <a:pt x="1934528" y="1107440"/>
                  </a:lnTo>
                  <a:lnTo>
                    <a:pt x="1916748" y="1103630"/>
                  </a:lnTo>
                  <a:lnTo>
                    <a:pt x="1898968" y="1100138"/>
                  </a:lnTo>
                  <a:lnTo>
                    <a:pt x="1881188" y="1097280"/>
                  </a:lnTo>
                  <a:lnTo>
                    <a:pt x="1863408" y="1094423"/>
                  </a:lnTo>
                  <a:lnTo>
                    <a:pt x="1845310" y="1092518"/>
                  </a:lnTo>
                  <a:lnTo>
                    <a:pt x="1827212" y="1090613"/>
                  </a:lnTo>
                  <a:lnTo>
                    <a:pt x="1808798" y="1089660"/>
                  </a:lnTo>
                  <a:lnTo>
                    <a:pt x="1790382" y="1088708"/>
                  </a:lnTo>
                  <a:lnTo>
                    <a:pt x="1771968" y="1088708"/>
                  </a:lnTo>
                  <a:lnTo>
                    <a:pt x="1752918" y="1088708"/>
                  </a:lnTo>
                  <a:close/>
                  <a:moveTo>
                    <a:pt x="1615758" y="0"/>
                  </a:moveTo>
                  <a:lnTo>
                    <a:pt x="1620520" y="0"/>
                  </a:lnTo>
                  <a:lnTo>
                    <a:pt x="1922780" y="0"/>
                  </a:lnTo>
                  <a:lnTo>
                    <a:pt x="1927225" y="0"/>
                  </a:lnTo>
                  <a:lnTo>
                    <a:pt x="1931670" y="317"/>
                  </a:lnTo>
                  <a:lnTo>
                    <a:pt x="1936115" y="952"/>
                  </a:lnTo>
                  <a:lnTo>
                    <a:pt x="1940878" y="1905"/>
                  </a:lnTo>
                  <a:lnTo>
                    <a:pt x="1949450" y="4127"/>
                  </a:lnTo>
                  <a:lnTo>
                    <a:pt x="1957705" y="6985"/>
                  </a:lnTo>
                  <a:lnTo>
                    <a:pt x="1965325" y="10795"/>
                  </a:lnTo>
                  <a:lnTo>
                    <a:pt x="1972628" y="14922"/>
                  </a:lnTo>
                  <a:lnTo>
                    <a:pt x="1979612" y="20320"/>
                  </a:lnTo>
                  <a:lnTo>
                    <a:pt x="1985962" y="26035"/>
                  </a:lnTo>
                  <a:lnTo>
                    <a:pt x="1991678" y="32385"/>
                  </a:lnTo>
                  <a:lnTo>
                    <a:pt x="1996758" y="39052"/>
                  </a:lnTo>
                  <a:lnTo>
                    <a:pt x="2001202" y="46672"/>
                  </a:lnTo>
                  <a:lnTo>
                    <a:pt x="2005012" y="54610"/>
                  </a:lnTo>
                  <a:lnTo>
                    <a:pt x="2007870" y="62230"/>
                  </a:lnTo>
                  <a:lnTo>
                    <a:pt x="2010092" y="71120"/>
                  </a:lnTo>
                  <a:lnTo>
                    <a:pt x="2010728" y="75565"/>
                  </a:lnTo>
                  <a:lnTo>
                    <a:pt x="2011362" y="80010"/>
                  </a:lnTo>
                  <a:lnTo>
                    <a:pt x="2011998" y="84455"/>
                  </a:lnTo>
                  <a:lnTo>
                    <a:pt x="2011998" y="89217"/>
                  </a:lnTo>
                  <a:lnTo>
                    <a:pt x="2011998" y="388620"/>
                  </a:lnTo>
                  <a:lnTo>
                    <a:pt x="2038350" y="393065"/>
                  </a:lnTo>
                  <a:lnTo>
                    <a:pt x="2064702" y="398462"/>
                  </a:lnTo>
                  <a:lnTo>
                    <a:pt x="2091055" y="404177"/>
                  </a:lnTo>
                  <a:lnTo>
                    <a:pt x="2116772" y="410210"/>
                  </a:lnTo>
                  <a:lnTo>
                    <a:pt x="2142490" y="416877"/>
                  </a:lnTo>
                  <a:lnTo>
                    <a:pt x="2167890" y="423545"/>
                  </a:lnTo>
                  <a:lnTo>
                    <a:pt x="2193608" y="431165"/>
                  </a:lnTo>
                  <a:lnTo>
                    <a:pt x="2218690" y="439102"/>
                  </a:lnTo>
                  <a:lnTo>
                    <a:pt x="2243772" y="447675"/>
                  </a:lnTo>
                  <a:lnTo>
                    <a:pt x="2268538" y="456247"/>
                  </a:lnTo>
                  <a:lnTo>
                    <a:pt x="2292985" y="465772"/>
                  </a:lnTo>
                  <a:lnTo>
                    <a:pt x="2317432" y="475615"/>
                  </a:lnTo>
                  <a:lnTo>
                    <a:pt x="2341562" y="485457"/>
                  </a:lnTo>
                  <a:lnTo>
                    <a:pt x="2365692" y="496252"/>
                  </a:lnTo>
                  <a:lnTo>
                    <a:pt x="2388870" y="507047"/>
                  </a:lnTo>
                  <a:lnTo>
                    <a:pt x="2412682" y="518477"/>
                  </a:lnTo>
                  <a:lnTo>
                    <a:pt x="2588260" y="276542"/>
                  </a:lnTo>
                  <a:lnTo>
                    <a:pt x="2591435" y="272732"/>
                  </a:lnTo>
                  <a:lnTo>
                    <a:pt x="2593975" y="269240"/>
                  </a:lnTo>
                  <a:lnTo>
                    <a:pt x="2597468" y="266065"/>
                  </a:lnTo>
                  <a:lnTo>
                    <a:pt x="2600325" y="262890"/>
                  </a:lnTo>
                  <a:lnTo>
                    <a:pt x="2606992" y="257175"/>
                  </a:lnTo>
                  <a:lnTo>
                    <a:pt x="2614295" y="252412"/>
                  </a:lnTo>
                  <a:lnTo>
                    <a:pt x="2621915" y="248602"/>
                  </a:lnTo>
                  <a:lnTo>
                    <a:pt x="2629852" y="245110"/>
                  </a:lnTo>
                  <a:lnTo>
                    <a:pt x="2638108" y="242570"/>
                  </a:lnTo>
                  <a:lnTo>
                    <a:pt x="2646362" y="240665"/>
                  </a:lnTo>
                  <a:lnTo>
                    <a:pt x="2654935" y="240030"/>
                  </a:lnTo>
                  <a:lnTo>
                    <a:pt x="2663508" y="240030"/>
                  </a:lnTo>
                  <a:lnTo>
                    <a:pt x="2671762" y="240665"/>
                  </a:lnTo>
                  <a:lnTo>
                    <a:pt x="2680652" y="242252"/>
                  </a:lnTo>
                  <a:lnTo>
                    <a:pt x="2688908" y="244475"/>
                  </a:lnTo>
                  <a:lnTo>
                    <a:pt x="2697162" y="247967"/>
                  </a:lnTo>
                  <a:lnTo>
                    <a:pt x="2705100" y="251777"/>
                  </a:lnTo>
                  <a:lnTo>
                    <a:pt x="2709228" y="254317"/>
                  </a:lnTo>
                  <a:lnTo>
                    <a:pt x="2712720" y="256857"/>
                  </a:lnTo>
                  <a:lnTo>
                    <a:pt x="2957512" y="434022"/>
                  </a:lnTo>
                  <a:lnTo>
                    <a:pt x="2960688" y="437197"/>
                  </a:lnTo>
                  <a:lnTo>
                    <a:pt x="2964498" y="439737"/>
                  </a:lnTo>
                  <a:lnTo>
                    <a:pt x="2967672" y="443230"/>
                  </a:lnTo>
                  <a:lnTo>
                    <a:pt x="2970848" y="446087"/>
                  </a:lnTo>
                  <a:lnTo>
                    <a:pt x="2976245" y="453072"/>
                  </a:lnTo>
                  <a:lnTo>
                    <a:pt x="2981008" y="460375"/>
                  </a:lnTo>
                  <a:lnTo>
                    <a:pt x="2985452" y="467995"/>
                  </a:lnTo>
                  <a:lnTo>
                    <a:pt x="2988628" y="475932"/>
                  </a:lnTo>
                  <a:lnTo>
                    <a:pt x="2991168" y="484187"/>
                  </a:lnTo>
                  <a:lnTo>
                    <a:pt x="2992755" y="492442"/>
                  </a:lnTo>
                  <a:lnTo>
                    <a:pt x="2994025" y="501015"/>
                  </a:lnTo>
                  <a:lnTo>
                    <a:pt x="2994025" y="509270"/>
                  </a:lnTo>
                  <a:lnTo>
                    <a:pt x="2993072" y="518160"/>
                  </a:lnTo>
                  <a:lnTo>
                    <a:pt x="2991802" y="526732"/>
                  </a:lnTo>
                  <a:lnTo>
                    <a:pt x="2988945" y="534987"/>
                  </a:lnTo>
                  <a:lnTo>
                    <a:pt x="2986088" y="543242"/>
                  </a:lnTo>
                  <a:lnTo>
                    <a:pt x="2981960" y="551180"/>
                  </a:lnTo>
                  <a:lnTo>
                    <a:pt x="2979738" y="554990"/>
                  </a:lnTo>
                  <a:lnTo>
                    <a:pt x="2976880" y="558800"/>
                  </a:lnTo>
                  <a:lnTo>
                    <a:pt x="2800985" y="801052"/>
                  </a:lnTo>
                  <a:lnTo>
                    <a:pt x="2819082" y="819785"/>
                  </a:lnTo>
                  <a:lnTo>
                    <a:pt x="2837180" y="839470"/>
                  </a:lnTo>
                  <a:lnTo>
                    <a:pt x="2854642" y="858837"/>
                  </a:lnTo>
                  <a:lnTo>
                    <a:pt x="2871788" y="878840"/>
                  </a:lnTo>
                  <a:lnTo>
                    <a:pt x="2888615" y="899160"/>
                  </a:lnTo>
                  <a:lnTo>
                    <a:pt x="2905125" y="919797"/>
                  </a:lnTo>
                  <a:lnTo>
                    <a:pt x="2921318" y="940752"/>
                  </a:lnTo>
                  <a:lnTo>
                    <a:pt x="2937192" y="962025"/>
                  </a:lnTo>
                  <a:lnTo>
                    <a:pt x="2952432" y="983615"/>
                  </a:lnTo>
                  <a:lnTo>
                    <a:pt x="2967672" y="1005205"/>
                  </a:lnTo>
                  <a:lnTo>
                    <a:pt x="2981960" y="1027113"/>
                  </a:lnTo>
                  <a:lnTo>
                    <a:pt x="2996248" y="1049655"/>
                  </a:lnTo>
                  <a:lnTo>
                    <a:pt x="3010218" y="1072198"/>
                  </a:lnTo>
                  <a:lnTo>
                    <a:pt x="3023235" y="1095375"/>
                  </a:lnTo>
                  <a:lnTo>
                    <a:pt x="3036570" y="1118553"/>
                  </a:lnTo>
                  <a:lnTo>
                    <a:pt x="3048952" y="1142048"/>
                  </a:lnTo>
                  <a:lnTo>
                    <a:pt x="3333115" y="1049338"/>
                  </a:lnTo>
                  <a:lnTo>
                    <a:pt x="3337560" y="1048068"/>
                  </a:lnTo>
                  <a:lnTo>
                    <a:pt x="3342005" y="1047115"/>
                  </a:lnTo>
                  <a:lnTo>
                    <a:pt x="3346450" y="1046480"/>
                  </a:lnTo>
                  <a:lnTo>
                    <a:pt x="3350578" y="1045528"/>
                  </a:lnTo>
                  <a:lnTo>
                    <a:pt x="3359785" y="1044893"/>
                  </a:lnTo>
                  <a:lnTo>
                    <a:pt x="3368358" y="1045210"/>
                  </a:lnTo>
                  <a:lnTo>
                    <a:pt x="3376930" y="1046480"/>
                  </a:lnTo>
                  <a:lnTo>
                    <a:pt x="3385185" y="1048068"/>
                  </a:lnTo>
                  <a:lnTo>
                    <a:pt x="3393440" y="1051243"/>
                  </a:lnTo>
                  <a:lnTo>
                    <a:pt x="3401060" y="1054735"/>
                  </a:lnTo>
                  <a:lnTo>
                    <a:pt x="3408680" y="1058863"/>
                  </a:lnTo>
                  <a:lnTo>
                    <a:pt x="3415665" y="1063625"/>
                  </a:lnTo>
                  <a:lnTo>
                    <a:pt x="3422015" y="1069340"/>
                  </a:lnTo>
                  <a:lnTo>
                    <a:pt x="3428048" y="1075690"/>
                  </a:lnTo>
                  <a:lnTo>
                    <a:pt x="3433445" y="1082358"/>
                  </a:lnTo>
                  <a:lnTo>
                    <a:pt x="3438208" y="1089978"/>
                  </a:lnTo>
                  <a:lnTo>
                    <a:pt x="3442335" y="1097915"/>
                  </a:lnTo>
                  <a:lnTo>
                    <a:pt x="3443922" y="1102043"/>
                  </a:lnTo>
                  <a:lnTo>
                    <a:pt x="3445510" y="1106488"/>
                  </a:lnTo>
                  <a:lnTo>
                    <a:pt x="3538855" y="1393508"/>
                  </a:lnTo>
                  <a:lnTo>
                    <a:pt x="3539808" y="1397635"/>
                  </a:lnTo>
                  <a:lnTo>
                    <a:pt x="3541078" y="1402398"/>
                  </a:lnTo>
                  <a:lnTo>
                    <a:pt x="3542030" y="1406843"/>
                  </a:lnTo>
                  <a:lnTo>
                    <a:pt x="3542665" y="1411288"/>
                  </a:lnTo>
                  <a:lnTo>
                    <a:pt x="3543300" y="1419860"/>
                  </a:lnTo>
                  <a:lnTo>
                    <a:pt x="3542982" y="1428750"/>
                  </a:lnTo>
                  <a:lnTo>
                    <a:pt x="3541712" y="1437323"/>
                  </a:lnTo>
                  <a:lnTo>
                    <a:pt x="3539808" y="1445578"/>
                  </a:lnTo>
                  <a:lnTo>
                    <a:pt x="3537268" y="1453833"/>
                  </a:lnTo>
                  <a:lnTo>
                    <a:pt x="3533458" y="1461453"/>
                  </a:lnTo>
                  <a:lnTo>
                    <a:pt x="3529330" y="1468755"/>
                  </a:lnTo>
                  <a:lnTo>
                    <a:pt x="3524568" y="1476058"/>
                  </a:lnTo>
                  <a:lnTo>
                    <a:pt x="3518852" y="1482408"/>
                  </a:lnTo>
                  <a:lnTo>
                    <a:pt x="3512502" y="1488440"/>
                  </a:lnTo>
                  <a:lnTo>
                    <a:pt x="3505518" y="1494155"/>
                  </a:lnTo>
                  <a:lnTo>
                    <a:pt x="3498215" y="1498600"/>
                  </a:lnTo>
                  <a:lnTo>
                    <a:pt x="3490278" y="1502728"/>
                  </a:lnTo>
                  <a:lnTo>
                    <a:pt x="3486150" y="1504633"/>
                  </a:lnTo>
                  <a:lnTo>
                    <a:pt x="3481705" y="1506220"/>
                  </a:lnTo>
                  <a:lnTo>
                    <a:pt x="3197225" y="1598295"/>
                  </a:lnTo>
                  <a:lnTo>
                    <a:pt x="3200400" y="1624330"/>
                  </a:lnTo>
                  <a:lnTo>
                    <a:pt x="3203892" y="1650365"/>
                  </a:lnTo>
                  <a:lnTo>
                    <a:pt x="3206115" y="1676718"/>
                  </a:lnTo>
                  <a:lnTo>
                    <a:pt x="3208338" y="1703070"/>
                  </a:lnTo>
                  <a:lnTo>
                    <a:pt x="3210242" y="1729423"/>
                  </a:lnTo>
                  <a:lnTo>
                    <a:pt x="3211512" y="1755775"/>
                  </a:lnTo>
                  <a:lnTo>
                    <a:pt x="3212148" y="1782445"/>
                  </a:lnTo>
                  <a:lnTo>
                    <a:pt x="3212465" y="1809115"/>
                  </a:lnTo>
                  <a:lnTo>
                    <a:pt x="3212148" y="1835785"/>
                  </a:lnTo>
                  <a:lnTo>
                    <a:pt x="3211512" y="1862455"/>
                  </a:lnTo>
                  <a:lnTo>
                    <a:pt x="3210242" y="1889125"/>
                  </a:lnTo>
                  <a:lnTo>
                    <a:pt x="3208338" y="1915478"/>
                  </a:lnTo>
                  <a:lnTo>
                    <a:pt x="3206115" y="1941830"/>
                  </a:lnTo>
                  <a:lnTo>
                    <a:pt x="3203892" y="1967865"/>
                  </a:lnTo>
                  <a:lnTo>
                    <a:pt x="3200400" y="1993900"/>
                  </a:lnTo>
                  <a:lnTo>
                    <a:pt x="3197225" y="2019618"/>
                  </a:lnTo>
                  <a:lnTo>
                    <a:pt x="3481705" y="2112328"/>
                  </a:lnTo>
                  <a:lnTo>
                    <a:pt x="3486150" y="2113915"/>
                  </a:lnTo>
                  <a:lnTo>
                    <a:pt x="3490278" y="2115820"/>
                  </a:lnTo>
                  <a:lnTo>
                    <a:pt x="3498215" y="2119630"/>
                  </a:lnTo>
                  <a:lnTo>
                    <a:pt x="3505518" y="2124393"/>
                  </a:lnTo>
                  <a:lnTo>
                    <a:pt x="3512502" y="2129790"/>
                  </a:lnTo>
                  <a:lnTo>
                    <a:pt x="3518852" y="2135505"/>
                  </a:lnTo>
                  <a:lnTo>
                    <a:pt x="3524568" y="2142173"/>
                  </a:lnTo>
                  <a:lnTo>
                    <a:pt x="3529330" y="2149158"/>
                  </a:lnTo>
                  <a:lnTo>
                    <a:pt x="3533458" y="2156778"/>
                  </a:lnTo>
                  <a:lnTo>
                    <a:pt x="3537268" y="2164398"/>
                  </a:lnTo>
                  <a:lnTo>
                    <a:pt x="3539808" y="2172653"/>
                  </a:lnTo>
                  <a:lnTo>
                    <a:pt x="3541712" y="2180908"/>
                  </a:lnTo>
                  <a:lnTo>
                    <a:pt x="3542982" y="2189480"/>
                  </a:lnTo>
                  <a:lnTo>
                    <a:pt x="3543300" y="2198053"/>
                  </a:lnTo>
                  <a:lnTo>
                    <a:pt x="3542665" y="2206625"/>
                  </a:lnTo>
                  <a:lnTo>
                    <a:pt x="3542030" y="2211388"/>
                  </a:lnTo>
                  <a:lnTo>
                    <a:pt x="3541078" y="2215833"/>
                  </a:lnTo>
                  <a:lnTo>
                    <a:pt x="3539808" y="2220278"/>
                  </a:lnTo>
                  <a:lnTo>
                    <a:pt x="3538855" y="2224405"/>
                  </a:lnTo>
                  <a:lnTo>
                    <a:pt x="3445510" y="2512060"/>
                  </a:lnTo>
                  <a:lnTo>
                    <a:pt x="3443922" y="2516188"/>
                  </a:lnTo>
                  <a:lnTo>
                    <a:pt x="3442335" y="2520315"/>
                  </a:lnTo>
                  <a:lnTo>
                    <a:pt x="3438208" y="2528253"/>
                  </a:lnTo>
                  <a:lnTo>
                    <a:pt x="3433445" y="2535555"/>
                  </a:lnTo>
                  <a:lnTo>
                    <a:pt x="3428048" y="2542540"/>
                  </a:lnTo>
                  <a:lnTo>
                    <a:pt x="3422015" y="2548890"/>
                  </a:lnTo>
                  <a:lnTo>
                    <a:pt x="3415665" y="2554605"/>
                  </a:lnTo>
                  <a:lnTo>
                    <a:pt x="3408680" y="2559368"/>
                  </a:lnTo>
                  <a:lnTo>
                    <a:pt x="3401060" y="2563495"/>
                  </a:lnTo>
                  <a:lnTo>
                    <a:pt x="3393440" y="2567305"/>
                  </a:lnTo>
                  <a:lnTo>
                    <a:pt x="3385185" y="2569845"/>
                  </a:lnTo>
                  <a:lnTo>
                    <a:pt x="3376930" y="2571750"/>
                  </a:lnTo>
                  <a:lnTo>
                    <a:pt x="3368358" y="2573020"/>
                  </a:lnTo>
                  <a:lnTo>
                    <a:pt x="3359785" y="2573338"/>
                  </a:lnTo>
                  <a:lnTo>
                    <a:pt x="3350578" y="2573020"/>
                  </a:lnTo>
                  <a:lnTo>
                    <a:pt x="3346450" y="2572068"/>
                  </a:lnTo>
                  <a:lnTo>
                    <a:pt x="3342005" y="2571433"/>
                  </a:lnTo>
                  <a:lnTo>
                    <a:pt x="3337560" y="2570163"/>
                  </a:lnTo>
                  <a:lnTo>
                    <a:pt x="3333115" y="2568893"/>
                  </a:lnTo>
                  <a:lnTo>
                    <a:pt x="3048952" y="2476500"/>
                  </a:lnTo>
                  <a:lnTo>
                    <a:pt x="3035935" y="2499995"/>
                  </a:lnTo>
                  <a:lnTo>
                    <a:pt x="3023235" y="2523173"/>
                  </a:lnTo>
                  <a:lnTo>
                    <a:pt x="3009900" y="2546033"/>
                  </a:lnTo>
                  <a:lnTo>
                    <a:pt x="2996248" y="2568893"/>
                  </a:lnTo>
                  <a:lnTo>
                    <a:pt x="2981960" y="2590800"/>
                  </a:lnTo>
                  <a:lnTo>
                    <a:pt x="2967355" y="2613025"/>
                  </a:lnTo>
                  <a:lnTo>
                    <a:pt x="2952115" y="2634933"/>
                  </a:lnTo>
                  <a:lnTo>
                    <a:pt x="2936875" y="2656523"/>
                  </a:lnTo>
                  <a:lnTo>
                    <a:pt x="2921318" y="2677478"/>
                  </a:lnTo>
                  <a:lnTo>
                    <a:pt x="2905125" y="2698115"/>
                  </a:lnTo>
                  <a:lnTo>
                    <a:pt x="2888615" y="2718753"/>
                  </a:lnTo>
                  <a:lnTo>
                    <a:pt x="2871788" y="2739073"/>
                  </a:lnTo>
                  <a:lnTo>
                    <a:pt x="2854325" y="2759076"/>
                  </a:lnTo>
                  <a:lnTo>
                    <a:pt x="2837180" y="2778761"/>
                  </a:lnTo>
                  <a:lnTo>
                    <a:pt x="2819082" y="2797811"/>
                  </a:lnTo>
                  <a:lnTo>
                    <a:pt x="2800985" y="2817178"/>
                  </a:lnTo>
                  <a:lnTo>
                    <a:pt x="2976880" y="3059431"/>
                  </a:lnTo>
                  <a:lnTo>
                    <a:pt x="2979738" y="3063241"/>
                  </a:lnTo>
                  <a:lnTo>
                    <a:pt x="2981960" y="3067368"/>
                  </a:lnTo>
                  <a:lnTo>
                    <a:pt x="2986088" y="3075306"/>
                  </a:lnTo>
                  <a:lnTo>
                    <a:pt x="2988945" y="3083243"/>
                  </a:lnTo>
                  <a:lnTo>
                    <a:pt x="2991802" y="3091816"/>
                  </a:lnTo>
                  <a:lnTo>
                    <a:pt x="2993072" y="3100071"/>
                  </a:lnTo>
                  <a:lnTo>
                    <a:pt x="2994025" y="3108643"/>
                  </a:lnTo>
                  <a:lnTo>
                    <a:pt x="2994025" y="3117216"/>
                  </a:lnTo>
                  <a:lnTo>
                    <a:pt x="2992755" y="3125788"/>
                  </a:lnTo>
                  <a:lnTo>
                    <a:pt x="2991168" y="3134043"/>
                  </a:lnTo>
                  <a:lnTo>
                    <a:pt x="2988628" y="3142298"/>
                  </a:lnTo>
                  <a:lnTo>
                    <a:pt x="2985770" y="3150236"/>
                  </a:lnTo>
                  <a:lnTo>
                    <a:pt x="2981642" y="3157538"/>
                  </a:lnTo>
                  <a:lnTo>
                    <a:pt x="2976562" y="3165158"/>
                  </a:lnTo>
                  <a:lnTo>
                    <a:pt x="2970848" y="3171826"/>
                  </a:lnTo>
                  <a:lnTo>
                    <a:pt x="2967990" y="3175001"/>
                  </a:lnTo>
                  <a:lnTo>
                    <a:pt x="2964498" y="3177858"/>
                  </a:lnTo>
                  <a:lnTo>
                    <a:pt x="2961322" y="3181033"/>
                  </a:lnTo>
                  <a:lnTo>
                    <a:pt x="2957512" y="3183573"/>
                  </a:lnTo>
                  <a:lnTo>
                    <a:pt x="2712720" y="3361056"/>
                  </a:lnTo>
                  <a:lnTo>
                    <a:pt x="2709228" y="3363913"/>
                  </a:lnTo>
                  <a:lnTo>
                    <a:pt x="2705100" y="3366453"/>
                  </a:lnTo>
                  <a:lnTo>
                    <a:pt x="2697162" y="3370581"/>
                  </a:lnTo>
                  <a:lnTo>
                    <a:pt x="2688908" y="3373756"/>
                  </a:lnTo>
                  <a:lnTo>
                    <a:pt x="2680652" y="3376296"/>
                  </a:lnTo>
                  <a:lnTo>
                    <a:pt x="2671762" y="3377883"/>
                  </a:lnTo>
                  <a:lnTo>
                    <a:pt x="2663508" y="3378518"/>
                  </a:lnTo>
                  <a:lnTo>
                    <a:pt x="2654935" y="3378518"/>
                  </a:lnTo>
                  <a:lnTo>
                    <a:pt x="2646362" y="3377248"/>
                  </a:lnTo>
                  <a:lnTo>
                    <a:pt x="2638108" y="3375978"/>
                  </a:lnTo>
                  <a:lnTo>
                    <a:pt x="2629852" y="3373121"/>
                  </a:lnTo>
                  <a:lnTo>
                    <a:pt x="2621915" y="3369946"/>
                  </a:lnTo>
                  <a:lnTo>
                    <a:pt x="2614295" y="3365818"/>
                  </a:lnTo>
                  <a:lnTo>
                    <a:pt x="2606992" y="3360738"/>
                  </a:lnTo>
                  <a:lnTo>
                    <a:pt x="2600325" y="3355023"/>
                  </a:lnTo>
                  <a:lnTo>
                    <a:pt x="2597468" y="3352166"/>
                  </a:lnTo>
                  <a:lnTo>
                    <a:pt x="2593975" y="3348673"/>
                  </a:lnTo>
                  <a:lnTo>
                    <a:pt x="2591435" y="3345498"/>
                  </a:lnTo>
                  <a:lnTo>
                    <a:pt x="2588260" y="3341688"/>
                  </a:lnTo>
                  <a:lnTo>
                    <a:pt x="2412682" y="3099753"/>
                  </a:lnTo>
                  <a:lnTo>
                    <a:pt x="2388870" y="3110866"/>
                  </a:lnTo>
                  <a:lnTo>
                    <a:pt x="2365692" y="3122296"/>
                  </a:lnTo>
                  <a:lnTo>
                    <a:pt x="2341562" y="3132773"/>
                  </a:lnTo>
                  <a:lnTo>
                    <a:pt x="2317432" y="3142933"/>
                  </a:lnTo>
                  <a:lnTo>
                    <a:pt x="2292985" y="3152776"/>
                  </a:lnTo>
                  <a:lnTo>
                    <a:pt x="2268538" y="3161666"/>
                  </a:lnTo>
                  <a:lnTo>
                    <a:pt x="2243772" y="3170873"/>
                  </a:lnTo>
                  <a:lnTo>
                    <a:pt x="2218690" y="3179128"/>
                  </a:lnTo>
                  <a:lnTo>
                    <a:pt x="2193608" y="3187066"/>
                  </a:lnTo>
                  <a:lnTo>
                    <a:pt x="2167890" y="3194368"/>
                  </a:lnTo>
                  <a:lnTo>
                    <a:pt x="2142490" y="3201671"/>
                  </a:lnTo>
                  <a:lnTo>
                    <a:pt x="2116772" y="3208021"/>
                  </a:lnTo>
                  <a:lnTo>
                    <a:pt x="2091055" y="3214371"/>
                  </a:lnTo>
                  <a:lnTo>
                    <a:pt x="2064702" y="3220086"/>
                  </a:lnTo>
                  <a:lnTo>
                    <a:pt x="2038350" y="3225483"/>
                  </a:lnTo>
                  <a:lnTo>
                    <a:pt x="2011998" y="3229928"/>
                  </a:lnTo>
                  <a:lnTo>
                    <a:pt x="2011998" y="3529013"/>
                  </a:lnTo>
                  <a:lnTo>
                    <a:pt x="2011998" y="3533458"/>
                  </a:lnTo>
                  <a:lnTo>
                    <a:pt x="2011362" y="3537903"/>
                  </a:lnTo>
                  <a:lnTo>
                    <a:pt x="2010728" y="3542666"/>
                  </a:lnTo>
                  <a:lnTo>
                    <a:pt x="2010092" y="3547111"/>
                  </a:lnTo>
                  <a:lnTo>
                    <a:pt x="2007870" y="3555366"/>
                  </a:lnTo>
                  <a:lnTo>
                    <a:pt x="2005012" y="3563621"/>
                  </a:lnTo>
                  <a:lnTo>
                    <a:pt x="2001202" y="3571558"/>
                  </a:lnTo>
                  <a:lnTo>
                    <a:pt x="1996758" y="3578543"/>
                  </a:lnTo>
                  <a:lnTo>
                    <a:pt x="1991678" y="3585846"/>
                  </a:lnTo>
                  <a:lnTo>
                    <a:pt x="1985962" y="3591878"/>
                  </a:lnTo>
                  <a:lnTo>
                    <a:pt x="1979612" y="3597911"/>
                  </a:lnTo>
                  <a:lnTo>
                    <a:pt x="1972628" y="3602673"/>
                  </a:lnTo>
                  <a:lnTo>
                    <a:pt x="1965325" y="3607118"/>
                  </a:lnTo>
                  <a:lnTo>
                    <a:pt x="1957705" y="3610928"/>
                  </a:lnTo>
                  <a:lnTo>
                    <a:pt x="1949450" y="3614103"/>
                  </a:lnTo>
                  <a:lnTo>
                    <a:pt x="1940878" y="3616326"/>
                  </a:lnTo>
                  <a:lnTo>
                    <a:pt x="1931670" y="3617278"/>
                  </a:lnTo>
                  <a:lnTo>
                    <a:pt x="1927225" y="3617913"/>
                  </a:lnTo>
                  <a:lnTo>
                    <a:pt x="1922780" y="3617913"/>
                  </a:lnTo>
                  <a:lnTo>
                    <a:pt x="1620520" y="3617913"/>
                  </a:lnTo>
                  <a:lnTo>
                    <a:pt x="1615758" y="3617913"/>
                  </a:lnTo>
                  <a:lnTo>
                    <a:pt x="1611630" y="3617278"/>
                  </a:lnTo>
                  <a:lnTo>
                    <a:pt x="1602422" y="3616326"/>
                  </a:lnTo>
                  <a:lnTo>
                    <a:pt x="1594168" y="3614103"/>
                  </a:lnTo>
                  <a:lnTo>
                    <a:pt x="1585912" y="3610928"/>
                  </a:lnTo>
                  <a:lnTo>
                    <a:pt x="1577975" y="3607118"/>
                  </a:lnTo>
                  <a:lnTo>
                    <a:pt x="1570990" y="3602673"/>
                  </a:lnTo>
                  <a:lnTo>
                    <a:pt x="1563688" y="3597911"/>
                  </a:lnTo>
                  <a:lnTo>
                    <a:pt x="1557655" y="3591878"/>
                  </a:lnTo>
                  <a:lnTo>
                    <a:pt x="1551622" y="3585846"/>
                  </a:lnTo>
                  <a:lnTo>
                    <a:pt x="1546860" y="3578543"/>
                  </a:lnTo>
                  <a:lnTo>
                    <a:pt x="1542415" y="3571558"/>
                  </a:lnTo>
                  <a:lnTo>
                    <a:pt x="1538605" y="3563621"/>
                  </a:lnTo>
                  <a:lnTo>
                    <a:pt x="1535430" y="3555366"/>
                  </a:lnTo>
                  <a:lnTo>
                    <a:pt x="1533208" y="3547111"/>
                  </a:lnTo>
                  <a:lnTo>
                    <a:pt x="1532572" y="3542666"/>
                  </a:lnTo>
                  <a:lnTo>
                    <a:pt x="1531620" y="3537903"/>
                  </a:lnTo>
                  <a:lnTo>
                    <a:pt x="1531302" y="3533458"/>
                  </a:lnTo>
                  <a:lnTo>
                    <a:pt x="1531302" y="3529013"/>
                  </a:lnTo>
                  <a:lnTo>
                    <a:pt x="1531302" y="3229928"/>
                  </a:lnTo>
                  <a:lnTo>
                    <a:pt x="1504950" y="3225483"/>
                  </a:lnTo>
                  <a:lnTo>
                    <a:pt x="1478598" y="3220086"/>
                  </a:lnTo>
                  <a:lnTo>
                    <a:pt x="1452245" y="3214371"/>
                  </a:lnTo>
                  <a:lnTo>
                    <a:pt x="1426845" y="3208021"/>
                  </a:lnTo>
                  <a:lnTo>
                    <a:pt x="1400810" y="3201671"/>
                  </a:lnTo>
                  <a:lnTo>
                    <a:pt x="1375092" y="3194368"/>
                  </a:lnTo>
                  <a:lnTo>
                    <a:pt x="1350010" y="3187066"/>
                  </a:lnTo>
                  <a:lnTo>
                    <a:pt x="1324928" y="3179128"/>
                  </a:lnTo>
                  <a:lnTo>
                    <a:pt x="1299528" y="3170873"/>
                  </a:lnTo>
                  <a:lnTo>
                    <a:pt x="1274762" y="3161666"/>
                  </a:lnTo>
                  <a:lnTo>
                    <a:pt x="1250315" y="3152776"/>
                  </a:lnTo>
                  <a:lnTo>
                    <a:pt x="1225868" y="3142933"/>
                  </a:lnTo>
                  <a:lnTo>
                    <a:pt x="1201738" y="3132773"/>
                  </a:lnTo>
                  <a:lnTo>
                    <a:pt x="1177925" y="3122296"/>
                  </a:lnTo>
                  <a:lnTo>
                    <a:pt x="1154430" y="3110866"/>
                  </a:lnTo>
                  <a:lnTo>
                    <a:pt x="1130618" y="3099753"/>
                  </a:lnTo>
                  <a:lnTo>
                    <a:pt x="955040" y="3342006"/>
                  </a:lnTo>
                  <a:lnTo>
                    <a:pt x="952182" y="3345816"/>
                  </a:lnTo>
                  <a:lnTo>
                    <a:pt x="949325" y="3349308"/>
                  </a:lnTo>
                  <a:lnTo>
                    <a:pt x="946150" y="3352483"/>
                  </a:lnTo>
                  <a:lnTo>
                    <a:pt x="942975" y="3355658"/>
                  </a:lnTo>
                  <a:lnTo>
                    <a:pt x="935990" y="3361056"/>
                  </a:lnTo>
                  <a:lnTo>
                    <a:pt x="929005" y="3366136"/>
                  </a:lnTo>
                  <a:lnTo>
                    <a:pt x="921385" y="3369946"/>
                  </a:lnTo>
                  <a:lnTo>
                    <a:pt x="913448" y="3373121"/>
                  </a:lnTo>
                  <a:lnTo>
                    <a:pt x="905192" y="3375978"/>
                  </a:lnTo>
                  <a:lnTo>
                    <a:pt x="896938" y="3377248"/>
                  </a:lnTo>
                  <a:lnTo>
                    <a:pt x="888365" y="3378518"/>
                  </a:lnTo>
                  <a:lnTo>
                    <a:pt x="879792" y="3378518"/>
                  </a:lnTo>
                  <a:lnTo>
                    <a:pt x="870902" y="3377883"/>
                  </a:lnTo>
                  <a:lnTo>
                    <a:pt x="862648" y="3376296"/>
                  </a:lnTo>
                  <a:lnTo>
                    <a:pt x="854075" y="3373756"/>
                  </a:lnTo>
                  <a:lnTo>
                    <a:pt x="846138" y="3370581"/>
                  </a:lnTo>
                  <a:lnTo>
                    <a:pt x="837882" y="3366453"/>
                  </a:lnTo>
                  <a:lnTo>
                    <a:pt x="834072" y="3363913"/>
                  </a:lnTo>
                  <a:lnTo>
                    <a:pt x="830262" y="3361056"/>
                  </a:lnTo>
                  <a:lnTo>
                    <a:pt x="586105" y="3183573"/>
                  </a:lnTo>
                  <a:lnTo>
                    <a:pt x="582930" y="3181033"/>
                  </a:lnTo>
                  <a:lnTo>
                    <a:pt x="579438" y="3177858"/>
                  </a:lnTo>
                  <a:lnTo>
                    <a:pt x="575945" y="3175001"/>
                  </a:lnTo>
                  <a:lnTo>
                    <a:pt x="573088" y="3171826"/>
                  </a:lnTo>
                  <a:lnTo>
                    <a:pt x="567372" y="3165158"/>
                  </a:lnTo>
                  <a:lnTo>
                    <a:pt x="562610" y="3157538"/>
                  </a:lnTo>
                  <a:lnTo>
                    <a:pt x="558482" y="3150236"/>
                  </a:lnTo>
                  <a:lnTo>
                    <a:pt x="554990" y="3142298"/>
                  </a:lnTo>
                  <a:lnTo>
                    <a:pt x="552450" y="3134043"/>
                  </a:lnTo>
                  <a:lnTo>
                    <a:pt x="550862" y="3125788"/>
                  </a:lnTo>
                  <a:lnTo>
                    <a:pt x="549592" y="3117216"/>
                  </a:lnTo>
                  <a:lnTo>
                    <a:pt x="549592" y="3108643"/>
                  </a:lnTo>
                  <a:lnTo>
                    <a:pt x="550545" y="3100071"/>
                  </a:lnTo>
                  <a:lnTo>
                    <a:pt x="551815" y="3091816"/>
                  </a:lnTo>
                  <a:lnTo>
                    <a:pt x="554355" y="3083243"/>
                  </a:lnTo>
                  <a:lnTo>
                    <a:pt x="557530" y="3075306"/>
                  </a:lnTo>
                  <a:lnTo>
                    <a:pt x="559435" y="3071178"/>
                  </a:lnTo>
                  <a:lnTo>
                    <a:pt x="561340" y="3067368"/>
                  </a:lnTo>
                  <a:lnTo>
                    <a:pt x="563880" y="3063241"/>
                  </a:lnTo>
                  <a:lnTo>
                    <a:pt x="566738" y="3059431"/>
                  </a:lnTo>
                  <a:lnTo>
                    <a:pt x="742632" y="2817178"/>
                  </a:lnTo>
                  <a:lnTo>
                    <a:pt x="724218" y="2797811"/>
                  </a:lnTo>
                  <a:lnTo>
                    <a:pt x="706755" y="2778761"/>
                  </a:lnTo>
                  <a:lnTo>
                    <a:pt x="688975" y="2759076"/>
                  </a:lnTo>
                  <a:lnTo>
                    <a:pt x="671512" y="2739073"/>
                  </a:lnTo>
                  <a:lnTo>
                    <a:pt x="655002" y="2718753"/>
                  </a:lnTo>
                  <a:lnTo>
                    <a:pt x="638492" y="2698115"/>
                  </a:lnTo>
                  <a:lnTo>
                    <a:pt x="622300" y="2677478"/>
                  </a:lnTo>
                  <a:lnTo>
                    <a:pt x="606425" y="2656523"/>
                  </a:lnTo>
                  <a:lnTo>
                    <a:pt x="591185" y="2634933"/>
                  </a:lnTo>
                  <a:lnTo>
                    <a:pt x="576580" y="2613025"/>
                  </a:lnTo>
                  <a:lnTo>
                    <a:pt x="561658" y="2590800"/>
                  </a:lnTo>
                  <a:lnTo>
                    <a:pt x="547370" y="2568893"/>
                  </a:lnTo>
                  <a:lnTo>
                    <a:pt x="534035" y="2546033"/>
                  </a:lnTo>
                  <a:lnTo>
                    <a:pt x="520382" y="2523173"/>
                  </a:lnTo>
                  <a:lnTo>
                    <a:pt x="507682" y="2499995"/>
                  </a:lnTo>
                  <a:lnTo>
                    <a:pt x="494665" y="2476500"/>
                  </a:lnTo>
                  <a:lnTo>
                    <a:pt x="209868" y="2568893"/>
                  </a:lnTo>
                  <a:lnTo>
                    <a:pt x="205740" y="2570163"/>
                  </a:lnTo>
                  <a:lnTo>
                    <a:pt x="201295" y="2571433"/>
                  </a:lnTo>
                  <a:lnTo>
                    <a:pt x="196850" y="2572068"/>
                  </a:lnTo>
                  <a:lnTo>
                    <a:pt x="192722" y="2573020"/>
                  </a:lnTo>
                  <a:lnTo>
                    <a:pt x="183515" y="2573338"/>
                  </a:lnTo>
                  <a:lnTo>
                    <a:pt x="174942" y="2573020"/>
                  </a:lnTo>
                  <a:lnTo>
                    <a:pt x="166688" y="2571750"/>
                  </a:lnTo>
                  <a:lnTo>
                    <a:pt x="158115" y="2569845"/>
                  </a:lnTo>
                  <a:lnTo>
                    <a:pt x="150177" y="2567305"/>
                  </a:lnTo>
                  <a:lnTo>
                    <a:pt x="142240" y="2563495"/>
                  </a:lnTo>
                  <a:lnTo>
                    <a:pt x="134620" y="2559368"/>
                  </a:lnTo>
                  <a:lnTo>
                    <a:pt x="127952" y="2554605"/>
                  </a:lnTo>
                  <a:lnTo>
                    <a:pt x="121602" y="2548890"/>
                  </a:lnTo>
                  <a:lnTo>
                    <a:pt x="115570" y="2542540"/>
                  </a:lnTo>
                  <a:lnTo>
                    <a:pt x="109855" y="2535555"/>
                  </a:lnTo>
                  <a:lnTo>
                    <a:pt x="105410" y="2528253"/>
                  </a:lnTo>
                  <a:lnTo>
                    <a:pt x="101282" y="2520315"/>
                  </a:lnTo>
                  <a:lnTo>
                    <a:pt x="99377" y="2516188"/>
                  </a:lnTo>
                  <a:lnTo>
                    <a:pt x="97790" y="2512060"/>
                  </a:lnTo>
                  <a:lnTo>
                    <a:pt x="4445" y="2224405"/>
                  </a:lnTo>
                  <a:lnTo>
                    <a:pt x="3492" y="2220278"/>
                  </a:lnTo>
                  <a:lnTo>
                    <a:pt x="2222" y="2215833"/>
                  </a:lnTo>
                  <a:lnTo>
                    <a:pt x="1587" y="2211388"/>
                  </a:lnTo>
                  <a:lnTo>
                    <a:pt x="635" y="2206625"/>
                  </a:lnTo>
                  <a:lnTo>
                    <a:pt x="0" y="2198053"/>
                  </a:lnTo>
                  <a:lnTo>
                    <a:pt x="317" y="2189480"/>
                  </a:lnTo>
                  <a:lnTo>
                    <a:pt x="1587" y="2180908"/>
                  </a:lnTo>
                  <a:lnTo>
                    <a:pt x="3810" y="2172653"/>
                  </a:lnTo>
                  <a:lnTo>
                    <a:pt x="6350" y="2164398"/>
                  </a:lnTo>
                  <a:lnTo>
                    <a:pt x="9842" y="2156778"/>
                  </a:lnTo>
                  <a:lnTo>
                    <a:pt x="13970" y="2149158"/>
                  </a:lnTo>
                  <a:lnTo>
                    <a:pt x="19050" y="2142173"/>
                  </a:lnTo>
                  <a:lnTo>
                    <a:pt x="24447" y="2135505"/>
                  </a:lnTo>
                  <a:lnTo>
                    <a:pt x="30797" y="2129790"/>
                  </a:lnTo>
                  <a:lnTo>
                    <a:pt x="37465" y="2124393"/>
                  </a:lnTo>
                  <a:lnTo>
                    <a:pt x="45085" y="2119630"/>
                  </a:lnTo>
                  <a:lnTo>
                    <a:pt x="49212" y="2117725"/>
                  </a:lnTo>
                  <a:lnTo>
                    <a:pt x="53340" y="2115820"/>
                  </a:lnTo>
                  <a:lnTo>
                    <a:pt x="57467" y="2113915"/>
                  </a:lnTo>
                  <a:lnTo>
                    <a:pt x="61595" y="2112328"/>
                  </a:lnTo>
                  <a:lnTo>
                    <a:pt x="346392" y="2019618"/>
                  </a:lnTo>
                  <a:lnTo>
                    <a:pt x="342900" y="1993900"/>
                  </a:lnTo>
                  <a:lnTo>
                    <a:pt x="339725" y="1967865"/>
                  </a:lnTo>
                  <a:lnTo>
                    <a:pt x="337185" y="1941830"/>
                  </a:lnTo>
                  <a:lnTo>
                    <a:pt x="334962" y="1915478"/>
                  </a:lnTo>
                  <a:lnTo>
                    <a:pt x="333375" y="1889125"/>
                  </a:lnTo>
                  <a:lnTo>
                    <a:pt x="331788" y="1862455"/>
                  </a:lnTo>
                  <a:lnTo>
                    <a:pt x="331152" y="1835785"/>
                  </a:lnTo>
                  <a:lnTo>
                    <a:pt x="331152" y="1809115"/>
                  </a:lnTo>
                  <a:lnTo>
                    <a:pt x="331152" y="1782445"/>
                  </a:lnTo>
                  <a:lnTo>
                    <a:pt x="331788" y="1755775"/>
                  </a:lnTo>
                  <a:lnTo>
                    <a:pt x="333375" y="1729423"/>
                  </a:lnTo>
                  <a:lnTo>
                    <a:pt x="334962" y="1703070"/>
                  </a:lnTo>
                  <a:lnTo>
                    <a:pt x="337185" y="1676718"/>
                  </a:lnTo>
                  <a:lnTo>
                    <a:pt x="339725" y="1650365"/>
                  </a:lnTo>
                  <a:lnTo>
                    <a:pt x="342900" y="1624330"/>
                  </a:lnTo>
                  <a:lnTo>
                    <a:pt x="346392" y="1598295"/>
                  </a:lnTo>
                  <a:lnTo>
                    <a:pt x="61595" y="1506220"/>
                  </a:lnTo>
                  <a:lnTo>
                    <a:pt x="57467" y="1504633"/>
                  </a:lnTo>
                  <a:lnTo>
                    <a:pt x="53340" y="1502728"/>
                  </a:lnTo>
                  <a:lnTo>
                    <a:pt x="45085" y="1498600"/>
                  </a:lnTo>
                  <a:lnTo>
                    <a:pt x="37465" y="1494155"/>
                  </a:lnTo>
                  <a:lnTo>
                    <a:pt x="30797" y="1488440"/>
                  </a:lnTo>
                  <a:lnTo>
                    <a:pt x="24447" y="1482408"/>
                  </a:lnTo>
                  <a:lnTo>
                    <a:pt x="19050" y="1476058"/>
                  </a:lnTo>
                  <a:lnTo>
                    <a:pt x="13970" y="1468755"/>
                  </a:lnTo>
                  <a:lnTo>
                    <a:pt x="9842" y="1461453"/>
                  </a:lnTo>
                  <a:lnTo>
                    <a:pt x="6350" y="1453833"/>
                  </a:lnTo>
                  <a:lnTo>
                    <a:pt x="3810" y="1445578"/>
                  </a:lnTo>
                  <a:lnTo>
                    <a:pt x="1587" y="1437323"/>
                  </a:lnTo>
                  <a:lnTo>
                    <a:pt x="317" y="1428750"/>
                  </a:lnTo>
                  <a:lnTo>
                    <a:pt x="0" y="1419860"/>
                  </a:lnTo>
                  <a:lnTo>
                    <a:pt x="635" y="1411288"/>
                  </a:lnTo>
                  <a:lnTo>
                    <a:pt x="1587" y="1406843"/>
                  </a:lnTo>
                  <a:lnTo>
                    <a:pt x="2222" y="1402398"/>
                  </a:lnTo>
                  <a:lnTo>
                    <a:pt x="3492" y="1397635"/>
                  </a:lnTo>
                  <a:lnTo>
                    <a:pt x="4445" y="1393508"/>
                  </a:lnTo>
                  <a:lnTo>
                    <a:pt x="97790" y="1106488"/>
                  </a:lnTo>
                  <a:lnTo>
                    <a:pt x="99377" y="1102043"/>
                  </a:lnTo>
                  <a:lnTo>
                    <a:pt x="101282" y="1097915"/>
                  </a:lnTo>
                  <a:lnTo>
                    <a:pt x="103187" y="1093788"/>
                  </a:lnTo>
                  <a:lnTo>
                    <a:pt x="105410" y="1089978"/>
                  </a:lnTo>
                  <a:lnTo>
                    <a:pt x="109855" y="1082358"/>
                  </a:lnTo>
                  <a:lnTo>
                    <a:pt x="115570" y="1075690"/>
                  </a:lnTo>
                  <a:lnTo>
                    <a:pt x="121602" y="1069340"/>
                  </a:lnTo>
                  <a:lnTo>
                    <a:pt x="127952" y="1063625"/>
                  </a:lnTo>
                  <a:lnTo>
                    <a:pt x="134620" y="1058863"/>
                  </a:lnTo>
                  <a:lnTo>
                    <a:pt x="142240" y="1054735"/>
                  </a:lnTo>
                  <a:lnTo>
                    <a:pt x="150177" y="1051243"/>
                  </a:lnTo>
                  <a:lnTo>
                    <a:pt x="158115" y="1048068"/>
                  </a:lnTo>
                  <a:lnTo>
                    <a:pt x="166688" y="1046480"/>
                  </a:lnTo>
                  <a:lnTo>
                    <a:pt x="174942" y="1045210"/>
                  </a:lnTo>
                  <a:lnTo>
                    <a:pt x="183515" y="1044893"/>
                  </a:lnTo>
                  <a:lnTo>
                    <a:pt x="192722" y="1045528"/>
                  </a:lnTo>
                  <a:lnTo>
                    <a:pt x="196850" y="1046480"/>
                  </a:lnTo>
                  <a:lnTo>
                    <a:pt x="201295" y="1047115"/>
                  </a:lnTo>
                  <a:lnTo>
                    <a:pt x="205740" y="1048068"/>
                  </a:lnTo>
                  <a:lnTo>
                    <a:pt x="209868" y="1049338"/>
                  </a:lnTo>
                  <a:lnTo>
                    <a:pt x="494665" y="1141413"/>
                  </a:lnTo>
                  <a:lnTo>
                    <a:pt x="507682" y="1118235"/>
                  </a:lnTo>
                  <a:lnTo>
                    <a:pt x="520382" y="1095375"/>
                  </a:lnTo>
                  <a:lnTo>
                    <a:pt x="534035" y="1072198"/>
                  </a:lnTo>
                  <a:lnTo>
                    <a:pt x="547370" y="1049655"/>
                  </a:lnTo>
                  <a:lnTo>
                    <a:pt x="561658" y="1027113"/>
                  </a:lnTo>
                  <a:lnTo>
                    <a:pt x="576580" y="1005205"/>
                  </a:lnTo>
                  <a:lnTo>
                    <a:pt x="591185" y="983615"/>
                  </a:lnTo>
                  <a:lnTo>
                    <a:pt x="606425" y="961707"/>
                  </a:lnTo>
                  <a:lnTo>
                    <a:pt x="622300" y="940752"/>
                  </a:lnTo>
                  <a:lnTo>
                    <a:pt x="638492" y="919797"/>
                  </a:lnTo>
                  <a:lnTo>
                    <a:pt x="655002" y="899160"/>
                  </a:lnTo>
                  <a:lnTo>
                    <a:pt x="671512" y="878840"/>
                  </a:lnTo>
                  <a:lnTo>
                    <a:pt x="688975" y="858837"/>
                  </a:lnTo>
                  <a:lnTo>
                    <a:pt x="706755" y="839470"/>
                  </a:lnTo>
                  <a:lnTo>
                    <a:pt x="724218" y="819785"/>
                  </a:lnTo>
                  <a:lnTo>
                    <a:pt x="742632" y="801052"/>
                  </a:lnTo>
                  <a:lnTo>
                    <a:pt x="566420" y="558800"/>
                  </a:lnTo>
                  <a:lnTo>
                    <a:pt x="563562" y="554990"/>
                  </a:lnTo>
                  <a:lnTo>
                    <a:pt x="561340" y="551180"/>
                  </a:lnTo>
                  <a:lnTo>
                    <a:pt x="559118" y="547370"/>
                  </a:lnTo>
                  <a:lnTo>
                    <a:pt x="557212" y="543242"/>
                  </a:lnTo>
                  <a:lnTo>
                    <a:pt x="554355" y="534987"/>
                  </a:lnTo>
                  <a:lnTo>
                    <a:pt x="551498" y="526732"/>
                  </a:lnTo>
                  <a:lnTo>
                    <a:pt x="550228" y="518160"/>
                  </a:lnTo>
                  <a:lnTo>
                    <a:pt x="549592" y="509270"/>
                  </a:lnTo>
                  <a:lnTo>
                    <a:pt x="549592" y="500697"/>
                  </a:lnTo>
                  <a:lnTo>
                    <a:pt x="550862" y="492442"/>
                  </a:lnTo>
                  <a:lnTo>
                    <a:pt x="552450" y="483870"/>
                  </a:lnTo>
                  <a:lnTo>
                    <a:pt x="554990" y="475932"/>
                  </a:lnTo>
                  <a:lnTo>
                    <a:pt x="558482" y="467677"/>
                  </a:lnTo>
                  <a:lnTo>
                    <a:pt x="562610" y="460057"/>
                  </a:lnTo>
                  <a:lnTo>
                    <a:pt x="567372" y="453072"/>
                  </a:lnTo>
                  <a:lnTo>
                    <a:pt x="573088" y="446087"/>
                  </a:lnTo>
                  <a:lnTo>
                    <a:pt x="575945" y="442912"/>
                  </a:lnTo>
                  <a:lnTo>
                    <a:pt x="579438" y="439737"/>
                  </a:lnTo>
                  <a:lnTo>
                    <a:pt x="582930" y="436880"/>
                  </a:lnTo>
                  <a:lnTo>
                    <a:pt x="586105" y="434022"/>
                  </a:lnTo>
                  <a:lnTo>
                    <a:pt x="830898" y="256857"/>
                  </a:lnTo>
                  <a:lnTo>
                    <a:pt x="834708" y="254317"/>
                  </a:lnTo>
                  <a:lnTo>
                    <a:pt x="838200" y="251777"/>
                  </a:lnTo>
                  <a:lnTo>
                    <a:pt x="842328" y="249872"/>
                  </a:lnTo>
                  <a:lnTo>
                    <a:pt x="846138" y="247967"/>
                  </a:lnTo>
                  <a:lnTo>
                    <a:pt x="854392" y="244475"/>
                  </a:lnTo>
                  <a:lnTo>
                    <a:pt x="862648" y="242252"/>
                  </a:lnTo>
                  <a:lnTo>
                    <a:pt x="871538" y="240665"/>
                  </a:lnTo>
                  <a:lnTo>
                    <a:pt x="880110" y="240030"/>
                  </a:lnTo>
                  <a:lnTo>
                    <a:pt x="888365" y="240030"/>
                  </a:lnTo>
                  <a:lnTo>
                    <a:pt x="896938" y="240665"/>
                  </a:lnTo>
                  <a:lnTo>
                    <a:pt x="905192" y="242570"/>
                  </a:lnTo>
                  <a:lnTo>
                    <a:pt x="913448" y="245110"/>
                  </a:lnTo>
                  <a:lnTo>
                    <a:pt x="921385" y="248602"/>
                  </a:lnTo>
                  <a:lnTo>
                    <a:pt x="929005" y="252412"/>
                  </a:lnTo>
                  <a:lnTo>
                    <a:pt x="935990" y="257175"/>
                  </a:lnTo>
                  <a:lnTo>
                    <a:pt x="942975" y="262890"/>
                  </a:lnTo>
                  <a:lnTo>
                    <a:pt x="946150" y="266065"/>
                  </a:lnTo>
                  <a:lnTo>
                    <a:pt x="949325" y="269240"/>
                  </a:lnTo>
                  <a:lnTo>
                    <a:pt x="952182" y="272732"/>
                  </a:lnTo>
                  <a:lnTo>
                    <a:pt x="955040" y="276542"/>
                  </a:lnTo>
                  <a:lnTo>
                    <a:pt x="1130618" y="518477"/>
                  </a:lnTo>
                  <a:lnTo>
                    <a:pt x="1154430" y="507047"/>
                  </a:lnTo>
                  <a:lnTo>
                    <a:pt x="1177925" y="496252"/>
                  </a:lnTo>
                  <a:lnTo>
                    <a:pt x="1201738" y="485457"/>
                  </a:lnTo>
                  <a:lnTo>
                    <a:pt x="1225868" y="475615"/>
                  </a:lnTo>
                  <a:lnTo>
                    <a:pt x="1250315" y="465772"/>
                  </a:lnTo>
                  <a:lnTo>
                    <a:pt x="1274762" y="456247"/>
                  </a:lnTo>
                  <a:lnTo>
                    <a:pt x="1299528" y="447675"/>
                  </a:lnTo>
                  <a:lnTo>
                    <a:pt x="1324928" y="439102"/>
                  </a:lnTo>
                  <a:lnTo>
                    <a:pt x="1350010" y="431165"/>
                  </a:lnTo>
                  <a:lnTo>
                    <a:pt x="1375092" y="423545"/>
                  </a:lnTo>
                  <a:lnTo>
                    <a:pt x="1400810" y="416877"/>
                  </a:lnTo>
                  <a:lnTo>
                    <a:pt x="1426845" y="410210"/>
                  </a:lnTo>
                  <a:lnTo>
                    <a:pt x="1452245" y="404177"/>
                  </a:lnTo>
                  <a:lnTo>
                    <a:pt x="1478598" y="398462"/>
                  </a:lnTo>
                  <a:lnTo>
                    <a:pt x="1504950" y="393065"/>
                  </a:lnTo>
                  <a:lnTo>
                    <a:pt x="1531302" y="388620"/>
                  </a:lnTo>
                  <a:lnTo>
                    <a:pt x="1531302" y="89217"/>
                  </a:lnTo>
                  <a:lnTo>
                    <a:pt x="1531302" y="84455"/>
                  </a:lnTo>
                  <a:lnTo>
                    <a:pt x="1531620" y="80010"/>
                  </a:lnTo>
                  <a:lnTo>
                    <a:pt x="1532572" y="75565"/>
                  </a:lnTo>
                  <a:lnTo>
                    <a:pt x="1533208" y="71120"/>
                  </a:lnTo>
                  <a:lnTo>
                    <a:pt x="1535430" y="62865"/>
                  </a:lnTo>
                  <a:lnTo>
                    <a:pt x="1538605" y="54610"/>
                  </a:lnTo>
                  <a:lnTo>
                    <a:pt x="1542415" y="46672"/>
                  </a:lnTo>
                  <a:lnTo>
                    <a:pt x="1546860" y="39370"/>
                  </a:lnTo>
                  <a:lnTo>
                    <a:pt x="1551622" y="32385"/>
                  </a:lnTo>
                  <a:lnTo>
                    <a:pt x="1557655" y="26352"/>
                  </a:lnTo>
                  <a:lnTo>
                    <a:pt x="1563688" y="20320"/>
                  </a:lnTo>
                  <a:lnTo>
                    <a:pt x="1570990" y="15240"/>
                  </a:lnTo>
                  <a:lnTo>
                    <a:pt x="1577975" y="10795"/>
                  </a:lnTo>
                  <a:lnTo>
                    <a:pt x="1585912" y="6985"/>
                  </a:lnTo>
                  <a:lnTo>
                    <a:pt x="1594168" y="4127"/>
                  </a:lnTo>
                  <a:lnTo>
                    <a:pt x="1602422" y="1905"/>
                  </a:lnTo>
                  <a:lnTo>
                    <a:pt x="1607185" y="952"/>
                  </a:lnTo>
                  <a:lnTo>
                    <a:pt x="1611630" y="317"/>
                  </a:lnTo>
                  <a:lnTo>
                    <a:pt x="1615758" y="0"/>
                  </a:lnTo>
                  <a:close/>
                </a:path>
              </a:pathLst>
            </a:custGeom>
            <a:solidFill>
              <a:schemeClr val="bg1"/>
            </a:solidFill>
            <a:ln>
              <a:noFill/>
            </a:ln>
            <a:effectLst>
              <a:outerShdw blurRad="203200" dist="127000" dir="8100000" algn="tr"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fontAlgn="auto">
                <a:defRPr/>
              </a:pPr>
              <a:endParaRPr lang="zh-CN" altLang="en-US" noProof="1">
                <a:solidFill>
                  <a:srgbClr val="FFFFFF"/>
                </a:solidFill>
              </a:endParaRPr>
            </a:p>
          </p:txBody>
        </p:sp>
      </p:grpSp>
      <p:grpSp>
        <p:nvGrpSpPr>
          <p:cNvPr id="4" name="组合 3"/>
          <p:cNvGrpSpPr/>
          <p:nvPr/>
        </p:nvGrpSpPr>
        <p:grpSpPr>
          <a:xfrm>
            <a:off x="2608263" y="2225675"/>
            <a:ext cx="1485900" cy="1485900"/>
            <a:chOff x="2608263" y="2225675"/>
            <a:chExt cx="1485900" cy="1485900"/>
          </a:xfrm>
        </p:grpSpPr>
        <p:sp>
          <p:nvSpPr>
            <p:cNvPr id="63" name="Oval 195"/>
            <p:cNvSpPr/>
            <p:nvPr/>
          </p:nvSpPr>
          <p:spPr>
            <a:xfrm>
              <a:off x="2608263" y="2225675"/>
              <a:ext cx="1485900" cy="1485900"/>
            </a:xfrm>
            <a:prstGeom prst="ellipse">
              <a:avLst/>
            </a:prstGeom>
            <a:solidFill>
              <a:srgbClr val="70AD47"/>
            </a:solidFill>
          </p:spPr>
          <p:style>
            <a:lnRef idx="3">
              <a:schemeClr val="lt1"/>
            </a:lnRef>
            <a:fillRef idx="1">
              <a:schemeClr val="accent2"/>
            </a:fillRef>
            <a:effectRef idx="1">
              <a:schemeClr val="accent2"/>
            </a:effectRef>
            <a:fontRef idx="minor">
              <a:schemeClr val="lt1"/>
            </a:fontRef>
          </p:style>
          <p:txBody>
            <a:bodyPr anchor="ctr"/>
            <a:lstStyle/>
            <a:p>
              <a:pPr algn="ctr" fontAlgn="auto"/>
              <a:endParaRPr lang="en-US" sz="1400" noProof="1"/>
            </a:p>
          </p:txBody>
        </p:sp>
        <p:sp>
          <p:nvSpPr>
            <p:cNvPr id="94" name="KSO_Shape"/>
            <p:cNvSpPr/>
            <p:nvPr/>
          </p:nvSpPr>
          <p:spPr bwMode="auto">
            <a:xfrm>
              <a:off x="2995613" y="2624138"/>
              <a:ext cx="690562" cy="688975"/>
            </a:xfrm>
            <a:custGeom>
              <a:avLst/>
              <a:gdLst>
                <a:gd name="T0" fmla="*/ 2147483646 w 5440"/>
                <a:gd name="T1" fmla="*/ 2147483646 h 5267"/>
                <a:gd name="T2" fmla="*/ 2147483646 w 5440"/>
                <a:gd name="T3" fmla="*/ 2147483646 h 5267"/>
                <a:gd name="T4" fmla="*/ 2147483646 w 5440"/>
                <a:gd name="T5" fmla="*/ 2147483646 h 5267"/>
                <a:gd name="T6" fmla="*/ 2147483646 w 5440"/>
                <a:gd name="T7" fmla="*/ 2147483646 h 5267"/>
                <a:gd name="T8" fmla="*/ 2147483646 w 5440"/>
                <a:gd name="T9" fmla="*/ 2147483646 h 5267"/>
                <a:gd name="T10" fmla="*/ 2147483646 w 5440"/>
                <a:gd name="T11" fmla="*/ 2147483646 h 5267"/>
                <a:gd name="T12" fmla="*/ 2147483646 w 5440"/>
                <a:gd name="T13" fmla="*/ 2147483646 h 5267"/>
                <a:gd name="T14" fmla="*/ 2147483646 w 5440"/>
                <a:gd name="T15" fmla="*/ 2147483646 h 5267"/>
                <a:gd name="T16" fmla="*/ 2147483646 w 5440"/>
                <a:gd name="T17" fmla="*/ 2147483646 h 5267"/>
                <a:gd name="T18" fmla="*/ 2147483646 w 5440"/>
                <a:gd name="T19" fmla="*/ 2147483646 h 5267"/>
                <a:gd name="T20" fmla="*/ 2147483646 w 5440"/>
                <a:gd name="T21" fmla="*/ 2147483646 h 5267"/>
                <a:gd name="T22" fmla="*/ 2147483646 w 5440"/>
                <a:gd name="T23" fmla="*/ 2147483646 h 5267"/>
                <a:gd name="T24" fmla="*/ 2147483646 w 5440"/>
                <a:gd name="T25" fmla="*/ 2147483646 h 5267"/>
                <a:gd name="T26" fmla="*/ 2147483646 w 5440"/>
                <a:gd name="T27" fmla="*/ 2147483646 h 5267"/>
                <a:gd name="T28" fmla="*/ 2147483646 w 5440"/>
                <a:gd name="T29" fmla="*/ 2147483646 h 5267"/>
                <a:gd name="T30" fmla="*/ 429445831 w 5440"/>
                <a:gd name="T31" fmla="*/ 2147483646 h 5267"/>
                <a:gd name="T32" fmla="*/ 85840210 w 5440"/>
                <a:gd name="T33" fmla="*/ 2147483646 h 5267"/>
                <a:gd name="T34" fmla="*/ 1545979988 w 5440"/>
                <a:gd name="T35" fmla="*/ 2147483646 h 5267"/>
                <a:gd name="T36" fmla="*/ 2147483646 w 5440"/>
                <a:gd name="T37" fmla="*/ 2147483646 h 5267"/>
                <a:gd name="T38" fmla="*/ 2147483646 w 5440"/>
                <a:gd name="T39" fmla="*/ 2147483646 h 5267"/>
                <a:gd name="T40" fmla="*/ 2147483646 w 5440"/>
                <a:gd name="T41" fmla="*/ 2147483646 h 5267"/>
                <a:gd name="T42" fmla="*/ 2147483646 w 5440"/>
                <a:gd name="T43" fmla="*/ 2147483646 h 5267"/>
                <a:gd name="T44" fmla="*/ 2147483646 w 5440"/>
                <a:gd name="T45" fmla="*/ 2147483646 h 5267"/>
                <a:gd name="T46" fmla="*/ 2147483646 w 5440"/>
                <a:gd name="T47" fmla="*/ 2147483646 h 5267"/>
                <a:gd name="T48" fmla="*/ 2147483646 w 5440"/>
                <a:gd name="T49" fmla="*/ 2147483646 h 5267"/>
                <a:gd name="T50" fmla="*/ 2147483646 w 5440"/>
                <a:gd name="T51" fmla="*/ 2147483646 h 5267"/>
                <a:gd name="T52" fmla="*/ 2147483646 w 5440"/>
                <a:gd name="T53" fmla="*/ 2147483646 h 5267"/>
                <a:gd name="T54" fmla="*/ 2147483646 w 5440"/>
                <a:gd name="T55" fmla="*/ 2147483646 h 5267"/>
                <a:gd name="T56" fmla="*/ 2147483646 w 5440"/>
                <a:gd name="T57" fmla="*/ 2147483646 h 5267"/>
                <a:gd name="T58" fmla="*/ 2147483646 w 5440"/>
                <a:gd name="T59" fmla="*/ 2147483646 h 5267"/>
                <a:gd name="T60" fmla="*/ 2147483646 w 5440"/>
                <a:gd name="T61" fmla="*/ 2147483646 h 5267"/>
                <a:gd name="T62" fmla="*/ 2147483646 w 5440"/>
                <a:gd name="T63" fmla="*/ 2147483646 h 5267"/>
                <a:gd name="T64" fmla="*/ 2147483646 w 5440"/>
                <a:gd name="T65" fmla="*/ 2147483646 h 5267"/>
                <a:gd name="T66" fmla="*/ 2147483646 w 5440"/>
                <a:gd name="T67" fmla="*/ 2147483646 h 5267"/>
                <a:gd name="T68" fmla="*/ 2147483646 w 5440"/>
                <a:gd name="T69" fmla="*/ 2147483646 h 5267"/>
                <a:gd name="T70" fmla="*/ 2147483646 w 5440"/>
                <a:gd name="T71" fmla="*/ 2147483646 h 5267"/>
                <a:gd name="T72" fmla="*/ 2147483646 w 5440"/>
                <a:gd name="T73" fmla="*/ 2147483646 h 5267"/>
                <a:gd name="T74" fmla="*/ 2147483646 w 5440"/>
                <a:gd name="T75" fmla="*/ 2147483646 h 5267"/>
                <a:gd name="T76" fmla="*/ 2147483646 w 5440"/>
                <a:gd name="T77" fmla="*/ 2147483646 h 5267"/>
                <a:gd name="T78" fmla="*/ 2147483646 w 5440"/>
                <a:gd name="T79" fmla="*/ 2147483646 h 5267"/>
                <a:gd name="T80" fmla="*/ 2147483646 w 5440"/>
                <a:gd name="T81" fmla="*/ 2147483646 h 5267"/>
                <a:gd name="T82" fmla="*/ 2147483646 w 5440"/>
                <a:gd name="T83" fmla="*/ 2147483646 h 5267"/>
                <a:gd name="T84" fmla="*/ 2147483646 w 5440"/>
                <a:gd name="T85" fmla="*/ 2147483646 h 5267"/>
                <a:gd name="T86" fmla="*/ 2147483646 w 5440"/>
                <a:gd name="T87" fmla="*/ 2147483646 h 5267"/>
                <a:gd name="T88" fmla="*/ 2147483646 w 5440"/>
                <a:gd name="T89" fmla="*/ 2147483646 h 5267"/>
                <a:gd name="T90" fmla="*/ 2147483646 w 5440"/>
                <a:gd name="T91" fmla="*/ 2147483646 h 5267"/>
                <a:gd name="T92" fmla="*/ 2147483646 w 5440"/>
                <a:gd name="T93" fmla="*/ 2147483646 h 5267"/>
                <a:gd name="T94" fmla="*/ 2147483646 w 5440"/>
                <a:gd name="T95" fmla="*/ 2147483646 h 5267"/>
                <a:gd name="T96" fmla="*/ 2147483646 w 5440"/>
                <a:gd name="T97" fmla="*/ 2147483646 h 5267"/>
                <a:gd name="T98" fmla="*/ 2147483646 w 5440"/>
                <a:gd name="T99" fmla="*/ 2147483646 h 5267"/>
                <a:gd name="T100" fmla="*/ 2147483646 w 5440"/>
                <a:gd name="T101" fmla="*/ 2147483646 h 5267"/>
                <a:gd name="T102" fmla="*/ 2147483646 w 5440"/>
                <a:gd name="T103" fmla="*/ 2147483646 h 5267"/>
                <a:gd name="T104" fmla="*/ 2147483646 w 5440"/>
                <a:gd name="T105" fmla="*/ 2147483646 h 5267"/>
                <a:gd name="T106" fmla="*/ 2147483646 w 5440"/>
                <a:gd name="T107" fmla="*/ 2147483646 h 5267"/>
                <a:gd name="T108" fmla="*/ 2147483646 w 5440"/>
                <a:gd name="T109" fmla="*/ 2147483646 h 5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440" h="5267">
                  <a:moveTo>
                    <a:pt x="1521" y="2392"/>
                  </a:moveTo>
                  <a:lnTo>
                    <a:pt x="1521" y="2392"/>
                  </a:lnTo>
                  <a:lnTo>
                    <a:pt x="1525" y="2395"/>
                  </a:lnTo>
                  <a:lnTo>
                    <a:pt x="2073" y="2944"/>
                  </a:lnTo>
                  <a:lnTo>
                    <a:pt x="2265" y="2753"/>
                  </a:lnTo>
                  <a:lnTo>
                    <a:pt x="2058" y="2546"/>
                  </a:lnTo>
                  <a:lnTo>
                    <a:pt x="1964" y="2452"/>
                  </a:lnTo>
                  <a:lnTo>
                    <a:pt x="2443" y="1974"/>
                  </a:lnTo>
                  <a:lnTo>
                    <a:pt x="2506" y="1981"/>
                  </a:lnTo>
                  <a:lnTo>
                    <a:pt x="2531" y="1984"/>
                  </a:lnTo>
                  <a:lnTo>
                    <a:pt x="2554" y="1985"/>
                  </a:lnTo>
                  <a:lnTo>
                    <a:pt x="2579" y="1984"/>
                  </a:lnTo>
                  <a:lnTo>
                    <a:pt x="2603" y="1981"/>
                  </a:lnTo>
                  <a:lnTo>
                    <a:pt x="2628" y="1978"/>
                  </a:lnTo>
                  <a:lnTo>
                    <a:pt x="2651" y="1973"/>
                  </a:lnTo>
                  <a:lnTo>
                    <a:pt x="2300" y="1621"/>
                  </a:lnTo>
                  <a:lnTo>
                    <a:pt x="2288" y="1611"/>
                  </a:lnTo>
                  <a:lnTo>
                    <a:pt x="2277" y="1601"/>
                  </a:lnTo>
                  <a:lnTo>
                    <a:pt x="2287" y="1564"/>
                  </a:lnTo>
                  <a:lnTo>
                    <a:pt x="2295" y="1528"/>
                  </a:lnTo>
                  <a:lnTo>
                    <a:pt x="2302" y="1490"/>
                  </a:lnTo>
                  <a:lnTo>
                    <a:pt x="2308" y="1454"/>
                  </a:lnTo>
                  <a:lnTo>
                    <a:pt x="2313" y="1416"/>
                  </a:lnTo>
                  <a:lnTo>
                    <a:pt x="2316" y="1379"/>
                  </a:lnTo>
                  <a:lnTo>
                    <a:pt x="2318" y="1340"/>
                  </a:lnTo>
                  <a:lnTo>
                    <a:pt x="2320" y="1303"/>
                  </a:lnTo>
                  <a:lnTo>
                    <a:pt x="2320" y="1265"/>
                  </a:lnTo>
                  <a:lnTo>
                    <a:pt x="2318" y="1227"/>
                  </a:lnTo>
                  <a:lnTo>
                    <a:pt x="2316" y="1190"/>
                  </a:lnTo>
                  <a:lnTo>
                    <a:pt x="2311" y="1152"/>
                  </a:lnTo>
                  <a:lnTo>
                    <a:pt x="2307" y="1115"/>
                  </a:lnTo>
                  <a:lnTo>
                    <a:pt x="2301" y="1077"/>
                  </a:lnTo>
                  <a:lnTo>
                    <a:pt x="2293" y="1041"/>
                  </a:lnTo>
                  <a:lnTo>
                    <a:pt x="2284" y="1004"/>
                  </a:lnTo>
                  <a:lnTo>
                    <a:pt x="2275" y="967"/>
                  </a:lnTo>
                  <a:lnTo>
                    <a:pt x="2263" y="931"/>
                  </a:lnTo>
                  <a:lnTo>
                    <a:pt x="2252" y="895"/>
                  </a:lnTo>
                  <a:lnTo>
                    <a:pt x="2238" y="859"/>
                  </a:lnTo>
                  <a:lnTo>
                    <a:pt x="2222" y="824"/>
                  </a:lnTo>
                  <a:lnTo>
                    <a:pt x="2207" y="789"/>
                  </a:lnTo>
                  <a:lnTo>
                    <a:pt x="2190" y="754"/>
                  </a:lnTo>
                  <a:lnTo>
                    <a:pt x="2171" y="720"/>
                  </a:lnTo>
                  <a:lnTo>
                    <a:pt x="2152" y="687"/>
                  </a:lnTo>
                  <a:lnTo>
                    <a:pt x="2131" y="654"/>
                  </a:lnTo>
                  <a:lnTo>
                    <a:pt x="2109" y="621"/>
                  </a:lnTo>
                  <a:lnTo>
                    <a:pt x="2085" y="590"/>
                  </a:lnTo>
                  <a:lnTo>
                    <a:pt x="2061" y="558"/>
                  </a:lnTo>
                  <a:lnTo>
                    <a:pt x="2035" y="528"/>
                  </a:lnTo>
                  <a:lnTo>
                    <a:pt x="2008" y="498"/>
                  </a:lnTo>
                  <a:lnTo>
                    <a:pt x="1980" y="469"/>
                  </a:lnTo>
                  <a:lnTo>
                    <a:pt x="1952" y="441"/>
                  </a:lnTo>
                  <a:lnTo>
                    <a:pt x="1922" y="414"/>
                  </a:lnTo>
                  <a:lnTo>
                    <a:pt x="1892" y="389"/>
                  </a:lnTo>
                  <a:lnTo>
                    <a:pt x="1860" y="365"/>
                  </a:lnTo>
                  <a:lnTo>
                    <a:pt x="1828" y="341"/>
                  </a:lnTo>
                  <a:lnTo>
                    <a:pt x="1797" y="319"/>
                  </a:lnTo>
                  <a:lnTo>
                    <a:pt x="1764" y="299"/>
                  </a:lnTo>
                  <a:lnTo>
                    <a:pt x="1731" y="279"/>
                  </a:lnTo>
                  <a:lnTo>
                    <a:pt x="1697" y="260"/>
                  </a:lnTo>
                  <a:lnTo>
                    <a:pt x="1663" y="244"/>
                  </a:lnTo>
                  <a:lnTo>
                    <a:pt x="1628" y="228"/>
                  </a:lnTo>
                  <a:lnTo>
                    <a:pt x="1593" y="212"/>
                  </a:lnTo>
                  <a:lnTo>
                    <a:pt x="1558" y="199"/>
                  </a:lnTo>
                  <a:lnTo>
                    <a:pt x="1523" y="187"/>
                  </a:lnTo>
                  <a:lnTo>
                    <a:pt x="1486" y="176"/>
                  </a:lnTo>
                  <a:lnTo>
                    <a:pt x="1450" y="165"/>
                  </a:lnTo>
                  <a:lnTo>
                    <a:pt x="1414" y="157"/>
                  </a:lnTo>
                  <a:lnTo>
                    <a:pt x="1376" y="150"/>
                  </a:lnTo>
                  <a:lnTo>
                    <a:pt x="1340" y="143"/>
                  </a:lnTo>
                  <a:lnTo>
                    <a:pt x="1302" y="139"/>
                  </a:lnTo>
                  <a:lnTo>
                    <a:pt x="1265" y="134"/>
                  </a:lnTo>
                  <a:lnTo>
                    <a:pt x="1228" y="131"/>
                  </a:lnTo>
                  <a:lnTo>
                    <a:pt x="1191" y="130"/>
                  </a:lnTo>
                  <a:lnTo>
                    <a:pt x="1153" y="129"/>
                  </a:lnTo>
                  <a:lnTo>
                    <a:pt x="1116" y="130"/>
                  </a:lnTo>
                  <a:lnTo>
                    <a:pt x="1078" y="133"/>
                  </a:lnTo>
                  <a:lnTo>
                    <a:pt x="1041" y="136"/>
                  </a:lnTo>
                  <a:lnTo>
                    <a:pt x="1003" y="140"/>
                  </a:lnTo>
                  <a:lnTo>
                    <a:pt x="967" y="146"/>
                  </a:lnTo>
                  <a:lnTo>
                    <a:pt x="929" y="153"/>
                  </a:lnTo>
                  <a:lnTo>
                    <a:pt x="893" y="161"/>
                  </a:lnTo>
                  <a:lnTo>
                    <a:pt x="857" y="170"/>
                  </a:lnTo>
                  <a:lnTo>
                    <a:pt x="1514" y="827"/>
                  </a:lnTo>
                  <a:lnTo>
                    <a:pt x="1341" y="1470"/>
                  </a:lnTo>
                  <a:lnTo>
                    <a:pt x="697" y="1642"/>
                  </a:lnTo>
                  <a:lnTo>
                    <a:pt x="41" y="986"/>
                  </a:lnTo>
                  <a:lnTo>
                    <a:pt x="31" y="1022"/>
                  </a:lnTo>
                  <a:lnTo>
                    <a:pt x="23" y="1059"/>
                  </a:lnTo>
                  <a:lnTo>
                    <a:pt x="16" y="1096"/>
                  </a:lnTo>
                  <a:lnTo>
                    <a:pt x="10" y="1133"/>
                  </a:lnTo>
                  <a:lnTo>
                    <a:pt x="7" y="1170"/>
                  </a:lnTo>
                  <a:lnTo>
                    <a:pt x="3" y="1208"/>
                  </a:lnTo>
                  <a:lnTo>
                    <a:pt x="1" y="1245"/>
                  </a:lnTo>
                  <a:lnTo>
                    <a:pt x="0" y="1283"/>
                  </a:lnTo>
                  <a:lnTo>
                    <a:pt x="1" y="1320"/>
                  </a:lnTo>
                  <a:lnTo>
                    <a:pt x="2" y="1358"/>
                  </a:lnTo>
                  <a:lnTo>
                    <a:pt x="4" y="1394"/>
                  </a:lnTo>
                  <a:lnTo>
                    <a:pt x="9" y="1431"/>
                  </a:lnTo>
                  <a:lnTo>
                    <a:pt x="14" y="1469"/>
                  </a:lnTo>
                  <a:lnTo>
                    <a:pt x="21" y="1505"/>
                  </a:lnTo>
                  <a:lnTo>
                    <a:pt x="28" y="1543"/>
                  </a:lnTo>
                  <a:lnTo>
                    <a:pt x="36" y="1579"/>
                  </a:lnTo>
                  <a:lnTo>
                    <a:pt x="47" y="1615"/>
                  </a:lnTo>
                  <a:lnTo>
                    <a:pt x="57" y="1652"/>
                  </a:lnTo>
                  <a:lnTo>
                    <a:pt x="70" y="1687"/>
                  </a:lnTo>
                  <a:lnTo>
                    <a:pt x="84" y="1722"/>
                  </a:lnTo>
                  <a:lnTo>
                    <a:pt x="98" y="1757"/>
                  </a:lnTo>
                  <a:lnTo>
                    <a:pt x="115" y="1793"/>
                  </a:lnTo>
                  <a:lnTo>
                    <a:pt x="131" y="1826"/>
                  </a:lnTo>
                  <a:lnTo>
                    <a:pt x="150" y="1860"/>
                  </a:lnTo>
                  <a:lnTo>
                    <a:pt x="170" y="1893"/>
                  </a:lnTo>
                  <a:lnTo>
                    <a:pt x="190" y="1926"/>
                  </a:lnTo>
                  <a:lnTo>
                    <a:pt x="212" y="1958"/>
                  </a:lnTo>
                  <a:lnTo>
                    <a:pt x="235" y="1989"/>
                  </a:lnTo>
                  <a:lnTo>
                    <a:pt x="260" y="2021"/>
                  </a:lnTo>
                  <a:lnTo>
                    <a:pt x="285" y="2052"/>
                  </a:lnTo>
                  <a:lnTo>
                    <a:pt x="312" y="2081"/>
                  </a:lnTo>
                  <a:lnTo>
                    <a:pt x="340" y="2109"/>
                  </a:lnTo>
                  <a:lnTo>
                    <a:pt x="370" y="2138"/>
                  </a:lnTo>
                  <a:lnTo>
                    <a:pt x="401" y="2166"/>
                  </a:lnTo>
                  <a:lnTo>
                    <a:pt x="434" y="2193"/>
                  </a:lnTo>
                  <a:lnTo>
                    <a:pt x="466" y="2219"/>
                  </a:lnTo>
                  <a:lnTo>
                    <a:pt x="499" y="2243"/>
                  </a:lnTo>
                  <a:lnTo>
                    <a:pt x="533" y="2266"/>
                  </a:lnTo>
                  <a:lnTo>
                    <a:pt x="567" y="2287"/>
                  </a:lnTo>
                  <a:lnTo>
                    <a:pt x="602" y="2307"/>
                  </a:lnTo>
                  <a:lnTo>
                    <a:pt x="639" y="2326"/>
                  </a:lnTo>
                  <a:lnTo>
                    <a:pt x="675" y="2343"/>
                  </a:lnTo>
                  <a:lnTo>
                    <a:pt x="711" y="2359"/>
                  </a:lnTo>
                  <a:lnTo>
                    <a:pt x="748" y="2374"/>
                  </a:lnTo>
                  <a:lnTo>
                    <a:pt x="785" y="2387"/>
                  </a:lnTo>
                  <a:lnTo>
                    <a:pt x="823" y="2400"/>
                  </a:lnTo>
                  <a:lnTo>
                    <a:pt x="861" y="2410"/>
                  </a:lnTo>
                  <a:lnTo>
                    <a:pt x="900" y="2420"/>
                  </a:lnTo>
                  <a:lnTo>
                    <a:pt x="939" y="2428"/>
                  </a:lnTo>
                  <a:lnTo>
                    <a:pt x="977" y="2435"/>
                  </a:lnTo>
                  <a:lnTo>
                    <a:pt x="1016" y="2441"/>
                  </a:lnTo>
                  <a:lnTo>
                    <a:pt x="1055" y="2444"/>
                  </a:lnTo>
                  <a:lnTo>
                    <a:pt x="1095" y="2448"/>
                  </a:lnTo>
                  <a:lnTo>
                    <a:pt x="1133" y="2449"/>
                  </a:lnTo>
                  <a:lnTo>
                    <a:pt x="1173" y="2449"/>
                  </a:lnTo>
                  <a:lnTo>
                    <a:pt x="1212" y="2448"/>
                  </a:lnTo>
                  <a:lnTo>
                    <a:pt x="1252" y="2445"/>
                  </a:lnTo>
                  <a:lnTo>
                    <a:pt x="1290" y="2442"/>
                  </a:lnTo>
                  <a:lnTo>
                    <a:pt x="1329" y="2437"/>
                  </a:lnTo>
                  <a:lnTo>
                    <a:pt x="1368" y="2430"/>
                  </a:lnTo>
                  <a:lnTo>
                    <a:pt x="1406" y="2422"/>
                  </a:lnTo>
                  <a:lnTo>
                    <a:pt x="1445" y="2414"/>
                  </a:lnTo>
                  <a:lnTo>
                    <a:pt x="1484" y="2403"/>
                  </a:lnTo>
                  <a:lnTo>
                    <a:pt x="1521" y="2392"/>
                  </a:lnTo>
                  <a:close/>
                  <a:moveTo>
                    <a:pt x="3463" y="2785"/>
                  </a:moveTo>
                  <a:lnTo>
                    <a:pt x="3463" y="2785"/>
                  </a:lnTo>
                  <a:lnTo>
                    <a:pt x="3459" y="2803"/>
                  </a:lnTo>
                  <a:lnTo>
                    <a:pt x="3457" y="2821"/>
                  </a:lnTo>
                  <a:lnTo>
                    <a:pt x="3454" y="2838"/>
                  </a:lnTo>
                  <a:lnTo>
                    <a:pt x="3453" y="2857"/>
                  </a:lnTo>
                  <a:lnTo>
                    <a:pt x="3452" y="2876"/>
                  </a:lnTo>
                  <a:lnTo>
                    <a:pt x="3452" y="2893"/>
                  </a:lnTo>
                  <a:lnTo>
                    <a:pt x="3453" y="2912"/>
                  </a:lnTo>
                  <a:lnTo>
                    <a:pt x="3454" y="2931"/>
                  </a:lnTo>
                  <a:lnTo>
                    <a:pt x="3461" y="2994"/>
                  </a:lnTo>
                  <a:lnTo>
                    <a:pt x="3417" y="3039"/>
                  </a:lnTo>
                  <a:lnTo>
                    <a:pt x="3077" y="3379"/>
                  </a:lnTo>
                  <a:lnTo>
                    <a:pt x="2984" y="3472"/>
                  </a:lnTo>
                  <a:lnTo>
                    <a:pt x="2684" y="3172"/>
                  </a:lnTo>
                  <a:lnTo>
                    <a:pt x="2493" y="3363"/>
                  </a:lnTo>
                  <a:lnTo>
                    <a:pt x="4228" y="5098"/>
                  </a:lnTo>
                  <a:lnTo>
                    <a:pt x="4248" y="5117"/>
                  </a:lnTo>
                  <a:lnTo>
                    <a:pt x="4269" y="5136"/>
                  </a:lnTo>
                  <a:lnTo>
                    <a:pt x="4291" y="5152"/>
                  </a:lnTo>
                  <a:lnTo>
                    <a:pt x="4314" y="5168"/>
                  </a:lnTo>
                  <a:lnTo>
                    <a:pt x="4336" y="5183"/>
                  </a:lnTo>
                  <a:lnTo>
                    <a:pt x="4361" y="5195"/>
                  </a:lnTo>
                  <a:lnTo>
                    <a:pt x="4384" y="5207"/>
                  </a:lnTo>
                  <a:lnTo>
                    <a:pt x="4409" y="5218"/>
                  </a:lnTo>
                  <a:lnTo>
                    <a:pt x="4433" y="5227"/>
                  </a:lnTo>
                  <a:lnTo>
                    <a:pt x="4459" y="5235"/>
                  </a:lnTo>
                  <a:lnTo>
                    <a:pt x="4485" y="5242"/>
                  </a:lnTo>
                  <a:lnTo>
                    <a:pt x="4511" y="5248"/>
                  </a:lnTo>
                  <a:lnTo>
                    <a:pt x="4536" y="5253"/>
                  </a:lnTo>
                  <a:lnTo>
                    <a:pt x="4562" y="5255"/>
                  </a:lnTo>
                  <a:lnTo>
                    <a:pt x="4588" y="5258"/>
                  </a:lnTo>
                  <a:lnTo>
                    <a:pt x="4615" y="5259"/>
                  </a:lnTo>
                  <a:lnTo>
                    <a:pt x="4641" y="5258"/>
                  </a:lnTo>
                  <a:lnTo>
                    <a:pt x="4668" y="5255"/>
                  </a:lnTo>
                  <a:lnTo>
                    <a:pt x="4693" y="5253"/>
                  </a:lnTo>
                  <a:lnTo>
                    <a:pt x="4719" y="5248"/>
                  </a:lnTo>
                  <a:lnTo>
                    <a:pt x="4745" y="5242"/>
                  </a:lnTo>
                  <a:lnTo>
                    <a:pt x="4771" y="5235"/>
                  </a:lnTo>
                  <a:lnTo>
                    <a:pt x="4795" y="5227"/>
                  </a:lnTo>
                  <a:lnTo>
                    <a:pt x="4821" y="5218"/>
                  </a:lnTo>
                  <a:lnTo>
                    <a:pt x="4845" y="5207"/>
                  </a:lnTo>
                  <a:lnTo>
                    <a:pt x="4869" y="5195"/>
                  </a:lnTo>
                  <a:lnTo>
                    <a:pt x="4893" y="5183"/>
                  </a:lnTo>
                  <a:lnTo>
                    <a:pt x="4916" y="5168"/>
                  </a:lnTo>
                  <a:lnTo>
                    <a:pt x="4938" y="5152"/>
                  </a:lnTo>
                  <a:lnTo>
                    <a:pt x="4961" y="5136"/>
                  </a:lnTo>
                  <a:lnTo>
                    <a:pt x="4982" y="5117"/>
                  </a:lnTo>
                  <a:lnTo>
                    <a:pt x="5002" y="5098"/>
                  </a:lnTo>
                  <a:lnTo>
                    <a:pt x="5022" y="5077"/>
                  </a:lnTo>
                  <a:lnTo>
                    <a:pt x="5039" y="5056"/>
                  </a:lnTo>
                  <a:lnTo>
                    <a:pt x="5057" y="5035"/>
                  </a:lnTo>
                  <a:lnTo>
                    <a:pt x="5072" y="5013"/>
                  </a:lnTo>
                  <a:lnTo>
                    <a:pt x="5086" y="4989"/>
                  </a:lnTo>
                  <a:lnTo>
                    <a:pt x="5099" y="4966"/>
                  </a:lnTo>
                  <a:lnTo>
                    <a:pt x="5112" y="4941"/>
                  </a:lnTo>
                  <a:lnTo>
                    <a:pt x="5122" y="4916"/>
                  </a:lnTo>
                  <a:lnTo>
                    <a:pt x="5132" y="4892"/>
                  </a:lnTo>
                  <a:lnTo>
                    <a:pt x="5140" y="4867"/>
                  </a:lnTo>
                  <a:lnTo>
                    <a:pt x="5146" y="4841"/>
                  </a:lnTo>
                  <a:lnTo>
                    <a:pt x="5152" y="4816"/>
                  </a:lnTo>
                  <a:lnTo>
                    <a:pt x="5156" y="4790"/>
                  </a:lnTo>
                  <a:lnTo>
                    <a:pt x="5160" y="4763"/>
                  </a:lnTo>
                  <a:lnTo>
                    <a:pt x="5161" y="4737"/>
                  </a:lnTo>
                  <a:lnTo>
                    <a:pt x="5162" y="4711"/>
                  </a:lnTo>
                  <a:lnTo>
                    <a:pt x="5161" y="4684"/>
                  </a:lnTo>
                  <a:lnTo>
                    <a:pt x="5160" y="4659"/>
                  </a:lnTo>
                  <a:lnTo>
                    <a:pt x="5156" y="4632"/>
                  </a:lnTo>
                  <a:lnTo>
                    <a:pt x="5152" y="4606"/>
                  </a:lnTo>
                  <a:lnTo>
                    <a:pt x="5146" y="4580"/>
                  </a:lnTo>
                  <a:lnTo>
                    <a:pt x="5140" y="4555"/>
                  </a:lnTo>
                  <a:lnTo>
                    <a:pt x="5132" y="4530"/>
                  </a:lnTo>
                  <a:lnTo>
                    <a:pt x="5122" y="4505"/>
                  </a:lnTo>
                  <a:lnTo>
                    <a:pt x="5112" y="4480"/>
                  </a:lnTo>
                  <a:lnTo>
                    <a:pt x="5099" y="4456"/>
                  </a:lnTo>
                  <a:lnTo>
                    <a:pt x="5086" y="4432"/>
                  </a:lnTo>
                  <a:lnTo>
                    <a:pt x="5072" y="4410"/>
                  </a:lnTo>
                  <a:lnTo>
                    <a:pt x="5057" y="4387"/>
                  </a:lnTo>
                  <a:lnTo>
                    <a:pt x="5039" y="4366"/>
                  </a:lnTo>
                  <a:lnTo>
                    <a:pt x="5022" y="4344"/>
                  </a:lnTo>
                  <a:lnTo>
                    <a:pt x="5002" y="4323"/>
                  </a:lnTo>
                  <a:lnTo>
                    <a:pt x="3463" y="2785"/>
                  </a:lnTo>
                  <a:close/>
                  <a:moveTo>
                    <a:pt x="4802" y="4918"/>
                  </a:moveTo>
                  <a:lnTo>
                    <a:pt x="4527" y="4991"/>
                  </a:lnTo>
                  <a:lnTo>
                    <a:pt x="4304" y="4769"/>
                  </a:lnTo>
                  <a:lnTo>
                    <a:pt x="4377" y="4493"/>
                  </a:lnTo>
                  <a:lnTo>
                    <a:pt x="4652" y="4419"/>
                  </a:lnTo>
                  <a:lnTo>
                    <a:pt x="4876" y="4643"/>
                  </a:lnTo>
                  <a:lnTo>
                    <a:pt x="4802" y="4918"/>
                  </a:lnTo>
                  <a:close/>
                  <a:moveTo>
                    <a:pt x="2687" y="2988"/>
                  </a:moveTo>
                  <a:lnTo>
                    <a:pt x="2985" y="3287"/>
                  </a:lnTo>
                  <a:lnTo>
                    <a:pt x="3325" y="2947"/>
                  </a:lnTo>
                  <a:lnTo>
                    <a:pt x="3323" y="2917"/>
                  </a:lnTo>
                  <a:lnTo>
                    <a:pt x="3322" y="2885"/>
                  </a:lnTo>
                  <a:lnTo>
                    <a:pt x="3323" y="2853"/>
                  </a:lnTo>
                  <a:lnTo>
                    <a:pt x="3325" y="2823"/>
                  </a:lnTo>
                  <a:lnTo>
                    <a:pt x="3330" y="2791"/>
                  </a:lnTo>
                  <a:lnTo>
                    <a:pt x="3336" y="2761"/>
                  </a:lnTo>
                  <a:lnTo>
                    <a:pt x="3343" y="2730"/>
                  </a:lnTo>
                  <a:lnTo>
                    <a:pt x="3352" y="2700"/>
                  </a:lnTo>
                  <a:lnTo>
                    <a:pt x="3363" y="2670"/>
                  </a:lnTo>
                  <a:lnTo>
                    <a:pt x="3376" y="2641"/>
                  </a:lnTo>
                  <a:lnTo>
                    <a:pt x="3391" y="2613"/>
                  </a:lnTo>
                  <a:lnTo>
                    <a:pt x="3406" y="2585"/>
                  </a:lnTo>
                  <a:lnTo>
                    <a:pt x="3425" y="2558"/>
                  </a:lnTo>
                  <a:lnTo>
                    <a:pt x="3444" y="2532"/>
                  </a:lnTo>
                  <a:lnTo>
                    <a:pt x="3465" y="2506"/>
                  </a:lnTo>
                  <a:lnTo>
                    <a:pt x="3488" y="2482"/>
                  </a:lnTo>
                  <a:lnTo>
                    <a:pt x="3513" y="2459"/>
                  </a:lnTo>
                  <a:lnTo>
                    <a:pt x="3538" y="2438"/>
                  </a:lnTo>
                  <a:lnTo>
                    <a:pt x="3565" y="2418"/>
                  </a:lnTo>
                  <a:lnTo>
                    <a:pt x="3592" y="2401"/>
                  </a:lnTo>
                  <a:lnTo>
                    <a:pt x="3620" y="2384"/>
                  </a:lnTo>
                  <a:lnTo>
                    <a:pt x="3648" y="2370"/>
                  </a:lnTo>
                  <a:lnTo>
                    <a:pt x="3677" y="2358"/>
                  </a:lnTo>
                  <a:lnTo>
                    <a:pt x="3706" y="2346"/>
                  </a:lnTo>
                  <a:lnTo>
                    <a:pt x="3737" y="2338"/>
                  </a:lnTo>
                  <a:lnTo>
                    <a:pt x="3767" y="2329"/>
                  </a:lnTo>
                  <a:lnTo>
                    <a:pt x="3798" y="2324"/>
                  </a:lnTo>
                  <a:lnTo>
                    <a:pt x="3828" y="2319"/>
                  </a:lnTo>
                  <a:lnTo>
                    <a:pt x="3860" y="2316"/>
                  </a:lnTo>
                  <a:lnTo>
                    <a:pt x="3892" y="2316"/>
                  </a:lnTo>
                  <a:lnTo>
                    <a:pt x="3922" y="2316"/>
                  </a:lnTo>
                  <a:lnTo>
                    <a:pt x="3954" y="2320"/>
                  </a:lnTo>
                  <a:lnTo>
                    <a:pt x="5440" y="834"/>
                  </a:lnTo>
                  <a:lnTo>
                    <a:pt x="4608" y="0"/>
                  </a:lnTo>
                  <a:lnTo>
                    <a:pt x="3121" y="1487"/>
                  </a:lnTo>
                  <a:lnTo>
                    <a:pt x="3124" y="1518"/>
                  </a:lnTo>
                  <a:lnTo>
                    <a:pt x="3125" y="1550"/>
                  </a:lnTo>
                  <a:lnTo>
                    <a:pt x="3124" y="1580"/>
                  </a:lnTo>
                  <a:lnTo>
                    <a:pt x="3121" y="1612"/>
                  </a:lnTo>
                  <a:lnTo>
                    <a:pt x="3117" y="1642"/>
                  </a:lnTo>
                  <a:lnTo>
                    <a:pt x="3111" y="1674"/>
                  </a:lnTo>
                  <a:lnTo>
                    <a:pt x="3104" y="1705"/>
                  </a:lnTo>
                  <a:lnTo>
                    <a:pt x="3094" y="1734"/>
                  </a:lnTo>
                  <a:lnTo>
                    <a:pt x="3083" y="1764"/>
                  </a:lnTo>
                  <a:lnTo>
                    <a:pt x="3071" y="1793"/>
                  </a:lnTo>
                  <a:lnTo>
                    <a:pt x="3056" y="1822"/>
                  </a:lnTo>
                  <a:lnTo>
                    <a:pt x="3041" y="1849"/>
                  </a:lnTo>
                  <a:lnTo>
                    <a:pt x="3022" y="1877"/>
                  </a:lnTo>
                  <a:lnTo>
                    <a:pt x="3003" y="1903"/>
                  </a:lnTo>
                  <a:lnTo>
                    <a:pt x="2981" y="1928"/>
                  </a:lnTo>
                  <a:lnTo>
                    <a:pt x="2959" y="1952"/>
                  </a:lnTo>
                  <a:lnTo>
                    <a:pt x="2934" y="1975"/>
                  </a:lnTo>
                  <a:lnTo>
                    <a:pt x="2909" y="1996"/>
                  </a:lnTo>
                  <a:lnTo>
                    <a:pt x="2882" y="2016"/>
                  </a:lnTo>
                  <a:lnTo>
                    <a:pt x="2855" y="2034"/>
                  </a:lnTo>
                  <a:lnTo>
                    <a:pt x="2827" y="2050"/>
                  </a:lnTo>
                  <a:lnTo>
                    <a:pt x="2799" y="2064"/>
                  </a:lnTo>
                  <a:lnTo>
                    <a:pt x="2770" y="2077"/>
                  </a:lnTo>
                  <a:lnTo>
                    <a:pt x="2740" y="2088"/>
                  </a:lnTo>
                  <a:lnTo>
                    <a:pt x="2710" y="2097"/>
                  </a:lnTo>
                  <a:lnTo>
                    <a:pt x="2680" y="2105"/>
                  </a:lnTo>
                  <a:lnTo>
                    <a:pt x="2649" y="2111"/>
                  </a:lnTo>
                  <a:lnTo>
                    <a:pt x="2617" y="2115"/>
                  </a:lnTo>
                  <a:lnTo>
                    <a:pt x="2587" y="2117"/>
                  </a:lnTo>
                  <a:lnTo>
                    <a:pt x="2555" y="2118"/>
                  </a:lnTo>
                  <a:lnTo>
                    <a:pt x="2525" y="2117"/>
                  </a:lnTo>
                  <a:lnTo>
                    <a:pt x="2493" y="2115"/>
                  </a:lnTo>
                  <a:lnTo>
                    <a:pt x="2153" y="2455"/>
                  </a:lnTo>
                  <a:lnTo>
                    <a:pt x="2453" y="2755"/>
                  </a:lnTo>
                  <a:lnTo>
                    <a:pt x="984" y="4223"/>
                  </a:lnTo>
                  <a:lnTo>
                    <a:pt x="931" y="4170"/>
                  </a:lnTo>
                  <a:lnTo>
                    <a:pt x="648" y="4396"/>
                  </a:lnTo>
                  <a:lnTo>
                    <a:pt x="174" y="5145"/>
                  </a:lnTo>
                  <a:lnTo>
                    <a:pt x="295" y="5267"/>
                  </a:lnTo>
                  <a:lnTo>
                    <a:pt x="1044" y="4792"/>
                  </a:lnTo>
                  <a:lnTo>
                    <a:pt x="1272" y="4510"/>
                  </a:lnTo>
                  <a:lnTo>
                    <a:pt x="1218" y="4457"/>
                  </a:lnTo>
                  <a:lnTo>
                    <a:pt x="2687" y="2988"/>
                  </a:lnTo>
                  <a:close/>
                </a:path>
              </a:pathLst>
            </a:custGeom>
            <a:solidFill>
              <a:schemeClr val="bg1"/>
            </a:solidFill>
            <a:ln>
              <a:noFill/>
            </a:ln>
            <a:effectLst>
              <a:outerShdw blurRad="203200" dist="127000" dir="8100000" algn="tr"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fontAlgn="auto"/>
              <a:endParaRPr lang="zh-CN" altLang="en-US" noProof="1">
                <a:solidFill>
                  <a:srgbClr val="FFFFFF"/>
                </a:solidFill>
              </a:endParaRPr>
            </a:p>
          </p:txBody>
        </p:sp>
      </p:grpSp>
      <p:sp>
        <p:nvSpPr>
          <p:cNvPr id="35" name="文本框 34"/>
          <p:cNvSpPr txBox="1"/>
          <p:nvPr/>
        </p:nvSpPr>
        <p:spPr>
          <a:xfrm>
            <a:off x="1017588" y="239713"/>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73" name="Oval 223"/>
          <p:cNvSpPr/>
          <p:nvPr/>
        </p:nvSpPr>
        <p:spPr>
          <a:xfrm>
            <a:off x="7737475" y="2090738"/>
            <a:ext cx="1755775" cy="1755775"/>
          </a:xfrm>
          <a:prstGeom prst="ellipse">
            <a:avLst/>
          </a:prstGeom>
          <a:noFill/>
          <a:ln w="19050">
            <a:solidFill>
              <a:srgbClr val="213F0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z="1400" noProof="1"/>
          </a:p>
        </p:txBody>
      </p:sp>
      <p:grpSp>
        <p:nvGrpSpPr>
          <p:cNvPr id="3" name="组合 2"/>
          <p:cNvGrpSpPr/>
          <p:nvPr/>
        </p:nvGrpSpPr>
        <p:grpSpPr>
          <a:xfrm>
            <a:off x="7872413" y="2225675"/>
            <a:ext cx="1485900" cy="1485900"/>
            <a:chOff x="7872413" y="2225675"/>
            <a:chExt cx="1485900" cy="1485900"/>
          </a:xfrm>
        </p:grpSpPr>
        <p:sp>
          <p:nvSpPr>
            <p:cNvPr id="72" name="Oval 222"/>
            <p:cNvSpPr/>
            <p:nvPr/>
          </p:nvSpPr>
          <p:spPr>
            <a:xfrm>
              <a:off x="7872413" y="2225675"/>
              <a:ext cx="1485900" cy="1485900"/>
            </a:xfrm>
            <a:prstGeom prst="ellipse">
              <a:avLst/>
            </a:prstGeom>
            <a:solidFill>
              <a:srgbClr val="70AD47"/>
            </a:solidFill>
          </p:spPr>
          <p:style>
            <a:lnRef idx="3">
              <a:schemeClr val="lt1"/>
            </a:lnRef>
            <a:fillRef idx="1">
              <a:schemeClr val="accent1"/>
            </a:fillRef>
            <a:effectRef idx="1">
              <a:schemeClr val="accent1"/>
            </a:effectRef>
            <a:fontRef idx="minor">
              <a:schemeClr val="lt1"/>
            </a:fontRef>
          </p:style>
          <p:txBody>
            <a:bodyPr anchor="ctr"/>
            <a:lstStyle/>
            <a:p>
              <a:pPr algn="ctr" fontAlgn="auto"/>
              <a:endParaRPr lang="en-US" sz="1400" noProof="1"/>
            </a:p>
          </p:txBody>
        </p:sp>
        <p:sp>
          <p:nvSpPr>
            <p:cNvPr id="95" name="KSO_Shape"/>
            <p:cNvSpPr/>
            <p:nvPr/>
          </p:nvSpPr>
          <p:spPr bwMode="auto">
            <a:xfrm>
              <a:off x="8301038" y="2579688"/>
              <a:ext cx="603250" cy="688975"/>
            </a:xfrm>
            <a:custGeom>
              <a:avLst/>
              <a:gdLst>
                <a:gd name="T0" fmla="*/ 928882 w 1282700"/>
                <a:gd name="T1" fmla="*/ 1017606 h 1516063"/>
                <a:gd name="T2" fmla="*/ 953834 w 1282700"/>
                <a:gd name="T3" fmla="*/ 1109512 h 1516063"/>
                <a:gd name="T4" fmla="*/ 917237 w 1282700"/>
                <a:gd name="T5" fmla="*/ 1195446 h 1516063"/>
                <a:gd name="T6" fmla="*/ 718619 w 1282700"/>
                <a:gd name="T7" fmla="*/ 1214690 h 1516063"/>
                <a:gd name="T8" fmla="*/ 666385 w 1282700"/>
                <a:gd name="T9" fmla="*/ 1138046 h 1516063"/>
                <a:gd name="T10" fmla="*/ 672706 w 1282700"/>
                <a:gd name="T11" fmla="*/ 1042491 h 1516063"/>
                <a:gd name="T12" fmla="*/ 734255 w 1282700"/>
                <a:gd name="T13" fmla="*/ 973146 h 1516063"/>
                <a:gd name="T14" fmla="*/ 673760 w 1282700"/>
                <a:gd name="T15" fmla="*/ 453398 h 1516063"/>
                <a:gd name="T16" fmla="*/ 520784 w 1282700"/>
                <a:gd name="T17" fmla="*/ 504920 h 1516063"/>
                <a:gd name="T18" fmla="*/ 387096 w 1282700"/>
                <a:gd name="T19" fmla="*/ 590347 h 1516063"/>
                <a:gd name="T20" fmla="*/ 278018 w 1282700"/>
                <a:gd name="T21" fmla="*/ 704694 h 1516063"/>
                <a:gd name="T22" fmla="*/ 198869 w 1282700"/>
                <a:gd name="T23" fmla="*/ 842641 h 1516063"/>
                <a:gd name="T24" fmla="*/ 154306 w 1282700"/>
                <a:gd name="T25" fmla="*/ 998871 h 1516063"/>
                <a:gd name="T26" fmla="*/ 150316 w 1282700"/>
                <a:gd name="T27" fmla="*/ 1166401 h 1516063"/>
                <a:gd name="T28" fmla="*/ 186897 w 1282700"/>
                <a:gd name="T29" fmla="*/ 1325623 h 1516063"/>
                <a:gd name="T30" fmla="*/ 259394 w 1282700"/>
                <a:gd name="T31" fmla="*/ 1467558 h 1516063"/>
                <a:gd name="T32" fmla="*/ 363152 w 1282700"/>
                <a:gd name="T33" fmla="*/ 1587224 h 1516063"/>
                <a:gd name="T34" fmla="*/ 492184 w 1282700"/>
                <a:gd name="T35" fmla="*/ 1678967 h 1516063"/>
                <a:gd name="T36" fmla="*/ 641834 w 1282700"/>
                <a:gd name="T37" fmla="*/ 1737802 h 1516063"/>
                <a:gd name="T38" fmla="*/ 806783 w 1282700"/>
                <a:gd name="T39" fmla="*/ 1758410 h 1516063"/>
                <a:gd name="T40" fmla="*/ 971398 w 1282700"/>
                <a:gd name="T41" fmla="*/ 1737802 h 1516063"/>
                <a:gd name="T42" fmla="*/ 1120716 w 1282700"/>
                <a:gd name="T43" fmla="*/ 1678967 h 1516063"/>
                <a:gd name="T44" fmla="*/ 1249748 w 1282700"/>
                <a:gd name="T45" fmla="*/ 1587224 h 1516063"/>
                <a:gd name="T46" fmla="*/ 1353506 w 1282700"/>
                <a:gd name="T47" fmla="*/ 1467558 h 1516063"/>
                <a:gd name="T48" fmla="*/ 1426336 w 1282700"/>
                <a:gd name="T49" fmla="*/ 1325623 h 1516063"/>
                <a:gd name="T50" fmla="*/ 1462585 w 1282700"/>
                <a:gd name="T51" fmla="*/ 1166401 h 1516063"/>
                <a:gd name="T52" fmla="*/ 1458594 w 1282700"/>
                <a:gd name="T53" fmla="*/ 998871 h 1516063"/>
                <a:gd name="T54" fmla="*/ 1414031 w 1282700"/>
                <a:gd name="T55" fmla="*/ 842641 h 1516063"/>
                <a:gd name="T56" fmla="*/ 1334882 w 1282700"/>
                <a:gd name="T57" fmla="*/ 704694 h 1516063"/>
                <a:gd name="T58" fmla="*/ 1225804 w 1282700"/>
                <a:gd name="T59" fmla="*/ 590347 h 1516063"/>
                <a:gd name="T60" fmla="*/ 1092449 w 1282700"/>
                <a:gd name="T61" fmla="*/ 504920 h 1516063"/>
                <a:gd name="T62" fmla="*/ 939140 w 1282700"/>
                <a:gd name="T63" fmla="*/ 453398 h 1516063"/>
                <a:gd name="T64" fmla="*/ 953107 w 1282700"/>
                <a:gd name="T65" fmla="*/ 0 h 1516063"/>
                <a:gd name="T66" fmla="*/ 979380 w 1282700"/>
                <a:gd name="T67" fmla="*/ 312459 h 1516063"/>
                <a:gd name="T68" fmla="*/ 1113732 w 1282700"/>
                <a:gd name="T69" fmla="*/ 354342 h 1516063"/>
                <a:gd name="T70" fmla="*/ 1236446 w 1282700"/>
                <a:gd name="T71" fmla="*/ 418163 h 1516063"/>
                <a:gd name="T72" fmla="*/ 1467573 w 1282700"/>
                <a:gd name="T73" fmla="*/ 638879 h 1516063"/>
                <a:gd name="T74" fmla="*/ 1545723 w 1282700"/>
                <a:gd name="T75" fmla="*/ 777822 h 1516063"/>
                <a:gd name="T76" fmla="*/ 1595275 w 1282700"/>
                <a:gd name="T77" fmla="*/ 932723 h 1516063"/>
                <a:gd name="T78" fmla="*/ 1612900 w 1282700"/>
                <a:gd name="T79" fmla="*/ 1099256 h 1516063"/>
                <a:gd name="T80" fmla="*/ 1587626 w 1282700"/>
                <a:gd name="T81" fmla="*/ 1300692 h 1516063"/>
                <a:gd name="T82" fmla="*/ 1515461 w 1282700"/>
                <a:gd name="T83" fmla="*/ 1483181 h 1516063"/>
                <a:gd name="T84" fmla="*/ 1403389 w 1282700"/>
                <a:gd name="T85" fmla="*/ 1641073 h 1516063"/>
                <a:gd name="T86" fmla="*/ 1257397 w 1282700"/>
                <a:gd name="T87" fmla="*/ 1767718 h 1516063"/>
                <a:gd name="T88" fmla="*/ 1083470 w 1282700"/>
                <a:gd name="T89" fmla="*/ 1856137 h 1516063"/>
                <a:gd name="T90" fmla="*/ 888925 w 1282700"/>
                <a:gd name="T91" fmla="*/ 1901012 h 1516063"/>
                <a:gd name="T92" fmla="*/ 683737 w 1282700"/>
                <a:gd name="T93" fmla="*/ 1895693 h 1516063"/>
                <a:gd name="T94" fmla="*/ 492517 w 1282700"/>
                <a:gd name="T95" fmla="*/ 1841844 h 1516063"/>
                <a:gd name="T96" fmla="*/ 323910 w 1282700"/>
                <a:gd name="T97" fmla="*/ 1745115 h 1516063"/>
                <a:gd name="T98" fmla="*/ 184237 w 1282700"/>
                <a:gd name="T99" fmla="*/ 1611821 h 1516063"/>
                <a:gd name="T100" fmla="*/ 79814 w 1282700"/>
                <a:gd name="T101" fmla="*/ 1448612 h 1516063"/>
                <a:gd name="T102" fmla="*/ 16628 w 1282700"/>
                <a:gd name="T103" fmla="*/ 1261468 h 1516063"/>
                <a:gd name="T104" fmla="*/ 1330 w 1282700"/>
                <a:gd name="T105" fmla="*/ 1059700 h 1516063"/>
                <a:gd name="T106" fmla="*/ 32591 w 1282700"/>
                <a:gd name="T107" fmla="*/ 871892 h 1516063"/>
                <a:gd name="T108" fmla="*/ 105088 w 1282700"/>
                <a:gd name="T109" fmla="*/ 701702 h 1516063"/>
                <a:gd name="T110" fmla="*/ 212837 w 1282700"/>
                <a:gd name="T111" fmla="*/ 554448 h 1516063"/>
                <a:gd name="T112" fmla="*/ 350183 w 1282700"/>
                <a:gd name="T113" fmla="*/ 434783 h 1516063"/>
                <a:gd name="T114" fmla="*/ 512802 w 1282700"/>
                <a:gd name="T115" fmla="*/ 348691 h 1516063"/>
                <a:gd name="T116" fmla="*/ 695043 w 1282700"/>
                <a:gd name="T117" fmla="*/ 301157 h 15160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82700" h="1516063">
                  <a:moveTo>
                    <a:pt x="583935" y="525463"/>
                  </a:moveTo>
                  <a:lnTo>
                    <a:pt x="700617" y="525463"/>
                  </a:lnTo>
                  <a:lnTo>
                    <a:pt x="700617" y="774462"/>
                  </a:lnTo>
                  <a:lnTo>
                    <a:pt x="706967" y="778423"/>
                  </a:lnTo>
                  <a:lnTo>
                    <a:pt x="712788" y="782648"/>
                  </a:lnTo>
                  <a:lnTo>
                    <a:pt x="718873" y="787401"/>
                  </a:lnTo>
                  <a:lnTo>
                    <a:pt x="724429" y="792682"/>
                  </a:lnTo>
                  <a:lnTo>
                    <a:pt x="729456" y="797963"/>
                  </a:lnTo>
                  <a:lnTo>
                    <a:pt x="734484" y="803508"/>
                  </a:lnTo>
                  <a:lnTo>
                    <a:pt x="738717" y="809845"/>
                  </a:lnTo>
                  <a:lnTo>
                    <a:pt x="742686" y="815918"/>
                  </a:lnTo>
                  <a:lnTo>
                    <a:pt x="746390" y="822519"/>
                  </a:lnTo>
                  <a:lnTo>
                    <a:pt x="749565" y="829649"/>
                  </a:lnTo>
                  <a:lnTo>
                    <a:pt x="752475" y="836514"/>
                  </a:lnTo>
                  <a:lnTo>
                    <a:pt x="754592" y="843643"/>
                  </a:lnTo>
                  <a:lnTo>
                    <a:pt x="756444" y="851301"/>
                  </a:lnTo>
                  <a:lnTo>
                    <a:pt x="757767" y="858958"/>
                  </a:lnTo>
                  <a:lnTo>
                    <a:pt x="758561" y="866880"/>
                  </a:lnTo>
                  <a:lnTo>
                    <a:pt x="758825" y="874801"/>
                  </a:lnTo>
                  <a:lnTo>
                    <a:pt x="758561" y="882987"/>
                  </a:lnTo>
                  <a:lnTo>
                    <a:pt x="757767" y="890644"/>
                  </a:lnTo>
                  <a:lnTo>
                    <a:pt x="756444" y="898038"/>
                  </a:lnTo>
                  <a:lnTo>
                    <a:pt x="754592" y="905695"/>
                  </a:lnTo>
                  <a:lnTo>
                    <a:pt x="752475" y="912824"/>
                  </a:lnTo>
                  <a:lnTo>
                    <a:pt x="749565" y="920218"/>
                  </a:lnTo>
                  <a:lnTo>
                    <a:pt x="746390" y="926819"/>
                  </a:lnTo>
                  <a:lnTo>
                    <a:pt x="742686" y="933420"/>
                  </a:lnTo>
                  <a:lnTo>
                    <a:pt x="738717" y="939757"/>
                  </a:lnTo>
                  <a:lnTo>
                    <a:pt x="734484" y="945831"/>
                  </a:lnTo>
                  <a:lnTo>
                    <a:pt x="729456" y="951376"/>
                  </a:lnTo>
                  <a:lnTo>
                    <a:pt x="724429" y="956921"/>
                  </a:lnTo>
                  <a:lnTo>
                    <a:pt x="718873" y="961938"/>
                  </a:lnTo>
                  <a:lnTo>
                    <a:pt x="712788" y="966691"/>
                  </a:lnTo>
                  <a:lnTo>
                    <a:pt x="706967" y="970915"/>
                  </a:lnTo>
                  <a:lnTo>
                    <a:pt x="700617" y="975140"/>
                  </a:lnTo>
                  <a:lnTo>
                    <a:pt x="700617" y="1049338"/>
                  </a:lnTo>
                  <a:lnTo>
                    <a:pt x="583935" y="1049338"/>
                  </a:lnTo>
                  <a:lnTo>
                    <a:pt x="583935" y="975140"/>
                  </a:lnTo>
                  <a:lnTo>
                    <a:pt x="577585" y="970915"/>
                  </a:lnTo>
                  <a:lnTo>
                    <a:pt x="571500" y="966691"/>
                  </a:lnTo>
                  <a:lnTo>
                    <a:pt x="565679" y="961938"/>
                  </a:lnTo>
                  <a:lnTo>
                    <a:pt x="560123" y="956921"/>
                  </a:lnTo>
                  <a:lnTo>
                    <a:pt x="555096" y="951376"/>
                  </a:lnTo>
                  <a:lnTo>
                    <a:pt x="550333" y="945831"/>
                  </a:lnTo>
                  <a:lnTo>
                    <a:pt x="545835" y="939757"/>
                  </a:lnTo>
                  <a:lnTo>
                    <a:pt x="541602" y="933420"/>
                  </a:lnTo>
                  <a:lnTo>
                    <a:pt x="538162" y="926819"/>
                  </a:lnTo>
                  <a:lnTo>
                    <a:pt x="534987" y="920218"/>
                  </a:lnTo>
                  <a:lnTo>
                    <a:pt x="532077" y="912824"/>
                  </a:lnTo>
                  <a:lnTo>
                    <a:pt x="529960" y="905695"/>
                  </a:lnTo>
                  <a:lnTo>
                    <a:pt x="528108" y="898038"/>
                  </a:lnTo>
                  <a:lnTo>
                    <a:pt x="526785" y="890644"/>
                  </a:lnTo>
                  <a:lnTo>
                    <a:pt x="525727" y="882987"/>
                  </a:lnTo>
                  <a:lnTo>
                    <a:pt x="525462" y="874801"/>
                  </a:lnTo>
                  <a:lnTo>
                    <a:pt x="525727" y="866880"/>
                  </a:lnTo>
                  <a:lnTo>
                    <a:pt x="526785" y="858958"/>
                  </a:lnTo>
                  <a:lnTo>
                    <a:pt x="528108" y="851301"/>
                  </a:lnTo>
                  <a:lnTo>
                    <a:pt x="529960" y="843643"/>
                  </a:lnTo>
                  <a:lnTo>
                    <a:pt x="532077" y="836514"/>
                  </a:lnTo>
                  <a:lnTo>
                    <a:pt x="534987" y="829649"/>
                  </a:lnTo>
                  <a:lnTo>
                    <a:pt x="538162" y="822519"/>
                  </a:lnTo>
                  <a:lnTo>
                    <a:pt x="541602" y="815918"/>
                  </a:lnTo>
                  <a:lnTo>
                    <a:pt x="545835" y="809845"/>
                  </a:lnTo>
                  <a:lnTo>
                    <a:pt x="550333" y="803508"/>
                  </a:lnTo>
                  <a:lnTo>
                    <a:pt x="555096" y="797963"/>
                  </a:lnTo>
                  <a:lnTo>
                    <a:pt x="560123" y="792682"/>
                  </a:lnTo>
                  <a:lnTo>
                    <a:pt x="565679" y="787401"/>
                  </a:lnTo>
                  <a:lnTo>
                    <a:pt x="571500" y="782648"/>
                  </a:lnTo>
                  <a:lnTo>
                    <a:pt x="577585" y="778423"/>
                  </a:lnTo>
                  <a:lnTo>
                    <a:pt x="583935" y="774462"/>
                  </a:lnTo>
                  <a:lnTo>
                    <a:pt x="583935" y="525463"/>
                  </a:lnTo>
                  <a:close/>
                  <a:moveTo>
                    <a:pt x="641615" y="349983"/>
                  </a:moveTo>
                  <a:lnTo>
                    <a:pt x="627862" y="350247"/>
                  </a:lnTo>
                  <a:lnTo>
                    <a:pt x="614374" y="350512"/>
                  </a:lnTo>
                  <a:lnTo>
                    <a:pt x="601150" y="351570"/>
                  </a:lnTo>
                  <a:lnTo>
                    <a:pt x="587926" y="352628"/>
                  </a:lnTo>
                  <a:lnTo>
                    <a:pt x="574703" y="354216"/>
                  </a:lnTo>
                  <a:lnTo>
                    <a:pt x="561479" y="356067"/>
                  </a:lnTo>
                  <a:lnTo>
                    <a:pt x="548784" y="358184"/>
                  </a:lnTo>
                  <a:lnTo>
                    <a:pt x="535825" y="360829"/>
                  </a:lnTo>
                  <a:lnTo>
                    <a:pt x="522866" y="363474"/>
                  </a:lnTo>
                  <a:lnTo>
                    <a:pt x="510435" y="366649"/>
                  </a:lnTo>
                  <a:lnTo>
                    <a:pt x="498005" y="369823"/>
                  </a:lnTo>
                  <a:lnTo>
                    <a:pt x="485575" y="373527"/>
                  </a:lnTo>
                  <a:lnTo>
                    <a:pt x="473409" y="377759"/>
                  </a:lnTo>
                  <a:lnTo>
                    <a:pt x="461243" y="381992"/>
                  </a:lnTo>
                  <a:lnTo>
                    <a:pt x="449077" y="386489"/>
                  </a:lnTo>
                  <a:lnTo>
                    <a:pt x="437441" y="391251"/>
                  </a:lnTo>
                  <a:lnTo>
                    <a:pt x="425539" y="396541"/>
                  </a:lnTo>
                  <a:lnTo>
                    <a:pt x="414167" y="401832"/>
                  </a:lnTo>
                  <a:lnTo>
                    <a:pt x="402794" y="407388"/>
                  </a:lnTo>
                  <a:lnTo>
                    <a:pt x="391422" y="413207"/>
                  </a:lnTo>
                  <a:lnTo>
                    <a:pt x="380579" y="419556"/>
                  </a:lnTo>
                  <a:lnTo>
                    <a:pt x="369471" y="425905"/>
                  </a:lnTo>
                  <a:lnTo>
                    <a:pt x="358892" y="432519"/>
                  </a:lnTo>
                  <a:lnTo>
                    <a:pt x="348313" y="439661"/>
                  </a:lnTo>
                  <a:lnTo>
                    <a:pt x="337998" y="446804"/>
                  </a:lnTo>
                  <a:lnTo>
                    <a:pt x="327684" y="454475"/>
                  </a:lnTo>
                  <a:lnTo>
                    <a:pt x="317634" y="462147"/>
                  </a:lnTo>
                  <a:lnTo>
                    <a:pt x="307848" y="469818"/>
                  </a:lnTo>
                  <a:lnTo>
                    <a:pt x="298063" y="478019"/>
                  </a:lnTo>
                  <a:lnTo>
                    <a:pt x="288806" y="486484"/>
                  </a:lnTo>
                  <a:lnTo>
                    <a:pt x="279549" y="495214"/>
                  </a:lnTo>
                  <a:lnTo>
                    <a:pt x="270557" y="503679"/>
                  </a:lnTo>
                  <a:lnTo>
                    <a:pt x="261565" y="512938"/>
                  </a:lnTo>
                  <a:lnTo>
                    <a:pt x="253102" y="521932"/>
                  </a:lnTo>
                  <a:lnTo>
                    <a:pt x="244903" y="531455"/>
                  </a:lnTo>
                  <a:lnTo>
                    <a:pt x="236705" y="540979"/>
                  </a:lnTo>
                  <a:lnTo>
                    <a:pt x="228770" y="551031"/>
                  </a:lnTo>
                  <a:lnTo>
                    <a:pt x="221101" y="560819"/>
                  </a:lnTo>
                  <a:lnTo>
                    <a:pt x="213695" y="571136"/>
                  </a:lnTo>
                  <a:lnTo>
                    <a:pt x="206290" y="581453"/>
                  </a:lnTo>
                  <a:lnTo>
                    <a:pt x="199414" y="592035"/>
                  </a:lnTo>
                  <a:lnTo>
                    <a:pt x="192802" y="602881"/>
                  </a:lnTo>
                  <a:lnTo>
                    <a:pt x="186190" y="613727"/>
                  </a:lnTo>
                  <a:lnTo>
                    <a:pt x="180107" y="624837"/>
                  </a:lnTo>
                  <a:lnTo>
                    <a:pt x="174289" y="635948"/>
                  </a:lnTo>
                  <a:lnTo>
                    <a:pt x="168470" y="647587"/>
                  </a:lnTo>
                  <a:lnTo>
                    <a:pt x="163181" y="659227"/>
                  </a:lnTo>
                  <a:lnTo>
                    <a:pt x="158156" y="670602"/>
                  </a:lnTo>
                  <a:lnTo>
                    <a:pt x="153395" y="682506"/>
                  </a:lnTo>
                  <a:lnTo>
                    <a:pt x="148635" y="694410"/>
                  </a:lnTo>
                  <a:lnTo>
                    <a:pt x="144403" y="706579"/>
                  </a:lnTo>
                  <a:lnTo>
                    <a:pt x="140436" y="719012"/>
                  </a:lnTo>
                  <a:lnTo>
                    <a:pt x="136733" y="731181"/>
                  </a:lnTo>
                  <a:lnTo>
                    <a:pt x="133295" y="743614"/>
                  </a:lnTo>
                  <a:lnTo>
                    <a:pt x="130122" y="756577"/>
                  </a:lnTo>
                  <a:lnTo>
                    <a:pt x="127477" y="769010"/>
                  </a:lnTo>
                  <a:lnTo>
                    <a:pt x="124832" y="781972"/>
                  </a:lnTo>
                  <a:lnTo>
                    <a:pt x="122716" y="794935"/>
                  </a:lnTo>
                  <a:lnTo>
                    <a:pt x="121129" y="808161"/>
                  </a:lnTo>
                  <a:lnTo>
                    <a:pt x="119543" y="821124"/>
                  </a:lnTo>
                  <a:lnTo>
                    <a:pt x="118485" y="834351"/>
                  </a:lnTo>
                  <a:lnTo>
                    <a:pt x="117427" y="847842"/>
                  </a:lnTo>
                  <a:lnTo>
                    <a:pt x="116898" y="861069"/>
                  </a:lnTo>
                  <a:lnTo>
                    <a:pt x="116898" y="874825"/>
                  </a:lnTo>
                  <a:lnTo>
                    <a:pt x="116898" y="888316"/>
                  </a:lnTo>
                  <a:lnTo>
                    <a:pt x="117427" y="901808"/>
                  </a:lnTo>
                  <a:lnTo>
                    <a:pt x="118485" y="915035"/>
                  </a:lnTo>
                  <a:lnTo>
                    <a:pt x="119543" y="928261"/>
                  </a:lnTo>
                  <a:lnTo>
                    <a:pt x="121129" y="941488"/>
                  </a:lnTo>
                  <a:lnTo>
                    <a:pt x="122716" y="954451"/>
                  </a:lnTo>
                  <a:lnTo>
                    <a:pt x="124832" y="967413"/>
                  </a:lnTo>
                  <a:lnTo>
                    <a:pt x="127477" y="980375"/>
                  </a:lnTo>
                  <a:lnTo>
                    <a:pt x="130122" y="993073"/>
                  </a:lnTo>
                  <a:lnTo>
                    <a:pt x="133295" y="1005771"/>
                  </a:lnTo>
                  <a:lnTo>
                    <a:pt x="136733" y="1018469"/>
                  </a:lnTo>
                  <a:lnTo>
                    <a:pt x="140436" y="1030637"/>
                  </a:lnTo>
                  <a:lnTo>
                    <a:pt x="144403" y="1042806"/>
                  </a:lnTo>
                  <a:lnTo>
                    <a:pt x="148635" y="1054975"/>
                  </a:lnTo>
                  <a:lnTo>
                    <a:pt x="153395" y="1066879"/>
                  </a:lnTo>
                  <a:lnTo>
                    <a:pt x="158156" y="1078783"/>
                  </a:lnTo>
                  <a:lnTo>
                    <a:pt x="163181" y="1090687"/>
                  </a:lnTo>
                  <a:lnTo>
                    <a:pt x="168470" y="1102062"/>
                  </a:lnTo>
                  <a:lnTo>
                    <a:pt x="174289" y="1113437"/>
                  </a:lnTo>
                  <a:lnTo>
                    <a:pt x="180107" y="1124813"/>
                  </a:lnTo>
                  <a:lnTo>
                    <a:pt x="186190" y="1135659"/>
                  </a:lnTo>
                  <a:lnTo>
                    <a:pt x="192802" y="1146769"/>
                  </a:lnTo>
                  <a:lnTo>
                    <a:pt x="199414" y="1157351"/>
                  </a:lnTo>
                  <a:lnTo>
                    <a:pt x="206290" y="1167932"/>
                  </a:lnTo>
                  <a:lnTo>
                    <a:pt x="213695" y="1178249"/>
                  </a:lnTo>
                  <a:lnTo>
                    <a:pt x="221101" y="1188566"/>
                  </a:lnTo>
                  <a:lnTo>
                    <a:pt x="228770" y="1198354"/>
                  </a:lnTo>
                  <a:lnTo>
                    <a:pt x="236705" y="1208406"/>
                  </a:lnTo>
                  <a:lnTo>
                    <a:pt x="244903" y="1217930"/>
                  </a:lnTo>
                  <a:lnTo>
                    <a:pt x="253102" y="1227453"/>
                  </a:lnTo>
                  <a:lnTo>
                    <a:pt x="261565" y="1236447"/>
                  </a:lnTo>
                  <a:lnTo>
                    <a:pt x="270557" y="1245706"/>
                  </a:lnTo>
                  <a:lnTo>
                    <a:pt x="279549" y="1254436"/>
                  </a:lnTo>
                  <a:lnTo>
                    <a:pt x="288806" y="1263166"/>
                  </a:lnTo>
                  <a:lnTo>
                    <a:pt x="298063" y="1271366"/>
                  </a:lnTo>
                  <a:lnTo>
                    <a:pt x="307848" y="1279567"/>
                  </a:lnTo>
                  <a:lnTo>
                    <a:pt x="317634" y="1287503"/>
                  </a:lnTo>
                  <a:lnTo>
                    <a:pt x="327684" y="1295175"/>
                  </a:lnTo>
                  <a:lnTo>
                    <a:pt x="337998" y="1302582"/>
                  </a:lnTo>
                  <a:lnTo>
                    <a:pt x="348313" y="1309724"/>
                  </a:lnTo>
                  <a:lnTo>
                    <a:pt x="358892" y="1316867"/>
                  </a:lnTo>
                  <a:lnTo>
                    <a:pt x="369471" y="1323480"/>
                  </a:lnTo>
                  <a:lnTo>
                    <a:pt x="380579" y="1329829"/>
                  </a:lnTo>
                  <a:lnTo>
                    <a:pt x="391422" y="1336178"/>
                  </a:lnTo>
                  <a:lnTo>
                    <a:pt x="402794" y="1341998"/>
                  </a:lnTo>
                  <a:lnTo>
                    <a:pt x="414167" y="1347553"/>
                  </a:lnTo>
                  <a:lnTo>
                    <a:pt x="425539" y="1353108"/>
                  </a:lnTo>
                  <a:lnTo>
                    <a:pt x="437441" y="1358399"/>
                  </a:lnTo>
                  <a:lnTo>
                    <a:pt x="449077" y="1363161"/>
                  </a:lnTo>
                  <a:lnTo>
                    <a:pt x="461243" y="1367922"/>
                  </a:lnTo>
                  <a:lnTo>
                    <a:pt x="473409" y="1372155"/>
                  </a:lnTo>
                  <a:lnTo>
                    <a:pt x="485575" y="1375858"/>
                  </a:lnTo>
                  <a:lnTo>
                    <a:pt x="498005" y="1379562"/>
                  </a:lnTo>
                  <a:lnTo>
                    <a:pt x="510435" y="1383001"/>
                  </a:lnTo>
                  <a:lnTo>
                    <a:pt x="522866" y="1385911"/>
                  </a:lnTo>
                  <a:lnTo>
                    <a:pt x="535825" y="1389085"/>
                  </a:lnTo>
                  <a:lnTo>
                    <a:pt x="548784" y="1391466"/>
                  </a:lnTo>
                  <a:lnTo>
                    <a:pt x="561479" y="1393582"/>
                  </a:lnTo>
                  <a:lnTo>
                    <a:pt x="574703" y="1395434"/>
                  </a:lnTo>
                  <a:lnTo>
                    <a:pt x="587926" y="1396757"/>
                  </a:lnTo>
                  <a:lnTo>
                    <a:pt x="601150" y="1398080"/>
                  </a:lnTo>
                  <a:lnTo>
                    <a:pt x="614374" y="1398873"/>
                  </a:lnTo>
                  <a:lnTo>
                    <a:pt x="627862" y="1399402"/>
                  </a:lnTo>
                  <a:lnTo>
                    <a:pt x="641615" y="1399402"/>
                  </a:lnTo>
                  <a:lnTo>
                    <a:pt x="654838" y="1399402"/>
                  </a:lnTo>
                  <a:lnTo>
                    <a:pt x="668327" y="1398873"/>
                  </a:lnTo>
                  <a:lnTo>
                    <a:pt x="681815" y="1398080"/>
                  </a:lnTo>
                  <a:lnTo>
                    <a:pt x="695038" y="1396757"/>
                  </a:lnTo>
                  <a:lnTo>
                    <a:pt x="707998" y="1395434"/>
                  </a:lnTo>
                  <a:lnTo>
                    <a:pt x="721221" y="1393582"/>
                  </a:lnTo>
                  <a:lnTo>
                    <a:pt x="734181" y="1391466"/>
                  </a:lnTo>
                  <a:lnTo>
                    <a:pt x="746875" y="1389085"/>
                  </a:lnTo>
                  <a:lnTo>
                    <a:pt x="759835" y="1385911"/>
                  </a:lnTo>
                  <a:lnTo>
                    <a:pt x="772529" y="1383001"/>
                  </a:lnTo>
                  <a:lnTo>
                    <a:pt x="784695" y="1379562"/>
                  </a:lnTo>
                  <a:lnTo>
                    <a:pt x="797390" y="1375858"/>
                  </a:lnTo>
                  <a:lnTo>
                    <a:pt x="809556" y="1372155"/>
                  </a:lnTo>
                  <a:lnTo>
                    <a:pt x="821457" y="1367922"/>
                  </a:lnTo>
                  <a:lnTo>
                    <a:pt x="833623" y="1363161"/>
                  </a:lnTo>
                  <a:lnTo>
                    <a:pt x="845524" y="1358399"/>
                  </a:lnTo>
                  <a:lnTo>
                    <a:pt x="857161" y="1353108"/>
                  </a:lnTo>
                  <a:lnTo>
                    <a:pt x="868798" y="1347553"/>
                  </a:lnTo>
                  <a:lnTo>
                    <a:pt x="879906" y="1341998"/>
                  </a:lnTo>
                  <a:lnTo>
                    <a:pt x="891278" y="1336178"/>
                  </a:lnTo>
                  <a:lnTo>
                    <a:pt x="902386" y="1329829"/>
                  </a:lnTo>
                  <a:lnTo>
                    <a:pt x="913230" y="1323480"/>
                  </a:lnTo>
                  <a:lnTo>
                    <a:pt x="924073" y="1316867"/>
                  </a:lnTo>
                  <a:lnTo>
                    <a:pt x="934387" y="1309724"/>
                  </a:lnTo>
                  <a:lnTo>
                    <a:pt x="944966" y="1302582"/>
                  </a:lnTo>
                  <a:lnTo>
                    <a:pt x="955016" y="1295175"/>
                  </a:lnTo>
                  <a:lnTo>
                    <a:pt x="965066" y="1287503"/>
                  </a:lnTo>
                  <a:lnTo>
                    <a:pt x="974852" y="1279567"/>
                  </a:lnTo>
                  <a:lnTo>
                    <a:pt x="984638" y="1271366"/>
                  </a:lnTo>
                  <a:lnTo>
                    <a:pt x="993894" y="1263166"/>
                  </a:lnTo>
                  <a:lnTo>
                    <a:pt x="1003151" y="1254436"/>
                  </a:lnTo>
                  <a:lnTo>
                    <a:pt x="1012143" y="1245706"/>
                  </a:lnTo>
                  <a:lnTo>
                    <a:pt x="1021135" y="1236447"/>
                  </a:lnTo>
                  <a:lnTo>
                    <a:pt x="1029598" y="1227453"/>
                  </a:lnTo>
                  <a:lnTo>
                    <a:pt x="1038061" y="1217930"/>
                  </a:lnTo>
                  <a:lnTo>
                    <a:pt x="1045996" y="1208406"/>
                  </a:lnTo>
                  <a:lnTo>
                    <a:pt x="1054194" y="1198354"/>
                  </a:lnTo>
                  <a:lnTo>
                    <a:pt x="1061599" y="1188566"/>
                  </a:lnTo>
                  <a:lnTo>
                    <a:pt x="1069005" y="1178249"/>
                  </a:lnTo>
                  <a:lnTo>
                    <a:pt x="1076410" y="1167932"/>
                  </a:lnTo>
                  <a:lnTo>
                    <a:pt x="1083286" y="1157351"/>
                  </a:lnTo>
                  <a:lnTo>
                    <a:pt x="1090163" y="1146769"/>
                  </a:lnTo>
                  <a:lnTo>
                    <a:pt x="1096510" y="1135659"/>
                  </a:lnTo>
                  <a:lnTo>
                    <a:pt x="1102593" y="1124813"/>
                  </a:lnTo>
                  <a:lnTo>
                    <a:pt x="1108676" y="1113437"/>
                  </a:lnTo>
                  <a:lnTo>
                    <a:pt x="1114230" y="1102062"/>
                  </a:lnTo>
                  <a:lnTo>
                    <a:pt x="1119519" y="1090687"/>
                  </a:lnTo>
                  <a:lnTo>
                    <a:pt x="1124544" y="1078783"/>
                  </a:lnTo>
                  <a:lnTo>
                    <a:pt x="1129834" y="1066879"/>
                  </a:lnTo>
                  <a:lnTo>
                    <a:pt x="1134330" y="1054975"/>
                  </a:lnTo>
                  <a:lnTo>
                    <a:pt x="1138297" y="1042806"/>
                  </a:lnTo>
                  <a:lnTo>
                    <a:pt x="1142264" y="1030637"/>
                  </a:lnTo>
                  <a:lnTo>
                    <a:pt x="1146231" y="1018469"/>
                  </a:lnTo>
                  <a:lnTo>
                    <a:pt x="1149669" y="1005771"/>
                  </a:lnTo>
                  <a:lnTo>
                    <a:pt x="1152579" y="993073"/>
                  </a:lnTo>
                  <a:lnTo>
                    <a:pt x="1155488" y="980375"/>
                  </a:lnTo>
                  <a:lnTo>
                    <a:pt x="1157868" y="967413"/>
                  </a:lnTo>
                  <a:lnTo>
                    <a:pt x="1159984" y="954451"/>
                  </a:lnTo>
                  <a:lnTo>
                    <a:pt x="1161835" y="941488"/>
                  </a:lnTo>
                  <a:lnTo>
                    <a:pt x="1163158" y="928261"/>
                  </a:lnTo>
                  <a:lnTo>
                    <a:pt x="1164745" y="915035"/>
                  </a:lnTo>
                  <a:lnTo>
                    <a:pt x="1165538" y="901808"/>
                  </a:lnTo>
                  <a:lnTo>
                    <a:pt x="1166067" y="888316"/>
                  </a:lnTo>
                  <a:lnTo>
                    <a:pt x="1166067" y="874825"/>
                  </a:lnTo>
                  <a:lnTo>
                    <a:pt x="1166067" y="861069"/>
                  </a:lnTo>
                  <a:lnTo>
                    <a:pt x="1165538" y="847842"/>
                  </a:lnTo>
                  <a:lnTo>
                    <a:pt x="1164745" y="834351"/>
                  </a:lnTo>
                  <a:lnTo>
                    <a:pt x="1163158" y="821124"/>
                  </a:lnTo>
                  <a:lnTo>
                    <a:pt x="1161835" y="808161"/>
                  </a:lnTo>
                  <a:lnTo>
                    <a:pt x="1159984" y="794935"/>
                  </a:lnTo>
                  <a:lnTo>
                    <a:pt x="1157868" y="781972"/>
                  </a:lnTo>
                  <a:lnTo>
                    <a:pt x="1155488" y="769010"/>
                  </a:lnTo>
                  <a:lnTo>
                    <a:pt x="1152579" y="756577"/>
                  </a:lnTo>
                  <a:lnTo>
                    <a:pt x="1149669" y="743614"/>
                  </a:lnTo>
                  <a:lnTo>
                    <a:pt x="1146231" y="731181"/>
                  </a:lnTo>
                  <a:lnTo>
                    <a:pt x="1142264" y="719012"/>
                  </a:lnTo>
                  <a:lnTo>
                    <a:pt x="1138297" y="706579"/>
                  </a:lnTo>
                  <a:lnTo>
                    <a:pt x="1134330" y="694410"/>
                  </a:lnTo>
                  <a:lnTo>
                    <a:pt x="1129834" y="682506"/>
                  </a:lnTo>
                  <a:lnTo>
                    <a:pt x="1124544" y="670602"/>
                  </a:lnTo>
                  <a:lnTo>
                    <a:pt x="1119519" y="659227"/>
                  </a:lnTo>
                  <a:lnTo>
                    <a:pt x="1114230" y="647587"/>
                  </a:lnTo>
                  <a:lnTo>
                    <a:pt x="1108676" y="635948"/>
                  </a:lnTo>
                  <a:lnTo>
                    <a:pt x="1102593" y="624837"/>
                  </a:lnTo>
                  <a:lnTo>
                    <a:pt x="1096510" y="613727"/>
                  </a:lnTo>
                  <a:lnTo>
                    <a:pt x="1090163" y="602881"/>
                  </a:lnTo>
                  <a:lnTo>
                    <a:pt x="1083286" y="592035"/>
                  </a:lnTo>
                  <a:lnTo>
                    <a:pt x="1076410" y="581453"/>
                  </a:lnTo>
                  <a:lnTo>
                    <a:pt x="1069005" y="571136"/>
                  </a:lnTo>
                  <a:lnTo>
                    <a:pt x="1061599" y="560819"/>
                  </a:lnTo>
                  <a:lnTo>
                    <a:pt x="1054194" y="551031"/>
                  </a:lnTo>
                  <a:lnTo>
                    <a:pt x="1045996" y="540979"/>
                  </a:lnTo>
                  <a:lnTo>
                    <a:pt x="1038061" y="531455"/>
                  </a:lnTo>
                  <a:lnTo>
                    <a:pt x="1029598" y="521932"/>
                  </a:lnTo>
                  <a:lnTo>
                    <a:pt x="1021135" y="512938"/>
                  </a:lnTo>
                  <a:lnTo>
                    <a:pt x="1012143" y="503679"/>
                  </a:lnTo>
                  <a:lnTo>
                    <a:pt x="1003151" y="495214"/>
                  </a:lnTo>
                  <a:lnTo>
                    <a:pt x="993894" y="486484"/>
                  </a:lnTo>
                  <a:lnTo>
                    <a:pt x="984638" y="478019"/>
                  </a:lnTo>
                  <a:lnTo>
                    <a:pt x="974852" y="469818"/>
                  </a:lnTo>
                  <a:lnTo>
                    <a:pt x="965066" y="462147"/>
                  </a:lnTo>
                  <a:lnTo>
                    <a:pt x="955016" y="454475"/>
                  </a:lnTo>
                  <a:lnTo>
                    <a:pt x="944966" y="446804"/>
                  </a:lnTo>
                  <a:lnTo>
                    <a:pt x="934387" y="439661"/>
                  </a:lnTo>
                  <a:lnTo>
                    <a:pt x="924073" y="432519"/>
                  </a:lnTo>
                  <a:lnTo>
                    <a:pt x="913230" y="425905"/>
                  </a:lnTo>
                  <a:lnTo>
                    <a:pt x="902386" y="419556"/>
                  </a:lnTo>
                  <a:lnTo>
                    <a:pt x="891278" y="413207"/>
                  </a:lnTo>
                  <a:lnTo>
                    <a:pt x="879906" y="407388"/>
                  </a:lnTo>
                  <a:lnTo>
                    <a:pt x="868798" y="401832"/>
                  </a:lnTo>
                  <a:lnTo>
                    <a:pt x="857161" y="396541"/>
                  </a:lnTo>
                  <a:lnTo>
                    <a:pt x="845524" y="391251"/>
                  </a:lnTo>
                  <a:lnTo>
                    <a:pt x="833623" y="386489"/>
                  </a:lnTo>
                  <a:lnTo>
                    <a:pt x="821457" y="381992"/>
                  </a:lnTo>
                  <a:lnTo>
                    <a:pt x="809556" y="377759"/>
                  </a:lnTo>
                  <a:lnTo>
                    <a:pt x="797390" y="373527"/>
                  </a:lnTo>
                  <a:lnTo>
                    <a:pt x="784695" y="369823"/>
                  </a:lnTo>
                  <a:lnTo>
                    <a:pt x="772529" y="366649"/>
                  </a:lnTo>
                  <a:lnTo>
                    <a:pt x="759835" y="363474"/>
                  </a:lnTo>
                  <a:lnTo>
                    <a:pt x="746875" y="360829"/>
                  </a:lnTo>
                  <a:lnTo>
                    <a:pt x="734181" y="358184"/>
                  </a:lnTo>
                  <a:lnTo>
                    <a:pt x="721221" y="356067"/>
                  </a:lnTo>
                  <a:lnTo>
                    <a:pt x="707998" y="354216"/>
                  </a:lnTo>
                  <a:lnTo>
                    <a:pt x="695038" y="352628"/>
                  </a:lnTo>
                  <a:lnTo>
                    <a:pt x="681815" y="351570"/>
                  </a:lnTo>
                  <a:lnTo>
                    <a:pt x="668327" y="350512"/>
                  </a:lnTo>
                  <a:lnTo>
                    <a:pt x="654838" y="350247"/>
                  </a:lnTo>
                  <a:lnTo>
                    <a:pt x="641615" y="349983"/>
                  </a:lnTo>
                  <a:close/>
                  <a:moveTo>
                    <a:pt x="524717" y="0"/>
                  </a:moveTo>
                  <a:lnTo>
                    <a:pt x="757983" y="0"/>
                  </a:lnTo>
                  <a:lnTo>
                    <a:pt x="757983" y="116926"/>
                  </a:lnTo>
                  <a:lnTo>
                    <a:pt x="699799" y="116926"/>
                  </a:lnTo>
                  <a:lnTo>
                    <a:pt x="699799" y="236232"/>
                  </a:lnTo>
                  <a:lnTo>
                    <a:pt x="711171" y="237555"/>
                  </a:lnTo>
                  <a:lnTo>
                    <a:pt x="722544" y="238877"/>
                  </a:lnTo>
                  <a:lnTo>
                    <a:pt x="734181" y="240200"/>
                  </a:lnTo>
                  <a:lnTo>
                    <a:pt x="745289" y="242052"/>
                  </a:lnTo>
                  <a:lnTo>
                    <a:pt x="756661" y="243903"/>
                  </a:lnTo>
                  <a:lnTo>
                    <a:pt x="767504" y="246020"/>
                  </a:lnTo>
                  <a:lnTo>
                    <a:pt x="778877" y="248665"/>
                  </a:lnTo>
                  <a:lnTo>
                    <a:pt x="789985" y="251046"/>
                  </a:lnTo>
                  <a:lnTo>
                    <a:pt x="800828" y="253691"/>
                  </a:lnTo>
                  <a:lnTo>
                    <a:pt x="811672" y="256601"/>
                  </a:lnTo>
                  <a:lnTo>
                    <a:pt x="822515" y="259776"/>
                  </a:lnTo>
                  <a:lnTo>
                    <a:pt x="833359" y="262950"/>
                  </a:lnTo>
                  <a:lnTo>
                    <a:pt x="843673" y="266654"/>
                  </a:lnTo>
                  <a:lnTo>
                    <a:pt x="854516" y="270093"/>
                  </a:lnTo>
                  <a:lnTo>
                    <a:pt x="865095" y="273796"/>
                  </a:lnTo>
                  <a:lnTo>
                    <a:pt x="875145" y="277764"/>
                  </a:lnTo>
                  <a:lnTo>
                    <a:pt x="885724" y="281997"/>
                  </a:lnTo>
                  <a:lnTo>
                    <a:pt x="895774" y="286494"/>
                  </a:lnTo>
                  <a:lnTo>
                    <a:pt x="905824" y="290991"/>
                  </a:lnTo>
                  <a:lnTo>
                    <a:pt x="915874" y="295488"/>
                  </a:lnTo>
                  <a:lnTo>
                    <a:pt x="925924" y="300250"/>
                  </a:lnTo>
                  <a:lnTo>
                    <a:pt x="935445" y="305541"/>
                  </a:lnTo>
                  <a:lnTo>
                    <a:pt x="945495" y="310567"/>
                  </a:lnTo>
                  <a:lnTo>
                    <a:pt x="955016" y="315858"/>
                  </a:lnTo>
                  <a:lnTo>
                    <a:pt x="964537" y="321148"/>
                  </a:lnTo>
                  <a:lnTo>
                    <a:pt x="973794" y="327233"/>
                  </a:lnTo>
                  <a:lnTo>
                    <a:pt x="983315" y="332788"/>
                  </a:lnTo>
                  <a:lnTo>
                    <a:pt x="992307" y="338608"/>
                  </a:lnTo>
                  <a:lnTo>
                    <a:pt x="1001564" y="344957"/>
                  </a:lnTo>
                  <a:lnTo>
                    <a:pt x="1010556" y="351041"/>
                  </a:lnTo>
                  <a:lnTo>
                    <a:pt x="1019548" y="357390"/>
                  </a:lnTo>
                  <a:lnTo>
                    <a:pt x="1028276" y="364268"/>
                  </a:lnTo>
                  <a:lnTo>
                    <a:pt x="1156017" y="236232"/>
                  </a:lnTo>
                  <a:lnTo>
                    <a:pt x="1279791" y="360035"/>
                  </a:lnTo>
                  <a:lnTo>
                    <a:pt x="1152050" y="487807"/>
                  </a:lnTo>
                  <a:lnTo>
                    <a:pt x="1159455" y="498124"/>
                  </a:lnTo>
                  <a:lnTo>
                    <a:pt x="1167125" y="508441"/>
                  </a:lnTo>
                  <a:lnTo>
                    <a:pt x="1174001" y="518758"/>
                  </a:lnTo>
                  <a:lnTo>
                    <a:pt x="1180877" y="529604"/>
                  </a:lnTo>
                  <a:lnTo>
                    <a:pt x="1187754" y="540185"/>
                  </a:lnTo>
                  <a:lnTo>
                    <a:pt x="1194366" y="551031"/>
                  </a:lnTo>
                  <a:lnTo>
                    <a:pt x="1200449" y="561877"/>
                  </a:lnTo>
                  <a:lnTo>
                    <a:pt x="1206796" y="573252"/>
                  </a:lnTo>
                  <a:lnTo>
                    <a:pt x="1212614" y="584627"/>
                  </a:lnTo>
                  <a:lnTo>
                    <a:pt x="1218433" y="596003"/>
                  </a:lnTo>
                  <a:lnTo>
                    <a:pt x="1223987" y="607642"/>
                  </a:lnTo>
                  <a:lnTo>
                    <a:pt x="1229276" y="619017"/>
                  </a:lnTo>
                  <a:lnTo>
                    <a:pt x="1234037" y="630922"/>
                  </a:lnTo>
                  <a:lnTo>
                    <a:pt x="1239062" y="643090"/>
                  </a:lnTo>
                  <a:lnTo>
                    <a:pt x="1243558" y="654730"/>
                  </a:lnTo>
                  <a:lnTo>
                    <a:pt x="1248054" y="667163"/>
                  </a:lnTo>
                  <a:lnTo>
                    <a:pt x="1252021" y="679332"/>
                  </a:lnTo>
                  <a:lnTo>
                    <a:pt x="1255724" y="691501"/>
                  </a:lnTo>
                  <a:lnTo>
                    <a:pt x="1259691" y="704198"/>
                  </a:lnTo>
                  <a:lnTo>
                    <a:pt x="1262864" y="716896"/>
                  </a:lnTo>
                  <a:lnTo>
                    <a:pt x="1266038" y="729329"/>
                  </a:lnTo>
                  <a:lnTo>
                    <a:pt x="1268683" y="742292"/>
                  </a:lnTo>
                  <a:lnTo>
                    <a:pt x="1271328" y="755254"/>
                  </a:lnTo>
                  <a:lnTo>
                    <a:pt x="1273708" y="767952"/>
                  </a:lnTo>
                  <a:lnTo>
                    <a:pt x="1275559" y="781179"/>
                  </a:lnTo>
                  <a:lnTo>
                    <a:pt x="1277675" y="794406"/>
                  </a:lnTo>
                  <a:lnTo>
                    <a:pt x="1279262" y="807632"/>
                  </a:lnTo>
                  <a:lnTo>
                    <a:pt x="1280584" y="820595"/>
                  </a:lnTo>
                  <a:lnTo>
                    <a:pt x="1281378" y="834086"/>
                  </a:lnTo>
                  <a:lnTo>
                    <a:pt x="1282171" y="847842"/>
                  </a:lnTo>
                  <a:lnTo>
                    <a:pt x="1282435" y="861069"/>
                  </a:lnTo>
                  <a:lnTo>
                    <a:pt x="1282700" y="874825"/>
                  </a:lnTo>
                  <a:lnTo>
                    <a:pt x="1282435" y="891226"/>
                  </a:lnTo>
                  <a:lnTo>
                    <a:pt x="1281907" y="907892"/>
                  </a:lnTo>
                  <a:lnTo>
                    <a:pt x="1280849" y="924293"/>
                  </a:lnTo>
                  <a:lnTo>
                    <a:pt x="1279526" y="940430"/>
                  </a:lnTo>
                  <a:lnTo>
                    <a:pt x="1277675" y="956302"/>
                  </a:lnTo>
                  <a:lnTo>
                    <a:pt x="1275030" y="972439"/>
                  </a:lnTo>
                  <a:lnTo>
                    <a:pt x="1272650" y="988311"/>
                  </a:lnTo>
                  <a:lnTo>
                    <a:pt x="1269476" y="1003919"/>
                  </a:lnTo>
                  <a:lnTo>
                    <a:pt x="1266303" y="1019527"/>
                  </a:lnTo>
                  <a:lnTo>
                    <a:pt x="1262600" y="1035134"/>
                  </a:lnTo>
                  <a:lnTo>
                    <a:pt x="1258368" y="1050478"/>
                  </a:lnTo>
                  <a:lnTo>
                    <a:pt x="1253608" y="1065292"/>
                  </a:lnTo>
                  <a:lnTo>
                    <a:pt x="1248847" y="1080370"/>
                  </a:lnTo>
                  <a:lnTo>
                    <a:pt x="1243822" y="1095184"/>
                  </a:lnTo>
                  <a:lnTo>
                    <a:pt x="1238004" y="1109999"/>
                  </a:lnTo>
                  <a:lnTo>
                    <a:pt x="1232185" y="1124284"/>
                  </a:lnTo>
                  <a:lnTo>
                    <a:pt x="1226103" y="1138569"/>
                  </a:lnTo>
                  <a:lnTo>
                    <a:pt x="1219226" y="1152854"/>
                  </a:lnTo>
                  <a:lnTo>
                    <a:pt x="1212350" y="1166874"/>
                  </a:lnTo>
                  <a:lnTo>
                    <a:pt x="1205209" y="1180365"/>
                  </a:lnTo>
                  <a:lnTo>
                    <a:pt x="1197539" y="1193857"/>
                  </a:lnTo>
                  <a:lnTo>
                    <a:pt x="1189869" y="1207348"/>
                  </a:lnTo>
                  <a:lnTo>
                    <a:pt x="1181406" y="1220575"/>
                  </a:lnTo>
                  <a:lnTo>
                    <a:pt x="1173208" y="1233273"/>
                  </a:lnTo>
                  <a:lnTo>
                    <a:pt x="1164480" y="1245971"/>
                  </a:lnTo>
                  <a:lnTo>
                    <a:pt x="1155223" y="1258668"/>
                  </a:lnTo>
                  <a:lnTo>
                    <a:pt x="1145967" y="1270573"/>
                  </a:lnTo>
                  <a:lnTo>
                    <a:pt x="1136181" y="1282741"/>
                  </a:lnTo>
                  <a:lnTo>
                    <a:pt x="1126396" y="1294646"/>
                  </a:lnTo>
                  <a:lnTo>
                    <a:pt x="1116081" y="1306021"/>
                  </a:lnTo>
                  <a:lnTo>
                    <a:pt x="1105502" y="1317396"/>
                  </a:lnTo>
                  <a:lnTo>
                    <a:pt x="1094923" y="1328242"/>
                  </a:lnTo>
                  <a:lnTo>
                    <a:pt x="1083815" y="1339088"/>
                  </a:lnTo>
                  <a:lnTo>
                    <a:pt x="1072707" y="1349669"/>
                  </a:lnTo>
                  <a:lnTo>
                    <a:pt x="1061071" y="1359722"/>
                  </a:lnTo>
                  <a:lnTo>
                    <a:pt x="1049169" y="1369774"/>
                  </a:lnTo>
                  <a:lnTo>
                    <a:pt x="1037268" y="1379297"/>
                  </a:lnTo>
                  <a:lnTo>
                    <a:pt x="1025102" y="1388821"/>
                  </a:lnTo>
                  <a:lnTo>
                    <a:pt x="1012407" y="1397815"/>
                  </a:lnTo>
                  <a:lnTo>
                    <a:pt x="999977" y="1406809"/>
                  </a:lnTo>
                  <a:lnTo>
                    <a:pt x="987018" y="1415010"/>
                  </a:lnTo>
                  <a:lnTo>
                    <a:pt x="973794" y="1423211"/>
                  </a:lnTo>
                  <a:lnTo>
                    <a:pt x="960570" y="1431147"/>
                  </a:lnTo>
                  <a:lnTo>
                    <a:pt x="947082" y="1438554"/>
                  </a:lnTo>
                  <a:lnTo>
                    <a:pt x="933330" y="1445961"/>
                  </a:lnTo>
                  <a:lnTo>
                    <a:pt x="919313" y="1452839"/>
                  </a:lnTo>
                  <a:lnTo>
                    <a:pt x="905295" y="1459452"/>
                  </a:lnTo>
                  <a:lnTo>
                    <a:pt x="891014" y="1465801"/>
                  </a:lnTo>
                  <a:lnTo>
                    <a:pt x="876468" y="1471621"/>
                  </a:lnTo>
                  <a:lnTo>
                    <a:pt x="861657" y="1477176"/>
                  </a:lnTo>
                  <a:lnTo>
                    <a:pt x="847111" y="1482467"/>
                  </a:lnTo>
                  <a:lnTo>
                    <a:pt x="832036" y="1487493"/>
                  </a:lnTo>
                  <a:lnTo>
                    <a:pt x="816961" y="1491726"/>
                  </a:lnTo>
                  <a:lnTo>
                    <a:pt x="801622" y="1495958"/>
                  </a:lnTo>
                  <a:lnTo>
                    <a:pt x="786018" y="1499926"/>
                  </a:lnTo>
                  <a:lnTo>
                    <a:pt x="770678" y="1503101"/>
                  </a:lnTo>
                  <a:lnTo>
                    <a:pt x="755074" y="1506275"/>
                  </a:lnTo>
                  <a:lnTo>
                    <a:pt x="739206" y="1508656"/>
                  </a:lnTo>
                  <a:lnTo>
                    <a:pt x="723073" y="1511037"/>
                  </a:lnTo>
                  <a:lnTo>
                    <a:pt x="706940" y="1512889"/>
                  </a:lnTo>
                  <a:lnTo>
                    <a:pt x="690542" y="1514211"/>
                  </a:lnTo>
                  <a:lnTo>
                    <a:pt x="674409" y="1515270"/>
                  </a:lnTo>
                  <a:lnTo>
                    <a:pt x="658012" y="1515799"/>
                  </a:lnTo>
                  <a:lnTo>
                    <a:pt x="641615" y="1516063"/>
                  </a:lnTo>
                  <a:lnTo>
                    <a:pt x="624953" y="1515799"/>
                  </a:lnTo>
                  <a:lnTo>
                    <a:pt x="608555" y="1515270"/>
                  </a:lnTo>
                  <a:lnTo>
                    <a:pt x="592158" y="1514211"/>
                  </a:lnTo>
                  <a:lnTo>
                    <a:pt x="575761" y="1512889"/>
                  </a:lnTo>
                  <a:lnTo>
                    <a:pt x="559628" y="1511037"/>
                  </a:lnTo>
                  <a:lnTo>
                    <a:pt x="543759" y="1508656"/>
                  </a:lnTo>
                  <a:lnTo>
                    <a:pt x="527891" y="1506275"/>
                  </a:lnTo>
                  <a:lnTo>
                    <a:pt x="512287" y="1503101"/>
                  </a:lnTo>
                  <a:lnTo>
                    <a:pt x="496683" y="1499926"/>
                  </a:lnTo>
                  <a:lnTo>
                    <a:pt x="481079" y="1495958"/>
                  </a:lnTo>
                  <a:lnTo>
                    <a:pt x="465739" y="1491726"/>
                  </a:lnTo>
                  <a:lnTo>
                    <a:pt x="450929" y="1487493"/>
                  </a:lnTo>
                  <a:lnTo>
                    <a:pt x="435854" y="1482467"/>
                  </a:lnTo>
                  <a:lnTo>
                    <a:pt x="421043" y="1477176"/>
                  </a:lnTo>
                  <a:lnTo>
                    <a:pt x="406233" y="1471621"/>
                  </a:lnTo>
                  <a:lnTo>
                    <a:pt x="391687" y="1465801"/>
                  </a:lnTo>
                  <a:lnTo>
                    <a:pt x="377669" y="1459452"/>
                  </a:lnTo>
                  <a:lnTo>
                    <a:pt x="363388" y="1452839"/>
                  </a:lnTo>
                  <a:lnTo>
                    <a:pt x="349371" y="1445961"/>
                  </a:lnTo>
                  <a:lnTo>
                    <a:pt x="335618" y="1438554"/>
                  </a:lnTo>
                  <a:lnTo>
                    <a:pt x="322394" y="1431147"/>
                  </a:lnTo>
                  <a:lnTo>
                    <a:pt x="308906" y="1423211"/>
                  </a:lnTo>
                  <a:lnTo>
                    <a:pt x="295682" y="1415010"/>
                  </a:lnTo>
                  <a:lnTo>
                    <a:pt x="282988" y="1406809"/>
                  </a:lnTo>
                  <a:lnTo>
                    <a:pt x="270293" y="1397815"/>
                  </a:lnTo>
                  <a:lnTo>
                    <a:pt x="257598" y="1388821"/>
                  </a:lnTo>
                  <a:lnTo>
                    <a:pt x="245697" y="1379297"/>
                  </a:lnTo>
                  <a:lnTo>
                    <a:pt x="233531" y="1369774"/>
                  </a:lnTo>
                  <a:lnTo>
                    <a:pt x="221630" y="1359722"/>
                  </a:lnTo>
                  <a:lnTo>
                    <a:pt x="210257" y="1349669"/>
                  </a:lnTo>
                  <a:lnTo>
                    <a:pt x="198885" y="1339088"/>
                  </a:lnTo>
                  <a:lnTo>
                    <a:pt x="188041" y="1328242"/>
                  </a:lnTo>
                  <a:lnTo>
                    <a:pt x="177198" y="1317396"/>
                  </a:lnTo>
                  <a:lnTo>
                    <a:pt x="166619" y="1306021"/>
                  </a:lnTo>
                  <a:lnTo>
                    <a:pt x="156569" y="1294646"/>
                  </a:lnTo>
                  <a:lnTo>
                    <a:pt x="146519" y="1282741"/>
                  </a:lnTo>
                  <a:lnTo>
                    <a:pt x="136998" y="1270573"/>
                  </a:lnTo>
                  <a:lnTo>
                    <a:pt x="127477" y="1258668"/>
                  </a:lnTo>
                  <a:lnTo>
                    <a:pt x="118485" y="1245971"/>
                  </a:lnTo>
                  <a:lnTo>
                    <a:pt x="109493" y="1233273"/>
                  </a:lnTo>
                  <a:lnTo>
                    <a:pt x="101294" y="1220575"/>
                  </a:lnTo>
                  <a:lnTo>
                    <a:pt x="92831" y="1207348"/>
                  </a:lnTo>
                  <a:lnTo>
                    <a:pt x="85161" y="1193857"/>
                  </a:lnTo>
                  <a:lnTo>
                    <a:pt x="77756" y="1180365"/>
                  </a:lnTo>
                  <a:lnTo>
                    <a:pt x="70350" y="1166874"/>
                  </a:lnTo>
                  <a:lnTo>
                    <a:pt x="63474" y="1152854"/>
                  </a:lnTo>
                  <a:lnTo>
                    <a:pt x="56862" y="1138569"/>
                  </a:lnTo>
                  <a:lnTo>
                    <a:pt x="50515" y="1124284"/>
                  </a:lnTo>
                  <a:lnTo>
                    <a:pt x="44696" y="1109999"/>
                  </a:lnTo>
                  <a:lnTo>
                    <a:pt x="39142" y="1095184"/>
                  </a:lnTo>
                  <a:lnTo>
                    <a:pt x="33853" y="1080370"/>
                  </a:lnTo>
                  <a:lnTo>
                    <a:pt x="29092" y="1065292"/>
                  </a:lnTo>
                  <a:lnTo>
                    <a:pt x="24596" y="1050478"/>
                  </a:lnTo>
                  <a:lnTo>
                    <a:pt x="20365" y="1035134"/>
                  </a:lnTo>
                  <a:lnTo>
                    <a:pt x="16398" y="1019527"/>
                  </a:lnTo>
                  <a:lnTo>
                    <a:pt x="13224" y="1003919"/>
                  </a:lnTo>
                  <a:lnTo>
                    <a:pt x="10315" y="988311"/>
                  </a:lnTo>
                  <a:lnTo>
                    <a:pt x="7670" y="972439"/>
                  </a:lnTo>
                  <a:lnTo>
                    <a:pt x="5290" y="956302"/>
                  </a:lnTo>
                  <a:lnTo>
                    <a:pt x="3703" y="940430"/>
                  </a:lnTo>
                  <a:lnTo>
                    <a:pt x="2116" y="924293"/>
                  </a:lnTo>
                  <a:lnTo>
                    <a:pt x="1058" y="907892"/>
                  </a:lnTo>
                  <a:lnTo>
                    <a:pt x="529" y="891226"/>
                  </a:lnTo>
                  <a:lnTo>
                    <a:pt x="0" y="874825"/>
                  </a:lnTo>
                  <a:lnTo>
                    <a:pt x="529" y="858953"/>
                  </a:lnTo>
                  <a:lnTo>
                    <a:pt x="1058" y="843345"/>
                  </a:lnTo>
                  <a:lnTo>
                    <a:pt x="1852" y="828266"/>
                  </a:lnTo>
                  <a:lnTo>
                    <a:pt x="3174" y="812923"/>
                  </a:lnTo>
                  <a:lnTo>
                    <a:pt x="4761" y="797580"/>
                  </a:lnTo>
                  <a:lnTo>
                    <a:pt x="6877" y="782237"/>
                  </a:lnTo>
                  <a:lnTo>
                    <a:pt x="9257" y="767158"/>
                  </a:lnTo>
                  <a:lnTo>
                    <a:pt x="11902" y="752609"/>
                  </a:lnTo>
                  <a:lnTo>
                    <a:pt x="14811" y="737795"/>
                  </a:lnTo>
                  <a:lnTo>
                    <a:pt x="18249" y="722980"/>
                  </a:lnTo>
                  <a:lnTo>
                    <a:pt x="21952" y="708431"/>
                  </a:lnTo>
                  <a:lnTo>
                    <a:pt x="25919" y="693881"/>
                  </a:lnTo>
                  <a:lnTo>
                    <a:pt x="30415" y="679861"/>
                  </a:lnTo>
                  <a:lnTo>
                    <a:pt x="34911" y="665840"/>
                  </a:lnTo>
                  <a:lnTo>
                    <a:pt x="40200" y="651820"/>
                  </a:lnTo>
                  <a:lnTo>
                    <a:pt x="45225" y="637799"/>
                  </a:lnTo>
                  <a:lnTo>
                    <a:pt x="50779" y="624308"/>
                  </a:lnTo>
                  <a:lnTo>
                    <a:pt x="56862" y="610817"/>
                  </a:lnTo>
                  <a:lnTo>
                    <a:pt x="63210" y="597325"/>
                  </a:lnTo>
                  <a:lnTo>
                    <a:pt x="69557" y="584363"/>
                  </a:lnTo>
                  <a:lnTo>
                    <a:pt x="76433" y="571401"/>
                  </a:lnTo>
                  <a:lnTo>
                    <a:pt x="83574" y="558438"/>
                  </a:lnTo>
                  <a:lnTo>
                    <a:pt x="90715" y="546005"/>
                  </a:lnTo>
                  <a:lnTo>
                    <a:pt x="98649" y="533572"/>
                  </a:lnTo>
                  <a:lnTo>
                    <a:pt x="106319" y="521139"/>
                  </a:lnTo>
                  <a:lnTo>
                    <a:pt x="114782" y="509234"/>
                  </a:lnTo>
                  <a:lnTo>
                    <a:pt x="122981" y="497330"/>
                  </a:lnTo>
                  <a:lnTo>
                    <a:pt x="131973" y="485691"/>
                  </a:lnTo>
                  <a:lnTo>
                    <a:pt x="140701" y="474315"/>
                  </a:lnTo>
                  <a:lnTo>
                    <a:pt x="149693" y="462940"/>
                  </a:lnTo>
                  <a:lnTo>
                    <a:pt x="159478" y="451830"/>
                  </a:lnTo>
                  <a:lnTo>
                    <a:pt x="169264" y="441248"/>
                  </a:lnTo>
                  <a:lnTo>
                    <a:pt x="179049" y="430402"/>
                  </a:lnTo>
                  <a:lnTo>
                    <a:pt x="189364" y="420350"/>
                  </a:lnTo>
                  <a:lnTo>
                    <a:pt x="199678" y="410033"/>
                  </a:lnTo>
                  <a:lnTo>
                    <a:pt x="210522" y="400245"/>
                  </a:lnTo>
                  <a:lnTo>
                    <a:pt x="221101" y="390457"/>
                  </a:lnTo>
                  <a:lnTo>
                    <a:pt x="232209" y="381198"/>
                  </a:lnTo>
                  <a:lnTo>
                    <a:pt x="243317" y="371940"/>
                  </a:lnTo>
                  <a:lnTo>
                    <a:pt x="254953" y="363210"/>
                  </a:lnTo>
                  <a:lnTo>
                    <a:pt x="266855" y="354216"/>
                  </a:lnTo>
                  <a:lnTo>
                    <a:pt x="278492" y="346015"/>
                  </a:lnTo>
                  <a:lnTo>
                    <a:pt x="290922" y="337814"/>
                  </a:lnTo>
                  <a:lnTo>
                    <a:pt x="303088" y="330143"/>
                  </a:lnTo>
                  <a:lnTo>
                    <a:pt x="315518" y="322471"/>
                  </a:lnTo>
                  <a:lnTo>
                    <a:pt x="328213" y="315064"/>
                  </a:lnTo>
                  <a:lnTo>
                    <a:pt x="341172" y="308186"/>
                  </a:lnTo>
                  <a:lnTo>
                    <a:pt x="354131" y="301308"/>
                  </a:lnTo>
                  <a:lnTo>
                    <a:pt x="367355" y="294959"/>
                  </a:lnTo>
                  <a:lnTo>
                    <a:pt x="380843" y="288875"/>
                  </a:lnTo>
                  <a:lnTo>
                    <a:pt x="394331" y="282790"/>
                  </a:lnTo>
                  <a:lnTo>
                    <a:pt x="407819" y="277500"/>
                  </a:lnTo>
                  <a:lnTo>
                    <a:pt x="421837" y="272209"/>
                  </a:lnTo>
                  <a:lnTo>
                    <a:pt x="435854" y="267447"/>
                  </a:lnTo>
                  <a:lnTo>
                    <a:pt x="449871" y="262686"/>
                  </a:lnTo>
                  <a:lnTo>
                    <a:pt x="464153" y="258453"/>
                  </a:lnTo>
                  <a:lnTo>
                    <a:pt x="478699" y="254485"/>
                  </a:lnTo>
                  <a:lnTo>
                    <a:pt x="493245" y="251046"/>
                  </a:lnTo>
                  <a:lnTo>
                    <a:pt x="508055" y="247607"/>
                  </a:lnTo>
                  <a:lnTo>
                    <a:pt x="522601" y="244433"/>
                  </a:lnTo>
                  <a:lnTo>
                    <a:pt x="537676" y="242052"/>
                  </a:lnTo>
                  <a:lnTo>
                    <a:pt x="552751" y="239671"/>
                  </a:lnTo>
                  <a:lnTo>
                    <a:pt x="567826" y="237819"/>
                  </a:lnTo>
                  <a:lnTo>
                    <a:pt x="583166" y="236232"/>
                  </a:lnTo>
                  <a:lnTo>
                    <a:pt x="583166" y="116926"/>
                  </a:lnTo>
                  <a:lnTo>
                    <a:pt x="524717" y="116926"/>
                  </a:lnTo>
                  <a:lnTo>
                    <a:pt x="524717" y="0"/>
                  </a:lnTo>
                  <a:close/>
                </a:path>
              </a:pathLst>
            </a:custGeom>
            <a:solidFill>
              <a:schemeClr val="bg1"/>
            </a:solidFill>
            <a:ln>
              <a:noFill/>
            </a:ln>
            <a:effectLst>
              <a:outerShdw blurRad="203200" dist="127000" dir="8100000" algn="tr"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fontAlgn="auto">
                <a:defRPr/>
              </a:pPr>
              <a:endParaRPr lang="zh-CN" altLang="en-US" noProof="1">
                <a:solidFill>
                  <a:srgbClr val="FFFFFF"/>
                </a:solidFill>
              </a:endParaRPr>
            </a:p>
          </p:txBody>
        </p:sp>
      </p:grpSp>
      <p:sp>
        <p:nvSpPr>
          <p:cNvPr id="42" name="文本框 41"/>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800" advTm="0">
        <p:circle/>
      </p:transition>
    </mc:Choice>
    <mc:Fallback>
      <p:transition spd="slow"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35"/>
                                        </p:tgtEl>
                                        <p:attrNameLst>
                                          <p:attrName>ppt_y</p:attrName>
                                        </p:attrNameLst>
                                      </p:cBhvr>
                                      <p:tavLst>
                                        <p:tav tm="0">
                                          <p:val>
                                            <p:strVal val="#ppt_y"/>
                                          </p:val>
                                        </p:tav>
                                        <p:tav tm="100000">
                                          <p:val>
                                            <p:strVal val="#ppt_y"/>
                                          </p:val>
                                        </p:tav>
                                      </p:tavLst>
                                    </p:anim>
                                    <p:anim calcmode="lin" valueType="num">
                                      <p:cBhvr>
                                        <p:cTn id="9" dur="3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35"/>
                                        </p:tgtEl>
                                      </p:cBhvr>
                                    </p:animEffect>
                                  </p:childTnLst>
                                </p:cTn>
                              </p:par>
                            </p:childTnLst>
                          </p:cTn>
                        </p:par>
                        <p:par>
                          <p:cTn id="12" fill="hold">
                            <p:stCondLst>
                              <p:cond delay="0"/>
                            </p:stCondLst>
                            <p:childTnLst>
                              <p:par>
                                <p:cTn id="13" presetID="53" presetClass="entr" presetSubtype="16"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 calcmode="lin" valueType="num">
                                      <p:cBhvr>
                                        <p:cTn id="15" dur="500" fill="hold"/>
                                        <p:tgtEl>
                                          <p:spTgt spid="61"/>
                                        </p:tgtEl>
                                        <p:attrNameLst>
                                          <p:attrName>ppt_w</p:attrName>
                                        </p:attrNameLst>
                                      </p:cBhvr>
                                      <p:tavLst>
                                        <p:tav tm="0">
                                          <p:val>
                                            <p:fltVal val="0"/>
                                          </p:val>
                                        </p:tav>
                                        <p:tav tm="100000">
                                          <p:val>
                                            <p:strVal val="#ppt_w"/>
                                          </p:val>
                                        </p:tav>
                                      </p:tavLst>
                                    </p:anim>
                                    <p:anim calcmode="lin" valueType="num">
                                      <p:cBhvr>
                                        <p:cTn id="16" dur="500" fill="hold"/>
                                        <p:tgtEl>
                                          <p:spTgt spid="61"/>
                                        </p:tgtEl>
                                        <p:attrNameLst>
                                          <p:attrName>ppt_h</p:attrName>
                                        </p:attrNameLst>
                                      </p:cBhvr>
                                      <p:tavLst>
                                        <p:tav tm="0">
                                          <p:val>
                                            <p:fltVal val="0"/>
                                          </p:val>
                                        </p:tav>
                                        <p:tav tm="100000">
                                          <p:val>
                                            <p:strVal val="#ppt_h"/>
                                          </p:val>
                                        </p:tav>
                                      </p:tavLst>
                                    </p:anim>
                                    <p:animEffect transition="in" filter="fade">
                                      <p:cBhvr>
                                        <p:cTn id="17" dur="500"/>
                                        <p:tgtEl>
                                          <p:spTgt spid="61"/>
                                        </p:tgtEl>
                                      </p:cBhvr>
                                    </p:animEffect>
                                  </p:childTnLst>
                                </p:cTn>
                              </p:par>
                            </p:childTnLst>
                          </p:cTn>
                        </p:par>
                        <p:par>
                          <p:cTn id="18" fill="hold">
                            <p:stCondLst>
                              <p:cond delay="500"/>
                            </p:stCondLst>
                            <p:childTnLst>
                              <p:par>
                                <p:cTn id="19" presetID="21" presetClass="entr" presetSubtype="1" fill="hold" grpId="0" nodeType="after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wheel(1)">
                                      <p:cBhvr>
                                        <p:cTn id="21" dur="2000"/>
                                        <p:tgtEl>
                                          <p:spTgt spid="6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wipe(left)">
                                      <p:cBhvr>
                                        <p:cTn id="25" dur="500"/>
                                        <p:tgtEl>
                                          <p:spTgt spid="70"/>
                                        </p:tgtEl>
                                      </p:cBhvr>
                                    </p:animEffect>
                                  </p:childTnLst>
                                </p:cTn>
                              </p:par>
                              <p:par>
                                <p:cTn id="26" presetID="22" presetClass="entr" presetSubtype="8" fill="hold" nodeType="with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wipe(left)">
                                      <p:cBhvr>
                                        <p:cTn id="28" dur="500"/>
                                        <p:tgtEl>
                                          <p:spTgt spid="78"/>
                                        </p:tgtEl>
                                      </p:cBhvr>
                                    </p:animEffect>
                                  </p:childTnLst>
                                </p:cTn>
                              </p:par>
                              <p:par>
                                <p:cTn id="29" presetID="22" presetClass="entr" presetSubtype="2"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wipe(right)">
                                      <p:cBhvr>
                                        <p:cTn id="31" dur="500"/>
                                        <p:tgtEl>
                                          <p:spTgt spid="60"/>
                                        </p:tgtEl>
                                      </p:cBhvr>
                                    </p:animEffect>
                                  </p:childTnLst>
                                </p:cTn>
                              </p:par>
                            </p:childTnLst>
                          </p:cTn>
                        </p:par>
                        <p:par>
                          <p:cTn id="32" fill="hold">
                            <p:stCondLst>
                              <p:cond delay="3000"/>
                            </p:stCondLst>
                            <p:childTnLst>
                              <p:par>
                                <p:cTn id="33" presetID="22" presetClass="entr" presetSubtype="2" fill="hold" grpId="0" nodeType="after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wipe(right)">
                                      <p:cBhvr>
                                        <p:cTn id="35" dur="500"/>
                                        <p:tgtEl>
                                          <p:spTgt spid="64"/>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wipe(left)">
                                      <p:cBhvr>
                                        <p:cTn id="38" dur="500"/>
                                        <p:tgtEl>
                                          <p:spTgt spid="7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81"/>
                                        </p:tgtEl>
                                        <p:attrNameLst>
                                          <p:attrName>style.visibility</p:attrName>
                                        </p:attrNameLst>
                                      </p:cBhvr>
                                      <p:to>
                                        <p:strVal val="visible"/>
                                      </p:to>
                                    </p:set>
                                    <p:animEffect transition="in" filter="wipe(left)">
                                      <p:cBhvr>
                                        <p:cTn id="41" dur="500"/>
                                        <p:tgtEl>
                                          <p:spTgt spid="81"/>
                                        </p:tgtEl>
                                      </p:cBhvr>
                                    </p:animEffect>
                                  </p:childTnLst>
                                </p:cTn>
                              </p:par>
                            </p:childTnLst>
                          </p:cTn>
                        </p:par>
                        <p:par>
                          <p:cTn id="42" fill="hold">
                            <p:stCondLst>
                              <p:cond delay="3500"/>
                            </p:stCondLst>
                            <p:childTnLst>
                              <p:par>
                                <p:cTn id="43" presetID="53" presetClass="entr" presetSubtype="16"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p:cTn id="45" dur="500" fill="hold"/>
                                        <p:tgtEl>
                                          <p:spTgt spid="3"/>
                                        </p:tgtEl>
                                        <p:attrNameLst>
                                          <p:attrName>ppt_w</p:attrName>
                                        </p:attrNameLst>
                                      </p:cBhvr>
                                      <p:tavLst>
                                        <p:tav tm="0">
                                          <p:val>
                                            <p:fltVal val="0"/>
                                          </p:val>
                                        </p:tav>
                                        <p:tav tm="100000">
                                          <p:val>
                                            <p:strVal val="#ppt_w"/>
                                          </p:val>
                                        </p:tav>
                                      </p:tavLst>
                                    </p:anim>
                                    <p:anim calcmode="lin" valueType="num">
                                      <p:cBhvr>
                                        <p:cTn id="46" dur="500" fill="hold"/>
                                        <p:tgtEl>
                                          <p:spTgt spid="3"/>
                                        </p:tgtEl>
                                        <p:attrNameLst>
                                          <p:attrName>ppt_h</p:attrName>
                                        </p:attrNameLst>
                                      </p:cBhvr>
                                      <p:tavLst>
                                        <p:tav tm="0">
                                          <p:val>
                                            <p:fltVal val="0"/>
                                          </p:val>
                                        </p:tav>
                                        <p:tav tm="100000">
                                          <p:val>
                                            <p:strVal val="#ppt_h"/>
                                          </p:val>
                                        </p:tav>
                                      </p:tavLst>
                                    </p:anim>
                                    <p:animEffect transition="in" filter="fade">
                                      <p:cBhvr>
                                        <p:cTn id="47" dur="500"/>
                                        <p:tgtEl>
                                          <p:spTgt spid="3"/>
                                        </p:tgtEl>
                                      </p:cBhvr>
                                    </p:animEffect>
                                  </p:childTnLst>
                                </p:cTn>
                              </p:par>
                              <p:par>
                                <p:cTn id="48" presetID="53" presetClass="entr" presetSubtype="16"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p:cTn id="50" dur="500" fill="hold"/>
                                        <p:tgtEl>
                                          <p:spTgt spid="4"/>
                                        </p:tgtEl>
                                        <p:attrNameLst>
                                          <p:attrName>ppt_w</p:attrName>
                                        </p:attrNameLst>
                                      </p:cBhvr>
                                      <p:tavLst>
                                        <p:tav tm="0">
                                          <p:val>
                                            <p:fltVal val="0"/>
                                          </p:val>
                                        </p:tav>
                                        <p:tav tm="100000">
                                          <p:val>
                                            <p:strVal val="#ppt_w"/>
                                          </p:val>
                                        </p:tav>
                                      </p:tavLst>
                                    </p:anim>
                                    <p:anim calcmode="lin" valueType="num">
                                      <p:cBhvr>
                                        <p:cTn id="51" dur="500" fill="hold"/>
                                        <p:tgtEl>
                                          <p:spTgt spid="4"/>
                                        </p:tgtEl>
                                        <p:attrNameLst>
                                          <p:attrName>ppt_h</p:attrName>
                                        </p:attrNameLst>
                                      </p:cBhvr>
                                      <p:tavLst>
                                        <p:tav tm="0">
                                          <p:val>
                                            <p:fltVal val="0"/>
                                          </p:val>
                                        </p:tav>
                                        <p:tav tm="100000">
                                          <p:val>
                                            <p:strVal val="#ppt_h"/>
                                          </p:val>
                                        </p:tav>
                                      </p:tavLst>
                                    </p:anim>
                                    <p:animEffect transition="in" filter="fade">
                                      <p:cBhvr>
                                        <p:cTn id="52" dur="500"/>
                                        <p:tgtEl>
                                          <p:spTgt spid="4"/>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80"/>
                                        </p:tgtEl>
                                        <p:attrNameLst>
                                          <p:attrName>style.visibility</p:attrName>
                                        </p:attrNameLst>
                                      </p:cBhvr>
                                      <p:to>
                                        <p:strVal val="visible"/>
                                      </p:to>
                                    </p:set>
                                    <p:anim calcmode="lin" valueType="num">
                                      <p:cBhvr>
                                        <p:cTn id="55" dur="500" fill="hold"/>
                                        <p:tgtEl>
                                          <p:spTgt spid="80"/>
                                        </p:tgtEl>
                                        <p:attrNameLst>
                                          <p:attrName>ppt_w</p:attrName>
                                        </p:attrNameLst>
                                      </p:cBhvr>
                                      <p:tavLst>
                                        <p:tav tm="0">
                                          <p:val>
                                            <p:fltVal val="0"/>
                                          </p:val>
                                        </p:tav>
                                        <p:tav tm="100000">
                                          <p:val>
                                            <p:strVal val="#ppt_w"/>
                                          </p:val>
                                        </p:tav>
                                      </p:tavLst>
                                    </p:anim>
                                    <p:anim calcmode="lin" valueType="num">
                                      <p:cBhvr>
                                        <p:cTn id="56" dur="500" fill="hold"/>
                                        <p:tgtEl>
                                          <p:spTgt spid="80"/>
                                        </p:tgtEl>
                                        <p:attrNameLst>
                                          <p:attrName>ppt_h</p:attrName>
                                        </p:attrNameLst>
                                      </p:cBhvr>
                                      <p:tavLst>
                                        <p:tav tm="0">
                                          <p:val>
                                            <p:fltVal val="0"/>
                                          </p:val>
                                        </p:tav>
                                        <p:tav tm="100000">
                                          <p:val>
                                            <p:strVal val="#ppt_h"/>
                                          </p:val>
                                        </p:tav>
                                      </p:tavLst>
                                    </p:anim>
                                    <p:animEffect transition="in" filter="fade">
                                      <p:cBhvr>
                                        <p:cTn id="57" dur="500"/>
                                        <p:tgtEl>
                                          <p:spTgt spid="80"/>
                                        </p:tgtEl>
                                      </p:cBhvr>
                                    </p:animEffect>
                                  </p:childTnLst>
                                </p:cTn>
                              </p:par>
                            </p:childTnLst>
                          </p:cTn>
                        </p:par>
                        <p:par>
                          <p:cTn id="58" fill="hold">
                            <p:stCondLst>
                              <p:cond delay="4000"/>
                            </p:stCondLst>
                            <p:childTnLst>
                              <p:par>
                                <p:cTn id="59" presetID="22" presetClass="entr" presetSubtype="2" fill="hold" nodeType="after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wipe(right)">
                                      <p:cBhvr>
                                        <p:cTn id="61" dur="500"/>
                                        <p:tgtEl>
                                          <p:spTgt spid="69"/>
                                        </p:tgtEl>
                                      </p:cBhvr>
                                    </p:animEffect>
                                  </p:childTnLst>
                                </p:cTn>
                              </p:par>
                              <p:par>
                                <p:cTn id="62" presetID="22" presetClass="entr" presetSubtype="8" fill="hold" nodeType="withEffect">
                                  <p:stCondLst>
                                    <p:cond delay="0"/>
                                  </p:stCondLst>
                                  <p:childTnLst>
                                    <p:set>
                                      <p:cBhvr>
                                        <p:cTn id="63" dur="1" fill="hold">
                                          <p:stCondLst>
                                            <p:cond delay="0"/>
                                          </p:stCondLst>
                                        </p:cTn>
                                        <p:tgtEl>
                                          <p:spTgt spid="74"/>
                                        </p:tgtEl>
                                        <p:attrNameLst>
                                          <p:attrName>style.visibility</p:attrName>
                                        </p:attrNameLst>
                                      </p:cBhvr>
                                      <p:to>
                                        <p:strVal val="visible"/>
                                      </p:to>
                                    </p:set>
                                    <p:animEffect transition="in" filter="wipe(left)">
                                      <p:cBhvr>
                                        <p:cTn id="64" dur="500"/>
                                        <p:tgtEl>
                                          <p:spTgt spid="74"/>
                                        </p:tgtEl>
                                      </p:cBhvr>
                                    </p:animEffect>
                                  </p:childTnLst>
                                </p:cTn>
                              </p:par>
                              <p:par>
                                <p:cTn id="65" presetID="22" presetClass="entr" presetSubtype="1" fill="hold" nodeType="withEffect">
                                  <p:stCondLst>
                                    <p:cond delay="0"/>
                                  </p:stCondLst>
                                  <p:childTnLst>
                                    <p:set>
                                      <p:cBhvr>
                                        <p:cTn id="66" dur="1" fill="hold">
                                          <p:stCondLst>
                                            <p:cond delay="0"/>
                                          </p:stCondLst>
                                        </p:cTn>
                                        <p:tgtEl>
                                          <p:spTgt spid="87"/>
                                        </p:tgtEl>
                                        <p:attrNameLst>
                                          <p:attrName>style.visibility</p:attrName>
                                        </p:attrNameLst>
                                      </p:cBhvr>
                                      <p:to>
                                        <p:strVal val="visible"/>
                                      </p:to>
                                    </p:set>
                                    <p:animEffect transition="in" filter="wipe(up)">
                                      <p:cBhvr>
                                        <p:cTn id="67" dur="500"/>
                                        <p:tgtEl>
                                          <p:spTgt spid="87"/>
                                        </p:tgtEl>
                                      </p:cBhvr>
                                    </p:animEffect>
                                  </p:childTnLst>
                                </p:cTn>
                              </p:par>
                              <p:par>
                                <p:cTn id="68" presetID="22" presetClass="entr" presetSubtype="1" fill="hold" nodeType="with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wipe(up)">
                                      <p:cBhvr>
                                        <p:cTn id="70" dur="500"/>
                                        <p:tgtEl>
                                          <p:spTgt spid="82"/>
                                        </p:tgtEl>
                                      </p:cBhvr>
                                    </p:animEffect>
                                  </p:childTnLst>
                                </p:cTn>
                              </p:par>
                            </p:childTnLst>
                          </p:cTn>
                        </p:par>
                        <p:par>
                          <p:cTn id="71" fill="hold">
                            <p:stCondLst>
                              <p:cond delay="4500"/>
                            </p:stCondLst>
                            <p:childTnLst>
                              <p:par>
                                <p:cTn id="72" presetID="22" presetClass="entr" presetSubtype="2" fill="hold" grpId="0" nodeType="after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wipe(right)">
                                      <p:cBhvr>
                                        <p:cTn id="74" dur="500"/>
                                        <p:tgtEl>
                                          <p:spTgt spid="67"/>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77"/>
                                        </p:tgtEl>
                                        <p:attrNameLst>
                                          <p:attrName>style.visibility</p:attrName>
                                        </p:attrNameLst>
                                      </p:cBhvr>
                                      <p:to>
                                        <p:strVal val="visible"/>
                                      </p:to>
                                    </p:set>
                                    <p:animEffect transition="in" filter="wipe(left)">
                                      <p:cBhvr>
                                        <p:cTn id="77" dur="500"/>
                                        <p:tgtEl>
                                          <p:spTgt spid="77"/>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90"/>
                                        </p:tgtEl>
                                        <p:attrNameLst>
                                          <p:attrName>style.visibility</p:attrName>
                                        </p:attrNameLst>
                                      </p:cBhvr>
                                      <p:to>
                                        <p:strVal val="visible"/>
                                      </p:to>
                                    </p:set>
                                    <p:animEffect transition="in" filter="wipe(up)">
                                      <p:cBhvr>
                                        <p:cTn id="80" dur="500"/>
                                        <p:tgtEl>
                                          <p:spTgt spid="90"/>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85"/>
                                        </p:tgtEl>
                                        <p:attrNameLst>
                                          <p:attrName>style.visibility</p:attrName>
                                        </p:attrNameLst>
                                      </p:cBhvr>
                                      <p:to>
                                        <p:strVal val="visible"/>
                                      </p:to>
                                    </p:set>
                                    <p:animEffect transition="in" filter="wipe(up)">
                                      <p:cBhvr>
                                        <p:cTn id="83" dur="500"/>
                                        <p:tgtEl>
                                          <p:spTgt spid="85"/>
                                        </p:tgtEl>
                                      </p:cBhvr>
                                    </p:animEffect>
                                  </p:childTnLst>
                                </p:cTn>
                              </p:par>
                            </p:childTnLst>
                          </p:cTn>
                        </p:par>
                        <p:par>
                          <p:cTn id="84" fill="hold">
                            <p:stCondLst>
                              <p:cond delay="5000"/>
                            </p:stCondLst>
                            <p:childTnLst>
                              <p:par>
                                <p:cTn id="85" presetID="53" presetClass="entr" presetSubtype="16" fill="hold" nodeType="afterEffect">
                                  <p:stCondLst>
                                    <p:cond delay="0"/>
                                  </p:stCondLst>
                                  <p:childTnLst>
                                    <p:set>
                                      <p:cBhvr>
                                        <p:cTn id="86" dur="1" fill="hold">
                                          <p:stCondLst>
                                            <p:cond delay="0"/>
                                          </p:stCondLst>
                                        </p:cTn>
                                        <p:tgtEl>
                                          <p:spTgt spid="7"/>
                                        </p:tgtEl>
                                        <p:attrNameLst>
                                          <p:attrName>style.visibility</p:attrName>
                                        </p:attrNameLst>
                                      </p:cBhvr>
                                      <p:to>
                                        <p:strVal val="visible"/>
                                      </p:to>
                                    </p:set>
                                    <p:anim calcmode="lin" valueType="num">
                                      <p:cBhvr>
                                        <p:cTn id="87" dur="500" fill="hold"/>
                                        <p:tgtEl>
                                          <p:spTgt spid="7"/>
                                        </p:tgtEl>
                                        <p:attrNameLst>
                                          <p:attrName>ppt_w</p:attrName>
                                        </p:attrNameLst>
                                      </p:cBhvr>
                                      <p:tavLst>
                                        <p:tav tm="0">
                                          <p:val>
                                            <p:fltVal val="0"/>
                                          </p:val>
                                        </p:tav>
                                        <p:tav tm="100000">
                                          <p:val>
                                            <p:strVal val="#ppt_w"/>
                                          </p:val>
                                        </p:tav>
                                      </p:tavLst>
                                    </p:anim>
                                    <p:anim calcmode="lin" valueType="num">
                                      <p:cBhvr>
                                        <p:cTn id="88" dur="500" fill="hold"/>
                                        <p:tgtEl>
                                          <p:spTgt spid="7"/>
                                        </p:tgtEl>
                                        <p:attrNameLst>
                                          <p:attrName>ppt_h</p:attrName>
                                        </p:attrNameLst>
                                      </p:cBhvr>
                                      <p:tavLst>
                                        <p:tav tm="0">
                                          <p:val>
                                            <p:fltVal val="0"/>
                                          </p:val>
                                        </p:tav>
                                        <p:tav tm="100000">
                                          <p:val>
                                            <p:strVal val="#ppt_h"/>
                                          </p:val>
                                        </p:tav>
                                      </p:tavLst>
                                    </p:anim>
                                    <p:animEffect transition="in" filter="fade">
                                      <p:cBhvr>
                                        <p:cTn id="89" dur="500"/>
                                        <p:tgtEl>
                                          <p:spTgt spid="7"/>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89"/>
                                        </p:tgtEl>
                                        <p:attrNameLst>
                                          <p:attrName>style.visibility</p:attrName>
                                        </p:attrNameLst>
                                      </p:cBhvr>
                                      <p:to>
                                        <p:strVal val="visible"/>
                                      </p:to>
                                    </p:set>
                                    <p:anim calcmode="lin" valueType="num">
                                      <p:cBhvr>
                                        <p:cTn id="92" dur="500" fill="hold"/>
                                        <p:tgtEl>
                                          <p:spTgt spid="89"/>
                                        </p:tgtEl>
                                        <p:attrNameLst>
                                          <p:attrName>ppt_w</p:attrName>
                                        </p:attrNameLst>
                                      </p:cBhvr>
                                      <p:tavLst>
                                        <p:tav tm="0">
                                          <p:val>
                                            <p:fltVal val="0"/>
                                          </p:val>
                                        </p:tav>
                                        <p:tav tm="100000">
                                          <p:val>
                                            <p:strVal val="#ppt_w"/>
                                          </p:val>
                                        </p:tav>
                                      </p:tavLst>
                                    </p:anim>
                                    <p:anim calcmode="lin" valueType="num">
                                      <p:cBhvr>
                                        <p:cTn id="93" dur="500" fill="hold"/>
                                        <p:tgtEl>
                                          <p:spTgt spid="89"/>
                                        </p:tgtEl>
                                        <p:attrNameLst>
                                          <p:attrName>ppt_h</p:attrName>
                                        </p:attrNameLst>
                                      </p:cBhvr>
                                      <p:tavLst>
                                        <p:tav tm="0">
                                          <p:val>
                                            <p:fltVal val="0"/>
                                          </p:val>
                                        </p:tav>
                                        <p:tav tm="100000">
                                          <p:val>
                                            <p:strVal val="#ppt_h"/>
                                          </p:val>
                                        </p:tav>
                                      </p:tavLst>
                                    </p:anim>
                                    <p:animEffect transition="in" filter="fade">
                                      <p:cBhvr>
                                        <p:cTn id="94" dur="500"/>
                                        <p:tgtEl>
                                          <p:spTgt spid="89"/>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cBhvr>
                                        <p:cTn id="97" dur="500" fill="hold"/>
                                        <p:tgtEl>
                                          <p:spTgt spid="84"/>
                                        </p:tgtEl>
                                        <p:attrNameLst>
                                          <p:attrName>ppt_w</p:attrName>
                                        </p:attrNameLst>
                                      </p:cBhvr>
                                      <p:tavLst>
                                        <p:tav tm="0">
                                          <p:val>
                                            <p:fltVal val="0"/>
                                          </p:val>
                                        </p:tav>
                                        <p:tav tm="100000">
                                          <p:val>
                                            <p:strVal val="#ppt_w"/>
                                          </p:val>
                                        </p:tav>
                                      </p:tavLst>
                                    </p:anim>
                                    <p:anim calcmode="lin" valueType="num">
                                      <p:cBhvr>
                                        <p:cTn id="98" dur="500" fill="hold"/>
                                        <p:tgtEl>
                                          <p:spTgt spid="84"/>
                                        </p:tgtEl>
                                        <p:attrNameLst>
                                          <p:attrName>ppt_h</p:attrName>
                                        </p:attrNameLst>
                                      </p:cBhvr>
                                      <p:tavLst>
                                        <p:tav tm="0">
                                          <p:val>
                                            <p:fltVal val="0"/>
                                          </p:val>
                                        </p:tav>
                                        <p:tav tm="100000">
                                          <p:val>
                                            <p:strVal val="#ppt_h"/>
                                          </p:val>
                                        </p:tav>
                                      </p:tavLst>
                                    </p:anim>
                                    <p:animEffect transition="in" filter="fade">
                                      <p:cBhvr>
                                        <p:cTn id="99" dur="500"/>
                                        <p:tgtEl>
                                          <p:spTgt spid="84"/>
                                        </p:tgtEl>
                                      </p:cBhvr>
                                    </p:animEffect>
                                  </p:childTnLst>
                                </p:cTn>
                              </p:par>
                              <p:par>
                                <p:cTn id="100" presetID="53" presetClass="entr" presetSubtype="16" fill="hold" nodeType="withEffect">
                                  <p:stCondLst>
                                    <p:cond delay="0"/>
                                  </p:stCondLst>
                                  <p:childTnLst>
                                    <p:set>
                                      <p:cBhvr>
                                        <p:cTn id="101" dur="1" fill="hold">
                                          <p:stCondLst>
                                            <p:cond delay="0"/>
                                          </p:stCondLst>
                                        </p:cTn>
                                        <p:tgtEl>
                                          <p:spTgt spid="6"/>
                                        </p:tgtEl>
                                        <p:attrNameLst>
                                          <p:attrName>style.visibility</p:attrName>
                                        </p:attrNameLst>
                                      </p:cBhvr>
                                      <p:to>
                                        <p:strVal val="visible"/>
                                      </p:to>
                                    </p:set>
                                    <p:anim calcmode="lin" valueType="num">
                                      <p:cBhvr>
                                        <p:cTn id="102" dur="500" fill="hold"/>
                                        <p:tgtEl>
                                          <p:spTgt spid="6"/>
                                        </p:tgtEl>
                                        <p:attrNameLst>
                                          <p:attrName>ppt_w</p:attrName>
                                        </p:attrNameLst>
                                      </p:cBhvr>
                                      <p:tavLst>
                                        <p:tav tm="0">
                                          <p:val>
                                            <p:fltVal val="0"/>
                                          </p:val>
                                        </p:tav>
                                        <p:tav tm="100000">
                                          <p:val>
                                            <p:strVal val="#ppt_w"/>
                                          </p:val>
                                        </p:tav>
                                      </p:tavLst>
                                    </p:anim>
                                    <p:anim calcmode="lin" valueType="num">
                                      <p:cBhvr>
                                        <p:cTn id="103" dur="500" fill="hold"/>
                                        <p:tgtEl>
                                          <p:spTgt spid="6"/>
                                        </p:tgtEl>
                                        <p:attrNameLst>
                                          <p:attrName>ppt_h</p:attrName>
                                        </p:attrNameLst>
                                      </p:cBhvr>
                                      <p:tavLst>
                                        <p:tav tm="0">
                                          <p:val>
                                            <p:fltVal val="0"/>
                                          </p:val>
                                        </p:tav>
                                        <p:tav tm="100000">
                                          <p:val>
                                            <p:strVal val="#ppt_h"/>
                                          </p:val>
                                        </p:tav>
                                      </p:tavLst>
                                    </p:anim>
                                    <p:animEffect transition="in" filter="fade">
                                      <p:cBhvr>
                                        <p:cTn id="104" dur="500"/>
                                        <p:tgtEl>
                                          <p:spTgt spid="6"/>
                                        </p:tgtEl>
                                      </p:cBhvr>
                                    </p:animEffect>
                                  </p:childTnLst>
                                </p:cTn>
                              </p:par>
                            </p:childTnLst>
                          </p:cTn>
                        </p:par>
                        <p:par>
                          <p:cTn id="105" fill="hold">
                            <p:stCondLst>
                              <p:cond delay="5500"/>
                            </p:stCondLst>
                            <p:childTnLst>
                              <p:par>
                                <p:cTn id="106" presetID="2" presetClass="entr" presetSubtype="4" fill="hold" grpId="0" nodeType="afterEffect">
                                  <p:stCondLst>
                                    <p:cond delay="0"/>
                                  </p:stCondLst>
                                  <p:childTnLst>
                                    <p:set>
                                      <p:cBhvr>
                                        <p:cTn id="107" dur="1" fill="hold">
                                          <p:stCondLst>
                                            <p:cond delay="0"/>
                                          </p:stCondLst>
                                        </p:cTn>
                                        <p:tgtEl>
                                          <p:spTgt spid="19458"/>
                                        </p:tgtEl>
                                        <p:attrNameLst>
                                          <p:attrName>style.visibility</p:attrName>
                                        </p:attrNameLst>
                                      </p:cBhvr>
                                      <p:to>
                                        <p:strVal val="visible"/>
                                      </p:to>
                                    </p:set>
                                    <p:anim calcmode="lin" valueType="num">
                                      <p:cBhvr additive="base">
                                        <p:cTn id="108" dur="500" fill="hold"/>
                                        <p:tgtEl>
                                          <p:spTgt spid="19458"/>
                                        </p:tgtEl>
                                        <p:attrNameLst>
                                          <p:attrName>ppt_x</p:attrName>
                                        </p:attrNameLst>
                                      </p:cBhvr>
                                      <p:tavLst>
                                        <p:tav tm="0">
                                          <p:val>
                                            <p:strVal val="#ppt_x"/>
                                          </p:val>
                                        </p:tav>
                                        <p:tav tm="100000">
                                          <p:val>
                                            <p:strVal val="#ppt_x"/>
                                          </p:val>
                                        </p:tav>
                                      </p:tavLst>
                                    </p:anim>
                                    <p:anim calcmode="lin" valueType="num">
                                      <p:cBhvr additive="base">
                                        <p:cTn id="109" dur="500" fill="hold"/>
                                        <p:tgtEl>
                                          <p:spTgt spid="19458"/>
                                        </p:tgtEl>
                                        <p:attrNameLst>
                                          <p:attrName>ppt_y</p:attrName>
                                        </p:attrNameLst>
                                      </p:cBhvr>
                                      <p:tavLst>
                                        <p:tav tm="0">
                                          <p:val>
                                            <p:strVal val="1+#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19457"/>
                                        </p:tgtEl>
                                        <p:attrNameLst>
                                          <p:attrName>style.visibility</p:attrName>
                                        </p:attrNameLst>
                                      </p:cBhvr>
                                      <p:to>
                                        <p:strVal val="visible"/>
                                      </p:to>
                                    </p:set>
                                    <p:anim calcmode="lin" valueType="num">
                                      <p:cBhvr additive="base">
                                        <p:cTn id="112" dur="500" fill="hold"/>
                                        <p:tgtEl>
                                          <p:spTgt spid="19457"/>
                                        </p:tgtEl>
                                        <p:attrNameLst>
                                          <p:attrName>ppt_x</p:attrName>
                                        </p:attrNameLst>
                                      </p:cBhvr>
                                      <p:tavLst>
                                        <p:tav tm="0">
                                          <p:val>
                                            <p:strVal val="#ppt_x"/>
                                          </p:val>
                                        </p:tav>
                                        <p:tav tm="100000">
                                          <p:val>
                                            <p:strVal val="#ppt_x"/>
                                          </p:val>
                                        </p:tav>
                                      </p:tavLst>
                                    </p:anim>
                                    <p:anim calcmode="lin" valueType="num">
                                      <p:cBhvr additive="base">
                                        <p:cTn id="113" dur="500" fill="hold"/>
                                        <p:tgtEl>
                                          <p:spTgt spid="19457"/>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19459"/>
                                        </p:tgtEl>
                                        <p:attrNameLst>
                                          <p:attrName>style.visibility</p:attrName>
                                        </p:attrNameLst>
                                      </p:cBhvr>
                                      <p:to>
                                        <p:strVal val="visible"/>
                                      </p:to>
                                    </p:set>
                                    <p:anim calcmode="lin" valueType="num">
                                      <p:cBhvr additive="base">
                                        <p:cTn id="116" dur="500" fill="hold"/>
                                        <p:tgtEl>
                                          <p:spTgt spid="19459"/>
                                        </p:tgtEl>
                                        <p:attrNameLst>
                                          <p:attrName>ppt_x</p:attrName>
                                        </p:attrNameLst>
                                      </p:cBhvr>
                                      <p:tavLst>
                                        <p:tav tm="0">
                                          <p:val>
                                            <p:strVal val="#ppt_x"/>
                                          </p:val>
                                        </p:tav>
                                        <p:tav tm="100000">
                                          <p:val>
                                            <p:strVal val="#ppt_x"/>
                                          </p:val>
                                        </p:tav>
                                      </p:tavLst>
                                    </p:anim>
                                    <p:anim calcmode="lin" valueType="num">
                                      <p:cBhvr additive="base">
                                        <p:cTn id="117" dur="500" fill="hold"/>
                                        <p:tgtEl>
                                          <p:spTgt spid="19459"/>
                                        </p:tgtEl>
                                        <p:attrNameLst>
                                          <p:attrName>ppt_y</p:attrName>
                                        </p:attrNameLst>
                                      </p:cBhvr>
                                      <p:tavLst>
                                        <p:tav tm="0">
                                          <p:val>
                                            <p:strVal val="1+#ppt_h/2"/>
                                          </p:val>
                                        </p:tav>
                                        <p:tav tm="100000">
                                          <p:val>
                                            <p:strVal val="#ppt_y"/>
                                          </p:val>
                                        </p:tav>
                                      </p:tavLst>
                                    </p:anim>
                                  </p:childTnLst>
                                </p:cTn>
                              </p:par>
                            </p:childTnLst>
                          </p:cTn>
                        </p:par>
                        <p:par>
                          <p:cTn id="118" fill="hold">
                            <p:stCondLst>
                              <p:cond delay="6000"/>
                            </p:stCondLst>
                            <p:childTnLst>
                              <p:par>
                                <p:cTn id="119" presetID="16" presetClass="entr" presetSubtype="21" fill="hold" nodeType="afterEffect">
                                  <p:stCondLst>
                                    <p:cond delay="0"/>
                                  </p:stCondLst>
                                  <p:childTnLst>
                                    <p:set>
                                      <p:cBhvr>
                                        <p:cTn id="120" dur="1" fill="hold">
                                          <p:stCondLst>
                                            <p:cond delay="0"/>
                                          </p:stCondLst>
                                        </p:cTn>
                                        <p:tgtEl>
                                          <p:spTgt spid="86"/>
                                        </p:tgtEl>
                                        <p:attrNameLst>
                                          <p:attrName>style.visibility</p:attrName>
                                        </p:attrNameLst>
                                      </p:cBhvr>
                                      <p:to>
                                        <p:strVal val="visible"/>
                                      </p:to>
                                    </p:set>
                                    <p:animEffect transition="in" filter="barn(inVertical)">
                                      <p:cBhvr>
                                        <p:cTn id="121" dur="500"/>
                                        <p:tgtEl>
                                          <p:spTgt spid="86"/>
                                        </p:tgtEl>
                                      </p:cBhvr>
                                    </p:animEffect>
                                  </p:childTnLst>
                                </p:cTn>
                              </p:par>
                              <p:par>
                                <p:cTn id="122" presetID="22" presetClass="entr" presetSubtype="8" fill="hold" grpId="0" nodeType="withEffect">
                                  <p:stCondLst>
                                    <p:cond delay="0"/>
                                  </p:stCondLst>
                                  <p:childTnLst>
                                    <p:set>
                                      <p:cBhvr>
                                        <p:cTn id="123" dur="1" fill="hold">
                                          <p:stCondLst>
                                            <p:cond delay="0"/>
                                          </p:stCondLst>
                                        </p:cTn>
                                        <p:tgtEl>
                                          <p:spTgt spid="19484"/>
                                        </p:tgtEl>
                                        <p:attrNameLst>
                                          <p:attrName>style.visibility</p:attrName>
                                        </p:attrNameLst>
                                      </p:cBhvr>
                                      <p:to>
                                        <p:strVal val="visible"/>
                                      </p:to>
                                    </p:set>
                                    <p:animEffect transition="in" filter="wipe(left)">
                                      <p:cBhvr>
                                        <p:cTn id="124" dur="500"/>
                                        <p:tgtEl>
                                          <p:spTgt spid="19484"/>
                                        </p:tgtEl>
                                      </p:cBhvr>
                                    </p:animEffect>
                                  </p:childTnLst>
                                </p:cTn>
                              </p:par>
                            </p:childTnLst>
                          </p:cTn>
                        </p:par>
                        <p:par>
                          <p:cTn id="125" fill="hold">
                            <p:stCondLst>
                              <p:cond delay="6500"/>
                            </p:stCondLst>
                            <p:childTnLst>
                              <p:par>
                                <p:cTn id="126" presetID="10" presetClass="entr" presetSubtype="0" fill="hold" grpId="0" nodeType="afterEffect">
                                  <p:stCondLst>
                                    <p:cond delay="0"/>
                                  </p:stCondLst>
                                  <p:childTnLst>
                                    <p:set>
                                      <p:cBhvr>
                                        <p:cTn id="127" dur="1" fill="hold">
                                          <p:stCondLst>
                                            <p:cond delay="0"/>
                                          </p:stCondLst>
                                        </p:cTn>
                                        <p:tgtEl>
                                          <p:spTgt spid="42"/>
                                        </p:tgtEl>
                                        <p:attrNameLst>
                                          <p:attrName>style.visibility</p:attrName>
                                        </p:attrNameLst>
                                      </p:cBhvr>
                                      <p:to>
                                        <p:strVal val="visible"/>
                                      </p:to>
                                    </p:set>
                                    <p:animEffect transition="in" filter="fade">
                                      <p:cBhvr>
                                        <p:cTn id="12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p:bldP spid="19458" grpId="0"/>
      <p:bldP spid="19459" grpId="0"/>
      <p:bldP spid="61" grpId="0" animBg="1"/>
      <p:bldP spid="64" grpId="0" animBg="1"/>
      <p:bldP spid="67" grpId="0" animBg="1"/>
      <p:bldP spid="68" grpId="0" animBg="1"/>
      <p:bldP spid="77" grpId="0" animBg="1"/>
      <p:bldP spid="80" grpId="0" animBg="1"/>
      <p:bldP spid="81" grpId="0" animBg="1"/>
      <p:bldP spid="84" grpId="0" animBg="1"/>
      <p:bldP spid="85" grpId="0" animBg="1"/>
      <p:bldP spid="89" grpId="0" animBg="1"/>
      <p:bldP spid="90" grpId="0" animBg="1"/>
      <p:bldP spid="19484" grpId="0"/>
      <p:bldP spid="35" grpId="0"/>
      <p:bldP spid="73" grpId="0" animBg="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椭圆 1"/>
          <p:cNvSpPr/>
          <p:nvPr/>
        </p:nvSpPr>
        <p:spPr>
          <a:xfrm>
            <a:off x="1004888" y="1333500"/>
            <a:ext cx="2501900" cy="2673350"/>
          </a:xfrm>
          <a:custGeom>
            <a:avLst/>
            <a:gdLst/>
            <a:ahLst/>
            <a:cxnLst/>
            <a:rect l="l" t="t" r="r" b="b"/>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3" name="椭圆 2"/>
          <p:cNvSpPr/>
          <p:nvPr/>
        </p:nvSpPr>
        <p:spPr>
          <a:xfrm>
            <a:off x="8513763" y="1354138"/>
            <a:ext cx="2673350" cy="2674937"/>
          </a:xfrm>
          <a:prstGeom prst="ellips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4" name="椭圆 1"/>
          <p:cNvSpPr/>
          <p:nvPr/>
        </p:nvSpPr>
        <p:spPr>
          <a:xfrm>
            <a:off x="3506788" y="1354138"/>
            <a:ext cx="2500312" cy="2674937"/>
          </a:xfrm>
          <a:custGeom>
            <a:avLst/>
            <a:gdLst/>
            <a:ahLst/>
            <a:cxnLst/>
            <a:rect l="l" t="t" r="r" b="b"/>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5" name="椭圆 1"/>
          <p:cNvSpPr/>
          <p:nvPr/>
        </p:nvSpPr>
        <p:spPr>
          <a:xfrm>
            <a:off x="6007100" y="1354138"/>
            <a:ext cx="2501900" cy="2674937"/>
          </a:xfrm>
          <a:custGeom>
            <a:avLst/>
            <a:gdLst/>
            <a:ahLst/>
            <a:cxnLst/>
            <a:rect l="l" t="t" r="r" b="b"/>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34" name="矩形 33"/>
          <p:cNvSpPr/>
          <p:nvPr/>
        </p:nvSpPr>
        <p:spPr>
          <a:xfrm>
            <a:off x="174625" y="4581525"/>
            <a:ext cx="12017375" cy="1658938"/>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solidFill>
            </a:endParaRPr>
          </a:p>
        </p:txBody>
      </p:sp>
      <p:sp>
        <p:nvSpPr>
          <p:cNvPr id="20486" name="Rectangle 6"/>
          <p:cNvSpPr>
            <a:spLocks noChangeArrowheads="1"/>
          </p:cNvSpPr>
          <p:nvPr/>
        </p:nvSpPr>
        <p:spPr bwMode="auto">
          <a:xfrm>
            <a:off x="711200" y="5487988"/>
            <a:ext cx="10617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nSpc>
                <a:spcPct val="150000"/>
              </a:lnSpc>
            </a:pPr>
            <a:r>
              <a:rPr lang="zh-CN" altLang="en-US" sz="1600" dirty="0">
                <a:latin typeface="微软雅黑" panose="020B0503020204020204" pitchFamily="34" charset="-122"/>
                <a:ea typeface="微软雅黑" panose="020B0503020204020204" pitchFamily="34" charset="-122"/>
              </a:rPr>
              <a:t>这里输入简单字概述这里输入简单简单的文字概述这里输入简单字概述这里输入简单简单的文字概述这里输入</a:t>
            </a:r>
            <a:r>
              <a:rPr lang="zh-CN" altLang="en-US" sz="1600" dirty="0" smtClean="0">
                <a:latin typeface="微软雅黑" panose="020B0503020204020204" pitchFamily="34" charset="-122"/>
                <a:ea typeface="微软雅黑" panose="020B0503020204020204" pitchFamily="34" charset="-122"/>
              </a:rPr>
              <a:t>简单</a:t>
            </a:r>
            <a:endParaRPr lang="zh-CN" altLang="en-US" sz="1600" dirty="0"/>
          </a:p>
        </p:txBody>
      </p:sp>
      <p:sp>
        <p:nvSpPr>
          <p:cNvPr id="20487" name="矩形 35"/>
          <p:cNvSpPr>
            <a:spLocks noChangeArrowheads="1"/>
          </p:cNvSpPr>
          <p:nvPr/>
        </p:nvSpPr>
        <p:spPr bwMode="auto">
          <a:xfrm>
            <a:off x="711200" y="4803775"/>
            <a:ext cx="38779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600" dirty="0" smtClean="0">
                <a:latin typeface="Impact" panose="020B0806030902050204" pitchFamily="34" charset="0"/>
                <a:ea typeface="微软雅黑" panose="020B0503020204020204" pitchFamily="34" charset="-122"/>
              </a:rPr>
              <a:t>点击输入文字标题</a:t>
            </a:r>
            <a:endParaRPr lang="zh-CN" altLang="en-US" sz="3600" dirty="0">
              <a:latin typeface="Impact" panose="020B0806030902050204" pitchFamily="34" charset="0"/>
              <a:ea typeface="微软雅黑" panose="020B0503020204020204" pitchFamily="34" charset="-122"/>
            </a:endParaRPr>
          </a:p>
        </p:txBody>
      </p:sp>
      <p:sp>
        <p:nvSpPr>
          <p:cNvPr id="10" name="KSO_Shape"/>
          <p:cNvSpPr/>
          <p:nvPr/>
        </p:nvSpPr>
        <p:spPr bwMode="auto">
          <a:xfrm>
            <a:off x="1731963" y="2006600"/>
            <a:ext cx="985837" cy="1316038"/>
          </a:xfrm>
          <a:custGeom>
            <a:avLst/>
            <a:gdLst>
              <a:gd name="T0" fmla="*/ 901841 w 1357313"/>
              <a:gd name="T1" fmla="*/ 1418297 h 2041525"/>
              <a:gd name="T2" fmla="*/ 952713 w 1357313"/>
              <a:gd name="T3" fmla="*/ 1537310 h 2041525"/>
              <a:gd name="T4" fmla="*/ 324238 w 1357313"/>
              <a:gd name="T5" fmla="*/ 1501582 h 2041525"/>
              <a:gd name="T6" fmla="*/ 380048 w 1357313"/>
              <a:gd name="T7" fmla="*/ 1395135 h 2041525"/>
              <a:gd name="T8" fmla="*/ 837417 w 1357313"/>
              <a:gd name="T9" fmla="*/ 530566 h 2041525"/>
              <a:gd name="T10" fmla="*/ 669920 w 1357313"/>
              <a:gd name="T11" fmla="*/ 686107 h 2041525"/>
              <a:gd name="T12" fmla="*/ 595424 w 1357313"/>
              <a:gd name="T13" fmla="*/ 686107 h 2041525"/>
              <a:gd name="T14" fmla="*/ 427927 w 1357313"/>
              <a:gd name="T15" fmla="*/ 530566 h 2041525"/>
              <a:gd name="T16" fmla="*/ 206486 w 1357313"/>
              <a:gd name="T17" fmla="*/ 405798 h 2041525"/>
              <a:gd name="T18" fmla="*/ 269716 w 1357313"/>
              <a:gd name="T19" fmla="*/ 553495 h 2041525"/>
              <a:gd name="T20" fmla="*/ 416183 w 1357313"/>
              <a:gd name="T21" fmla="*/ 730090 h 2041525"/>
              <a:gd name="T22" fmla="*/ 523871 w 1357313"/>
              <a:gd name="T23" fmla="*/ 839505 h 2041525"/>
              <a:gd name="T24" fmla="*/ 549065 w 1357313"/>
              <a:gd name="T25" fmla="*/ 957810 h 2041525"/>
              <a:gd name="T26" fmla="*/ 521401 w 1357313"/>
              <a:gd name="T27" fmla="*/ 1070930 h 2041525"/>
              <a:gd name="T28" fmla="*/ 406056 w 1357313"/>
              <a:gd name="T29" fmla="*/ 1185778 h 2041525"/>
              <a:gd name="T30" fmla="*/ 263047 w 1357313"/>
              <a:gd name="T31" fmla="*/ 1361879 h 2041525"/>
              <a:gd name="T32" fmla="*/ 205745 w 1357313"/>
              <a:gd name="T33" fmla="*/ 1502167 h 2041525"/>
              <a:gd name="T34" fmla="*/ 1072195 w 1357313"/>
              <a:gd name="T35" fmla="*/ 1557244 h 2041525"/>
              <a:gd name="T36" fmla="*/ 1021808 w 1357313"/>
              <a:gd name="T37" fmla="*/ 1393740 h 2041525"/>
              <a:gd name="T38" fmla="*/ 889667 w 1357313"/>
              <a:gd name="T39" fmla="*/ 1217639 h 2041525"/>
              <a:gd name="T40" fmla="*/ 755797 w 1357313"/>
              <a:gd name="T41" fmla="*/ 1087231 h 2041525"/>
              <a:gd name="T42" fmla="*/ 719983 w 1357313"/>
              <a:gd name="T43" fmla="*/ 986954 h 2041525"/>
              <a:gd name="T44" fmla="*/ 728381 w 1357313"/>
              <a:gd name="T45" fmla="*/ 880504 h 2041525"/>
              <a:gd name="T46" fmla="*/ 790870 w 1357313"/>
              <a:gd name="T47" fmla="*/ 784920 h 2041525"/>
              <a:gd name="T48" fmla="*/ 959566 w 1357313"/>
              <a:gd name="T49" fmla="*/ 605115 h 2041525"/>
              <a:gd name="T50" fmla="*/ 1046261 w 1357313"/>
              <a:gd name="T51" fmla="*/ 456677 h 2041525"/>
              <a:gd name="T52" fmla="*/ 1090473 w 1357313"/>
              <a:gd name="T53" fmla="*/ 209197 h 2041525"/>
              <a:gd name="T54" fmla="*/ 1216685 w 1357313"/>
              <a:gd name="T55" fmla="*/ 15314 h 2041525"/>
              <a:gd name="T56" fmla="*/ 1260650 w 1357313"/>
              <a:gd name="T57" fmla="*/ 68662 h 2041525"/>
              <a:gd name="T58" fmla="*/ 1261391 w 1357313"/>
              <a:gd name="T59" fmla="*/ 138313 h 2041525"/>
              <a:gd name="T60" fmla="*/ 1222613 w 1357313"/>
              <a:gd name="T61" fmla="*/ 189932 h 2041525"/>
              <a:gd name="T62" fmla="*/ 1165311 w 1357313"/>
              <a:gd name="T63" fmla="*/ 293419 h 2041525"/>
              <a:gd name="T64" fmla="*/ 1116654 w 1357313"/>
              <a:gd name="T65" fmla="*/ 524844 h 2041525"/>
              <a:gd name="T66" fmla="*/ 1012670 w 1357313"/>
              <a:gd name="T67" fmla="*/ 704403 h 2041525"/>
              <a:gd name="T68" fmla="*/ 829154 w 1357313"/>
              <a:gd name="T69" fmla="*/ 889890 h 2041525"/>
              <a:gd name="T70" fmla="*/ 817052 w 1357313"/>
              <a:gd name="T71" fmla="*/ 962009 h 2041525"/>
              <a:gd name="T72" fmla="*/ 905969 w 1357313"/>
              <a:gd name="T73" fmla="*/ 1085008 h 2041525"/>
              <a:gd name="T74" fmla="*/ 1048237 w 1357313"/>
              <a:gd name="T75" fmla="*/ 1249500 h 2041525"/>
              <a:gd name="T76" fmla="*/ 1134190 w 1357313"/>
              <a:gd name="T77" fmla="*/ 1433011 h 2041525"/>
              <a:gd name="T78" fmla="*/ 1183588 w 1357313"/>
              <a:gd name="T79" fmla="*/ 1698520 h 2041525"/>
              <a:gd name="T80" fmla="*/ 1240149 w 1357313"/>
              <a:gd name="T81" fmla="*/ 1730629 h 2041525"/>
              <a:gd name="T82" fmla="*/ 1266331 w 1357313"/>
              <a:gd name="T83" fmla="*/ 1790399 h 2041525"/>
              <a:gd name="T84" fmla="*/ 1249041 w 1357313"/>
              <a:gd name="T85" fmla="*/ 1858814 h 2041525"/>
              <a:gd name="T86" fmla="*/ 1193468 w 1357313"/>
              <a:gd name="T87" fmla="*/ 1900307 h 2041525"/>
              <a:gd name="T88" fmla="*/ 68664 w 1357313"/>
              <a:gd name="T89" fmla="*/ 1898578 h 2041525"/>
              <a:gd name="T90" fmla="*/ 15067 w 1357313"/>
              <a:gd name="T91" fmla="*/ 1854615 h 2041525"/>
              <a:gd name="T92" fmla="*/ 988 w 1357313"/>
              <a:gd name="T93" fmla="*/ 1785459 h 2041525"/>
              <a:gd name="T94" fmla="*/ 30133 w 1357313"/>
              <a:gd name="T95" fmla="*/ 1727170 h 2041525"/>
              <a:gd name="T96" fmla="*/ 87929 w 1357313"/>
              <a:gd name="T97" fmla="*/ 1697533 h 2041525"/>
              <a:gd name="T98" fmla="*/ 132882 w 1357313"/>
              <a:gd name="T99" fmla="*/ 1433011 h 2041525"/>
              <a:gd name="T100" fmla="*/ 218836 w 1357313"/>
              <a:gd name="T101" fmla="*/ 1249500 h 2041525"/>
              <a:gd name="T102" fmla="*/ 361103 w 1357313"/>
              <a:gd name="T103" fmla="*/ 1085008 h 2041525"/>
              <a:gd name="T104" fmla="*/ 449773 w 1357313"/>
              <a:gd name="T105" fmla="*/ 964726 h 2041525"/>
              <a:gd name="T106" fmla="*/ 437671 w 1357313"/>
              <a:gd name="T107" fmla="*/ 889890 h 2041525"/>
              <a:gd name="T108" fmla="*/ 254402 w 1357313"/>
              <a:gd name="T109" fmla="*/ 704403 h 2041525"/>
              <a:gd name="T110" fmla="*/ 150419 w 1357313"/>
              <a:gd name="T111" fmla="*/ 524844 h 2041525"/>
              <a:gd name="T112" fmla="*/ 99291 w 1357313"/>
              <a:gd name="T113" fmla="*/ 272672 h 2041525"/>
              <a:gd name="T114" fmla="*/ 40507 w 1357313"/>
              <a:gd name="T115" fmla="*/ 186969 h 2041525"/>
              <a:gd name="T116" fmla="*/ 4199 w 1357313"/>
              <a:gd name="T117" fmla="*/ 133866 h 2041525"/>
              <a:gd name="T118" fmla="*/ 8151 w 1357313"/>
              <a:gd name="T119" fmla="*/ 63970 h 2041525"/>
              <a:gd name="T120" fmla="*/ 54585 w 1357313"/>
              <a:gd name="T121" fmla="*/ 12596 h 20415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57313" h="2041525">
                <a:moveTo>
                  <a:pt x="550334" y="1339850"/>
                </a:moveTo>
                <a:lnTo>
                  <a:pt x="806980" y="1339850"/>
                </a:lnTo>
                <a:lnTo>
                  <a:pt x="827353" y="1358335"/>
                </a:lnTo>
                <a:lnTo>
                  <a:pt x="846138" y="1376291"/>
                </a:lnTo>
                <a:lnTo>
                  <a:pt x="864130" y="1393983"/>
                </a:lnTo>
                <a:lnTo>
                  <a:pt x="880799" y="1411676"/>
                </a:lnTo>
                <a:lnTo>
                  <a:pt x="896674" y="1428840"/>
                </a:lnTo>
                <a:lnTo>
                  <a:pt x="911490" y="1445476"/>
                </a:lnTo>
                <a:lnTo>
                  <a:pt x="925249" y="1462376"/>
                </a:lnTo>
                <a:lnTo>
                  <a:pt x="938213" y="1479012"/>
                </a:lnTo>
                <a:lnTo>
                  <a:pt x="950120" y="1495120"/>
                </a:lnTo>
                <a:lnTo>
                  <a:pt x="955940" y="1503570"/>
                </a:lnTo>
                <a:lnTo>
                  <a:pt x="961232" y="1511756"/>
                </a:lnTo>
                <a:lnTo>
                  <a:pt x="966259" y="1519942"/>
                </a:lnTo>
                <a:lnTo>
                  <a:pt x="971286" y="1527863"/>
                </a:lnTo>
                <a:lnTo>
                  <a:pt x="976049" y="1535785"/>
                </a:lnTo>
                <a:lnTo>
                  <a:pt x="980547" y="1543971"/>
                </a:lnTo>
                <a:lnTo>
                  <a:pt x="985045" y="1552157"/>
                </a:lnTo>
                <a:lnTo>
                  <a:pt x="989278" y="1560343"/>
                </a:lnTo>
                <a:lnTo>
                  <a:pt x="993247" y="1568265"/>
                </a:lnTo>
                <a:lnTo>
                  <a:pt x="996951" y="1576451"/>
                </a:lnTo>
                <a:lnTo>
                  <a:pt x="1000391" y="1584637"/>
                </a:lnTo>
                <a:lnTo>
                  <a:pt x="1003830" y="1592823"/>
                </a:lnTo>
                <a:lnTo>
                  <a:pt x="1007005" y="1601273"/>
                </a:lnTo>
                <a:lnTo>
                  <a:pt x="1010180" y="1609195"/>
                </a:lnTo>
                <a:lnTo>
                  <a:pt x="1013355" y="1620286"/>
                </a:lnTo>
                <a:lnTo>
                  <a:pt x="1017059" y="1632697"/>
                </a:lnTo>
                <a:lnTo>
                  <a:pt x="1020764" y="1647484"/>
                </a:lnTo>
                <a:lnTo>
                  <a:pt x="1024203" y="1663592"/>
                </a:lnTo>
                <a:lnTo>
                  <a:pt x="1027643" y="1681284"/>
                </a:lnTo>
                <a:lnTo>
                  <a:pt x="1031347" y="1700297"/>
                </a:lnTo>
                <a:lnTo>
                  <a:pt x="1034786" y="1721158"/>
                </a:lnTo>
                <a:lnTo>
                  <a:pt x="1038226" y="1743075"/>
                </a:lnTo>
                <a:lnTo>
                  <a:pt x="319088" y="1743075"/>
                </a:lnTo>
                <a:lnTo>
                  <a:pt x="322528" y="1721158"/>
                </a:lnTo>
                <a:lnTo>
                  <a:pt x="325967" y="1700297"/>
                </a:lnTo>
                <a:lnTo>
                  <a:pt x="329407" y="1681284"/>
                </a:lnTo>
                <a:lnTo>
                  <a:pt x="332846" y="1663592"/>
                </a:lnTo>
                <a:lnTo>
                  <a:pt x="336551" y="1647484"/>
                </a:lnTo>
                <a:lnTo>
                  <a:pt x="339990" y="1632697"/>
                </a:lnTo>
                <a:lnTo>
                  <a:pt x="343694" y="1620286"/>
                </a:lnTo>
                <a:lnTo>
                  <a:pt x="347398" y="1609195"/>
                </a:lnTo>
                <a:lnTo>
                  <a:pt x="350309" y="1601273"/>
                </a:lnTo>
                <a:lnTo>
                  <a:pt x="353484" y="1592823"/>
                </a:lnTo>
                <a:lnTo>
                  <a:pt x="356923" y="1584637"/>
                </a:lnTo>
                <a:lnTo>
                  <a:pt x="360363" y="1576451"/>
                </a:lnTo>
                <a:lnTo>
                  <a:pt x="364067" y="1568265"/>
                </a:lnTo>
                <a:lnTo>
                  <a:pt x="368036" y="1560343"/>
                </a:lnTo>
                <a:lnTo>
                  <a:pt x="372269" y="1552157"/>
                </a:lnTo>
                <a:lnTo>
                  <a:pt x="376503" y="1543971"/>
                </a:lnTo>
                <a:lnTo>
                  <a:pt x="381265" y="1535785"/>
                </a:lnTo>
                <a:lnTo>
                  <a:pt x="386028" y="1527863"/>
                </a:lnTo>
                <a:lnTo>
                  <a:pt x="390790" y="1519942"/>
                </a:lnTo>
                <a:lnTo>
                  <a:pt x="396082" y="1511756"/>
                </a:lnTo>
                <a:lnTo>
                  <a:pt x="401373" y="1503570"/>
                </a:lnTo>
                <a:lnTo>
                  <a:pt x="407194" y="1495120"/>
                </a:lnTo>
                <a:lnTo>
                  <a:pt x="419101" y="1479012"/>
                </a:lnTo>
                <a:lnTo>
                  <a:pt x="432065" y="1462376"/>
                </a:lnTo>
                <a:lnTo>
                  <a:pt x="445824" y="1445476"/>
                </a:lnTo>
                <a:lnTo>
                  <a:pt x="460640" y="1428840"/>
                </a:lnTo>
                <a:lnTo>
                  <a:pt x="476515" y="1411676"/>
                </a:lnTo>
                <a:lnTo>
                  <a:pt x="493184" y="1393983"/>
                </a:lnTo>
                <a:lnTo>
                  <a:pt x="511176" y="1376291"/>
                </a:lnTo>
                <a:lnTo>
                  <a:pt x="530226" y="1358335"/>
                </a:lnTo>
                <a:lnTo>
                  <a:pt x="550334" y="1339850"/>
                </a:lnTo>
                <a:close/>
                <a:moveTo>
                  <a:pt x="430213" y="534988"/>
                </a:moveTo>
                <a:lnTo>
                  <a:pt x="925513" y="534988"/>
                </a:lnTo>
                <a:lnTo>
                  <a:pt x="916527" y="545836"/>
                </a:lnTo>
                <a:lnTo>
                  <a:pt x="907012" y="557478"/>
                </a:lnTo>
                <a:lnTo>
                  <a:pt x="897233" y="568590"/>
                </a:lnTo>
                <a:lnTo>
                  <a:pt x="886925" y="580232"/>
                </a:lnTo>
                <a:lnTo>
                  <a:pt x="876089" y="591609"/>
                </a:lnTo>
                <a:lnTo>
                  <a:pt x="864988" y="603515"/>
                </a:lnTo>
                <a:lnTo>
                  <a:pt x="853095" y="615422"/>
                </a:lnTo>
                <a:lnTo>
                  <a:pt x="840937" y="627328"/>
                </a:lnTo>
                <a:lnTo>
                  <a:pt x="828250" y="639499"/>
                </a:lnTo>
                <a:lnTo>
                  <a:pt x="815035" y="651934"/>
                </a:lnTo>
                <a:lnTo>
                  <a:pt x="801292" y="664105"/>
                </a:lnTo>
                <a:lnTo>
                  <a:pt x="787019" y="677069"/>
                </a:lnTo>
                <a:lnTo>
                  <a:pt x="772218" y="690034"/>
                </a:lnTo>
                <a:lnTo>
                  <a:pt x="756625" y="702999"/>
                </a:lnTo>
                <a:lnTo>
                  <a:pt x="740767" y="716492"/>
                </a:lnTo>
                <a:lnTo>
                  <a:pt x="724116" y="729986"/>
                </a:lnTo>
                <a:lnTo>
                  <a:pt x="717772" y="735278"/>
                </a:lnTo>
                <a:lnTo>
                  <a:pt x="711429" y="740834"/>
                </a:lnTo>
                <a:lnTo>
                  <a:pt x="705350" y="746655"/>
                </a:lnTo>
                <a:lnTo>
                  <a:pt x="699536" y="753005"/>
                </a:lnTo>
                <a:lnTo>
                  <a:pt x="693985" y="759090"/>
                </a:lnTo>
                <a:lnTo>
                  <a:pt x="688171" y="765969"/>
                </a:lnTo>
                <a:lnTo>
                  <a:pt x="682885" y="772584"/>
                </a:lnTo>
                <a:lnTo>
                  <a:pt x="677863" y="779463"/>
                </a:lnTo>
                <a:lnTo>
                  <a:pt x="672841" y="772584"/>
                </a:lnTo>
                <a:lnTo>
                  <a:pt x="667555" y="765969"/>
                </a:lnTo>
                <a:lnTo>
                  <a:pt x="662005" y="759090"/>
                </a:lnTo>
                <a:lnTo>
                  <a:pt x="656190" y="753005"/>
                </a:lnTo>
                <a:lnTo>
                  <a:pt x="650376" y="746655"/>
                </a:lnTo>
                <a:lnTo>
                  <a:pt x="644297" y="740834"/>
                </a:lnTo>
                <a:lnTo>
                  <a:pt x="637954" y="735278"/>
                </a:lnTo>
                <a:lnTo>
                  <a:pt x="631610" y="729986"/>
                </a:lnTo>
                <a:lnTo>
                  <a:pt x="614959" y="716492"/>
                </a:lnTo>
                <a:lnTo>
                  <a:pt x="599101" y="702999"/>
                </a:lnTo>
                <a:lnTo>
                  <a:pt x="583508" y="690034"/>
                </a:lnTo>
                <a:lnTo>
                  <a:pt x="568707" y="677069"/>
                </a:lnTo>
                <a:lnTo>
                  <a:pt x="554434" y="664105"/>
                </a:lnTo>
                <a:lnTo>
                  <a:pt x="540691" y="651934"/>
                </a:lnTo>
                <a:lnTo>
                  <a:pt x="527476" y="639499"/>
                </a:lnTo>
                <a:lnTo>
                  <a:pt x="514789" y="627328"/>
                </a:lnTo>
                <a:lnTo>
                  <a:pt x="502631" y="615422"/>
                </a:lnTo>
                <a:lnTo>
                  <a:pt x="490738" y="603515"/>
                </a:lnTo>
                <a:lnTo>
                  <a:pt x="479637" y="591609"/>
                </a:lnTo>
                <a:lnTo>
                  <a:pt x="468801" y="580232"/>
                </a:lnTo>
                <a:lnTo>
                  <a:pt x="458493" y="568590"/>
                </a:lnTo>
                <a:lnTo>
                  <a:pt x="448714" y="557478"/>
                </a:lnTo>
                <a:lnTo>
                  <a:pt x="439199" y="545836"/>
                </a:lnTo>
                <a:lnTo>
                  <a:pt x="430213" y="534988"/>
                </a:lnTo>
                <a:close/>
                <a:moveTo>
                  <a:pt x="188949" y="224189"/>
                </a:moveTo>
                <a:lnTo>
                  <a:pt x="193448" y="263892"/>
                </a:lnTo>
                <a:lnTo>
                  <a:pt x="195830" y="284803"/>
                </a:lnTo>
                <a:lnTo>
                  <a:pt x="198741" y="306507"/>
                </a:lnTo>
                <a:lnTo>
                  <a:pt x="201917" y="328741"/>
                </a:lnTo>
                <a:lnTo>
                  <a:pt x="204828" y="350710"/>
                </a:lnTo>
                <a:lnTo>
                  <a:pt x="208532" y="372678"/>
                </a:lnTo>
                <a:lnTo>
                  <a:pt x="212502" y="394118"/>
                </a:lnTo>
                <a:lnTo>
                  <a:pt x="215413" y="408146"/>
                </a:lnTo>
                <a:lnTo>
                  <a:pt x="218059" y="421645"/>
                </a:lnTo>
                <a:lnTo>
                  <a:pt x="221235" y="434880"/>
                </a:lnTo>
                <a:lnTo>
                  <a:pt x="224410" y="447585"/>
                </a:lnTo>
                <a:lnTo>
                  <a:pt x="227321" y="459496"/>
                </a:lnTo>
                <a:lnTo>
                  <a:pt x="230497" y="470348"/>
                </a:lnTo>
                <a:lnTo>
                  <a:pt x="233673" y="480406"/>
                </a:lnTo>
                <a:lnTo>
                  <a:pt x="236584" y="489405"/>
                </a:lnTo>
                <a:lnTo>
                  <a:pt x="241082" y="501316"/>
                </a:lnTo>
                <a:lnTo>
                  <a:pt x="246111" y="513227"/>
                </a:lnTo>
                <a:lnTo>
                  <a:pt x="251403" y="524873"/>
                </a:lnTo>
                <a:lnTo>
                  <a:pt x="256961" y="536784"/>
                </a:lnTo>
                <a:lnTo>
                  <a:pt x="262783" y="547901"/>
                </a:lnTo>
                <a:lnTo>
                  <a:pt x="268605" y="559547"/>
                </a:lnTo>
                <a:lnTo>
                  <a:pt x="275220" y="570664"/>
                </a:lnTo>
                <a:lnTo>
                  <a:pt x="281836" y="581781"/>
                </a:lnTo>
                <a:lnTo>
                  <a:pt x="288981" y="593162"/>
                </a:lnTo>
                <a:lnTo>
                  <a:pt x="296127" y="604014"/>
                </a:lnTo>
                <a:lnTo>
                  <a:pt x="304066" y="615396"/>
                </a:lnTo>
                <a:lnTo>
                  <a:pt x="312005" y="626248"/>
                </a:lnTo>
                <a:lnTo>
                  <a:pt x="320473" y="637365"/>
                </a:lnTo>
                <a:lnTo>
                  <a:pt x="329206" y="648482"/>
                </a:lnTo>
                <a:lnTo>
                  <a:pt x="338468" y="659334"/>
                </a:lnTo>
                <a:lnTo>
                  <a:pt x="347730" y="670450"/>
                </a:lnTo>
                <a:lnTo>
                  <a:pt x="366784" y="692419"/>
                </a:lnTo>
                <a:lnTo>
                  <a:pt x="385309" y="714388"/>
                </a:lnTo>
                <a:lnTo>
                  <a:pt x="404362" y="736887"/>
                </a:lnTo>
                <a:lnTo>
                  <a:pt x="414154" y="748268"/>
                </a:lnTo>
                <a:lnTo>
                  <a:pt x="424210" y="759385"/>
                </a:lnTo>
                <a:lnTo>
                  <a:pt x="435060" y="771031"/>
                </a:lnTo>
                <a:lnTo>
                  <a:pt x="445910" y="782413"/>
                </a:lnTo>
                <a:lnTo>
                  <a:pt x="457554" y="794059"/>
                </a:lnTo>
                <a:lnTo>
                  <a:pt x="469463" y="805440"/>
                </a:lnTo>
                <a:lnTo>
                  <a:pt x="482165" y="817351"/>
                </a:lnTo>
                <a:lnTo>
                  <a:pt x="495661" y="829262"/>
                </a:lnTo>
                <a:lnTo>
                  <a:pt x="509952" y="841173"/>
                </a:lnTo>
                <a:lnTo>
                  <a:pt x="525036" y="853349"/>
                </a:lnTo>
                <a:lnTo>
                  <a:pt x="531916" y="858907"/>
                </a:lnTo>
                <a:lnTo>
                  <a:pt x="537738" y="864730"/>
                </a:lnTo>
                <a:lnTo>
                  <a:pt x="543031" y="870818"/>
                </a:lnTo>
                <a:lnTo>
                  <a:pt x="547530" y="876376"/>
                </a:lnTo>
                <a:lnTo>
                  <a:pt x="551764" y="882199"/>
                </a:lnTo>
                <a:lnTo>
                  <a:pt x="555204" y="888023"/>
                </a:lnTo>
                <a:lnTo>
                  <a:pt x="558644" y="893846"/>
                </a:lnTo>
                <a:lnTo>
                  <a:pt x="561291" y="899669"/>
                </a:lnTo>
                <a:lnTo>
                  <a:pt x="564202" y="905227"/>
                </a:lnTo>
                <a:lnTo>
                  <a:pt x="566848" y="911315"/>
                </a:lnTo>
                <a:lnTo>
                  <a:pt x="568965" y="916873"/>
                </a:lnTo>
                <a:lnTo>
                  <a:pt x="570818" y="922696"/>
                </a:lnTo>
                <a:lnTo>
                  <a:pt x="574523" y="934607"/>
                </a:lnTo>
                <a:lnTo>
                  <a:pt x="577698" y="946518"/>
                </a:lnTo>
                <a:lnTo>
                  <a:pt x="582462" y="966370"/>
                </a:lnTo>
                <a:lnTo>
                  <a:pt x="584314" y="973781"/>
                </a:lnTo>
                <a:lnTo>
                  <a:pt x="585902" y="980927"/>
                </a:lnTo>
                <a:lnTo>
                  <a:pt x="587225" y="988074"/>
                </a:lnTo>
                <a:lnTo>
                  <a:pt x="587754" y="996015"/>
                </a:lnTo>
                <a:lnTo>
                  <a:pt x="588284" y="1005808"/>
                </a:lnTo>
                <a:lnTo>
                  <a:pt x="588548" y="1017719"/>
                </a:lnTo>
                <a:lnTo>
                  <a:pt x="588284" y="1026453"/>
                </a:lnTo>
                <a:lnTo>
                  <a:pt x="588019" y="1033600"/>
                </a:lnTo>
                <a:lnTo>
                  <a:pt x="587754" y="1039423"/>
                </a:lnTo>
                <a:lnTo>
                  <a:pt x="587225" y="1044717"/>
                </a:lnTo>
                <a:lnTo>
                  <a:pt x="585373" y="1055304"/>
                </a:lnTo>
                <a:lnTo>
                  <a:pt x="582726" y="1070391"/>
                </a:lnTo>
                <a:lnTo>
                  <a:pt x="581138" y="1079655"/>
                </a:lnTo>
                <a:lnTo>
                  <a:pt x="579021" y="1088919"/>
                </a:lnTo>
                <a:lnTo>
                  <a:pt x="576904" y="1097919"/>
                </a:lnTo>
                <a:lnTo>
                  <a:pt x="574523" y="1106918"/>
                </a:lnTo>
                <a:lnTo>
                  <a:pt x="571876" y="1115917"/>
                </a:lnTo>
                <a:lnTo>
                  <a:pt x="568701" y="1124652"/>
                </a:lnTo>
                <a:lnTo>
                  <a:pt x="565260" y="1133387"/>
                </a:lnTo>
                <a:lnTo>
                  <a:pt x="561291" y="1142121"/>
                </a:lnTo>
                <a:lnTo>
                  <a:pt x="558644" y="1147680"/>
                </a:lnTo>
                <a:lnTo>
                  <a:pt x="555204" y="1153768"/>
                </a:lnTo>
                <a:lnTo>
                  <a:pt x="551764" y="1159326"/>
                </a:lnTo>
                <a:lnTo>
                  <a:pt x="547530" y="1165149"/>
                </a:lnTo>
                <a:lnTo>
                  <a:pt x="543031" y="1170972"/>
                </a:lnTo>
                <a:lnTo>
                  <a:pt x="538003" y="1176795"/>
                </a:lnTo>
                <a:lnTo>
                  <a:pt x="532181" y="1182618"/>
                </a:lnTo>
                <a:lnTo>
                  <a:pt x="525300" y="1188177"/>
                </a:lnTo>
                <a:lnTo>
                  <a:pt x="510216" y="1200352"/>
                </a:lnTo>
                <a:lnTo>
                  <a:pt x="495926" y="1212263"/>
                </a:lnTo>
                <a:lnTo>
                  <a:pt x="482430" y="1224174"/>
                </a:lnTo>
                <a:lnTo>
                  <a:pt x="469463" y="1236085"/>
                </a:lnTo>
                <a:lnTo>
                  <a:pt x="457554" y="1247466"/>
                </a:lnTo>
                <a:lnTo>
                  <a:pt x="445910" y="1259377"/>
                </a:lnTo>
                <a:lnTo>
                  <a:pt x="435060" y="1270759"/>
                </a:lnTo>
                <a:lnTo>
                  <a:pt x="424210" y="1282140"/>
                </a:lnTo>
                <a:lnTo>
                  <a:pt x="414154" y="1293257"/>
                </a:lnTo>
                <a:lnTo>
                  <a:pt x="404362" y="1304903"/>
                </a:lnTo>
                <a:lnTo>
                  <a:pt x="385309" y="1326872"/>
                </a:lnTo>
                <a:lnTo>
                  <a:pt x="366784" y="1349106"/>
                </a:lnTo>
                <a:lnTo>
                  <a:pt x="347730" y="1371340"/>
                </a:lnTo>
                <a:lnTo>
                  <a:pt x="338468" y="1382456"/>
                </a:lnTo>
                <a:lnTo>
                  <a:pt x="329206" y="1393309"/>
                </a:lnTo>
                <a:lnTo>
                  <a:pt x="320473" y="1404161"/>
                </a:lnTo>
                <a:lnTo>
                  <a:pt x="312005" y="1415278"/>
                </a:lnTo>
                <a:lnTo>
                  <a:pt x="304066" y="1426394"/>
                </a:lnTo>
                <a:lnTo>
                  <a:pt x="296127" y="1437511"/>
                </a:lnTo>
                <a:lnTo>
                  <a:pt x="288981" y="1448628"/>
                </a:lnTo>
                <a:lnTo>
                  <a:pt x="281836" y="1459480"/>
                </a:lnTo>
                <a:lnTo>
                  <a:pt x="275220" y="1470862"/>
                </a:lnTo>
                <a:lnTo>
                  <a:pt x="268605" y="1482243"/>
                </a:lnTo>
                <a:lnTo>
                  <a:pt x="262783" y="1493625"/>
                </a:lnTo>
                <a:lnTo>
                  <a:pt x="256961" y="1505006"/>
                </a:lnTo>
                <a:lnTo>
                  <a:pt x="251403" y="1516652"/>
                </a:lnTo>
                <a:lnTo>
                  <a:pt x="246111" y="1528563"/>
                </a:lnTo>
                <a:lnTo>
                  <a:pt x="241082" y="1540209"/>
                </a:lnTo>
                <a:lnTo>
                  <a:pt x="236584" y="1552385"/>
                </a:lnTo>
                <a:lnTo>
                  <a:pt x="233937" y="1560326"/>
                </a:lnTo>
                <a:lnTo>
                  <a:pt x="231026" y="1568796"/>
                </a:lnTo>
                <a:lnTo>
                  <a:pt x="228115" y="1578060"/>
                </a:lnTo>
                <a:lnTo>
                  <a:pt x="225734" y="1588382"/>
                </a:lnTo>
                <a:lnTo>
                  <a:pt x="222823" y="1598705"/>
                </a:lnTo>
                <a:lnTo>
                  <a:pt x="220441" y="1609822"/>
                </a:lnTo>
                <a:lnTo>
                  <a:pt x="215413" y="1633114"/>
                </a:lnTo>
                <a:lnTo>
                  <a:pt x="210649" y="1658260"/>
                </a:lnTo>
                <a:lnTo>
                  <a:pt x="206415" y="1683934"/>
                </a:lnTo>
                <a:lnTo>
                  <a:pt x="202181" y="1709609"/>
                </a:lnTo>
                <a:lnTo>
                  <a:pt x="198741" y="1735548"/>
                </a:lnTo>
                <a:lnTo>
                  <a:pt x="193448" y="1778162"/>
                </a:lnTo>
                <a:lnTo>
                  <a:pt x="188949" y="1817336"/>
                </a:lnTo>
                <a:lnTo>
                  <a:pt x="1168364" y="1817336"/>
                </a:lnTo>
                <a:lnTo>
                  <a:pt x="1164130" y="1777898"/>
                </a:lnTo>
                <a:lnTo>
                  <a:pt x="1161748" y="1756987"/>
                </a:lnTo>
                <a:lnTo>
                  <a:pt x="1158837" y="1735019"/>
                </a:lnTo>
                <a:lnTo>
                  <a:pt x="1155661" y="1713050"/>
                </a:lnTo>
                <a:lnTo>
                  <a:pt x="1152486" y="1690816"/>
                </a:lnTo>
                <a:lnTo>
                  <a:pt x="1148781" y="1668847"/>
                </a:lnTo>
                <a:lnTo>
                  <a:pt x="1144811" y="1647672"/>
                </a:lnTo>
                <a:lnTo>
                  <a:pt x="1142165" y="1633644"/>
                </a:lnTo>
                <a:lnTo>
                  <a:pt x="1139518" y="1619880"/>
                </a:lnTo>
                <a:lnTo>
                  <a:pt x="1136343" y="1606910"/>
                </a:lnTo>
                <a:lnTo>
                  <a:pt x="1133167" y="1594205"/>
                </a:lnTo>
                <a:lnTo>
                  <a:pt x="1130256" y="1582295"/>
                </a:lnTo>
                <a:lnTo>
                  <a:pt x="1127080" y="1571442"/>
                </a:lnTo>
                <a:lnTo>
                  <a:pt x="1123905" y="1561384"/>
                </a:lnTo>
                <a:lnTo>
                  <a:pt x="1120994" y="1552385"/>
                </a:lnTo>
                <a:lnTo>
                  <a:pt x="1116230" y="1540209"/>
                </a:lnTo>
                <a:lnTo>
                  <a:pt x="1111467" y="1528563"/>
                </a:lnTo>
                <a:lnTo>
                  <a:pt x="1106174" y="1516652"/>
                </a:lnTo>
                <a:lnTo>
                  <a:pt x="1100617" y="1505006"/>
                </a:lnTo>
                <a:lnTo>
                  <a:pt x="1094795" y="1493625"/>
                </a:lnTo>
                <a:lnTo>
                  <a:pt x="1088708" y="1482243"/>
                </a:lnTo>
                <a:lnTo>
                  <a:pt x="1082357" y="1470862"/>
                </a:lnTo>
                <a:lnTo>
                  <a:pt x="1075741" y="1459480"/>
                </a:lnTo>
                <a:lnTo>
                  <a:pt x="1068596" y="1448628"/>
                </a:lnTo>
                <a:lnTo>
                  <a:pt x="1061186" y="1437511"/>
                </a:lnTo>
                <a:lnTo>
                  <a:pt x="1053512" y="1426394"/>
                </a:lnTo>
                <a:lnTo>
                  <a:pt x="1045308" y="1415278"/>
                </a:lnTo>
                <a:lnTo>
                  <a:pt x="1037105" y="1404161"/>
                </a:lnTo>
                <a:lnTo>
                  <a:pt x="1028107" y="1393309"/>
                </a:lnTo>
                <a:lnTo>
                  <a:pt x="1019374" y="1382456"/>
                </a:lnTo>
                <a:lnTo>
                  <a:pt x="1009847" y="1371340"/>
                </a:lnTo>
                <a:lnTo>
                  <a:pt x="990794" y="1349106"/>
                </a:lnTo>
                <a:lnTo>
                  <a:pt x="972269" y="1326872"/>
                </a:lnTo>
                <a:lnTo>
                  <a:pt x="953215" y="1304903"/>
                </a:lnTo>
                <a:lnTo>
                  <a:pt x="943424" y="1293257"/>
                </a:lnTo>
                <a:lnTo>
                  <a:pt x="933368" y="1282140"/>
                </a:lnTo>
                <a:lnTo>
                  <a:pt x="922518" y="1270759"/>
                </a:lnTo>
                <a:lnTo>
                  <a:pt x="911668" y="1259377"/>
                </a:lnTo>
                <a:lnTo>
                  <a:pt x="900024" y="1247731"/>
                </a:lnTo>
                <a:lnTo>
                  <a:pt x="888115" y="1236085"/>
                </a:lnTo>
                <a:lnTo>
                  <a:pt x="875148" y="1224174"/>
                </a:lnTo>
                <a:lnTo>
                  <a:pt x="861652" y="1212263"/>
                </a:lnTo>
                <a:lnTo>
                  <a:pt x="847361" y="1200352"/>
                </a:lnTo>
                <a:lnTo>
                  <a:pt x="832277" y="1188177"/>
                </a:lnTo>
                <a:lnTo>
                  <a:pt x="825397" y="1182618"/>
                </a:lnTo>
                <a:lnTo>
                  <a:pt x="819575" y="1176795"/>
                </a:lnTo>
                <a:lnTo>
                  <a:pt x="814547" y="1170972"/>
                </a:lnTo>
                <a:lnTo>
                  <a:pt x="809783" y="1165149"/>
                </a:lnTo>
                <a:lnTo>
                  <a:pt x="805814" y="1159326"/>
                </a:lnTo>
                <a:lnTo>
                  <a:pt x="802109" y="1153768"/>
                </a:lnTo>
                <a:lnTo>
                  <a:pt x="798933" y="1147680"/>
                </a:lnTo>
                <a:lnTo>
                  <a:pt x="796287" y="1142121"/>
                </a:lnTo>
                <a:lnTo>
                  <a:pt x="793376" y="1136563"/>
                </a:lnTo>
                <a:lnTo>
                  <a:pt x="790994" y="1130740"/>
                </a:lnTo>
                <a:lnTo>
                  <a:pt x="788612" y="1124652"/>
                </a:lnTo>
                <a:lnTo>
                  <a:pt x="786760" y="1119094"/>
                </a:lnTo>
                <a:lnTo>
                  <a:pt x="784643" y="1113271"/>
                </a:lnTo>
                <a:lnTo>
                  <a:pt x="783055" y="1107183"/>
                </a:lnTo>
                <a:lnTo>
                  <a:pt x="779879" y="1095272"/>
                </a:lnTo>
                <a:lnTo>
                  <a:pt x="774851" y="1074362"/>
                </a:lnTo>
                <a:lnTo>
                  <a:pt x="773264" y="1065627"/>
                </a:lnTo>
                <a:lnTo>
                  <a:pt x="771411" y="1057686"/>
                </a:lnTo>
                <a:lnTo>
                  <a:pt x="770353" y="1049216"/>
                </a:lnTo>
                <a:lnTo>
                  <a:pt x="769559" y="1040217"/>
                </a:lnTo>
                <a:lnTo>
                  <a:pt x="769294" y="1029630"/>
                </a:lnTo>
                <a:lnTo>
                  <a:pt x="769029" y="1017719"/>
                </a:lnTo>
                <a:lnTo>
                  <a:pt x="769029" y="1009249"/>
                </a:lnTo>
                <a:lnTo>
                  <a:pt x="769294" y="1002896"/>
                </a:lnTo>
                <a:lnTo>
                  <a:pt x="769823" y="998132"/>
                </a:lnTo>
                <a:lnTo>
                  <a:pt x="770353" y="993897"/>
                </a:lnTo>
                <a:lnTo>
                  <a:pt x="772470" y="985427"/>
                </a:lnTo>
                <a:lnTo>
                  <a:pt x="773528" y="979075"/>
                </a:lnTo>
                <a:lnTo>
                  <a:pt x="774851" y="971399"/>
                </a:lnTo>
                <a:lnTo>
                  <a:pt x="776439" y="961870"/>
                </a:lnTo>
                <a:lnTo>
                  <a:pt x="778556" y="952606"/>
                </a:lnTo>
                <a:lnTo>
                  <a:pt x="780409" y="943607"/>
                </a:lnTo>
                <a:lnTo>
                  <a:pt x="783055" y="934607"/>
                </a:lnTo>
                <a:lnTo>
                  <a:pt x="785437" y="925608"/>
                </a:lnTo>
                <a:lnTo>
                  <a:pt x="788612" y="916873"/>
                </a:lnTo>
                <a:lnTo>
                  <a:pt x="792317" y="908139"/>
                </a:lnTo>
                <a:lnTo>
                  <a:pt x="796287" y="899669"/>
                </a:lnTo>
                <a:lnTo>
                  <a:pt x="798933" y="893846"/>
                </a:lnTo>
                <a:lnTo>
                  <a:pt x="802109" y="888023"/>
                </a:lnTo>
                <a:lnTo>
                  <a:pt x="805814" y="882199"/>
                </a:lnTo>
                <a:lnTo>
                  <a:pt x="809783" y="876376"/>
                </a:lnTo>
                <a:lnTo>
                  <a:pt x="814547" y="870818"/>
                </a:lnTo>
                <a:lnTo>
                  <a:pt x="819575" y="864730"/>
                </a:lnTo>
                <a:lnTo>
                  <a:pt x="825397" y="858907"/>
                </a:lnTo>
                <a:lnTo>
                  <a:pt x="832277" y="853349"/>
                </a:lnTo>
                <a:lnTo>
                  <a:pt x="847361" y="841173"/>
                </a:lnTo>
                <a:lnTo>
                  <a:pt x="861652" y="829262"/>
                </a:lnTo>
                <a:lnTo>
                  <a:pt x="875148" y="817351"/>
                </a:lnTo>
                <a:lnTo>
                  <a:pt x="888115" y="805440"/>
                </a:lnTo>
                <a:lnTo>
                  <a:pt x="900024" y="794059"/>
                </a:lnTo>
                <a:lnTo>
                  <a:pt x="911668" y="782413"/>
                </a:lnTo>
                <a:lnTo>
                  <a:pt x="922518" y="771031"/>
                </a:lnTo>
                <a:lnTo>
                  <a:pt x="933368" y="759385"/>
                </a:lnTo>
                <a:lnTo>
                  <a:pt x="943424" y="748268"/>
                </a:lnTo>
                <a:lnTo>
                  <a:pt x="953215" y="736887"/>
                </a:lnTo>
                <a:lnTo>
                  <a:pt x="972269" y="714388"/>
                </a:lnTo>
                <a:lnTo>
                  <a:pt x="990794" y="692419"/>
                </a:lnTo>
                <a:lnTo>
                  <a:pt x="1009847" y="670450"/>
                </a:lnTo>
                <a:lnTo>
                  <a:pt x="1019374" y="659334"/>
                </a:lnTo>
                <a:lnTo>
                  <a:pt x="1028107" y="648482"/>
                </a:lnTo>
                <a:lnTo>
                  <a:pt x="1037105" y="637365"/>
                </a:lnTo>
                <a:lnTo>
                  <a:pt x="1045308" y="626248"/>
                </a:lnTo>
                <a:lnTo>
                  <a:pt x="1053512" y="615396"/>
                </a:lnTo>
                <a:lnTo>
                  <a:pt x="1061186" y="604014"/>
                </a:lnTo>
                <a:lnTo>
                  <a:pt x="1068596" y="593162"/>
                </a:lnTo>
                <a:lnTo>
                  <a:pt x="1075741" y="581781"/>
                </a:lnTo>
                <a:lnTo>
                  <a:pt x="1082357" y="570664"/>
                </a:lnTo>
                <a:lnTo>
                  <a:pt x="1088708" y="559547"/>
                </a:lnTo>
                <a:lnTo>
                  <a:pt x="1094795" y="547901"/>
                </a:lnTo>
                <a:lnTo>
                  <a:pt x="1100617" y="536784"/>
                </a:lnTo>
                <a:lnTo>
                  <a:pt x="1106174" y="524873"/>
                </a:lnTo>
                <a:lnTo>
                  <a:pt x="1111467" y="513227"/>
                </a:lnTo>
                <a:lnTo>
                  <a:pt x="1116230" y="501316"/>
                </a:lnTo>
                <a:lnTo>
                  <a:pt x="1120994" y="489405"/>
                </a:lnTo>
                <a:lnTo>
                  <a:pt x="1123640" y="481729"/>
                </a:lnTo>
                <a:lnTo>
                  <a:pt x="1126287" y="472995"/>
                </a:lnTo>
                <a:lnTo>
                  <a:pt x="1129198" y="463466"/>
                </a:lnTo>
                <a:lnTo>
                  <a:pt x="1131844" y="453408"/>
                </a:lnTo>
                <a:lnTo>
                  <a:pt x="1134490" y="442820"/>
                </a:lnTo>
                <a:lnTo>
                  <a:pt x="1137137" y="431968"/>
                </a:lnTo>
                <a:lnTo>
                  <a:pt x="1142165" y="408146"/>
                </a:lnTo>
                <a:lnTo>
                  <a:pt x="1146664" y="383531"/>
                </a:lnTo>
                <a:lnTo>
                  <a:pt x="1151162" y="357591"/>
                </a:lnTo>
                <a:lnTo>
                  <a:pt x="1155132" y="331917"/>
                </a:lnTo>
                <a:lnTo>
                  <a:pt x="1158837" y="305978"/>
                </a:lnTo>
                <a:lnTo>
                  <a:pt x="1161748" y="284273"/>
                </a:lnTo>
                <a:lnTo>
                  <a:pt x="1164130" y="263628"/>
                </a:lnTo>
                <a:lnTo>
                  <a:pt x="1168364" y="224189"/>
                </a:lnTo>
                <a:lnTo>
                  <a:pt x="188949" y="224189"/>
                </a:lnTo>
                <a:close/>
                <a:moveTo>
                  <a:pt x="111941" y="0"/>
                </a:moveTo>
                <a:lnTo>
                  <a:pt x="1245372" y="0"/>
                </a:lnTo>
                <a:lnTo>
                  <a:pt x="1251194" y="265"/>
                </a:lnTo>
                <a:lnTo>
                  <a:pt x="1257016" y="530"/>
                </a:lnTo>
                <a:lnTo>
                  <a:pt x="1262574" y="1324"/>
                </a:lnTo>
                <a:lnTo>
                  <a:pt x="1268131" y="2382"/>
                </a:lnTo>
                <a:lnTo>
                  <a:pt x="1273424" y="3706"/>
                </a:lnTo>
                <a:lnTo>
                  <a:pt x="1278716" y="5029"/>
                </a:lnTo>
                <a:lnTo>
                  <a:pt x="1284009" y="6882"/>
                </a:lnTo>
                <a:lnTo>
                  <a:pt x="1289302" y="9000"/>
                </a:lnTo>
                <a:lnTo>
                  <a:pt x="1294065" y="11382"/>
                </a:lnTo>
                <a:lnTo>
                  <a:pt x="1299093" y="13499"/>
                </a:lnTo>
                <a:lnTo>
                  <a:pt x="1303592" y="16411"/>
                </a:lnTo>
                <a:lnTo>
                  <a:pt x="1308091" y="19058"/>
                </a:lnTo>
                <a:lnTo>
                  <a:pt x="1312590" y="22499"/>
                </a:lnTo>
                <a:lnTo>
                  <a:pt x="1316824" y="25675"/>
                </a:lnTo>
                <a:lnTo>
                  <a:pt x="1321058" y="29380"/>
                </a:lnTo>
                <a:lnTo>
                  <a:pt x="1324498" y="32821"/>
                </a:lnTo>
                <a:lnTo>
                  <a:pt x="1328468" y="36792"/>
                </a:lnTo>
                <a:lnTo>
                  <a:pt x="1331908" y="41027"/>
                </a:lnTo>
                <a:lnTo>
                  <a:pt x="1335348" y="45262"/>
                </a:lnTo>
                <a:lnTo>
                  <a:pt x="1338259" y="49497"/>
                </a:lnTo>
                <a:lnTo>
                  <a:pt x="1341435" y="53996"/>
                </a:lnTo>
                <a:lnTo>
                  <a:pt x="1344081" y="58761"/>
                </a:lnTo>
                <a:lnTo>
                  <a:pt x="1346463" y="63525"/>
                </a:lnTo>
                <a:lnTo>
                  <a:pt x="1348845" y="68554"/>
                </a:lnTo>
                <a:lnTo>
                  <a:pt x="1350697" y="73583"/>
                </a:lnTo>
                <a:lnTo>
                  <a:pt x="1352285" y="78877"/>
                </a:lnTo>
                <a:lnTo>
                  <a:pt x="1354137" y="84435"/>
                </a:lnTo>
                <a:lnTo>
                  <a:pt x="1355196" y="89729"/>
                </a:lnTo>
                <a:lnTo>
                  <a:pt x="1356254" y="95287"/>
                </a:lnTo>
                <a:lnTo>
                  <a:pt x="1356784" y="100846"/>
                </a:lnTo>
                <a:lnTo>
                  <a:pt x="1357313" y="106404"/>
                </a:lnTo>
                <a:lnTo>
                  <a:pt x="1357313" y="112227"/>
                </a:lnTo>
                <a:lnTo>
                  <a:pt x="1357313" y="117786"/>
                </a:lnTo>
                <a:lnTo>
                  <a:pt x="1356784" y="122815"/>
                </a:lnTo>
                <a:lnTo>
                  <a:pt x="1356254" y="128108"/>
                </a:lnTo>
                <a:lnTo>
                  <a:pt x="1355460" y="133137"/>
                </a:lnTo>
                <a:lnTo>
                  <a:pt x="1354402" y="138166"/>
                </a:lnTo>
                <a:lnTo>
                  <a:pt x="1353344" y="143460"/>
                </a:lnTo>
                <a:lnTo>
                  <a:pt x="1351491" y="148225"/>
                </a:lnTo>
                <a:lnTo>
                  <a:pt x="1349903" y="152989"/>
                </a:lnTo>
                <a:lnTo>
                  <a:pt x="1347786" y="157753"/>
                </a:lnTo>
                <a:lnTo>
                  <a:pt x="1345669" y="162253"/>
                </a:lnTo>
                <a:lnTo>
                  <a:pt x="1343287" y="166753"/>
                </a:lnTo>
                <a:lnTo>
                  <a:pt x="1340906" y="170988"/>
                </a:lnTo>
                <a:lnTo>
                  <a:pt x="1337995" y="174958"/>
                </a:lnTo>
                <a:lnTo>
                  <a:pt x="1335084" y="179193"/>
                </a:lnTo>
                <a:lnTo>
                  <a:pt x="1331908" y="183163"/>
                </a:lnTo>
                <a:lnTo>
                  <a:pt x="1328732" y="186869"/>
                </a:lnTo>
                <a:lnTo>
                  <a:pt x="1325028" y="190574"/>
                </a:lnTo>
                <a:lnTo>
                  <a:pt x="1321852" y="194015"/>
                </a:lnTo>
                <a:lnTo>
                  <a:pt x="1317882" y="197191"/>
                </a:lnTo>
                <a:lnTo>
                  <a:pt x="1313913" y="200368"/>
                </a:lnTo>
                <a:lnTo>
                  <a:pt x="1309943" y="203544"/>
                </a:lnTo>
                <a:lnTo>
                  <a:pt x="1305709" y="206191"/>
                </a:lnTo>
                <a:lnTo>
                  <a:pt x="1301475" y="208838"/>
                </a:lnTo>
                <a:lnTo>
                  <a:pt x="1296976" y="211220"/>
                </a:lnTo>
                <a:lnTo>
                  <a:pt x="1292477" y="213602"/>
                </a:lnTo>
                <a:lnTo>
                  <a:pt x="1287714" y="215455"/>
                </a:lnTo>
                <a:lnTo>
                  <a:pt x="1282950" y="217308"/>
                </a:lnTo>
                <a:lnTo>
                  <a:pt x="1278187" y="218896"/>
                </a:lnTo>
                <a:lnTo>
                  <a:pt x="1273159" y="220219"/>
                </a:lnTo>
                <a:lnTo>
                  <a:pt x="1268131" y="221543"/>
                </a:lnTo>
                <a:lnTo>
                  <a:pt x="1263103" y="222337"/>
                </a:lnTo>
                <a:lnTo>
                  <a:pt x="1258075" y="223131"/>
                </a:lnTo>
                <a:lnTo>
                  <a:pt x="1253841" y="266275"/>
                </a:lnTo>
                <a:lnTo>
                  <a:pt x="1251194" y="290096"/>
                </a:lnTo>
                <a:lnTo>
                  <a:pt x="1248548" y="314447"/>
                </a:lnTo>
                <a:lnTo>
                  <a:pt x="1245372" y="340122"/>
                </a:lnTo>
                <a:lnTo>
                  <a:pt x="1241932" y="365532"/>
                </a:lnTo>
                <a:lnTo>
                  <a:pt x="1237963" y="391471"/>
                </a:lnTo>
                <a:lnTo>
                  <a:pt x="1234258" y="416881"/>
                </a:lnTo>
                <a:lnTo>
                  <a:pt x="1231347" y="432762"/>
                </a:lnTo>
                <a:lnTo>
                  <a:pt x="1228436" y="447849"/>
                </a:lnTo>
                <a:lnTo>
                  <a:pt x="1225525" y="462936"/>
                </a:lnTo>
                <a:lnTo>
                  <a:pt x="1222349" y="477759"/>
                </a:lnTo>
                <a:lnTo>
                  <a:pt x="1218644" y="492052"/>
                </a:lnTo>
                <a:lnTo>
                  <a:pt x="1215204" y="506080"/>
                </a:lnTo>
                <a:lnTo>
                  <a:pt x="1211499" y="519579"/>
                </a:lnTo>
                <a:lnTo>
                  <a:pt x="1207265" y="532814"/>
                </a:lnTo>
                <a:lnTo>
                  <a:pt x="1202237" y="547636"/>
                </a:lnTo>
                <a:lnTo>
                  <a:pt x="1196415" y="562458"/>
                </a:lnTo>
                <a:lnTo>
                  <a:pt x="1190593" y="577016"/>
                </a:lnTo>
                <a:lnTo>
                  <a:pt x="1184506" y="591839"/>
                </a:lnTo>
                <a:lnTo>
                  <a:pt x="1177890" y="606132"/>
                </a:lnTo>
                <a:lnTo>
                  <a:pt x="1171010" y="620160"/>
                </a:lnTo>
                <a:lnTo>
                  <a:pt x="1163865" y="634188"/>
                </a:lnTo>
                <a:lnTo>
                  <a:pt x="1156455" y="648217"/>
                </a:lnTo>
                <a:lnTo>
                  <a:pt x="1148516" y="661981"/>
                </a:lnTo>
                <a:lnTo>
                  <a:pt x="1140312" y="675480"/>
                </a:lnTo>
                <a:lnTo>
                  <a:pt x="1131844" y="689243"/>
                </a:lnTo>
                <a:lnTo>
                  <a:pt x="1123111" y="702478"/>
                </a:lnTo>
                <a:lnTo>
                  <a:pt x="1113849" y="715712"/>
                </a:lnTo>
                <a:lnTo>
                  <a:pt x="1104586" y="728946"/>
                </a:lnTo>
                <a:lnTo>
                  <a:pt x="1094795" y="742180"/>
                </a:lnTo>
                <a:lnTo>
                  <a:pt x="1085004" y="754885"/>
                </a:lnTo>
                <a:lnTo>
                  <a:pt x="1074947" y="767590"/>
                </a:lnTo>
                <a:lnTo>
                  <a:pt x="1064097" y="780031"/>
                </a:lnTo>
                <a:lnTo>
                  <a:pt x="1053512" y="792736"/>
                </a:lnTo>
                <a:lnTo>
                  <a:pt x="1042662" y="804911"/>
                </a:lnTo>
                <a:lnTo>
                  <a:pt x="1031283" y="817351"/>
                </a:lnTo>
                <a:lnTo>
                  <a:pt x="1019903" y="829792"/>
                </a:lnTo>
                <a:lnTo>
                  <a:pt x="1007995" y="841967"/>
                </a:lnTo>
                <a:lnTo>
                  <a:pt x="995557" y="854407"/>
                </a:lnTo>
                <a:lnTo>
                  <a:pt x="983384" y="866848"/>
                </a:lnTo>
                <a:lnTo>
                  <a:pt x="970681" y="879288"/>
                </a:lnTo>
                <a:lnTo>
                  <a:pt x="957714" y="891463"/>
                </a:lnTo>
                <a:lnTo>
                  <a:pt x="944218" y="903904"/>
                </a:lnTo>
                <a:lnTo>
                  <a:pt x="916960" y="928520"/>
                </a:lnTo>
                <a:lnTo>
                  <a:pt x="888380" y="953665"/>
                </a:lnTo>
                <a:lnTo>
                  <a:pt x="888115" y="954459"/>
                </a:lnTo>
                <a:lnTo>
                  <a:pt x="886792" y="957900"/>
                </a:lnTo>
                <a:lnTo>
                  <a:pt x="885204" y="962664"/>
                </a:lnTo>
                <a:lnTo>
                  <a:pt x="883616" y="968487"/>
                </a:lnTo>
                <a:lnTo>
                  <a:pt x="881764" y="975369"/>
                </a:lnTo>
                <a:lnTo>
                  <a:pt x="880441" y="981457"/>
                </a:lnTo>
                <a:lnTo>
                  <a:pt x="879118" y="986221"/>
                </a:lnTo>
                <a:lnTo>
                  <a:pt x="876736" y="993632"/>
                </a:lnTo>
                <a:lnTo>
                  <a:pt x="876207" y="997338"/>
                </a:lnTo>
                <a:lnTo>
                  <a:pt x="875677" y="1002102"/>
                </a:lnTo>
                <a:lnTo>
                  <a:pt x="875148" y="1008984"/>
                </a:lnTo>
                <a:lnTo>
                  <a:pt x="875148" y="1017719"/>
                </a:lnTo>
                <a:lnTo>
                  <a:pt x="875148" y="1025130"/>
                </a:lnTo>
                <a:lnTo>
                  <a:pt x="875413" y="1030953"/>
                </a:lnTo>
                <a:lnTo>
                  <a:pt x="875942" y="1035453"/>
                </a:lnTo>
                <a:lnTo>
                  <a:pt x="876471" y="1038894"/>
                </a:lnTo>
                <a:lnTo>
                  <a:pt x="878059" y="1046305"/>
                </a:lnTo>
                <a:lnTo>
                  <a:pt x="879118" y="1051069"/>
                </a:lnTo>
                <a:lnTo>
                  <a:pt x="880176" y="1056892"/>
                </a:lnTo>
                <a:lnTo>
                  <a:pt x="880970" y="1062715"/>
                </a:lnTo>
                <a:lnTo>
                  <a:pt x="882293" y="1068009"/>
                </a:lnTo>
                <a:lnTo>
                  <a:pt x="884675" y="1077009"/>
                </a:lnTo>
                <a:lnTo>
                  <a:pt x="887057" y="1083890"/>
                </a:lnTo>
                <a:lnTo>
                  <a:pt x="888644" y="1088125"/>
                </a:lnTo>
                <a:lnTo>
                  <a:pt x="916960" y="1113271"/>
                </a:lnTo>
                <a:lnTo>
                  <a:pt x="944482" y="1137886"/>
                </a:lnTo>
                <a:lnTo>
                  <a:pt x="957714" y="1150327"/>
                </a:lnTo>
                <a:lnTo>
                  <a:pt x="970681" y="1162767"/>
                </a:lnTo>
                <a:lnTo>
                  <a:pt x="983384" y="1174942"/>
                </a:lnTo>
                <a:lnTo>
                  <a:pt x="995557" y="1187118"/>
                </a:lnTo>
                <a:lnTo>
                  <a:pt x="1007995" y="1199558"/>
                </a:lnTo>
                <a:lnTo>
                  <a:pt x="1019903" y="1211734"/>
                </a:lnTo>
                <a:lnTo>
                  <a:pt x="1031283" y="1224174"/>
                </a:lnTo>
                <a:lnTo>
                  <a:pt x="1042662" y="1236614"/>
                </a:lnTo>
                <a:lnTo>
                  <a:pt x="1053512" y="1249055"/>
                </a:lnTo>
                <a:lnTo>
                  <a:pt x="1064097" y="1261495"/>
                </a:lnTo>
                <a:lnTo>
                  <a:pt x="1074947" y="1274200"/>
                </a:lnTo>
                <a:lnTo>
                  <a:pt x="1085004" y="1286905"/>
                </a:lnTo>
                <a:lnTo>
                  <a:pt x="1094795" y="1299874"/>
                </a:lnTo>
                <a:lnTo>
                  <a:pt x="1104586" y="1312844"/>
                </a:lnTo>
                <a:lnTo>
                  <a:pt x="1113849" y="1325814"/>
                </a:lnTo>
                <a:lnTo>
                  <a:pt x="1123111" y="1339048"/>
                </a:lnTo>
                <a:lnTo>
                  <a:pt x="1131844" y="1352547"/>
                </a:lnTo>
                <a:lnTo>
                  <a:pt x="1140312" y="1366046"/>
                </a:lnTo>
                <a:lnTo>
                  <a:pt x="1148516" y="1379810"/>
                </a:lnTo>
                <a:lnTo>
                  <a:pt x="1156455" y="1393309"/>
                </a:lnTo>
                <a:lnTo>
                  <a:pt x="1163865" y="1407337"/>
                </a:lnTo>
                <a:lnTo>
                  <a:pt x="1171010" y="1421365"/>
                </a:lnTo>
                <a:lnTo>
                  <a:pt x="1177890" y="1435394"/>
                </a:lnTo>
                <a:lnTo>
                  <a:pt x="1184506" y="1449951"/>
                </a:lnTo>
                <a:lnTo>
                  <a:pt x="1190593" y="1464509"/>
                </a:lnTo>
                <a:lnTo>
                  <a:pt x="1196415" y="1479332"/>
                </a:lnTo>
                <a:lnTo>
                  <a:pt x="1202237" y="1493889"/>
                </a:lnTo>
                <a:lnTo>
                  <a:pt x="1207265" y="1508976"/>
                </a:lnTo>
                <a:lnTo>
                  <a:pt x="1211499" y="1521946"/>
                </a:lnTo>
                <a:lnTo>
                  <a:pt x="1215204" y="1535710"/>
                </a:lnTo>
                <a:lnTo>
                  <a:pt x="1218644" y="1549473"/>
                </a:lnTo>
                <a:lnTo>
                  <a:pt x="1222349" y="1563767"/>
                </a:lnTo>
                <a:lnTo>
                  <a:pt x="1225525" y="1578854"/>
                </a:lnTo>
                <a:lnTo>
                  <a:pt x="1228436" y="1593676"/>
                </a:lnTo>
                <a:lnTo>
                  <a:pt x="1231347" y="1609028"/>
                </a:lnTo>
                <a:lnTo>
                  <a:pt x="1234258" y="1624909"/>
                </a:lnTo>
                <a:lnTo>
                  <a:pt x="1239286" y="1656407"/>
                </a:lnTo>
                <a:lnTo>
                  <a:pt x="1243785" y="1687640"/>
                </a:lnTo>
                <a:lnTo>
                  <a:pt x="1247490" y="1719137"/>
                </a:lnTo>
                <a:lnTo>
                  <a:pt x="1250930" y="1749576"/>
                </a:lnTo>
                <a:lnTo>
                  <a:pt x="1254899" y="1785838"/>
                </a:lnTo>
                <a:lnTo>
                  <a:pt x="1258075" y="1818659"/>
                </a:lnTo>
                <a:lnTo>
                  <a:pt x="1263103" y="1819189"/>
                </a:lnTo>
                <a:lnTo>
                  <a:pt x="1268131" y="1820247"/>
                </a:lnTo>
                <a:lnTo>
                  <a:pt x="1273159" y="1821571"/>
                </a:lnTo>
                <a:lnTo>
                  <a:pt x="1278187" y="1822894"/>
                </a:lnTo>
                <a:lnTo>
                  <a:pt x="1282950" y="1824218"/>
                </a:lnTo>
                <a:lnTo>
                  <a:pt x="1287714" y="1826335"/>
                </a:lnTo>
                <a:lnTo>
                  <a:pt x="1292477" y="1828188"/>
                </a:lnTo>
                <a:lnTo>
                  <a:pt x="1296976" y="1830570"/>
                </a:lnTo>
                <a:lnTo>
                  <a:pt x="1301475" y="1832688"/>
                </a:lnTo>
                <a:lnTo>
                  <a:pt x="1305709" y="1835599"/>
                </a:lnTo>
                <a:lnTo>
                  <a:pt x="1309943" y="1838246"/>
                </a:lnTo>
                <a:lnTo>
                  <a:pt x="1313913" y="1841158"/>
                </a:lnTo>
                <a:lnTo>
                  <a:pt x="1317882" y="1844334"/>
                </a:lnTo>
                <a:lnTo>
                  <a:pt x="1321852" y="1847510"/>
                </a:lnTo>
                <a:lnTo>
                  <a:pt x="1325028" y="1850951"/>
                </a:lnTo>
                <a:lnTo>
                  <a:pt x="1328732" y="1854657"/>
                </a:lnTo>
                <a:lnTo>
                  <a:pt x="1331908" y="1858627"/>
                </a:lnTo>
                <a:lnTo>
                  <a:pt x="1335084" y="1862597"/>
                </a:lnTo>
                <a:lnTo>
                  <a:pt x="1337995" y="1866568"/>
                </a:lnTo>
                <a:lnTo>
                  <a:pt x="1340906" y="1870538"/>
                </a:lnTo>
                <a:lnTo>
                  <a:pt x="1343287" y="1874773"/>
                </a:lnTo>
                <a:lnTo>
                  <a:pt x="1345669" y="1879273"/>
                </a:lnTo>
                <a:lnTo>
                  <a:pt x="1347786" y="1883772"/>
                </a:lnTo>
                <a:lnTo>
                  <a:pt x="1349903" y="1888537"/>
                </a:lnTo>
                <a:lnTo>
                  <a:pt x="1351491" y="1893301"/>
                </a:lnTo>
                <a:lnTo>
                  <a:pt x="1353344" y="1898065"/>
                </a:lnTo>
                <a:lnTo>
                  <a:pt x="1354402" y="1903359"/>
                </a:lnTo>
                <a:lnTo>
                  <a:pt x="1355460" y="1908388"/>
                </a:lnTo>
                <a:lnTo>
                  <a:pt x="1356254" y="1913417"/>
                </a:lnTo>
                <a:lnTo>
                  <a:pt x="1356784" y="1918711"/>
                </a:lnTo>
                <a:lnTo>
                  <a:pt x="1357313" y="1924004"/>
                </a:lnTo>
                <a:lnTo>
                  <a:pt x="1357313" y="1929298"/>
                </a:lnTo>
                <a:lnTo>
                  <a:pt x="1357313" y="1934857"/>
                </a:lnTo>
                <a:lnTo>
                  <a:pt x="1356784" y="1940944"/>
                </a:lnTo>
                <a:lnTo>
                  <a:pt x="1356254" y="1946503"/>
                </a:lnTo>
                <a:lnTo>
                  <a:pt x="1355196" y="1951797"/>
                </a:lnTo>
                <a:lnTo>
                  <a:pt x="1354137" y="1957355"/>
                </a:lnTo>
                <a:lnTo>
                  <a:pt x="1352285" y="1962913"/>
                </a:lnTo>
                <a:lnTo>
                  <a:pt x="1350697" y="1967942"/>
                </a:lnTo>
                <a:lnTo>
                  <a:pt x="1348845" y="1972971"/>
                </a:lnTo>
                <a:lnTo>
                  <a:pt x="1346463" y="1978000"/>
                </a:lnTo>
                <a:lnTo>
                  <a:pt x="1344081" y="1982765"/>
                </a:lnTo>
                <a:lnTo>
                  <a:pt x="1341435" y="1987529"/>
                </a:lnTo>
                <a:lnTo>
                  <a:pt x="1338259" y="1992029"/>
                </a:lnTo>
                <a:lnTo>
                  <a:pt x="1335348" y="1996529"/>
                </a:lnTo>
                <a:lnTo>
                  <a:pt x="1331908" y="2000764"/>
                </a:lnTo>
                <a:lnTo>
                  <a:pt x="1328468" y="2004734"/>
                </a:lnTo>
                <a:lnTo>
                  <a:pt x="1324498" y="2008704"/>
                </a:lnTo>
                <a:lnTo>
                  <a:pt x="1321058" y="2012410"/>
                </a:lnTo>
                <a:lnTo>
                  <a:pt x="1316824" y="2015851"/>
                </a:lnTo>
                <a:lnTo>
                  <a:pt x="1312590" y="2019292"/>
                </a:lnTo>
                <a:lnTo>
                  <a:pt x="1308091" y="2022468"/>
                </a:lnTo>
                <a:lnTo>
                  <a:pt x="1303592" y="2025115"/>
                </a:lnTo>
                <a:lnTo>
                  <a:pt x="1299093" y="2028026"/>
                </a:lnTo>
                <a:lnTo>
                  <a:pt x="1294065" y="2030408"/>
                </a:lnTo>
                <a:lnTo>
                  <a:pt x="1289302" y="2032791"/>
                </a:lnTo>
                <a:lnTo>
                  <a:pt x="1284009" y="2034643"/>
                </a:lnTo>
                <a:lnTo>
                  <a:pt x="1278716" y="2036496"/>
                </a:lnTo>
                <a:lnTo>
                  <a:pt x="1273424" y="2038084"/>
                </a:lnTo>
                <a:lnTo>
                  <a:pt x="1268131" y="2039143"/>
                </a:lnTo>
                <a:lnTo>
                  <a:pt x="1262574" y="2040466"/>
                </a:lnTo>
                <a:lnTo>
                  <a:pt x="1257016" y="2040996"/>
                </a:lnTo>
                <a:lnTo>
                  <a:pt x="1251194" y="2041525"/>
                </a:lnTo>
                <a:lnTo>
                  <a:pt x="1245372" y="2041525"/>
                </a:lnTo>
                <a:lnTo>
                  <a:pt x="111941" y="2041525"/>
                </a:lnTo>
                <a:lnTo>
                  <a:pt x="106119" y="2041525"/>
                </a:lnTo>
                <a:lnTo>
                  <a:pt x="100561" y="2040996"/>
                </a:lnTo>
                <a:lnTo>
                  <a:pt x="94739" y="2040466"/>
                </a:lnTo>
                <a:lnTo>
                  <a:pt x="89447" y="2039143"/>
                </a:lnTo>
                <a:lnTo>
                  <a:pt x="83889" y="2038084"/>
                </a:lnTo>
                <a:lnTo>
                  <a:pt x="78861" y="2036496"/>
                </a:lnTo>
                <a:lnTo>
                  <a:pt x="73569" y="2034643"/>
                </a:lnTo>
                <a:lnTo>
                  <a:pt x="68540" y="2032791"/>
                </a:lnTo>
                <a:lnTo>
                  <a:pt x="63248" y="2030408"/>
                </a:lnTo>
                <a:lnTo>
                  <a:pt x="58484" y="2028026"/>
                </a:lnTo>
                <a:lnTo>
                  <a:pt x="53721" y="2025115"/>
                </a:lnTo>
                <a:lnTo>
                  <a:pt x="49222" y="2022468"/>
                </a:lnTo>
                <a:lnTo>
                  <a:pt x="44988" y="2019292"/>
                </a:lnTo>
                <a:lnTo>
                  <a:pt x="40754" y="2015851"/>
                </a:lnTo>
                <a:lnTo>
                  <a:pt x="36784" y="2012410"/>
                </a:lnTo>
                <a:lnTo>
                  <a:pt x="32815" y="2008704"/>
                </a:lnTo>
                <a:lnTo>
                  <a:pt x="29110" y="2004734"/>
                </a:lnTo>
                <a:lnTo>
                  <a:pt x="25405" y="2000764"/>
                </a:lnTo>
                <a:lnTo>
                  <a:pt x="22229" y="1996529"/>
                </a:lnTo>
                <a:lnTo>
                  <a:pt x="19054" y="1992029"/>
                </a:lnTo>
                <a:lnTo>
                  <a:pt x="16143" y="1987529"/>
                </a:lnTo>
                <a:lnTo>
                  <a:pt x="13232" y="1982765"/>
                </a:lnTo>
                <a:lnTo>
                  <a:pt x="11115" y="1978000"/>
                </a:lnTo>
                <a:lnTo>
                  <a:pt x="8733" y="1972971"/>
                </a:lnTo>
                <a:lnTo>
                  <a:pt x="6881" y="1967942"/>
                </a:lnTo>
                <a:lnTo>
                  <a:pt x="5028" y="1962913"/>
                </a:lnTo>
                <a:lnTo>
                  <a:pt x="3440" y="1957355"/>
                </a:lnTo>
                <a:lnTo>
                  <a:pt x="2117" y="1951797"/>
                </a:lnTo>
                <a:lnTo>
                  <a:pt x="1323" y="1946503"/>
                </a:lnTo>
                <a:lnTo>
                  <a:pt x="529" y="1940944"/>
                </a:lnTo>
                <a:lnTo>
                  <a:pt x="265" y="1934857"/>
                </a:lnTo>
                <a:lnTo>
                  <a:pt x="0" y="1929298"/>
                </a:lnTo>
                <a:lnTo>
                  <a:pt x="265" y="1924004"/>
                </a:lnTo>
                <a:lnTo>
                  <a:pt x="529" y="1918711"/>
                </a:lnTo>
                <a:lnTo>
                  <a:pt x="1059" y="1913417"/>
                </a:lnTo>
                <a:lnTo>
                  <a:pt x="1852" y="1908388"/>
                </a:lnTo>
                <a:lnTo>
                  <a:pt x="2911" y="1903359"/>
                </a:lnTo>
                <a:lnTo>
                  <a:pt x="4499" y="1898065"/>
                </a:lnTo>
                <a:lnTo>
                  <a:pt x="5822" y="1893301"/>
                </a:lnTo>
                <a:lnTo>
                  <a:pt x="7674" y="1888537"/>
                </a:lnTo>
                <a:lnTo>
                  <a:pt x="9791" y="1883772"/>
                </a:lnTo>
                <a:lnTo>
                  <a:pt x="11644" y="1879273"/>
                </a:lnTo>
                <a:lnTo>
                  <a:pt x="14290" y="1874773"/>
                </a:lnTo>
                <a:lnTo>
                  <a:pt x="16672" y="1870538"/>
                </a:lnTo>
                <a:lnTo>
                  <a:pt x="19583" y="1866568"/>
                </a:lnTo>
                <a:lnTo>
                  <a:pt x="22229" y="1862597"/>
                </a:lnTo>
                <a:lnTo>
                  <a:pt x="25405" y="1858627"/>
                </a:lnTo>
                <a:lnTo>
                  <a:pt x="28845" y="1854657"/>
                </a:lnTo>
                <a:lnTo>
                  <a:pt x="32285" y="1850951"/>
                </a:lnTo>
                <a:lnTo>
                  <a:pt x="35726" y="1847510"/>
                </a:lnTo>
                <a:lnTo>
                  <a:pt x="39431" y="1844334"/>
                </a:lnTo>
                <a:lnTo>
                  <a:pt x="43400" y="1841158"/>
                </a:lnTo>
                <a:lnTo>
                  <a:pt x="47634" y="1838246"/>
                </a:lnTo>
                <a:lnTo>
                  <a:pt x="51604" y="1835599"/>
                </a:lnTo>
                <a:lnTo>
                  <a:pt x="56103" y="1832688"/>
                </a:lnTo>
                <a:lnTo>
                  <a:pt x="60601" y="1830570"/>
                </a:lnTo>
                <a:lnTo>
                  <a:pt x="65100" y="1828188"/>
                </a:lnTo>
                <a:lnTo>
                  <a:pt x="69599" y="1826335"/>
                </a:lnTo>
                <a:lnTo>
                  <a:pt x="74362" y="1824218"/>
                </a:lnTo>
                <a:lnTo>
                  <a:pt x="79391" y="1822894"/>
                </a:lnTo>
                <a:lnTo>
                  <a:pt x="84154" y="1821571"/>
                </a:lnTo>
                <a:lnTo>
                  <a:pt x="89182" y="1820247"/>
                </a:lnTo>
                <a:lnTo>
                  <a:pt x="94210" y="1819189"/>
                </a:lnTo>
                <a:lnTo>
                  <a:pt x="99503" y="1818659"/>
                </a:lnTo>
                <a:lnTo>
                  <a:pt x="103737" y="1775516"/>
                </a:lnTo>
                <a:lnTo>
                  <a:pt x="106383" y="1751694"/>
                </a:lnTo>
                <a:lnTo>
                  <a:pt x="108765" y="1727078"/>
                </a:lnTo>
                <a:lnTo>
                  <a:pt x="112205" y="1701668"/>
                </a:lnTo>
                <a:lnTo>
                  <a:pt x="115646" y="1675993"/>
                </a:lnTo>
                <a:lnTo>
                  <a:pt x="119615" y="1650319"/>
                </a:lnTo>
                <a:lnTo>
                  <a:pt x="123585" y="1624909"/>
                </a:lnTo>
                <a:lnTo>
                  <a:pt x="126231" y="1609028"/>
                </a:lnTo>
                <a:lnTo>
                  <a:pt x="129142" y="1593676"/>
                </a:lnTo>
                <a:lnTo>
                  <a:pt x="132053" y="1578854"/>
                </a:lnTo>
                <a:lnTo>
                  <a:pt x="135228" y="1563767"/>
                </a:lnTo>
                <a:lnTo>
                  <a:pt x="138669" y="1549473"/>
                </a:lnTo>
                <a:lnTo>
                  <a:pt x="142374" y="1535710"/>
                </a:lnTo>
                <a:lnTo>
                  <a:pt x="146343" y="1521946"/>
                </a:lnTo>
                <a:lnTo>
                  <a:pt x="150313" y="1508976"/>
                </a:lnTo>
                <a:lnTo>
                  <a:pt x="155605" y="1493889"/>
                </a:lnTo>
                <a:lnTo>
                  <a:pt x="161163" y="1479332"/>
                </a:lnTo>
                <a:lnTo>
                  <a:pt x="166985" y="1464509"/>
                </a:lnTo>
                <a:lnTo>
                  <a:pt x="173071" y="1449951"/>
                </a:lnTo>
                <a:lnTo>
                  <a:pt x="179687" y="1435394"/>
                </a:lnTo>
                <a:lnTo>
                  <a:pt x="186568" y="1421365"/>
                </a:lnTo>
                <a:lnTo>
                  <a:pt x="193713" y="1407337"/>
                </a:lnTo>
                <a:lnTo>
                  <a:pt x="201387" y="1393309"/>
                </a:lnTo>
                <a:lnTo>
                  <a:pt x="209062" y="1379810"/>
                </a:lnTo>
                <a:lnTo>
                  <a:pt x="217265" y="1366046"/>
                </a:lnTo>
                <a:lnTo>
                  <a:pt x="225734" y="1352547"/>
                </a:lnTo>
                <a:lnTo>
                  <a:pt x="234467" y="1339048"/>
                </a:lnTo>
                <a:lnTo>
                  <a:pt x="243729" y="1325814"/>
                </a:lnTo>
                <a:lnTo>
                  <a:pt x="252991" y="1312844"/>
                </a:lnTo>
                <a:lnTo>
                  <a:pt x="262783" y="1299874"/>
                </a:lnTo>
                <a:lnTo>
                  <a:pt x="272574" y="1286905"/>
                </a:lnTo>
                <a:lnTo>
                  <a:pt x="282630" y="1274200"/>
                </a:lnTo>
                <a:lnTo>
                  <a:pt x="293216" y="1261495"/>
                </a:lnTo>
                <a:lnTo>
                  <a:pt x="304066" y="1249055"/>
                </a:lnTo>
                <a:lnTo>
                  <a:pt x="314916" y="1236614"/>
                </a:lnTo>
                <a:lnTo>
                  <a:pt x="326295" y="1224174"/>
                </a:lnTo>
                <a:lnTo>
                  <a:pt x="337674" y="1211734"/>
                </a:lnTo>
                <a:lnTo>
                  <a:pt x="349583" y="1199558"/>
                </a:lnTo>
                <a:lnTo>
                  <a:pt x="361756" y="1187118"/>
                </a:lnTo>
                <a:lnTo>
                  <a:pt x="374194" y="1174678"/>
                </a:lnTo>
                <a:lnTo>
                  <a:pt x="386896" y="1162767"/>
                </a:lnTo>
                <a:lnTo>
                  <a:pt x="399864" y="1150327"/>
                </a:lnTo>
                <a:lnTo>
                  <a:pt x="413095" y="1137886"/>
                </a:lnTo>
                <a:lnTo>
                  <a:pt x="440617" y="1113271"/>
                </a:lnTo>
                <a:lnTo>
                  <a:pt x="468933" y="1088125"/>
                </a:lnTo>
                <a:lnTo>
                  <a:pt x="469198" y="1087331"/>
                </a:lnTo>
                <a:lnTo>
                  <a:pt x="470786" y="1083890"/>
                </a:lnTo>
                <a:lnTo>
                  <a:pt x="472374" y="1079126"/>
                </a:lnTo>
                <a:lnTo>
                  <a:pt x="473961" y="1073303"/>
                </a:lnTo>
                <a:lnTo>
                  <a:pt x="475814" y="1066156"/>
                </a:lnTo>
                <a:lnTo>
                  <a:pt x="478460" y="1054510"/>
                </a:lnTo>
                <a:lnTo>
                  <a:pt x="479519" y="1049746"/>
                </a:lnTo>
                <a:lnTo>
                  <a:pt x="480577" y="1044982"/>
                </a:lnTo>
                <a:lnTo>
                  <a:pt x="481371" y="1039952"/>
                </a:lnTo>
                <a:lnTo>
                  <a:pt x="481900" y="1033865"/>
                </a:lnTo>
                <a:lnTo>
                  <a:pt x="482165" y="1026718"/>
                </a:lnTo>
                <a:lnTo>
                  <a:pt x="482430" y="1017719"/>
                </a:lnTo>
                <a:lnTo>
                  <a:pt x="482430" y="1010308"/>
                </a:lnTo>
                <a:lnTo>
                  <a:pt x="482165" y="1005279"/>
                </a:lnTo>
                <a:lnTo>
                  <a:pt x="481636" y="1001838"/>
                </a:lnTo>
                <a:lnTo>
                  <a:pt x="481106" y="999455"/>
                </a:lnTo>
                <a:lnTo>
                  <a:pt x="479254" y="994426"/>
                </a:lnTo>
                <a:lnTo>
                  <a:pt x="478460" y="990456"/>
                </a:lnTo>
                <a:lnTo>
                  <a:pt x="477402" y="984633"/>
                </a:lnTo>
                <a:lnTo>
                  <a:pt x="476343" y="978810"/>
                </a:lnTo>
                <a:lnTo>
                  <a:pt x="475549" y="973516"/>
                </a:lnTo>
                <a:lnTo>
                  <a:pt x="472903" y="964517"/>
                </a:lnTo>
                <a:lnTo>
                  <a:pt x="470786" y="957900"/>
                </a:lnTo>
                <a:lnTo>
                  <a:pt x="468933" y="953665"/>
                </a:lnTo>
                <a:lnTo>
                  <a:pt x="440617" y="928520"/>
                </a:lnTo>
                <a:lnTo>
                  <a:pt x="413095" y="903904"/>
                </a:lnTo>
                <a:lnTo>
                  <a:pt x="399864" y="891463"/>
                </a:lnTo>
                <a:lnTo>
                  <a:pt x="386896" y="879288"/>
                </a:lnTo>
                <a:lnTo>
                  <a:pt x="374194" y="866848"/>
                </a:lnTo>
                <a:lnTo>
                  <a:pt x="361756" y="854407"/>
                </a:lnTo>
                <a:lnTo>
                  <a:pt x="349583" y="841967"/>
                </a:lnTo>
                <a:lnTo>
                  <a:pt x="337674" y="829792"/>
                </a:lnTo>
                <a:lnTo>
                  <a:pt x="326295" y="817351"/>
                </a:lnTo>
                <a:lnTo>
                  <a:pt x="314916" y="804911"/>
                </a:lnTo>
                <a:lnTo>
                  <a:pt x="304066" y="792736"/>
                </a:lnTo>
                <a:lnTo>
                  <a:pt x="293216" y="780031"/>
                </a:lnTo>
                <a:lnTo>
                  <a:pt x="282630" y="767590"/>
                </a:lnTo>
                <a:lnTo>
                  <a:pt x="272574" y="754885"/>
                </a:lnTo>
                <a:lnTo>
                  <a:pt x="262783" y="742180"/>
                </a:lnTo>
                <a:lnTo>
                  <a:pt x="252991" y="728946"/>
                </a:lnTo>
                <a:lnTo>
                  <a:pt x="243729" y="715712"/>
                </a:lnTo>
                <a:lnTo>
                  <a:pt x="234467" y="702478"/>
                </a:lnTo>
                <a:lnTo>
                  <a:pt x="225734" y="689243"/>
                </a:lnTo>
                <a:lnTo>
                  <a:pt x="217265" y="675480"/>
                </a:lnTo>
                <a:lnTo>
                  <a:pt x="209062" y="661981"/>
                </a:lnTo>
                <a:lnTo>
                  <a:pt x="201387" y="648217"/>
                </a:lnTo>
                <a:lnTo>
                  <a:pt x="193713" y="634188"/>
                </a:lnTo>
                <a:lnTo>
                  <a:pt x="186568" y="620160"/>
                </a:lnTo>
                <a:lnTo>
                  <a:pt x="179687" y="606132"/>
                </a:lnTo>
                <a:lnTo>
                  <a:pt x="173071" y="591839"/>
                </a:lnTo>
                <a:lnTo>
                  <a:pt x="166985" y="577016"/>
                </a:lnTo>
                <a:lnTo>
                  <a:pt x="161163" y="562458"/>
                </a:lnTo>
                <a:lnTo>
                  <a:pt x="155605" y="547636"/>
                </a:lnTo>
                <a:lnTo>
                  <a:pt x="150313" y="532814"/>
                </a:lnTo>
                <a:lnTo>
                  <a:pt x="146343" y="519579"/>
                </a:lnTo>
                <a:lnTo>
                  <a:pt x="142374" y="506080"/>
                </a:lnTo>
                <a:lnTo>
                  <a:pt x="138669" y="492052"/>
                </a:lnTo>
                <a:lnTo>
                  <a:pt x="135228" y="477759"/>
                </a:lnTo>
                <a:lnTo>
                  <a:pt x="132053" y="462936"/>
                </a:lnTo>
                <a:lnTo>
                  <a:pt x="129142" y="447849"/>
                </a:lnTo>
                <a:lnTo>
                  <a:pt x="126231" y="432762"/>
                </a:lnTo>
                <a:lnTo>
                  <a:pt x="123585" y="416881"/>
                </a:lnTo>
                <a:lnTo>
                  <a:pt x="118292" y="385648"/>
                </a:lnTo>
                <a:lnTo>
                  <a:pt x="113793" y="353886"/>
                </a:lnTo>
                <a:lnTo>
                  <a:pt x="110088" y="322653"/>
                </a:lnTo>
                <a:lnTo>
                  <a:pt x="106383" y="292214"/>
                </a:lnTo>
                <a:lnTo>
                  <a:pt x="102678" y="255952"/>
                </a:lnTo>
                <a:lnTo>
                  <a:pt x="99503" y="223131"/>
                </a:lnTo>
                <a:lnTo>
                  <a:pt x="94210" y="222337"/>
                </a:lnTo>
                <a:lnTo>
                  <a:pt x="89182" y="221543"/>
                </a:lnTo>
                <a:lnTo>
                  <a:pt x="84154" y="220219"/>
                </a:lnTo>
                <a:lnTo>
                  <a:pt x="79391" y="218896"/>
                </a:lnTo>
                <a:lnTo>
                  <a:pt x="74362" y="217308"/>
                </a:lnTo>
                <a:lnTo>
                  <a:pt x="69599" y="215455"/>
                </a:lnTo>
                <a:lnTo>
                  <a:pt x="65100" y="213602"/>
                </a:lnTo>
                <a:lnTo>
                  <a:pt x="60601" y="211220"/>
                </a:lnTo>
                <a:lnTo>
                  <a:pt x="56103" y="208838"/>
                </a:lnTo>
                <a:lnTo>
                  <a:pt x="51604" y="206191"/>
                </a:lnTo>
                <a:lnTo>
                  <a:pt x="47634" y="203544"/>
                </a:lnTo>
                <a:lnTo>
                  <a:pt x="43400" y="200368"/>
                </a:lnTo>
                <a:lnTo>
                  <a:pt x="39431" y="197191"/>
                </a:lnTo>
                <a:lnTo>
                  <a:pt x="35726" y="194280"/>
                </a:lnTo>
                <a:lnTo>
                  <a:pt x="32285" y="190574"/>
                </a:lnTo>
                <a:lnTo>
                  <a:pt x="28845" y="186869"/>
                </a:lnTo>
                <a:lnTo>
                  <a:pt x="25405" y="183163"/>
                </a:lnTo>
                <a:lnTo>
                  <a:pt x="22229" y="179193"/>
                </a:lnTo>
                <a:lnTo>
                  <a:pt x="19583" y="174958"/>
                </a:lnTo>
                <a:lnTo>
                  <a:pt x="16672" y="171252"/>
                </a:lnTo>
                <a:lnTo>
                  <a:pt x="14290" y="166753"/>
                </a:lnTo>
                <a:lnTo>
                  <a:pt x="11644" y="162253"/>
                </a:lnTo>
                <a:lnTo>
                  <a:pt x="9791" y="157753"/>
                </a:lnTo>
                <a:lnTo>
                  <a:pt x="7674" y="152989"/>
                </a:lnTo>
                <a:lnTo>
                  <a:pt x="5822" y="148225"/>
                </a:lnTo>
                <a:lnTo>
                  <a:pt x="4499" y="143460"/>
                </a:lnTo>
                <a:lnTo>
                  <a:pt x="2911" y="138166"/>
                </a:lnTo>
                <a:lnTo>
                  <a:pt x="1852" y="133137"/>
                </a:lnTo>
                <a:lnTo>
                  <a:pt x="1059" y="128108"/>
                </a:lnTo>
                <a:lnTo>
                  <a:pt x="529" y="122815"/>
                </a:lnTo>
                <a:lnTo>
                  <a:pt x="265" y="117786"/>
                </a:lnTo>
                <a:lnTo>
                  <a:pt x="0" y="112227"/>
                </a:lnTo>
                <a:lnTo>
                  <a:pt x="265" y="106404"/>
                </a:lnTo>
                <a:lnTo>
                  <a:pt x="529" y="100846"/>
                </a:lnTo>
                <a:lnTo>
                  <a:pt x="1323" y="95287"/>
                </a:lnTo>
                <a:lnTo>
                  <a:pt x="2117" y="89729"/>
                </a:lnTo>
                <a:lnTo>
                  <a:pt x="3440" y="84435"/>
                </a:lnTo>
                <a:lnTo>
                  <a:pt x="5028" y="78877"/>
                </a:lnTo>
                <a:lnTo>
                  <a:pt x="6881" y="73583"/>
                </a:lnTo>
                <a:lnTo>
                  <a:pt x="8733" y="68554"/>
                </a:lnTo>
                <a:lnTo>
                  <a:pt x="11115" y="63525"/>
                </a:lnTo>
                <a:lnTo>
                  <a:pt x="13232" y="58761"/>
                </a:lnTo>
                <a:lnTo>
                  <a:pt x="16143" y="53996"/>
                </a:lnTo>
                <a:lnTo>
                  <a:pt x="19054" y="49497"/>
                </a:lnTo>
                <a:lnTo>
                  <a:pt x="22229" y="45262"/>
                </a:lnTo>
                <a:lnTo>
                  <a:pt x="25405" y="41027"/>
                </a:lnTo>
                <a:lnTo>
                  <a:pt x="29110" y="36792"/>
                </a:lnTo>
                <a:lnTo>
                  <a:pt x="32815" y="32821"/>
                </a:lnTo>
                <a:lnTo>
                  <a:pt x="36784" y="29380"/>
                </a:lnTo>
                <a:lnTo>
                  <a:pt x="40754" y="25675"/>
                </a:lnTo>
                <a:lnTo>
                  <a:pt x="44988" y="22499"/>
                </a:lnTo>
                <a:lnTo>
                  <a:pt x="49222" y="19058"/>
                </a:lnTo>
                <a:lnTo>
                  <a:pt x="53721" y="16411"/>
                </a:lnTo>
                <a:lnTo>
                  <a:pt x="58484" y="13499"/>
                </a:lnTo>
                <a:lnTo>
                  <a:pt x="63248" y="11382"/>
                </a:lnTo>
                <a:lnTo>
                  <a:pt x="68540" y="9000"/>
                </a:lnTo>
                <a:lnTo>
                  <a:pt x="73569" y="6882"/>
                </a:lnTo>
                <a:lnTo>
                  <a:pt x="78861" y="5029"/>
                </a:lnTo>
                <a:lnTo>
                  <a:pt x="83889" y="3706"/>
                </a:lnTo>
                <a:lnTo>
                  <a:pt x="89447" y="2382"/>
                </a:lnTo>
                <a:lnTo>
                  <a:pt x="94739" y="1324"/>
                </a:lnTo>
                <a:lnTo>
                  <a:pt x="100561" y="530"/>
                </a:lnTo>
                <a:lnTo>
                  <a:pt x="106119" y="265"/>
                </a:lnTo>
                <a:lnTo>
                  <a:pt x="111941" y="0"/>
                </a:lnTo>
                <a:close/>
              </a:path>
            </a:pathLst>
          </a:custGeom>
          <a:solidFill>
            <a:schemeClr val="bg1"/>
          </a:solidFill>
          <a:ln>
            <a:noFill/>
          </a:ln>
          <a:effectLst>
            <a:outerShdw blurRad="177800" dist="114300" dir="8100000" algn="tr"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fontAlgn="auto"/>
            <a:endParaRPr lang="zh-CN" altLang="en-US" noProof="1">
              <a:solidFill>
                <a:srgbClr val="FFFFFF"/>
              </a:solidFill>
            </a:endParaRPr>
          </a:p>
        </p:txBody>
      </p:sp>
      <p:sp>
        <p:nvSpPr>
          <p:cNvPr id="12" name="KSO_Shape"/>
          <p:cNvSpPr/>
          <p:nvPr/>
        </p:nvSpPr>
        <p:spPr bwMode="auto">
          <a:xfrm>
            <a:off x="9186863" y="2019300"/>
            <a:ext cx="1317625" cy="1316038"/>
          </a:xfrm>
          <a:custGeom>
            <a:avLst/>
            <a:gdLst>
              <a:gd name="T0" fmla="*/ 1524318 w 3543300"/>
              <a:gd name="T1" fmla="*/ 1132523 h 3617913"/>
              <a:gd name="T2" fmla="*/ 1313498 w 3543300"/>
              <a:gd name="T3" fmla="*/ 1253173 h 3617913"/>
              <a:gd name="T4" fmla="*/ 1155382 w 3543300"/>
              <a:gd name="T5" fmla="*/ 1435418 h 3617913"/>
              <a:gd name="T6" fmla="*/ 1066122 w 3543300"/>
              <a:gd name="T7" fmla="*/ 1663327 h 3617913"/>
              <a:gd name="T8" fmla="*/ 1059774 w 3543300"/>
              <a:gd name="T9" fmla="*/ 1918696 h 3617913"/>
              <a:gd name="T10" fmla="*/ 1138484 w 3543300"/>
              <a:gd name="T11" fmla="*/ 2152467 h 3617913"/>
              <a:gd name="T12" fmla="*/ 1287651 w 3543300"/>
              <a:gd name="T13" fmla="*/ 2342088 h 3617913"/>
              <a:gd name="T14" fmla="*/ 1491724 w 3543300"/>
              <a:gd name="T15" fmla="*/ 2472632 h 3617913"/>
              <a:gd name="T16" fmla="*/ 1734517 w 3543300"/>
              <a:gd name="T17" fmla="*/ 2528533 h 3617913"/>
              <a:gd name="T18" fmla="*/ 1985879 w 3543300"/>
              <a:gd name="T19" fmla="*/ 2496771 h 3617913"/>
              <a:gd name="T20" fmla="*/ 2202647 w 3543300"/>
              <a:gd name="T21" fmla="*/ 2386238 h 3617913"/>
              <a:gd name="T22" fmla="*/ 2368635 w 3543300"/>
              <a:gd name="T23" fmla="*/ 2211863 h 3617913"/>
              <a:gd name="T24" fmla="*/ 2469244 w 3543300"/>
              <a:gd name="T25" fmla="*/ 1988891 h 3617913"/>
              <a:gd name="T26" fmla="*/ 2487969 w 3543300"/>
              <a:gd name="T27" fmla="*/ 1735110 h 3617913"/>
              <a:gd name="T28" fmla="*/ 2420685 w 3543300"/>
              <a:gd name="T29" fmla="*/ 1496257 h 3617913"/>
              <a:gd name="T30" fmla="*/ 2280920 w 3543300"/>
              <a:gd name="T31" fmla="*/ 1299528 h 3617913"/>
              <a:gd name="T32" fmla="*/ 2083752 w 3543300"/>
              <a:gd name="T33" fmla="*/ 1159510 h 3617913"/>
              <a:gd name="T34" fmla="*/ 1845310 w 3543300"/>
              <a:gd name="T35" fmla="*/ 1092518 h 3617913"/>
              <a:gd name="T36" fmla="*/ 1957705 w 3543300"/>
              <a:gd name="T37" fmla="*/ 6985 h 3617913"/>
              <a:gd name="T38" fmla="*/ 2011998 w 3543300"/>
              <a:gd name="T39" fmla="*/ 89217 h 3617913"/>
              <a:gd name="T40" fmla="*/ 2341562 w 3543300"/>
              <a:gd name="T41" fmla="*/ 485457 h 3617913"/>
              <a:gd name="T42" fmla="*/ 2646362 w 3543300"/>
              <a:gd name="T43" fmla="*/ 240665 h 3617913"/>
              <a:gd name="T44" fmla="*/ 2970848 w 3543300"/>
              <a:gd name="T45" fmla="*/ 446087 h 3617913"/>
              <a:gd name="T46" fmla="*/ 2979738 w 3543300"/>
              <a:gd name="T47" fmla="*/ 554990 h 3617913"/>
              <a:gd name="T48" fmla="*/ 2996248 w 3543300"/>
              <a:gd name="T49" fmla="*/ 1049655 h 3617913"/>
              <a:gd name="T50" fmla="*/ 3393440 w 3543300"/>
              <a:gd name="T51" fmla="*/ 1051243 h 3617913"/>
              <a:gd name="T52" fmla="*/ 3542030 w 3543300"/>
              <a:gd name="T53" fmla="*/ 1406843 h 3617913"/>
              <a:gd name="T54" fmla="*/ 3490278 w 3543300"/>
              <a:gd name="T55" fmla="*/ 1502728 h 3617913"/>
              <a:gd name="T56" fmla="*/ 3210242 w 3543300"/>
              <a:gd name="T57" fmla="*/ 1889125 h 3617913"/>
              <a:gd name="T58" fmla="*/ 3529330 w 3543300"/>
              <a:gd name="T59" fmla="*/ 2149158 h 3617913"/>
              <a:gd name="T60" fmla="*/ 3442335 w 3543300"/>
              <a:gd name="T61" fmla="*/ 2520315 h 3617913"/>
              <a:gd name="T62" fmla="*/ 3346450 w 3543300"/>
              <a:gd name="T63" fmla="*/ 2572068 h 3617913"/>
              <a:gd name="T64" fmla="*/ 2905125 w 3543300"/>
              <a:gd name="T65" fmla="*/ 2698115 h 3617913"/>
              <a:gd name="T66" fmla="*/ 2994025 w 3543300"/>
              <a:gd name="T67" fmla="*/ 3108643 h 3617913"/>
              <a:gd name="T68" fmla="*/ 2709228 w 3543300"/>
              <a:gd name="T69" fmla="*/ 3363913 h 3617913"/>
              <a:gd name="T70" fmla="*/ 2600325 w 3543300"/>
              <a:gd name="T71" fmla="*/ 3355023 h 3617913"/>
              <a:gd name="T72" fmla="*/ 2193608 w 3543300"/>
              <a:gd name="T73" fmla="*/ 3187066 h 3617913"/>
              <a:gd name="T74" fmla="*/ 2005012 w 3543300"/>
              <a:gd name="T75" fmla="*/ 3563621 h 3617913"/>
              <a:gd name="T76" fmla="*/ 1620520 w 3543300"/>
              <a:gd name="T77" fmla="*/ 3617913 h 3617913"/>
              <a:gd name="T78" fmla="*/ 1535430 w 3543300"/>
              <a:gd name="T79" fmla="*/ 3555366 h 3617913"/>
              <a:gd name="T80" fmla="*/ 1324928 w 3543300"/>
              <a:gd name="T81" fmla="*/ 3179128 h 3617913"/>
              <a:gd name="T82" fmla="*/ 935990 w 3543300"/>
              <a:gd name="T83" fmla="*/ 3361056 h 3617913"/>
              <a:gd name="T84" fmla="*/ 830262 w 3543300"/>
              <a:gd name="T85" fmla="*/ 3361056 h 3617913"/>
              <a:gd name="T86" fmla="*/ 550545 w 3543300"/>
              <a:gd name="T87" fmla="*/ 3100071 h 3617913"/>
              <a:gd name="T88" fmla="*/ 638492 w 3543300"/>
              <a:gd name="T89" fmla="*/ 2698115 h 3617913"/>
              <a:gd name="T90" fmla="*/ 196850 w 3543300"/>
              <a:gd name="T91" fmla="*/ 2572068 h 3617913"/>
              <a:gd name="T92" fmla="*/ 101282 w 3543300"/>
              <a:gd name="T93" fmla="*/ 2520315 h 3617913"/>
              <a:gd name="T94" fmla="*/ 13970 w 3543300"/>
              <a:gd name="T95" fmla="*/ 2149158 h 3617913"/>
              <a:gd name="T96" fmla="*/ 334962 w 3543300"/>
              <a:gd name="T97" fmla="*/ 1915478 h 3617913"/>
              <a:gd name="T98" fmla="*/ 57467 w 3543300"/>
              <a:gd name="T99" fmla="*/ 1504633 h 3617913"/>
              <a:gd name="T100" fmla="*/ 635 w 3543300"/>
              <a:gd name="T101" fmla="*/ 1411288 h 3617913"/>
              <a:gd name="T102" fmla="*/ 134620 w 3543300"/>
              <a:gd name="T103" fmla="*/ 1058863 h 3617913"/>
              <a:gd name="T104" fmla="*/ 520382 w 3543300"/>
              <a:gd name="T105" fmla="*/ 1095375 h 3617913"/>
              <a:gd name="T106" fmla="*/ 742632 w 3543300"/>
              <a:gd name="T107" fmla="*/ 801052 h 3617913"/>
              <a:gd name="T108" fmla="*/ 558482 w 3543300"/>
              <a:gd name="T109" fmla="*/ 467677 h 3617913"/>
              <a:gd name="T110" fmla="*/ 862648 w 3543300"/>
              <a:gd name="T111" fmla="*/ 242252 h 3617913"/>
              <a:gd name="T112" fmla="*/ 955040 w 3543300"/>
              <a:gd name="T113" fmla="*/ 276542 h 3617913"/>
              <a:gd name="T114" fmla="*/ 1452245 w 3543300"/>
              <a:gd name="T115" fmla="*/ 404177 h 3617913"/>
              <a:gd name="T116" fmla="*/ 1557655 w 3543300"/>
              <a:gd name="T117" fmla="*/ 26352 h 3617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43300" h="3617913">
                <a:moveTo>
                  <a:pt x="1752918" y="1088708"/>
                </a:moveTo>
                <a:lnTo>
                  <a:pt x="1734502" y="1089660"/>
                </a:lnTo>
                <a:lnTo>
                  <a:pt x="1716088" y="1090613"/>
                </a:lnTo>
                <a:lnTo>
                  <a:pt x="1697990" y="1092518"/>
                </a:lnTo>
                <a:lnTo>
                  <a:pt x="1679892" y="1094423"/>
                </a:lnTo>
                <a:lnTo>
                  <a:pt x="1662112" y="1097280"/>
                </a:lnTo>
                <a:lnTo>
                  <a:pt x="1644332" y="1100138"/>
                </a:lnTo>
                <a:lnTo>
                  <a:pt x="1626552" y="1103630"/>
                </a:lnTo>
                <a:lnTo>
                  <a:pt x="1608772" y="1107440"/>
                </a:lnTo>
                <a:lnTo>
                  <a:pt x="1591628" y="1111568"/>
                </a:lnTo>
                <a:lnTo>
                  <a:pt x="1574800" y="1116013"/>
                </a:lnTo>
                <a:lnTo>
                  <a:pt x="1557338" y="1121093"/>
                </a:lnTo>
                <a:lnTo>
                  <a:pt x="1540828" y="1126490"/>
                </a:lnTo>
                <a:lnTo>
                  <a:pt x="1524318" y="1132523"/>
                </a:lnTo>
                <a:lnTo>
                  <a:pt x="1507808" y="1138555"/>
                </a:lnTo>
                <a:lnTo>
                  <a:pt x="1491615" y="1145223"/>
                </a:lnTo>
                <a:lnTo>
                  <a:pt x="1475422" y="1152525"/>
                </a:lnTo>
                <a:lnTo>
                  <a:pt x="1459548" y="1159510"/>
                </a:lnTo>
                <a:lnTo>
                  <a:pt x="1443672" y="1167448"/>
                </a:lnTo>
                <a:lnTo>
                  <a:pt x="1428432" y="1175703"/>
                </a:lnTo>
                <a:lnTo>
                  <a:pt x="1413192" y="1183958"/>
                </a:lnTo>
                <a:lnTo>
                  <a:pt x="1398270" y="1193165"/>
                </a:lnTo>
                <a:lnTo>
                  <a:pt x="1383665" y="1202055"/>
                </a:lnTo>
                <a:lnTo>
                  <a:pt x="1368742" y="1211898"/>
                </a:lnTo>
                <a:lnTo>
                  <a:pt x="1354772" y="1221740"/>
                </a:lnTo>
                <a:lnTo>
                  <a:pt x="1340485" y="1231900"/>
                </a:lnTo>
                <a:lnTo>
                  <a:pt x="1327150" y="1242378"/>
                </a:lnTo>
                <a:lnTo>
                  <a:pt x="1313498" y="1253173"/>
                </a:lnTo>
                <a:lnTo>
                  <a:pt x="1300480" y="1264285"/>
                </a:lnTo>
                <a:lnTo>
                  <a:pt x="1287462" y="1275715"/>
                </a:lnTo>
                <a:lnTo>
                  <a:pt x="1274762" y="1287463"/>
                </a:lnTo>
                <a:lnTo>
                  <a:pt x="1262380" y="1299528"/>
                </a:lnTo>
                <a:lnTo>
                  <a:pt x="1250315" y="1311910"/>
                </a:lnTo>
                <a:lnTo>
                  <a:pt x="1238568" y="1324928"/>
                </a:lnTo>
                <a:lnTo>
                  <a:pt x="1227138" y="1337628"/>
                </a:lnTo>
                <a:lnTo>
                  <a:pt x="1215708" y="1350645"/>
                </a:lnTo>
                <a:lnTo>
                  <a:pt x="1205230" y="1364298"/>
                </a:lnTo>
                <a:lnTo>
                  <a:pt x="1194752" y="1377950"/>
                </a:lnTo>
                <a:lnTo>
                  <a:pt x="1183958" y="1392238"/>
                </a:lnTo>
                <a:lnTo>
                  <a:pt x="1174432" y="1406525"/>
                </a:lnTo>
                <a:lnTo>
                  <a:pt x="1164908" y="1420813"/>
                </a:lnTo>
                <a:lnTo>
                  <a:pt x="1155382" y="1435418"/>
                </a:lnTo>
                <a:lnTo>
                  <a:pt x="1146810" y="1450340"/>
                </a:lnTo>
                <a:lnTo>
                  <a:pt x="1138391" y="1465309"/>
                </a:lnTo>
                <a:lnTo>
                  <a:pt x="1130549" y="1480376"/>
                </a:lnTo>
                <a:lnTo>
                  <a:pt x="1122615" y="1496257"/>
                </a:lnTo>
                <a:lnTo>
                  <a:pt x="1114998" y="1512138"/>
                </a:lnTo>
                <a:lnTo>
                  <a:pt x="1108333" y="1528337"/>
                </a:lnTo>
                <a:lnTo>
                  <a:pt x="1101668" y="1544536"/>
                </a:lnTo>
                <a:lnTo>
                  <a:pt x="1095321" y="1561052"/>
                </a:lnTo>
                <a:lnTo>
                  <a:pt x="1089608" y="1577568"/>
                </a:lnTo>
                <a:lnTo>
                  <a:pt x="1083895" y="1594402"/>
                </a:lnTo>
                <a:lnTo>
                  <a:pt x="1079134" y="1611554"/>
                </a:lnTo>
                <a:lnTo>
                  <a:pt x="1074056" y="1628388"/>
                </a:lnTo>
                <a:lnTo>
                  <a:pt x="1069931" y="1646175"/>
                </a:lnTo>
                <a:lnTo>
                  <a:pt x="1066122" y="1663327"/>
                </a:lnTo>
                <a:lnTo>
                  <a:pt x="1062948" y="1681114"/>
                </a:lnTo>
                <a:lnTo>
                  <a:pt x="1059774" y="1698901"/>
                </a:lnTo>
                <a:lnTo>
                  <a:pt x="1057553" y="1717005"/>
                </a:lnTo>
                <a:lnTo>
                  <a:pt x="1055331" y="1735110"/>
                </a:lnTo>
                <a:lnTo>
                  <a:pt x="1053744" y="1753532"/>
                </a:lnTo>
                <a:lnTo>
                  <a:pt x="1052792" y="1771319"/>
                </a:lnTo>
                <a:lnTo>
                  <a:pt x="1051840" y="1790376"/>
                </a:lnTo>
                <a:lnTo>
                  <a:pt x="1051523" y="1808798"/>
                </a:lnTo>
                <a:lnTo>
                  <a:pt x="1051840" y="1827221"/>
                </a:lnTo>
                <a:lnTo>
                  <a:pt x="1052792" y="1845960"/>
                </a:lnTo>
                <a:lnTo>
                  <a:pt x="1053744" y="1864065"/>
                </a:lnTo>
                <a:lnTo>
                  <a:pt x="1055331" y="1882487"/>
                </a:lnTo>
                <a:lnTo>
                  <a:pt x="1057553" y="1900592"/>
                </a:lnTo>
                <a:lnTo>
                  <a:pt x="1059774" y="1918696"/>
                </a:lnTo>
                <a:lnTo>
                  <a:pt x="1062948" y="1936483"/>
                </a:lnTo>
                <a:lnTo>
                  <a:pt x="1066122" y="1953952"/>
                </a:lnTo>
                <a:lnTo>
                  <a:pt x="1069931" y="1971739"/>
                </a:lnTo>
                <a:lnTo>
                  <a:pt x="1074056" y="1988891"/>
                </a:lnTo>
                <a:lnTo>
                  <a:pt x="1079134" y="2006043"/>
                </a:lnTo>
                <a:lnTo>
                  <a:pt x="1083895" y="2022877"/>
                </a:lnTo>
                <a:lnTo>
                  <a:pt x="1089608" y="2039711"/>
                </a:lnTo>
                <a:lnTo>
                  <a:pt x="1095321" y="2056545"/>
                </a:lnTo>
                <a:lnTo>
                  <a:pt x="1101668" y="2073061"/>
                </a:lnTo>
                <a:lnTo>
                  <a:pt x="1108333" y="2089260"/>
                </a:lnTo>
                <a:lnTo>
                  <a:pt x="1114998" y="2105459"/>
                </a:lnTo>
                <a:lnTo>
                  <a:pt x="1122615" y="2121022"/>
                </a:lnTo>
                <a:lnTo>
                  <a:pt x="1130549" y="2136904"/>
                </a:lnTo>
                <a:lnTo>
                  <a:pt x="1138484" y="2152467"/>
                </a:lnTo>
                <a:lnTo>
                  <a:pt x="1147053" y="2167395"/>
                </a:lnTo>
                <a:lnTo>
                  <a:pt x="1155622" y="2182641"/>
                </a:lnTo>
                <a:lnTo>
                  <a:pt x="1165144" y="2197252"/>
                </a:lnTo>
                <a:lnTo>
                  <a:pt x="1174665" y="2211863"/>
                </a:lnTo>
                <a:lnTo>
                  <a:pt x="1184186" y="2225838"/>
                </a:lnTo>
                <a:lnTo>
                  <a:pt x="1194977" y="2240131"/>
                </a:lnTo>
                <a:lnTo>
                  <a:pt x="1205450" y="2253789"/>
                </a:lnTo>
                <a:lnTo>
                  <a:pt x="1215924" y="2267129"/>
                </a:lnTo>
                <a:lnTo>
                  <a:pt x="1227349" y="2280469"/>
                </a:lnTo>
                <a:lnTo>
                  <a:pt x="1238775" y="2293174"/>
                </a:lnTo>
                <a:lnTo>
                  <a:pt x="1250518" y="2305879"/>
                </a:lnTo>
                <a:lnTo>
                  <a:pt x="1262578" y="2318267"/>
                </a:lnTo>
                <a:lnTo>
                  <a:pt x="1274956" y="2330336"/>
                </a:lnTo>
                <a:lnTo>
                  <a:pt x="1287651" y="2342088"/>
                </a:lnTo>
                <a:lnTo>
                  <a:pt x="1300663" y="2353840"/>
                </a:lnTo>
                <a:lnTo>
                  <a:pt x="1313676" y="2364640"/>
                </a:lnTo>
                <a:lnTo>
                  <a:pt x="1327323" y="2375756"/>
                </a:lnTo>
                <a:lnTo>
                  <a:pt x="1340653" y="2386238"/>
                </a:lnTo>
                <a:lnTo>
                  <a:pt x="1354935" y="2396402"/>
                </a:lnTo>
                <a:lnTo>
                  <a:pt x="1368899" y="2406566"/>
                </a:lnTo>
                <a:lnTo>
                  <a:pt x="1383816" y="2415777"/>
                </a:lnTo>
                <a:lnTo>
                  <a:pt x="1398415" y="2424988"/>
                </a:lnTo>
                <a:lnTo>
                  <a:pt x="1413332" y="2433882"/>
                </a:lnTo>
                <a:lnTo>
                  <a:pt x="1428566" y="2442775"/>
                </a:lnTo>
                <a:lnTo>
                  <a:pt x="1443800" y="2450398"/>
                </a:lnTo>
                <a:lnTo>
                  <a:pt x="1459669" y="2458339"/>
                </a:lnTo>
                <a:lnTo>
                  <a:pt x="1475538" y="2465644"/>
                </a:lnTo>
                <a:lnTo>
                  <a:pt x="1491724" y="2472632"/>
                </a:lnTo>
                <a:lnTo>
                  <a:pt x="1507910" y="2479619"/>
                </a:lnTo>
                <a:lnTo>
                  <a:pt x="1524414" y="2485654"/>
                </a:lnTo>
                <a:lnTo>
                  <a:pt x="1540917" y="2491689"/>
                </a:lnTo>
                <a:lnTo>
                  <a:pt x="1557421" y="2496771"/>
                </a:lnTo>
                <a:lnTo>
                  <a:pt x="1574877" y="2502171"/>
                </a:lnTo>
                <a:lnTo>
                  <a:pt x="1591698" y="2506617"/>
                </a:lnTo>
                <a:lnTo>
                  <a:pt x="1608836" y="2510746"/>
                </a:lnTo>
                <a:lnTo>
                  <a:pt x="1626609" y="2514876"/>
                </a:lnTo>
                <a:lnTo>
                  <a:pt x="1644382" y="2518369"/>
                </a:lnTo>
                <a:lnTo>
                  <a:pt x="1662155" y="2520910"/>
                </a:lnTo>
                <a:lnTo>
                  <a:pt x="1679928" y="2523451"/>
                </a:lnTo>
                <a:lnTo>
                  <a:pt x="1698019" y="2525675"/>
                </a:lnTo>
                <a:lnTo>
                  <a:pt x="1716109" y="2527263"/>
                </a:lnTo>
                <a:lnTo>
                  <a:pt x="1734517" y="2528533"/>
                </a:lnTo>
                <a:lnTo>
                  <a:pt x="1752925" y="2529169"/>
                </a:lnTo>
                <a:lnTo>
                  <a:pt x="1771967" y="2529169"/>
                </a:lnTo>
                <a:lnTo>
                  <a:pt x="1790375" y="2529169"/>
                </a:lnTo>
                <a:lnTo>
                  <a:pt x="1808783" y="2528533"/>
                </a:lnTo>
                <a:lnTo>
                  <a:pt x="1827191" y="2527263"/>
                </a:lnTo>
                <a:lnTo>
                  <a:pt x="1845281" y="2525675"/>
                </a:lnTo>
                <a:lnTo>
                  <a:pt x="1863372" y="2523451"/>
                </a:lnTo>
                <a:lnTo>
                  <a:pt x="1881145" y="2520910"/>
                </a:lnTo>
                <a:lnTo>
                  <a:pt x="1898918" y="2518369"/>
                </a:lnTo>
                <a:lnTo>
                  <a:pt x="1916691" y="2514876"/>
                </a:lnTo>
                <a:lnTo>
                  <a:pt x="1934464" y="2510746"/>
                </a:lnTo>
                <a:lnTo>
                  <a:pt x="1951602" y="2506617"/>
                </a:lnTo>
                <a:lnTo>
                  <a:pt x="1969058" y="2502171"/>
                </a:lnTo>
                <a:lnTo>
                  <a:pt x="1985879" y="2496771"/>
                </a:lnTo>
                <a:lnTo>
                  <a:pt x="2002383" y="2491689"/>
                </a:lnTo>
                <a:lnTo>
                  <a:pt x="2019204" y="2485654"/>
                </a:lnTo>
                <a:lnTo>
                  <a:pt x="2035390" y="2479619"/>
                </a:lnTo>
                <a:lnTo>
                  <a:pt x="2051894" y="2472632"/>
                </a:lnTo>
                <a:lnTo>
                  <a:pt x="2067762" y="2465644"/>
                </a:lnTo>
                <a:lnTo>
                  <a:pt x="2083631" y="2458339"/>
                </a:lnTo>
                <a:lnTo>
                  <a:pt x="2099500" y="2450398"/>
                </a:lnTo>
                <a:lnTo>
                  <a:pt x="2114734" y="2442775"/>
                </a:lnTo>
                <a:lnTo>
                  <a:pt x="2129968" y="2433882"/>
                </a:lnTo>
                <a:lnTo>
                  <a:pt x="2144885" y="2424988"/>
                </a:lnTo>
                <a:lnTo>
                  <a:pt x="2159484" y="2415777"/>
                </a:lnTo>
                <a:lnTo>
                  <a:pt x="2174401" y="2406566"/>
                </a:lnTo>
                <a:lnTo>
                  <a:pt x="2188683" y="2396402"/>
                </a:lnTo>
                <a:lnTo>
                  <a:pt x="2202647" y="2386238"/>
                </a:lnTo>
                <a:lnTo>
                  <a:pt x="2215977" y="2375756"/>
                </a:lnTo>
                <a:lnTo>
                  <a:pt x="2229624" y="2364640"/>
                </a:lnTo>
                <a:lnTo>
                  <a:pt x="2242637" y="2353840"/>
                </a:lnTo>
                <a:lnTo>
                  <a:pt x="2255966" y="2342088"/>
                </a:lnTo>
                <a:lnTo>
                  <a:pt x="2268344" y="2330336"/>
                </a:lnTo>
                <a:lnTo>
                  <a:pt x="2280722" y="2318267"/>
                </a:lnTo>
                <a:lnTo>
                  <a:pt x="2292782" y="2305879"/>
                </a:lnTo>
                <a:lnTo>
                  <a:pt x="2304525" y="2293174"/>
                </a:lnTo>
                <a:lnTo>
                  <a:pt x="2315951" y="2280469"/>
                </a:lnTo>
                <a:lnTo>
                  <a:pt x="2327376" y="2267129"/>
                </a:lnTo>
                <a:lnTo>
                  <a:pt x="2338167" y="2253789"/>
                </a:lnTo>
                <a:lnTo>
                  <a:pt x="2348958" y="2240131"/>
                </a:lnTo>
                <a:lnTo>
                  <a:pt x="2359114" y="2225838"/>
                </a:lnTo>
                <a:lnTo>
                  <a:pt x="2368635" y="2211863"/>
                </a:lnTo>
                <a:lnTo>
                  <a:pt x="2378156" y="2197252"/>
                </a:lnTo>
                <a:lnTo>
                  <a:pt x="2387678" y="2182641"/>
                </a:lnTo>
                <a:lnTo>
                  <a:pt x="2396247" y="2167395"/>
                </a:lnTo>
                <a:lnTo>
                  <a:pt x="2404816" y="2152467"/>
                </a:lnTo>
                <a:lnTo>
                  <a:pt x="2412750" y="2136904"/>
                </a:lnTo>
                <a:lnTo>
                  <a:pt x="2420685" y="2121022"/>
                </a:lnTo>
                <a:lnTo>
                  <a:pt x="2428302" y="2105459"/>
                </a:lnTo>
                <a:lnTo>
                  <a:pt x="2434967" y="2089260"/>
                </a:lnTo>
                <a:lnTo>
                  <a:pt x="2441632" y="2073061"/>
                </a:lnTo>
                <a:lnTo>
                  <a:pt x="2447979" y="2056545"/>
                </a:lnTo>
                <a:lnTo>
                  <a:pt x="2453692" y="2039711"/>
                </a:lnTo>
                <a:lnTo>
                  <a:pt x="2459405" y="2022877"/>
                </a:lnTo>
                <a:lnTo>
                  <a:pt x="2464166" y="2006043"/>
                </a:lnTo>
                <a:lnTo>
                  <a:pt x="2469244" y="1988891"/>
                </a:lnTo>
                <a:lnTo>
                  <a:pt x="2473370" y="1971739"/>
                </a:lnTo>
                <a:lnTo>
                  <a:pt x="2477178" y="1953952"/>
                </a:lnTo>
                <a:lnTo>
                  <a:pt x="2480352" y="1936483"/>
                </a:lnTo>
                <a:lnTo>
                  <a:pt x="2483526" y="1918696"/>
                </a:lnTo>
                <a:lnTo>
                  <a:pt x="2486064" y="1900592"/>
                </a:lnTo>
                <a:lnTo>
                  <a:pt x="2487969" y="1882487"/>
                </a:lnTo>
                <a:lnTo>
                  <a:pt x="2489556" y="1864065"/>
                </a:lnTo>
                <a:lnTo>
                  <a:pt x="2490508" y="1845960"/>
                </a:lnTo>
                <a:lnTo>
                  <a:pt x="2491460" y="1827221"/>
                </a:lnTo>
                <a:lnTo>
                  <a:pt x="2491777" y="1808798"/>
                </a:lnTo>
                <a:lnTo>
                  <a:pt x="2491460" y="1790376"/>
                </a:lnTo>
                <a:lnTo>
                  <a:pt x="2490508" y="1771319"/>
                </a:lnTo>
                <a:lnTo>
                  <a:pt x="2489556" y="1753532"/>
                </a:lnTo>
                <a:lnTo>
                  <a:pt x="2487969" y="1735110"/>
                </a:lnTo>
                <a:lnTo>
                  <a:pt x="2486064" y="1717005"/>
                </a:lnTo>
                <a:lnTo>
                  <a:pt x="2483526" y="1698901"/>
                </a:lnTo>
                <a:lnTo>
                  <a:pt x="2480352" y="1681114"/>
                </a:lnTo>
                <a:lnTo>
                  <a:pt x="2477178" y="1663327"/>
                </a:lnTo>
                <a:lnTo>
                  <a:pt x="2473370" y="1646175"/>
                </a:lnTo>
                <a:lnTo>
                  <a:pt x="2469244" y="1628388"/>
                </a:lnTo>
                <a:lnTo>
                  <a:pt x="2464166" y="1611554"/>
                </a:lnTo>
                <a:lnTo>
                  <a:pt x="2459405" y="1594402"/>
                </a:lnTo>
                <a:lnTo>
                  <a:pt x="2453692" y="1577568"/>
                </a:lnTo>
                <a:lnTo>
                  <a:pt x="2447979" y="1561052"/>
                </a:lnTo>
                <a:lnTo>
                  <a:pt x="2441632" y="1544536"/>
                </a:lnTo>
                <a:lnTo>
                  <a:pt x="2434967" y="1528337"/>
                </a:lnTo>
                <a:lnTo>
                  <a:pt x="2428302" y="1512138"/>
                </a:lnTo>
                <a:lnTo>
                  <a:pt x="2420685" y="1496257"/>
                </a:lnTo>
                <a:lnTo>
                  <a:pt x="2412750" y="1480376"/>
                </a:lnTo>
                <a:lnTo>
                  <a:pt x="2404909" y="1465308"/>
                </a:lnTo>
                <a:lnTo>
                  <a:pt x="2396490" y="1450340"/>
                </a:lnTo>
                <a:lnTo>
                  <a:pt x="2387918" y="1435418"/>
                </a:lnTo>
                <a:lnTo>
                  <a:pt x="2378392" y="1420813"/>
                </a:lnTo>
                <a:lnTo>
                  <a:pt x="2368868" y="1406525"/>
                </a:lnTo>
                <a:lnTo>
                  <a:pt x="2359342" y="1392238"/>
                </a:lnTo>
                <a:lnTo>
                  <a:pt x="2349182" y="1377950"/>
                </a:lnTo>
                <a:lnTo>
                  <a:pt x="2338388" y="1364298"/>
                </a:lnTo>
                <a:lnTo>
                  <a:pt x="2327592" y="1350645"/>
                </a:lnTo>
                <a:lnTo>
                  <a:pt x="2316162" y="1337628"/>
                </a:lnTo>
                <a:lnTo>
                  <a:pt x="2304732" y="1324928"/>
                </a:lnTo>
                <a:lnTo>
                  <a:pt x="2292985" y="1311910"/>
                </a:lnTo>
                <a:lnTo>
                  <a:pt x="2280920" y="1299528"/>
                </a:lnTo>
                <a:lnTo>
                  <a:pt x="2268538" y="1287463"/>
                </a:lnTo>
                <a:lnTo>
                  <a:pt x="2256155" y="1275715"/>
                </a:lnTo>
                <a:lnTo>
                  <a:pt x="2242820" y="1264285"/>
                </a:lnTo>
                <a:lnTo>
                  <a:pt x="2229802" y="1253173"/>
                </a:lnTo>
                <a:lnTo>
                  <a:pt x="2216150" y="1242378"/>
                </a:lnTo>
                <a:lnTo>
                  <a:pt x="2202815" y="1231900"/>
                </a:lnTo>
                <a:lnTo>
                  <a:pt x="2188845" y="1221740"/>
                </a:lnTo>
                <a:lnTo>
                  <a:pt x="2174558" y="1211898"/>
                </a:lnTo>
                <a:lnTo>
                  <a:pt x="2159635" y="1202055"/>
                </a:lnTo>
                <a:lnTo>
                  <a:pt x="2145030" y="1193165"/>
                </a:lnTo>
                <a:lnTo>
                  <a:pt x="2130108" y="1183958"/>
                </a:lnTo>
                <a:lnTo>
                  <a:pt x="2114868" y="1175703"/>
                </a:lnTo>
                <a:lnTo>
                  <a:pt x="2099628" y="1167448"/>
                </a:lnTo>
                <a:lnTo>
                  <a:pt x="2083752" y="1159510"/>
                </a:lnTo>
                <a:lnTo>
                  <a:pt x="2067878" y="1152525"/>
                </a:lnTo>
                <a:lnTo>
                  <a:pt x="2052002" y="1145223"/>
                </a:lnTo>
                <a:lnTo>
                  <a:pt x="2035492" y="1138555"/>
                </a:lnTo>
                <a:lnTo>
                  <a:pt x="2019300" y="1132523"/>
                </a:lnTo>
                <a:lnTo>
                  <a:pt x="2002472" y="1126490"/>
                </a:lnTo>
                <a:lnTo>
                  <a:pt x="1985962" y="1121093"/>
                </a:lnTo>
                <a:lnTo>
                  <a:pt x="1969135" y="1116013"/>
                </a:lnTo>
                <a:lnTo>
                  <a:pt x="1951672" y="1111568"/>
                </a:lnTo>
                <a:lnTo>
                  <a:pt x="1934528" y="1107440"/>
                </a:lnTo>
                <a:lnTo>
                  <a:pt x="1916748" y="1103630"/>
                </a:lnTo>
                <a:lnTo>
                  <a:pt x="1898968" y="1100138"/>
                </a:lnTo>
                <a:lnTo>
                  <a:pt x="1881188" y="1097280"/>
                </a:lnTo>
                <a:lnTo>
                  <a:pt x="1863408" y="1094423"/>
                </a:lnTo>
                <a:lnTo>
                  <a:pt x="1845310" y="1092518"/>
                </a:lnTo>
                <a:lnTo>
                  <a:pt x="1827212" y="1090613"/>
                </a:lnTo>
                <a:lnTo>
                  <a:pt x="1808798" y="1089660"/>
                </a:lnTo>
                <a:lnTo>
                  <a:pt x="1790382" y="1088708"/>
                </a:lnTo>
                <a:lnTo>
                  <a:pt x="1771968" y="1088708"/>
                </a:lnTo>
                <a:lnTo>
                  <a:pt x="1752918" y="1088708"/>
                </a:lnTo>
                <a:close/>
                <a:moveTo>
                  <a:pt x="1615758" y="0"/>
                </a:moveTo>
                <a:lnTo>
                  <a:pt x="1620520" y="0"/>
                </a:lnTo>
                <a:lnTo>
                  <a:pt x="1922780" y="0"/>
                </a:lnTo>
                <a:lnTo>
                  <a:pt x="1927225" y="0"/>
                </a:lnTo>
                <a:lnTo>
                  <a:pt x="1931670" y="317"/>
                </a:lnTo>
                <a:lnTo>
                  <a:pt x="1936115" y="952"/>
                </a:lnTo>
                <a:lnTo>
                  <a:pt x="1940878" y="1905"/>
                </a:lnTo>
                <a:lnTo>
                  <a:pt x="1949450" y="4127"/>
                </a:lnTo>
                <a:lnTo>
                  <a:pt x="1957705" y="6985"/>
                </a:lnTo>
                <a:lnTo>
                  <a:pt x="1965325" y="10795"/>
                </a:lnTo>
                <a:lnTo>
                  <a:pt x="1972628" y="14922"/>
                </a:lnTo>
                <a:lnTo>
                  <a:pt x="1979612" y="20320"/>
                </a:lnTo>
                <a:lnTo>
                  <a:pt x="1985962" y="26035"/>
                </a:lnTo>
                <a:lnTo>
                  <a:pt x="1991678" y="32385"/>
                </a:lnTo>
                <a:lnTo>
                  <a:pt x="1996758" y="39052"/>
                </a:lnTo>
                <a:lnTo>
                  <a:pt x="2001202" y="46672"/>
                </a:lnTo>
                <a:lnTo>
                  <a:pt x="2005012" y="54610"/>
                </a:lnTo>
                <a:lnTo>
                  <a:pt x="2007870" y="62230"/>
                </a:lnTo>
                <a:lnTo>
                  <a:pt x="2010092" y="71120"/>
                </a:lnTo>
                <a:lnTo>
                  <a:pt x="2010728" y="75565"/>
                </a:lnTo>
                <a:lnTo>
                  <a:pt x="2011362" y="80010"/>
                </a:lnTo>
                <a:lnTo>
                  <a:pt x="2011998" y="84455"/>
                </a:lnTo>
                <a:lnTo>
                  <a:pt x="2011998" y="89217"/>
                </a:lnTo>
                <a:lnTo>
                  <a:pt x="2011998" y="388620"/>
                </a:lnTo>
                <a:lnTo>
                  <a:pt x="2038350" y="393065"/>
                </a:lnTo>
                <a:lnTo>
                  <a:pt x="2064702" y="398462"/>
                </a:lnTo>
                <a:lnTo>
                  <a:pt x="2091055" y="404177"/>
                </a:lnTo>
                <a:lnTo>
                  <a:pt x="2116772" y="410210"/>
                </a:lnTo>
                <a:lnTo>
                  <a:pt x="2142490" y="416877"/>
                </a:lnTo>
                <a:lnTo>
                  <a:pt x="2167890" y="423545"/>
                </a:lnTo>
                <a:lnTo>
                  <a:pt x="2193608" y="431165"/>
                </a:lnTo>
                <a:lnTo>
                  <a:pt x="2218690" y="439102"/>
                </a:lnTo>
                <a:lnTo>
                  <a:pt x="2243772" y="447675"/>
                </a:lnTo>
                <a:lnTo>
                  <a:pt x="2268538" y="456247"/>
                </a:lnTo>
                <a:lnTo>
                  <a:pt x="2292985" y="465772"/>
                </a:lnTo>
                <a:lnTo>
                  <a:pt x="2317432" y="475615"/>
                </a:lnTo>
                <a:lnTo>
                  <a:pt x="2341562" y="485457"/>
                </a:lnTo>
                <a:lnTo>
                  <a:pt x="2365692" y="496252"/>
                </a:lnTo>
                <a:lnTo>
                  <a:pt x="2388870" y="507047"/>
                </a:lnTo>
                <a:lnTo>
                  <a:pt x="2412682" y="518477"/>
                </a:lnTo>
                <a:lnTo>
                  <a:pt x="2588260" y="276542"/>
                </a:lnTo>
                <a:lnTo>
                  <a:pt x="2591435" y="272732"/>
                </a:lnTo>
                <a:lnTo>
                  <a:pt x="2593975" y="269240"/>
                </a:lnTo>
                <a:lnTo>
                  <a:pt x="2597468" y="266065"/>
                </a:lnTo>
                <a:lnTo>
                  <a:pt x="2600325" y="262890"/>
                </a:lnTo>
                <a:lnTo>
                  <a:pt x="2606992" y="257175"/>
                </a:lnTo>
                <a:lnTo>
                  <a:pt x="2614295" y="252412"/>
                </a:lnTo>
                <a:lnTo>
                  <a:pt x="2621915" y="248602"/>
                </a:lnTo>
                <a:lnTo>
                  <a:pt x="2629852" y="245110"/>
                </a:lnTo>
                <a:lnTo>
                  <a:pt x="2638108" y="242570"/>
                </a:lnTo>
                <a:lnTo>
                  <a:pt x="2646362" y="240665"/>
                </a:lnTo>
                <a:lnTo>
                  <a:pt x="2654935" y="240030"/>
                </a:lnTo>
                <a:lnTo>
                  <a:pt x="2663508" y="240030"/>
                </a:lnTo>
                <a:lnTo>
                  <a:pt x="2671762" y="240665"/>
                </a:lnTo>
                <a:lnTo>
                  <a:pt x="2680652" y="242252"/>
                </a:lnTo>
                <a:lnTo>
                  <a:pt x="2688908" y="244475"/>
                </a:lnTo>
                <a:lnTo>
                  <a:pt x="2697162" y="247967"/>
                </a:lnTo>
                <a:lnTo>
                  <a:pt x="2705100" y="251777"/>
                </a:lnTo>
                <a:lnTo>
                  <a:pt x="2709228" y="254317"/>
                </a:lnTo>
                <a:lnTo>
                  <a:pt x="2712720" y="256857"/>
                </a:lnTo>
                <a:lnTo>
                  <a:pt x="2957512" y="434022"/>
                </a:lnTo>
                <a:lnTo>
                  <a:pt x="2960688" y="437197"/>
                </a:lnTo>
                <a:lnTo>
                  <a:pt x="2964498" y="439737"/>
                </a:lnTo>
                <a:lnTo>
                  <a:pt x="2967672" y="443230"/>
                </a:lnTo>
                <a:lnTo>
                  <a:pt x="2970848" y="446087"/>
                </a:lnTo>
                <a:lnTo>
                  <a:pt x="2976245" y="453072"/>
                </a:lnTo>
                <a:lnTo>
                  <a:pt x="2981008" y="460375"/>
                </a:lnTo>
                <a:lnTo>
                  <a:pt x="2985452" y="467995"/>
                </a:lnTo>
                <a:lnTo>
                  <a:pt x="2988628" y="475932"/>
                </a:lnTo>
                <a:lnTo>
                  <a:pt x="2991168" y="484187"/>
                </a:lnTo>
                <a:lnTo>
                  <a:pt x="2992755" y="492442"/>
                </a:lnTo>
                <a:lnTo>
                  <a:pt x="2994025" y="501015"/>
                </a:lnTo>
                <a:lnTo>
                  <a:pt x="2994025" y="509270"/>
                </a:lnTo>
                <a:lnTo>
                  <a:pt x="2993072" y="518160"/>
                </a:lnTo>
                <a:lnTo>
                  <a:pt x="2991802" y="526732"/>
                </a:lnTo>
                <a:lnTo>
                  <a:pt x="2988945" y="534987"/>
                </a:lnTo>
                <a:lnTo>
                  <a:pt x="2986088" y="543242"/>
                </a:lnTo>
                <a:lnTo>
                  <a:pt x="2981960" y="551180"/>
                </a:lnTo>
                <a:lnTo>
                  <a:pt x="2979738" y="554990"/>
                </a:lnTo>
                <a:lnTo>
                  <a:pt x="2976880" y="558800"/>
                </a:lnTo>
                <a:lnTo>
                  <a:pt x="2800985" y="801052"/>
                </a:lnTo>
                <a:lnTo>
                  <a:pt x="2819082" y="819785"/>
                </a:lnTo>
                <a:lnTo>
                  <a:pt x="2837180" y="839470"/>
                </a:lnTo>
                <a:lnTo>
                  <a:pt x="2854642" y="858837"/>
                </a:lnTo>
                <a:lnTo>
                  <a:pt x="2871788" y="878840"/>
                </a:lnTo>
                <a:lnTo>
                  <a:pt x="2888615" y="899160"/>
                </a:lnTo>
                <a:lnTo>
                  <a:pt x="2905125" y="919797"/>
                </a:lnTo>
                <a:lnTo>
                  <a:pt x="2921318" y="940752"/>
                </a:lnTo>
                <a:lnTo>
                  <a:pt x="2937192" y="962025"/>
                </a:lnTo>
                <a:lnTo>
                  <a:pt x="2952432" y="983615"/>
                </a:lnTo>
                <a:lnTo>
                  <a:pt x="2967672" y="1005205"/>
                </a:lnTo>
                <a:lnTo>
                  <a:pt x="2981960" y="1027113"/>
                </a:lnTo>
                <a:lnTo>
                  <a:pt x="2996248" y="1049655"/>
                </a:lnTo>
                <a:lnTo>
                  <a:pt x="3010218" y="1072198"/>
                </a:lnTo>
                <a:lnTo>
                  <a:pt x="3023235" y="1095375"/>
                </a:lnTo>
                <a:lnTo>
                  <a:pt x="3036570" y="1118553"/>
                </a:lnTo>
                <a:lnTo>
                  <a:pt x="3048952" y="1142048"/>
                </a:lnTo>
                <a:lnTo>
                  <a:pt x="3333115" y="1049338"/>
                </a:lnTo>
                <a:lnTo>
                  <a:pt x="3337560" y="1048068"/>
                </a:lnTo>
                <a:lnTo>
                  <a:pt x="3342005" y="1047115"/>
                </a:lnTo>
                <a:lnTo>
                  <a:pt x="3346450" y="1046480"/>
                </a:lnTo>
                <a:lnTo>
                  <a:pt x="3350578" y="1045528"/>
                </a:lnTo>
                <a:lnTo>
                  <a:pt x="3359785" y="1044893"/>
                </a:lnTo>
                <a:lnTo>
                  <a:pt x="3368358" y="1045210"/>
                </a:lnTo>
                <a:lnTo>
                  <a:pt x="3376930" y="1046480"/>
                </a:lnTo>
                <a:lnTo>
                  <a:pt x="3385185" y="1048068"/>
                </a:lnTo>
                <a:lnTo>
                  <a:pt x="3393440" y="1051243"/>
                </a:lnTo>
                <a:lnTo>
                  <a:pt x="3401060" y="1054735"/>
                </a:lnTo>
                <a:lnTo>
                  <a:pt x="3408680" y="1058863"/>
                </a:lnTo>
                <a:lnTo>
                  <a:pt x="3415665" y="1063625"/>
                </a:lnTo>
                <a:lnTo>
                  <a:pt x="3422015" y="1069340"/>
                </a:lnTo>
                <a:lnTo>
                  <a:pt x="3428048" y="1075690"/>
                </a:lnTo>
                <a:lnTo>
                  <a:pt x="3433445" y="1082358"/>
                </a:lnTo>
                <a:lnTo>
                  <a:pt x="3438208" y="1089978"/>
                </a:lnTo>
                <a:lnTo>
                  <a:pt x="3442335" y="1097915"/>
                </a:lnTo>
                <a:lnTo>
                  <a:pt x="3443922" y="1102043"/>
                </a:lnTo>
                <a:lnTo>
                  <a:pt x="3445510" y="1106488"/>
                </a:lnTo>
                <a:lnTo>
                  <a:pt x="3538855" y="1393508"/>
                </a:lnTo>
                <a:lnTo>
                  <a:pt x="3539808" y="1397635"/>
                </a:lnTo>
                <a:lnTo>
                  <a:pt x="3541078" y="1402398"/>
                </a:lnTo>
                <a:lnTo>
                  <a:pt x="3542030" y="1406843"/>
                </a:lnTo>
                <a:lnTo>
                  <a:pt x="3542665" y="1411288"/>
                </a:lnTo>
                <a:lnTo>
                  <a:pt x="3543300" y="1419860"/>
                </a:lnTo>
                <a:lnTo>
                  <a:pt x="3542982" y="1428750"/>
                </a:lnTo>
                <a:lnTo>
                  <a:pt x="3541712" y="1437323"/>
                </a:lnTo>
                <a:lnTo>
                  <a:pt x="3539808" y="1445578"/>
                </a:lnTo>
                <a:lnTo>
                  <a:pt x="3537268" y="1453833"/>
                </a:lnTo>
                <a:lnTo>
                  <a:pt x="3533458" y="1461453"/>
                </a:lnTo>
                <a:lnTo>
                  <a:pt x="3529330" y="1468755"/>
                </a:lnTo>
                <a:lnTo>
                  <a:pt x="3524568" y="1476058"/>
                </a:lnTo>
                <a:lnTo>
                  <a:pt x="3518852" y="1482408"/>
                </a:lnTo>
                <a:lnTo>
                  <a:pt x="3512502" y="1488440"/>
                </a:lnTo>
                <a:lnTo>
                  <a:pt x="3505518" y="1494155"/>
                </a:lnTo>
                <a:lnTo>
                  <a:pt x="3498215" y="1498600"/>
                </a:lnTo>
                <a:lnTo>
                  <a:pt x="3490278" y="1502728"/>
                </a:lnTo>
                <a:lnTo>
                  <a:pt x="3486150" y="1504633"/>
                </a:lnTo>
                <a:lnTo>
                  <a:pt x="3481705" y="1506220"/>
                </a:lnTo>
                <a:lnTo>
                  <a:pt x="3197225" y="1598295"/>
                </a:lnTo>
                <a:lnTo>
                  <a:pt x="3200400" y="1624330"/>
                </a:lnTo>
                <a:lnTo>
                  <a:pt x="3203892" y="1650365"/>
                </a:lnTo>
                <a:lnTo>
                  <a:pt x="3206115" y="1676718"/>
                </a:lnTo>
                <a:lnTo>
                  <a:pt x="3208338" y="1703070"/>
                </a:lnTo>
                <a:lnTo>
                  <a:pt x="3210242" y="1729423"/>
                </a:lnTo>
                <a:lnTo>
                  <a:pt x="3211512" y="1755775"/>
                </a:lnTo>
                <a:lnTo>
                  <a:pt x="3212148" y="1782445"/>
                </a:lnTo>
                <a:lnTo>
                  <a:pt x="3212465" y="1809115"/>
                </a:lnTo>
                <a:lnTo>
                  <a:pt x="3212148" y="1835785"/>
                </a:lnTo>
                <a:lnTo>
                  <a:pt x="3211512" y="1862455"/>
                </a:lnTo>
                <a:lnTo>
                  <a:pt x="3210242" y="1889125"/>
                </a:lnTo>
                <a:lnTo>
                  <a:pt x="3208338" y="1915478"/>
                </a:lnTo>
                <a:lnTo>
                  <a:pt x="3206115" y="1941830"/>
                </a:lnTo>
                <a:lnTo>
                  <a:pt x="3203892" y="1967865"/>
                </a:lnTo>
                <a:lnTo>
                  <a:pt x="3200400" y="1993900"/>
                </a:lnTo>
                <a:lnTo>
                  <a:pt x="3197225" y="2019618"/>
                </a:lnTo>
                <a:lnTo>
                  <a:pt x="3481705" y="2112328"/>
                </a:lnTo>
                <a:lnTo>
                  <a:pt x="3486150" y="2113915"/>
                </a:lnTo>
                <a:lnTo>
                  <a:pt x="3490278" y="2115820"/>
                </a:lnTo>
                <a:lnTo>
                  <a:pt x="3498215" y="2119630"/>
                </a:lnTo>
                <a:lnTo>
                  <a:pt x="3505518" y="2124393"/>
                </a:lnTo>
                <a:lnTo>
                  <a:pt x="3512502" y="2129790"/>
                </a:lnTo>
                <a:lnTo>
                  <a:pt x="3518852" y="2135505"/>
                </a:lnTo>
                <a:lnTo>
                  <a:pt x="3524568" y="2142173"/>
                </a:lnTo>
                <a:lnTo>
                  <a:pt x="3529330" y="2149158"/>
                </a:lnTo>
                <a:lnTo>
                  <a:pt x="3533458" y="2156778"/>
                </a:lnTo>
                <a:lnTo>
                  <a:pt x="3537268" y="2164398"/>
                </a:lnTo>
                <a:lnTo>
                  <a:pt x="3539808" y="2172653"/>
                </a:lnTo>
                <a:lnTo>
                  <a:pt x="3541712" y="2180908"/>
                </a:lnTo>
                <a:lnTo>
                  <a:pt x="3542982" y="2189480"/>
                </a:lnTo>
                <a:lnTo>
                  <a:pt x="3543300" y="2198053"/>
                </a:lnTo>
                <a:lnTo>
                  <a:pt x="3542665" y="2206625"/>
                </a:lnTo>
                <a:lnTo>
                  <a:pt x="3542030" y="2211388"/>
                </a:lnTo>
                <a:lnTo>
                  <a:pt x="3541078" y="2215833"/>
                </a:lnTo>
                <a:lnTo>
                  <a:pt x="3539808" y="2220278"/>
                </a:lnTo>
                <a:lnTo>
                  <a:pt x="3538855" y="2224405"/>
                </a:lnTo>
                <a:lnTo>
                  <a:pt x="3445510" y="2512060"/>
                </a:lnTo>
                <a:lnTo>
                  <a:pt x="3443922" y="2516188"/>
                </a:lnTo>
                <a:lnTo>
                  <a:pt x="3442335" y="2520315"/>
                </a:lnTo>
                <a:lnTo>
                  <a:pt x="3438208" y="2528253"/>
                </a:lnTo>
                <a:lnTo>
                  <a:pt x="3433445" y="2535555"/>
                </a:lnTo>
                <a:lnTo>
                  <a:pt x="3428048" y="2542540"/>
                </a:lnTo>
                <a:lnTo>
                  <a:pt x="3422015" y="2548890"/>
                </a:lnTo>
                <a:lnTo>
                  <a:pt x="3415665" y="2554605"/>
                </a:lnTo>
                <a:lnTo>
                  <a:pt x="3408680" y="2559368"/>
                </a:lnTo>
                <a:lnTo>
                  <a:pt x="3401060" y="2563495"/>
                </a:lnTo>
                <a:lnTo>
                  <a:pt x="3393440" y="2567305"/>
                </a:lnTo>
                <a:lnTo>
                  <a:pt x="3385185" y="2569845"/>
                </a:lnTo>
                <a:lnTo>
                  <a:pt x="3376930" y="2571750"/>
                </a:lnTo>
                <a:lnTo>
                  <a:pt x="3368358" y="2573020"/>
                </a:lnTo>
                <a:lnTo>
                  <a:pt x="3359785" y="2573338"/>
                </a:lnTo>
                <a:lnTo>
                  <a:pt x="3350578" y="2573020"/>
                </a:lnTo>
                <a:lnTo>
                  <a:pt x="3346450" y="2572068"/>
                </a:lnTo>
                <a:lnTo>
                  <a:pt x="3342005" y="2571433"/>
                </a:lnTo>
                <a:lnTo>
                  <a:pt x="3337560" y="2570163"/>
                </a:lnTo>
                <a:lnTo>
                  <a:pt x="3333115" y="2568893"/>
                </a:lnTo>
                <a:lnTo>
                  <a:pt x="3048952" y="2476500"/>
                </a:lnTo>
                <a:lnTo>
                  <a:pt x="3035935" y="2499995"/>
                </a:lnTo>
                <a:lnTo>
                  <a:pt x="3023235" y="2523173"/>
                </a:lnTo>
                <a:lnTo>
                  <a:pt x="3009900" y="2546033"/>
                </a:lnTo>
                <a:lnTo>
                  <a:pt x="2996248" y="2568893"/>
                </a:lnTo>
                <a:lnTo>
                  <a:pt x="2981960" y="2590800"/>
                </a:lnTo>
                <a:lnTo>
                  <a:pt x="2967355" y="2613025"/>
                </a:lnTo>
                <a:lnTo>
                  <a:pt x="2952115" y="2634933"/>
                </a:lnTo>
                <a:lnTo>
                  <a:pt x="2936875" y="2656523"/>
                </a:lnTo>
                <a:lnTo>
                  <a:pt x="2921318" y="2677478"/>
                </a:lnTo>
                <a:lnTo>
                  <a:pt x="2905125" y="2698115"/>
                </a:lnTo>
                <a:lnTo>
                  <a:pt x="2888615" y="2718753"/>
                </a:lnTo>
                <a:lnTo>
                  <a:pt x="2871788" y="2739073"/>
                </a:lnTo>
                <a:lnTo>
                  <a:pt x="2854325" y="2759076"/>
                </a:lnTo>
                <a:lnTo>
                  <a:pt x="2837180" y="2778761"/>
                </a:lnTo>
                <a:lnTo>
                  <a:pt x="2819082" y="2797811"/>
                </a:lnTo>
                <a:lnTo>
                  <a:pt x="2800985" y="2817178"/>
                </a:lnTo>
                <a:lnTo>
                  <a:pt x="2976880" y="3059431"/>
                </a:lnTo>
                <a:lnTo>
                  <a:pt x="2979738" y="3063241"/>
                </a:lnTo>
                <a:lnTo>
                  <a:pt x="2981960" y="3067368"/>
                </a:lnTo>
                <a:lnTo>
                  <a:pt x="2986088" y="3075306"/>
                </a:lnTo>
                <a:lnTo>
                  <a:pt x="2988945" y="3083243"/>
                </a:lnTo>
                <a:lnTo>
                  <a:pt x="2991802" y="3091816"/>
                </a:lnTo>
                <a:lnTo>
                  <a:pt x="2993072" y="3100071"/>
                </a:lnTo>
                <a:lnTo>
                  <a:pt x="2994025" y="3108643"/>
                </a:lnTo>
                <a:lnTo>
                  <a:pt x="2994025" y="3117216"/>
                </a:lnTo>
                <a:lnTo>
                  <a:pt x="2992755" y="3125788"/>
                </a:lnTo>
                <a:lnTo>
                  <a:pt x="2991168" y="3134043"/>
                </a:lnTo>
                <a:lnTo>
                  <a:pt x="2988628" y="3142298"/>
                </a:lnTo>
                <a:lnTo>
                  <a:pt x="2985770" y="3150236"/>
                </a:lnTo>
                <a:lnTo>
                  <a:pt x="2981642" y="3157538"/>
                </a:lnTo>
                <a:lnTo>
                  <a:pt x="2976562" y="3165158"/>
                </a:lnTo>
                <a:lnTo>
                  <a:pt x="2970848" y="3171826"/>
                </a:lnTo>
                <a:lnTo>
                  <a:pt x="2967990" y="3175001"/>
                </a:lnTo>
                <a:lnTo>
                  <a:pt x="2964498" y="3177858"/>
                </a:lnTo>
                <a:lnTo>
                  <a:pt x="2961322" y="3181033"/>
                </a:lnTo>
                <a:lnTo>
                  <a:pt x="2957512" y="3183573"/>
                </a:lnTo>
                <a:lnTo>
                  <a:pt x="2712720" y="3361056"/>
                </a:lnTo>
                <a:lnTo>
                  <a:pt x="2709228" y="3363913"/>
                </a:lnTo>
                <a:lnTo>
                  <a:pt x="2705100" y="3366453"/>
                </a:lnTo>
                <a:lnTo>
                  <a:pt x="2697162" y="3370581"/>
                </a:lnTo>
                <a:lnTo>
                  <a:pt x="2688908" y="3373756"/>
                </a:lnTo>
                <a:lnTo>
                  <a:pt x="2680652" y="3376296"/>
                </a:lnTo>
                <a:lnTo>
                  <a:pt x="2671762" y="3377883"/>
                </a:lnTo>
                <a:lnTo>
                  <a:pt x="2663508" y="3378518"/>
                </a:lnTo>
                <a:lnTo>
                  <a:pt x="2654935" y="3378518"/>
                </a:lnTo>
                <a:lnTo>
                  <a:pt x="2646362" y="3377248"/>
                </a:lnTo>
                <a:lnTo>
                  <a:pt x="2638108" y="3375978"/>
                </a:lnTo>
                <a:lnTo>
                  <a:pt x="2629852" y="3373121"/>
                </a:lnTo>
                <a:lnTo>
                  <a:pt x="2621915" y="3369946"/>
                </a:lnTo>
                <a:lnTo>
                  <a:pt x="2614295" y="3365818"/>
                </a:lnTo>
                <a:lnTo>
                  <a:pt x="2606992" y="3360738"/>
                </a:lnTo>
                <a:lnTo>
                  <a:pt x="2600325" y="3355023"/>
                </a:lnTo>
                <a:lnTo>
                  <a:pt x="2597468" y="3352166"/>
                </a:lnTo>
                <a:lnTo>
                  <a:pt x="2593975" y="3348673"/>
                </a:lnTo>
                <a:lnTo>
                  <a:pt x="2591435" y="3345498"/>
                </a:lnTo>
                <a:lnTo>
                  <a:pt x="2588260" y="3341688"/>
                </a:lnTo>
                <a:lnTo>
                  <a:pt x="2412682" y="3099753"/>
                </a:lnTo>
                <a:lnTo>
                  <a:pt x="2388870" y="3110866"/>
                </a:lnTo>
                <a:lnTo>
                  <a:pt x="2365692" y="3122296"/>
                </a:lnTo>
                <a:lnTo>
                  <a:pt x="2341562" y="3132773"/>
                </a:lnTo>
                <a:lnTo>
                  <a:pt x="2317432" y="3142933"/>
                </a:lnTo>
                <a:lnTo>
                  <a:pt x="2292985" y="3152776"/>
                </a:lnTo>
                <a:lnTo>
                  <a:pt x="2268538" y="3161666"/>
                </a:lnTo>
                <a:lnTo>
                  <a:pt x="2243772" y="3170873"/>
                </a:lnTo>
                <a:lnTo>
                  <a:pt x="2218690" y="3179128"/>
                </a:lnTo>
                <a:lnTo>
                  <a:pt x="2193608" y="3187066"/>
                </a:lnTo>
                <a:lnTo>
                  <a:pt x="2167890" y="3194368"/>
                </a:lnTo>
                <a:lnTo>
                  <a:pt x="2142490" y="3201671"/>
                </a:lnTo>
                <a:lnTo>
                  <a:pt x="2116772" y="3208021"/>
                </a:lnTo>
                <a:lnTo>
                  <a:pt x="2091055" y="3214371"/>
                </a:lnTo>
                <a:lnTo>
                  <a:pt x="2064702" y="3220086"/>
                </a:lnTo>
                <a:lnTo>
                  <a:pt x="2038350" y="3225483"/>
                </a:lnTo>
                <a:lnTo>
                  <a:pt x="2011998" y="3229928"/>
                </a:lnTo>
                <a:lnTo>
                  <a:pt x="2011998" y="3529013"/>
                </a:lnTo>
                <a:lnTo>
                  <a:pt x="2011998" y="3533458"/>
                </a:lnTo>
                <a:lnTo>
                  <a:pt x="2011362" y="3537903"/>
                </a:lnTo>
                <a:lnTo>
                  <a:pt x="2010728" y="3542666"/>
                </a:lnTo>
                <a:lnTo>
                  <a:pt x="2010092" y="3547111"/>
                </a:lnTo>
                <a:lnTo>
                  <a:pt x="2007870" y="3555366"/>
                </a:lnTo>
                <a:lnTo>
                  <a:pt x="2005012" y="3563621"/>
                </a:lnTo>
                <a:lnTo>
                  <a:pt x="2001202" y="3571558"/>
                </a:lnTo>
                <a:lnTo>
                  <a:pt x="1996758" y="3578543"/>
                </a:lnTo>
                <a:lnTo>
                  <a:pt x="1991678" y="3585846"/>
                </a:lnTo>
                <a:lnTo>
                  <a:pt x="1985962" y="3591878"/>
                </a:lnTo>
                <a:lnTo>
                  <a:pt x="1979612" y="3597911"/>
                </a:lnTo>
                <a:lnTo>
                  <a:pt x="1972628" y="3602673"/>
                </a:lnTo>
                <a:lnTo>
                  <a:pt x="1965325" y="3607118"/>
                </a:lnTo>
                <a:lnTo>
                  <a:pt x="1957705" y="3610928"/>
                </a:lnTo>
                <a:lnTo>
                  <a:pt x="1949450" y="3614103"/>
                </a:lnTo>
                <a:lnTo>
                  <a:pt x="1940878" y="3616326"/>
                </a:lnTo>
                <a:lnTo>
                  <a:pt x="1931670" y="3617278"/>
                </a:lnTo>
                <a:lnTo>
                  <a:pt x="1927225" y="3617913"/>
                </a:lnTo>
                <a:lnTo>
                  <a:pt x="1922780" y="3617913"/>
                </a:lnTo>
                <a:lnTo>
                  <a:pt x="1620520" y="3617913"/>
                </a:lnTo>
                <a:lnTo>
                  <a:pt x="1615758" y="3617913"/>
                </a:lnTo>
                <a:lnTo>
                  <a:pt x="1611630" y="3617278"/>
                </a:lnTo>
                <a:lnTo>
                  <a:pt x="1602422" y="3616326"/>
                </a:lnTo>
                <a:lnTo>
                  <a:pt x="1594168" y="3614103"/>
                </a:lnTo>
                <a:lnTo>
                  <a:pt x="1585912" y="3610928"/>
                </a:lnTo>
                <a:lnTo>
                  <a:pt x="1577975" y="3607118"/>
                </a:lnTo>
                <a:lnTo>
                  <a:pt x="1570990" y="3602673"/>
                </a:lnTo>
                <a:lnTo>
                  <a:pt x="1563688" y="3597911"/>
                </a:lnTo>
                <a:lnTo>
                  <a:pt x="1557655" y="3591878"/>
                </a:lnTo>
                <a:lnTo>
                  <a:pt x="1551622" y="3585846"/>
                </a:lnTo>
                <a:lnTo>
                  <a:pt x="1546860" y="3578543"/>
                </a:lnTo>
                <a:lnTo>
                  <a:pt x="1542415" y="3571558"/>
                </a:lnTo>
                <a:lnTo>
                  <a:pt x="1538605" y="3563621"/>
                </a:lnTo>
                <a:lnTo>
                  <a:pt x="1535430" y="3555366"/>
                </a:lnTo>
                <a:lnTo>
                  <a:pt x="1533208" y="3547111"/>
                </a:lnTo>
                <a:lnTo>
                  <a:pt x="1532572" y="3542666"/>
                </a:lnTo>
                <a:lnTo>
                  <a:pt x="1531620" y="3537903"/>
                </a:lnTo>
                <a:lnTo>
                  <a:pt x="1531302" y="3533458"/>
                </a:lnTo>
                <a:lnTo>
                  <a:pt x="1531302" y="3529013"/>
                </a:lnTo>
                <a:lnTo>
                  <a:pt x="1531302" y="3229928"/>
                </a:lnTo>
                <a:lnTo>
                  <a:pt x="1504950" y="3225483"/>
                </a:lnTo>
                <a:lnTo>
                  <a:pt x="1478598" y="3220086"/>
                </a:lnTo>
                <a:lnTo>
                  <a:pt x="1452245" y="3214371"/>
                </a:lnTo>
                <a:lnTo>
                  <a:pt x="1426845" y="3208021"/>
                </a:lnTo>
                <a:lnTo>
                  <a:pt x="1400810" y="3201671"/>
                </a:lnTo>
                <a:lnTo>
                  <a:pt x="1375092" y="3194368"/>
                </a:lnTo>
                <a:lnTo>
                  <a:pt x="1350010" y="3187066"/>
                </a:lnTo>
                <a:lnTo>
                  <a:pt x="1324928" y="3179128"/>
                </a:lnTo>
                <a:lnTo>
                  <a:pt x="1299528" y="3170873"/>
                </a:lnTo>
                <a:lnTo>
                  <a:pt x="1274762" y="3161666"/>
                </a:lnTo>
                <a:lnTo>
                  <a:pt x="1250315" y="3152776"/>
                </a:lnTo>
                <a:lnTo>
                  <a:pt x="1225868" y="3142933"/>
                </a:lnTo>
                <a:lnTo>
                  <a:pt x="1201738" y="3132773"/>
                </a:lnTo>
                <a:lnTo>
                  <a:pt x="1177925" y="3122296"/>
                </a:lnTo>
                <a:lnTo>
                  <a:pt x="1154430" y="3110866"/>
                </a:lnTo>
                <a:lnTo>
                  <a:pt x="1130618" y="3099753"/>
                </a:lnTo>
                <a:lnTo>
                  <a:pt x="955040" y="3342006"/>
                </a:lnTo>
                <a:lnTo>
                  <a:pt x="952182" y="3345816"/>
                </a:lnTo>
                <a:lnTo>
                  <a:pt x="949325" y="3349308"/>
                </a:lnTo>
                <a:lnTo>
                  <a:pt x="946150" y="3352483"/>
                </a:lnTo>
                <a:lnTo>
                  <a:pt x="942975" y="3355658"/>
                </a:lnTo>
                <a:lnTo>
                  <a:pt x="935990" y="3361056"/>
                </a:lnTo>
                <a:lnTo>
                  <a:pt x="929005" y="3366136"/>
                </a:lnTo>
                <a:lnTo>
                  <a:pt x="921385" y="3369946"/>
                </a:lnTo>
                <a:lnTo>
                  <a:pt x="913448" y="3373121"/>
                </a:lnTo>
                <a:lnTo>
                  <a:pt x="905192" y="3375978"/>
                </a:lnTo>
                <a:lnTo>
                  <a:pt x="896938" y="3377248"/>
                </a:lnTo>
                <a:lnTo>
                  <a:pt x="888365" y="3378518"/>
                </a:lnTo>
                <a:lnTo>
                  <a:pt x="879792" y="3378518"/>
                </a:lnTo>
                <a:lnTo>
                  <a:pt x="870902" y="3377883"/>
                </a:lnTo>
                <a:lnTo>
                  <a:pt x="862648" y="3376296"/>
                </a:lnTo>
                <a:lnTo>
                  <a:pt x="854075" y="3373756"/>
                </a:lnTo>
                <a:lnTo>
                  <a:pt x="846138" y="3370581"/>
                </a:lnTo>
                <a:lnTo>
                  <a:pt x="837882" y="3366453"/>
                </a:lnTo>
                <a:lnTo>
                  <a:pt x="834072" y="3363913"/>
                </a:lnTo>
                <a:lnTo>
                  <a:pt x="830262" y="3361056"/>
                </a:lnTo>
                <a:lnTo>
                  <a:pt x="586105" y="3183573"/>
                </a:lnTo>
                <a:lnTo>
                  <a:pt x="582930" y="3181033"/>
                </a:lnTo>
                <a:lnTo>
                  <a:pt x="579438" y="3177858"/>
                </a:lnTo>
                <a:lnTo>
                  <a:pt x="575945" y="3175001"/>
                </a:lnTo>
                <a:lnTo>
                  <a:pt x="573088" y="3171826"/>
                </a:lnTo>
                <a:lnTo>
                  <a:pt x="567372" y="3165158"/>
                </a:lnTo>
                <a:lnTo>
                  <a:pt x="562610" y="3157538"/>
                </a:lnTo>
                <a:lnTo>
                  <a:pt x="558482" y="3150236"/>
                </a:lnTo>
                <a:lnTo>
                  <a:pt x="554990" y="3142298"/>
                </a:lnTo>
                <a:lnTo>
                  <a:pt x="552450" y="3134043"/>
                </a:lnTo>
                <a:lnTo>
                  <a:pt x="550862" y="3125788"/>
                </a:lnTo>
                <a:lnTo>
                  <a:pt x="549592" y="3117216"/>
                </a:lnTo>
                <a:lnTo>
                  <a:pt x="549592" y="3108643"/>
                </a:lnTo>
                <a:lnTo>
                  <a:pt x="550545" y="3100071"/>
                </a:lnTo>
                <a:lnTo>
                  <a:pt x="551815" y="3091816"/>
                </a:lnTo>
                <a:lnTo>
                  <a:pt x="554355" y="3083243"/>
                </a:lnTo>
                <a:lnTo>
                  <a:pt x="557530" y="3075306"/>
                </a:lnTo>
                <a:lnTo>
                  <a:pt x="559435" y="3071178"/>
                </a:lnTo>
                <a:lnTo>
                  <a:pt x="561340" y="3067368"/>
                </a:lnTo>
                <a:lnTo>
                  <a:pt x="563880" y="3063241"/>
                </a:lnTo>
                <a:lnTo>
                  <a:pt x="566738" y="3059431"/>
                </a:lnTo>
                <a:lnTo>
                  <a:pt x="742632" y="2817178"/>
                </a:lnTo>
                <a:lnTo>
                  <a:pt x="724218" y="2797811"/>
                </a:lnTo>
                <a:lnTo>
                  <a:pt x="706755" y="2778761"/>
                </a:lnTo>
                <a:lnTo>
                  <a:pt x="688975" y="2759076"/>
                </a:lnTo>
                <a:lnTo>
                  <a:pt x="671512" y="2739073"/>
                </a:lnTo>
                <a:lnTo>
                  <a:pt x="655002" y="2718753"/>
                </a:lnTo>
                <a:lnTo>
                  <a:pt x="638492" y="2698115"/>
                </a:lnTo>
                <a:lnTo>
                  <a:pt x="622300" y="2677478"/>
                </a:lnTo>
                <a:lnTo>
                  <a:pt x="606425" y="2656523"/>
                </a:lnTo>
                <a:lnTo>
                  <a:pt x="591185" y="2634933"/>
                </a:lnTo>
                <a:lnTo>
                  <a:pt x="576580" y="2613025"/>
                </a:lnTo>
                <a:lnTo>
                  <a:pt x="561658" y="2590800"/>
                </a:lnTo>
                <a:lnTo>
                  <a:pt x="547370" y="2568893"/>
                </a:lnTo>
                <a:lnTo>
                  <a:pt x="534035" y="2546033"/>
                </a:lnTo>
                <a:lnTo>
                  <a:pt x="520382" y="2523173"/>
                </a:lnTo>
                <a:lnTo>
                  <a:pt x="507682" y="2499995"/>
                </a:lnTo>
                <a:lnTo>
                  <a:pt x="494665" y="2476500"/>
                </a:lnTo>
                <a:lnTo>
                  <a:pt x="209868" y="2568893"/>
                </a:lnTo>
                <a:lnTo>
                  <a:pt x="205740" y="2570163"/>
                </a:lnTo>
                <a:lnTo>
                  <a:pt x="201295" y="2571433"/>
                </a:lnTo>
                <a:lnTo>
                  <a:pt x="196850" y="2572068"/>
                </a:lnTo>
                <a:lnTo>
                  <a:pt x="192722" y="2573020"/>
                </a:lnTo>
                <a:lnTo>
                  <a:pt x="183515" y="2573338"/>
                </a:lnTo>
                <a:lnTo>
                  <a:pt x="174942" y="2573020"/>
                </a:lnTo>
                <a:lnTo>
                  <a:pt x="166688" y="2571750"/>
                </a:lnTo>
                <a:lnTo>
                  <a:pt x="158115" y="2569845"/>
                </a:lnTo>
                <a:lnTo>
                  <a:pt x="150177" y="2567305"/>
                </a:lnTo>
                <a:lnTo>
                  <a:pt x="142240" y="2563495"/>
                </a:lnTo>
                <a:lnTo>
                  <a:pt x="134620" y="2559368"/>
                </a:lnTo>
                <a:lnTo>
                  <a:pt x="127952" y="2554605"/>
                </a:lnTo>
                <a:lnTo>
                  <a:pt x="121602" y="2548890"/>
                </a:lnTo>
                <a:lnTo>
                  <a:pt x="115570" y="2542540"/>
                </a:lnTo>
                <a:lnTo>
                  <a:pt x="109855" y="2535555"/>
                </a:lnTo>
                <a:lnTo>
                  <a:pt x="105410" y="2528253"/>
                </a:lnTo>
                <a:lnTo>
                  <a:pt x="101282" y="2520315"/>
                </a:lnTo>
                <a:lnTo>
                  <a:pt x="99377" y="2516188"/>
                </a:lnTo>
                <a:lnTo>
                  <a:pt x="97790" y="2512060"/>
                </a:lnTo>
                <a:lnTo>
                  <a:pt x="4445" y="2224405"/>
                </a:lnTo>
                <a:lnTo>
                  <a:pt x="3492" y="2220278"/>
                </a:lnTo>
                <a:lnTo>
                  <a:pt x="2222" y="2215833"/>
                </a:lnTo>
                <a:lnTo>
                  <a:pt x="1587" y="2211388"/>
                </a:lnTo>
                <a:lnTo>
                  <a:pt x="635" y="2206625"/>
                </a:lnTo>
                <a:lnTo>
                  <a:pt x="0" y="2198053"/>
                </a:lnTo>
                <a:lnTo>
                  <a:pt x="317" y="2189480"/>
                </a:lnTo>
                <a:lnTo>
                  <a:pt x="1587" y="2180908"/>
                </a:lnTo>
                <a:lnTo>
                  <a:pt x="3810" y="2172653"/>
                </a:lnTo>
                <a:lnTo>
                  <a:pt x="6350" y="2164398"/>
                </a:lnTo>
                <a:lnTo>
                  <a:pt x="9842" y="2156778"/>
                </a:lnTo>
                <a:lnTo>
                  <a:pt x="13970" y="2149158"/>
                </a:lnTo>
                <a:lnTo>
                  <a:pt x="19050" y="2142173"/>
                </a:lnTo>
                <a:lnTo>
                  <a:pt x="24447" y="2135505"/>
                </a:lnTo>
                <a:lnTo>
                  <a:pt x="30797" y="2129790"/>
                </a:lnTo>
                <a:lnTo>
                  <a:pt x="37465" y="2124393"/>
                </a:lnTo>
                <a:lnTo>
                  <a:pt x="45085" y="2119630"/>
                </a:lnTo>
                <a:lnTo>
                  <a:pt x="49212" y="2117725"/>
                </a:lnTo>
                <a:lnTo>
                  <a:pt x="53340" y="2115820"/>
                </a:lnTo>
                <a:lnTo>
                  <a:pt x="57467" y="2113915"/>
                </a:lnTo>
                <a:lnTo>
                  <a:pt x="61595" y="2112328"/>
                </a:lnTo>
                <a:lnTo>
                  <a:pt x="346392" y="2019618"/>
                </a:lnTo>
                <a:lnTo>
                  <a:pt x="342900" y="1993900"/>
                </a:lnTo>
                <a:lnTo>
                  <a:pt x="339725" y="1967865"/>
                </a:lnTo>
                <a:lnTo>
                  <a:pt x="337185" y="1941830"/>
                </a:lnTo>
                <a:lnTo>
                  <a:pt x="334962" y="1915478"/>
                </a:lnTo>
                <a:lnTo>
                  <a:pt x="333375" y="1889125"/>
                </a:lnTo>
                <a:lnTo>
                  <a:pt x="331788" y="1862455"/>
                </a:lnTo>
                <a:lnTo>
                  <a:pt x="331152" y="1835785"/>
                </a:lnTo>
                <a:lnTo>
                  <a:pt x="331152" y="1809115"/>
                </a:lnTo>
                <a:lnTo>
                  <a:pt x="331152" y="1782445"/>
                </a:lnTo>
                <a:lnTo>
                  <a:pt x="331788" y="1755775"/>
                </a:lnTo>
                <a:lnTo>
                  <a:pt x="333375" y="1729423"/>
                </a:lnTo>
                <a:lnTo>
                  <a:pt x="334962" y="1703070"/>
                </a:lnTo>
                <a:lnTo>
                  <a:pt x="337185" y="1676718"/>
                </a:lnTo>
                <a:lnTo>
                  <a:pt x="339725" y="1650365"/>
                </a:lnTo>
                <a:lnTo>
                  <a:pt x="342900" y="1624330"/>
                </a:lnTo>
                <a:lnTo>
                  <a:pt x="346392" y="1598295"/>
                </a:lnTo>
                <a:lnTo>
                  <a:pt x="61595" y="1506220"/>
                </a:lnTo>
                <a:lnTo>
                  <a:pt x="57467" y="1504633"/>
                </a:lnTo>
                <a:lnTo>
                  <a:pt x="53340" y="1502728"/>
                </a:lnTo>
                <a:lnTo>
                  <a:pt x="45085" y="1498600"/>
                </a:lnTo>
                <a:lnTo>
                  <a:pt x="37465" y="1494155"/>
                </a:lnTo>
                <a:lnTo>
                  <a:pt x="30797" y="1488440"/>
                </a:lnTo>
                <a:lnTo>
                  <a:pt x="24447" y="1482408"/>
                </a:lnTo>
                <a:lnTo>
                  <a:pt x="19050" y="1476058"/>
                </a:lnTo>
                <a:lnTo>
                  <a:pt x="13970" y="1468755"/>
                </a:lnTo>
                <a:lnTo>
                  <a:pt x="9842" y="1461453"/>
                </a:lnTo>
                <a:lnTo>
                  <a:pt x="6350" y="1453833"/>
                </a:lnTo>
                <a:lnTo>
                  <a:pt x="3810" y="1445578"/>
                </a:lnTo>
                <a:lnTo>
                  <a:pt x="1587" y="1437323"/>
                </a:lnTo>
                <a:lnTo>
                  <a:pt x="317" y="1428750"/>
                </a:lnTo>
                <a:lnTo>
                  <a:pt x="0" y="1419860"/>
                </a:lnTo>
                <a:lnTo>
                  <a:pt x="635" y="1411288"/>
                </a:lnTo>
                <a:lnTo>
                  <a:pt x="1587" y="1406843"/>
                </a:lnTo>
                <a:lnTo>
                  <a:pt x="2222" y="1402398"/>
                </a:lnTo>
                <a:lnTo>
                  <a:pt x="3492" y="1397635"/>
                </a:lnTo>
                <a:lnTo>
                  <a:pt x="4445" y="1393508"/>
                </a:lnTo>
                <a:lnTo>
                  <a:pt x="97790" y="1106488"/>
                </a:lnTo>
                <a:lnTo>
                  <a:pt x="99377" y="1102043"/>
                </a:lnTo>
                <a:lnTo>
                  <a:pt x="101282" y="1097915"/>
                </a:lnTo>
                <a:lnTo>
                  <a:pt x="103187" y="1093788"/>
                </a:lnTo>
                <a:lnTo>
                  <a:pt x="105410" y="1089978"/>
                </a:lnTo>
                <a:lnTo>
                  <a:pt x="109855" y="1082358"/>
                </a:lnTo>
                <a:lnTo>
                  <a:pt x="115570" y="1075690"/>
                </a:lnTo>
                <a:lnTo>
                  <a:pt x="121602" y="1069340"/>
                </a:lnTo>
                <a:lnTo>
                  <a:pt x="127952" y="1063625"/>
                </a:lnTo>
                <a:lnTo>
                  <a:pt x="134620" y="1058863"/>
                </a:lnTo>
                <a:lnTo>
                  <a:pt x="142240" y="1054735"/>
                </a:lnTo>
                <a:lnTo>
                  <a:pt x="150177" y="1051243"/>
                </a:lnTo>
                <a:lnTo>
                  <a:pt x="158115" y="1048068"/>
                </a:lnTo>
                <a:lnTo>
                  <a:pt x="166688" y="1046480"/>
                </a:lnTo>
                <a:lnTo>
                  <a:pt x="174942" y="1045210"/>
                </a:lnTo>
                <a:lnTo>
                  <a:pt x="183515" y="1044893"/>
                </a:lnTo>
                <a:lnTo>
                  <a:pt x="192722" y="1045528"/>
                </a:lnTo>
                <a:lnTo>
                  <a:pt x="196850" y="1046480"/>
                </a:lnTo>
                <a:lnTo>
                  <a:pt x="201295" y="1047115"/>
                </a:lnTo>
                <a:lnTo>
                  <a:pt x="205740" y="1048068"/>
                </a:lnTo>
                <a:lnTo>
                  <a:pt x="209868" y="1049338"/>
                </a:lnTo>
                <a:lnTo>
                  <a:pt x="494665" y="1141413"/>
                </a:lnTo>
                <a:lnTo>
                  <a:pt x="507682" y="1118235"/>
                </a:lnTo>
                <a:lnTo>
                  <a:pt x="520382" y="1095375"/>
                </a:lnTo>
                <a:lnTo>
                  <a:pt x="534035" y="1072198"/>
                </a:lnTo>
                <a:lnTo>
                  <a:pt x="547370" y="1049655"/>
                </a:lnTo>
                <a:lnTo>
                  <a:pt x="561658" y="1027113"/>
                </a:lnTo>
                <a:lnTo>
                  <a:pt x="576580" y="1005205"/>
                </a:lnTo>
                <a:lnTo>
                  <a:pt x="591185" y="983615"/>
                </a:lnTo>
                <a:lnTo>
                  <a:pt x="606425" y="961707"/>
                </a:lnTo>
                <a:lnTo>
                  <a:pt x="622300" y="940752"/>
                </a:lnTo>
                <a:lnTo>
                  <a:pt x="638492" y="919797"/>
                </a:lnTo>
                <a:lnTo>
                  <a:pt x="655002" y="899160"/>
                </a:lnTo>
                <a:lnTo>
                  <a:pt x="671512" y="878840"/>
                </a:lnTo>
                <a:lnTo>
                  <a:pt x="688975" y="858837"/>
                </a:lnTo>
                <a:lnTo>
                  <a:pt x="706755" y="839470"/>
                </a:lnTo>
                <a:lnTo>
                  <a:pt x="724218" y="819785"/>
                </a:lnTo>
                <a:lnTo>
                  <a:pt x="742632" y="801052"/>
                </a:lnTo>
                <a:lnTo>
                  <a:pt x="566420" y="558800"/>
                </a:lnTo>
                <a:lnTo>
                  <a:pt x="563562" y="554990"/>
                </a:lnTo>
                <a:lnTo>
                  <a:pt x="561340" y="551180"/>
                </a:lnTo>
                <a:lnTo>
                  <a:pt x="559118" y="547370"/>
                </a:lnTo>
                <a:lnTo>
                  <a:pt x="557212" y="543242"/>
                </a:lnTo>
                <a:lnTo>
                  <a:pt x="554355" y="534987"/>
                </a:lnTo>
                <a:lnTo>
                  <a:pt x="551498" y="526732"/>
                </a:lnTo>
                <a:lnTo>
                  <a:pt x="550228" y="518160"/>
                </a:lnTo>
                <a:lnTo>
                  <a:pt x="549592" y="509270"/>
                </a:lnTo>
                <a:lnTo>
                  <a:pt x="549592" y="500697"/>
                </a:lnTo>
                <a:lnTo>
                  <a:pt x="550862" y="492442"/>
                </a:lnTo>
                <a:lnTo>
                  <a:pt x="552450" y="483870"/>
                </a:lnTo>
                <a:lnTo>
                  <a:pt x="554990" y="475932"/>
                </a:lnTo>
                <a:lnTo>
                  <a:pt x="558482" y="467677"/>
                </a:lnTo>
                <a:lnTo>
                  <a:pt x="562610" y="460057"/>
                </a:lnTo>
                <a:lnTo>
                  <a:pt x="567372" y="453072"/>
                </a:lnTo>
                <a:lnTo>
                  <a:pt x="573088" y="446087"/>
                </a:lnTo>
                <a:lnTo>
                  <a:pt x="575945" y="442912"/>
                </a:lnTo>
                <a:lnTo>
                  <a:pt x="579438" y="439737"/>
                </a:lnTo>
                <a:lnTo>
                  <a:pt x="582930" y="436880"/>
                </a:lnTo>
                <a:lnTo>
                  <a:pt x="586105" y="434022"/>
                </a:lnTo>
                <a:lnTo>
                  <a:pt x="830898" y="256857"/>
                </a:lnTo>
                <a:lnTo>
                  <a:pt x="834708" y="254317"/>
                </a:lnTo>
                <a:lnTo>
                  <a:pt x="838200" y="251777"/>
                </a:lnTo>
                <a:lnTo>
                  <a:pt x="842328" y="249872"/>
                </a:lnTo>
                <a:lnTo>
                  <a:pt x="846138" y="247967"/>
                </a:lnTo>
                <a:lnTo>
                  <a:pt x="854392" y="244475"/>
                </a:lnTo>
                <a:lnTo>
                  <a:pt x="862648" y="242252"/>
                </a:lnTo>
                <a:lnTo>
                  <a:pt x="871538" y="240665"/>
                </a:lnTo>
                <a:lnTo>
                  <a:pt x="880110" y="240030"/>
                </a:lnTo>
                <a:lnTo>
                  <a:pt x="888365" y="240030"/>
                </a:lnTo>
                <a:lnTo>
                  <a:pt x="896938" y="240665"/>
                </a:lnTo>
                <a:lnTo>
                  <a:pt x="905192" y="242570"/>
                </a:lnTo>
                <a:lnTo>
                  <a:pt x="913448" y="245110"/>
                </a:lnTo>
                <a:lnTo>
                  <a:pt x="921385" y="248602"/>
                </a:lnTo>
                <a:lnTo>
                  <a:pt x="929005" y="252412"/>
                </a:lnTo>
                <a:lnTo>
                  <a:pt x="935990" y="257175"/>
                </a:lnTo>
                <a:lnTo>
                  <a:pt x="942975" y="262890"/>
                </a:lnTo>
                <a:lnTo>
                  <a:pt x="946150" y="266065"/>
                </a:lnTo>
                <a:lnTo>
                  <a:pt x="949325" y="269240"/>
                </a:lnTo>
                <a:lnTo>
                  <a:pt x="952182" y="272732"/>
                </a:lnTo>
                <a:lnTo>
                  <a:pt x="955040" y="276542"/>
                </a:lnTo>
                <a:lnTo>
                  <a:pt x="1130618" y="518477"/>
                </a:lnTo>
                <a:lnTo>
                  <a:pt x="1154430" y="507047"/>
                </a:lnTo>
                <a:lnTo>
                  <a:pt x="1177925" y="496252"/>
                </a:lnTo>
                <a:lnTo>
                  <a:pt x="1201738" y="485457"/>
                </a:lnTo>
                <a:lnTo>
                  <a:pt x="1225868" y="475615"/>
                </a:lnTo>
                <a:lnTo>
                  <a:pt x="1250315" y="465772"/>
                </a:lnTo>
                <a:lnTo>
                  <a:pt x="1274762" y="456247"/>
                </a:lnTo>
                <a:lnTo>
                  <a:pt x="1299528" y="447675"/>
                </a:lnTo>
                <a:lnTo>
                  <a:pt x="1324928" y="439102"/>
                </a:lnTo>
                <a:lnTo>
                  <a:pt x="1350010" y="431165"/>
                </a:lnTo>
                <a:lnTo>
                  <a:pt x="1375092" y="423545"/>
                </a:lnTo>
                <a:lnTo>
                  <a:pt x="1400810" y="416877"/>
                </a:lnTo>
                <a:lnTo>
                  <a:pt x="1426845" y="410210"/>
                </a:lnTo>
                <a:lnTo>
                  <a:pt x="1452245" y="404177"/>
                </a:lnTo>
                <a:lnTo>
                  <a:pt x="1478598" y="398462"/>
                </a:lnTo>
                <a:lnTo>
                  <a:pt x="1504950" y="393065"/>
                </a:lnTo>
                <a:lnTo>
                  <a:pt x="1531302" y="388620"/>
                </a:lnTo>
                <a:lnTo>
                  <a:pt x="1531302" y="89217"/>
                </a:lnTo>
                <a:lnTo>
                  <a:pt x="1531302" y="84455"/>
                </a:lnTo>
                <a:lnTo>
                  <a:pt x="1531620" y="80010"/>
                </a:lnTo>
                <a:lnTo>
                  <a:pt x="1532572" y="75565"/>
                </a:lnTo>
                <a:lnTo>
                  <a:pt x="1533208" y="71120"/>
                </a:lnTo>
                <a:lnTo>
                  <a:pt x="1535430" y="62865"/>
                </a:lnTo>
                <a:lnTo>
                  <a:pt x="1538605" y="54610"/>
                </a:lnTo>
                <a:lnTo>
                  <a:pt x="1542415" y="46672"/>
                </a:lnTo>
                <a:lnTo>
                  <a:pt x="1546860" y="39370"/>
                </a:lnTo>
                <a:lnTo>
                  <a:pt x="1551622" y="32385"/>
                </a:lnTo>
                <a:lnTo>
                  <a:pt x="1557655" y="26352"/>
                </a:lnTo>
                <a:lnTo>
                  <a:pt x="1563688" y="20320"/>
                </a:lnTo>
                <a:lnTo>
                  <a:pt x="1570990" y="15240"/>
                </a:lnTo>
                <a:lnTo>
                  <a:pt x="1577975" y="10795"/>
                </a:lnTo>
                <a:lnTo>
                  <a:pt x="1585912" y="6985"/>
                </a:lnTo>
                <a:lnTo>
                  <a:pt x="1594168" y="4127"/>
                </a:lnTo>
                <a:lnTo>
                  <a:pt x="1602422" y="1905"/>
                </a:lnTo>
                <a:lnTo>
                  <a:pt x="1607185" y="952"/>
                </a:lnTo>
                <a:lnTo>
                  <a:pt x="1611630" y="317"/>
                </a:lnTo>
                <a:lnTo>
                  <a:pt x="1615758" y="0"/>
                </a:lnTo>
                <a:close/>
              </a:path>
            </a:pathLst>
          </a:custGeom>
          <a:solidFill>
            <a:schemeClr val="bg1"/>
          </a:solidFill>
          <a:ln>
            <a:noFill/>
          </a:ln>
          <a:effectLst>
            <a:outerShdw blurRad="177800" dist="114300" dir="8100000" algn="tr"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fontAlgn="auto">
              <a:defRPr/>
            </a:pPr>
            <a:endParaRPr lang="zh-CN" altLang="en-US" noProof="1">
              <a:solidFill>
                <a:srgbClr val="FFFFFF"/>
              </a:solidFill>
            </a:endParaRPr>
          </a:p>
        </p:txBody>
      </p:sp>
      <p:sp>
        <p:nvSpPr>
          <p:cNvPr id="13" name="KSO_Shape"/>
          <p:cNvSpPr/>
          <p:nvPr/>
        </p:nvSpPr>
        <p:spPr bwMode="auto">
          <a:xfrm>
            <a:off x="4137025" y="1979613"/>
            <a:ext cx="1319213" cy="1316037"/>
          </a:xfrm>
          <a:custGeom>
            <a:avLst/>
            <a:gdLst>
              <a:gd name="T0" fmla="*/ 2147483646 w 5440"/>
              <a:gd name="T1" fmla="*/ 2147483646 h 5267"/>
              <a:gd name="T2" fmla="*/ 2147483646 w 5440"/>
              <a:gd name="T3" fmla="*/ 2147483646 h 5267"/>
              <a:gd name="T4" fmla="*/ 2147483646 w 5440"/>
              <a:gd name="T5" fmla="*/ 2147483646 h 5267"/>
              <a:gd name="T6" fmla="*/ 2147483646 w 5440"/>
              <a:gd name="T7" fmla="*/ 2147483646 h 5267"/>
              <a:gd name="T8" fmla="*/ 2147483646 w 5440"/>
              <a:gd name="T9" fmla="*/ 2147483646 h 5267"/>
              <a:gd name="T10" fmla="*/ 2147483646 w 5440"/>
              <a:gd name="T11" fmla="*/ 2147483646 h 5267"/>
              <a:gd name="T12" fmla="*/ 2147483646 w 5440"/>
              <a:gd name="T13" fmla="*/ 2147483646 h 5267"/>
              <a:gd name="T14" fmla="*/ 2147483646 w 5440"/>
              <a:gd name="T15" fmla="*/ 2147483646 h 5267"/>
              <a:gd name="T16" fmla="*/ 2147483646 w 5440"/>
              <a:gd name="T17" fmla="*/ 2147483646 h 5267"/>
              <a:gd name="T18" fmla="*/ 2147483646 w 5440"/>
              <a:gd name="T19" fmla="*/ 2147483646 h 5267"/>
              <a:gd name="T20" fmla="*/ 2147483646 w 5440"/>
              <a:gd name="T21" fmla="*/ 2147483646 h 5267"/>
              <a:gd name="T22" fmla="*/ 2147483646 w 5440"/>
              <a:gd name="T23" fmla="*/ 2147483646 h 5267"/>
              <a:gd name="T24" fmla="*/ 2147483646 w 5440"/>
              <a:gd name="T25" fmla="*/ 2147483646 h 5267"/>
              <a:gd name="T26" fmla="*/ 2147483646 w 5440"/>
              <a:gd name="T27" fmla="*/ 2147483646 h 5267"/>
              <a:gd name="T28" fmla="*/ 2147483646 w 5440"/>
              <a:gd name="T29" fmla="*/ 2147483646 h 5267"/>
              <a:gd name="T30" fmla="*/ 429445831 w 5440"/>
              <a:gd name="T31" fmla="*/ 2147483646 h 5267"/>
              <a:gd name="T32" fmla="*/ 85840210 w 5440"/>
              <a:gd name="T33" fmla="*/ 2147483646 h 5267"/>
              <a:gd name="T34" fmla="*/ 1545979988 w 5440"/>
              <a:gd name="T35" fmla="*/ 2147483646 h 5267"/>
              <a:gd name="T36" fmla="*/ 2147483646 w 5440"/>
              <a:gd name="T37" fmla="*/ 2147483646 h 5267"/>
              <a:gd name="T38" fmla="*/ 2147483646 w 5440"/>
              <a:gd name="T39" fmla="*/ 2147483646 h 5267"/>
              <a:gd name="T40" fmla="*/ 2147483646 w 5440"/>
              <a:gd name="T41" fmla="*/ 2147483646 h 5267"/>
              <a:gd name="T42" fmla="*/ 2147483646 w 5440"/>
              <a:gd name="T43" fmla="*/ 2147483646 h 5267"/>
              <a:gd name="T44" fmla="*/ 2147483646 w 5440"/>
              <a:gd name="T45" fmla="*/ 2147483646 h 5267"/>
              <a:gd name="T46" fmla="*/ 2147483646 w 5440"/>
              <a:gd name="T47" fmla="*/ 2147483646 h 5267"/>
              <a:gd name="T48" fmla="*/ 2147483646 w 5440"/>
              <a:gd name="T49" fmla="*/ 2147483646 h 5267"/>
              <a:gd name="T50" fmla="*/ 2147483646 w 5440"/>
              <a:gd name="T51" fmla="*/ 2147483646 h 5267"/>
              <a:gd name="T52" fmla="*/ 2147483646 w 5440"/>
              <a:gd name="T53" fmla="*/ 2147483646 h 5267"/>
              <a:gd name="T54" fmla="*/ 2147483646 w 5440"/>
              <a:gd name="T55" fmla="*/ 2147483646 h 5267"/>
              <a:gd name="T56" fmla="*/ 2147483646 w 5440"/>
              <a:gd name="T57" fmla="*/ 2147483646 h 5267"/>
              <a:gd name="T58" fmla="*/ 2147483646 w 5440"/>
              <a:gd name="T59" fmla="*/ 2147483646 h 5267"/>
              <a:gd name="T60" fmla="*/ 2147483646 w 5440"/>
              <a:gd name="T61" fmla="*/ 2147483646 h 5267"/>
              <a:gd name="T62" fmla="*/ 2147483646 w 5440"/>
              <a:gd name="T63" fmla="*/ 2147483646 h 5267"/>
              <a:gd name="T64" fmla="*/ 2147483646 w 5440"/>
              <a:gd name="T65" fmla="*/ 2147483646 h 5267"/>
              <a:gd name="T66" fmla="*/ 2147483646 w 5440"/>
              <a:gd name="T67" fmla="*/ 2147483646 h 5267"/>
              <a:gd name="T68" fmla="*/ 2147483646 w 5440"/>
              <a:gd name="T69" fmla="*/ 2147483646 h 5267"/>
              <a:gd name="T70" fmla="*/ 2147483646 w 5440"/>
              <a:gd name="T71" fmla="*/ 2147483646 h 5267"/>
              <a:gd name="T72" fmla="*/ 2147483646 w 5440"/>
              <a:gd name="T73" fmla="*/ 2147483646 h 5267"/>
              <a:gd name="T74" fmla="*/ 2147483646 w 5440"/>
              <a:gd name="T75" fmla="*/ 2147483646 h 5267"/>
              <a:gd name="T76" fmla="*/ 2147483646 w 5440"/>
              <a:gd name="T77" fmla="*/ 2147483646 h 5267"/>
              <a:gd name="T78" fmla="*/ 2147483646 w 5440"/>
              <a:gd name="T79" fmla="*/ 2147483646 h 5267"/>
              <a:gd name="T80" fmla="*/ 2147483646 w 5440"/>
              <a:gd name="T81" fmla="*/ 2147483646 h 5267"/>
              <a:gd name="T82" fmla="*/ 2147483646 w 5440"/>
              <a:gd name="T83" fmla="*/ 2147483646 h 5267"/>
              <a:gd name="T84" fmla="*/ 2147483646 w 5440"/>
              <a:gd name="T85" fmla="*/ 2147483646 h 5267"/>
              <a:gd name="T86" fmla="*/ 2147483646 w 5440"/>
              <a:gd name="T87" fmla="*/ 2147483646 h 5267"/>
              <a:gd name="T88" fmla="*/ 2147483646 w 5440"/>
              <a:gd name="T89" fmla="*/ 2147483646 h 5267"/>
              <a:gd name="T90" fmla="*/ 2147483646 w 5440"/>
              <a:gd name="T91" fmla="*/ 2147483646 h 5267"/>
              <a:gd name="T92" fmla="*/ 2147483646 w 5440"/>
              <a:gd name="T93" fmla="*/ 2147483646 h 5267"/>
              <a:gd name="T94" fmla="*/ 2147483646 w 5440"/>
              <a:gd name="T95" fmla="*/ 2147483646 h 5267"/>
              <a:gd name="T96" fmla="*/ 2147483646 w 5440"/>
              <a:gd name="T97" fmla="*/ 2147483646 h 5267"/>
              <a:gd name="T98" fmla="*/ 2147483646 w 5440"/>
              <a:gd name="T99" fmla="*/ 2147483646 h 5267"/>
              <a:gd name="T100" fmla="*/ 2147483646 w 5440"/>
              <a:gd name="T101" fmla="*/ 2147483646 h 5267"/>
              <a:gd name="T102" fmla="*/ 2147483646 w 5440"/>
              <a:gd name="T103" fmla="*/ 2147483646 h 5267"/>
              <a:gd name="T104" fmla="*/ 2147483646 w 5440"/>
              <a:gd name="T105" fmla="*/ 2147483646 h 5267"/>
              <a:gd name="T106" fmla="*/ 2147483646 w 5440"/>
              <a:gd name="T107" fmla="*/ 2147483646 h 5267"/>
              <a:gd name="T108" fmla="*/ 2147483646 w 5440"/>
              <a:gd name="T109" fmla="*/ 2147483646 h 5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440" h="5267">
                <a:moveTo>
                  <a:pt x="1521" y="2392"/>
                </a:moveTo>
                <a:lnTo>
                  <a:pt x="1521" y="2392"/>
                </a:lnTo>
                <a:lnTo>
                  <a:pt x="1525" y="2395"/>
                </a:lnTo>
                <a:lnTo>
                  <a:pt x="2073" y="2944"/>
                </a:lnTo>
                <a:lnTo>
                  <a:pt x="2265" y="2753"/>
                </a:lnTo>
                <a:lnTo>
                  <a:pt x="2058" y="2546"/>
                </a:lnTo>
                <a:lnTo>
                  <a:pt x="1964" y="2452"/>
                </a:lnTo>
                <a:lnTo>
                  <a:pt x="2443" y="1974"/>
                </a:lnTo>
                <a:lnTo>
                  <a:pt x="2506" y="1981"/>
                </a:lnTo>
                <a:lnTo>
                  <a:pt x="2531" y="1984"/>
                </a:lnTo>
                <a:lnTo>
                  <a:pt x="2554" y="1985"/>
                </a:lnTo>
                <a:lnTo>
                  <a:pt x="2579" y="1984"/>
                </a:lnTo>
                <a:lnTo>
                  <a:pt x="2603" y="1981"/>
                </a:lnTo>
                <a:lnTo>
                  <a:pt x="2628" y="1978"/>
                </a:lnTo>
                <a:lnTo>
                  <a:pt x="2651" y="1973"/>
                </a:lnTo>
                <a:lnTo>
                  <a:pt x="2300" y="1621"/>
                </a:lnTo>
                <a:lnTo>
                  <a:pt x="2288" y="1611"/>
                </a:lnTo>
                <a:lnTo>
                  <a:pt x="2277" y="1601"/>
                </a:lnTo>
                <a:lnTo>
                  <a:pt x="2287" y="1564"/>
                </a:lnTo>
                <a:lnTo>
                  <a:pt x="2295" y="1528"/>
                </a:lnTo>
                <a:lnTo>
                  <a:pt x="2302" y="1490"/>
                </a:lnTo>
                <a:lnTo>
                  <a:pt x="2308" y="1454"/>
                </a:lnTo>
                <a:lnTo>
                  <a:pt x="2313" y="1416"/>
                </a:lnTo>
                <a:lnTo>
                  <a:pt x="2316" y="1379"/>
                </a:lnTo>
                <a:lnTo>
                  <a:pt x="2318" y="1340"/>
                </a:lnTo>
                <a:lnTo>
                  <a:pt x="2320" y="1303"/>
                </a:lnTo>
                <a:lnTo>
                  <a:pt x="2320" y="1265"/>
                </a:lnTo>
                <a:lnTo>
                  <a:pt x="2318" y="1227"/>
                </a:lnTo>
                <a:lnTo>
                  <a:pt x="2316" y="1190"/>
                </a:lnTo>
                <a:lnTo>
                  <a:pt x="2311" y="1152"/>
                </a:lnTo>
                <a:lnTo>
                  <a:pt x="2307" y="1115"/>
                </a:lnTo>
                <a:lnTo>
                  <a:pt x="2301" y="1077"/>
                </a:lnTo>
                <a:lnTo>
                  <a:pt x="2293" y="1041"/>
                </a:lnTo>
                <a:lnTo>
                  <a:pt x="2284" y="1004"/>
                </a:lnTo>
                <a:lnTo>
                  <a:pt x="2275" y="967"/>
                </a:lnTo>
                <a:lnTo>
                  <a:pt x="2263" y="931"/>
                </a:lnTo>
                <a:lnTo>
                  <a:pt x="2252" y="895"/>
                </a:lnTo>
                <a:lnTo>
                  <a:pt x="2238" y="859"/>
                </a:lnTo>
                <a:lnTo>
                  <a:pt x="2222" y="824"/>
                </a:lnTo>
                <a:lnTo>
                  <a:pt x="2207" y="789"/>
                </a:lnTo>
                <a:lnTo>
                  <a:pt x="2190" y="754"/>
                </a:lnTo>
                <a:lnTo>
                  <a:pt x="2171" y="720"/>
                </a:lnTo>
                <a:lnTo>
                  <a:pt x="2152" y="687"/>
                </a:lnTo>
                <a:lnTo>
                  <a:pt x="2131" y="654"/>
                </a:lnTo>
                <a:lnTo>
                  <a:pt x="2109" y="621"/>
                </a:lnTo>
                <a:lnTo>
                  <a:pt x="2085" y="590"/>
                </a:lnTo>
                <a:lnTo>
                  <a:pt x="2061" y="558"/>
                </a:lnTo>
                <a:lnTo>
                  <a:pt x="2035" y="528"/>
                </a:lnTo>
                <a:lnTo>
                  <a:pt x="2008" y="498"/>
                </a:lnTo>
                <a:lnTo>
                  <a:pt x="1980" y="469"/>
                </a:lnTo>
                <a:lnTo>
                  <a:pt x="1952" y="441"/>
                </a:lnTo>
                <a:lnTo>
                  <a:pt x="1922" y="414"/>
                </a:lnTo>
                <a:lnTo>
                  <a:pt x="1892" y="389"/>
                </a:lnTo>
                <a:lnTo>
                  <a:pt x="1860" y="365"/>
                </a:lnTo>
                <a:lnTo>
                  <a:pt x="1828" y="341"/>
                </a:lnTo>
                <a:lnTo>
                  <a:pt x="1797" y="319"/>
                </a:lnTo>
                <a:lnTo>
                  <a:pt x="1764" y="299"/>
                </a:lnTo>
                <a:lnTo>
                  <a:pt x="1731" y="279"/>
                </a:lnTo>
                <a:lnTo>
                  <a:pt x="1697" y="260"/>
                </a:lnTo>
                <a:lnTo>
                  <a:pt x="1663" y="244"/>
                </a:lnTo>
                <a:lnTo>
                  <a:pt x="1628" y="228"/>
                </a:lnTo>
                <a:lnTo>
                  <a:pt x="1593" y="212"/>
                </a:lnTo>
                <a:lnTo>
                  <a:pt x="1558" y="199"/>
                </a:lnTo>
                <a:lnTo>
                  <a:pt x="1523" y="187"/>
                </a:lnTo>
                <a:lnTo>
                  <a:pt x="1486" y="176"/>
                </a:lnTo>
                <a:lnTo>
                  <a:pt x="1450" y="165"/>
                </a:lnTo>
                <a:lnTo>
                  <a:pt x="1414" y="157"/>
                </a:lnTo>
                <a:lnTo>
                  <a:pt x="1376" y="150"/>
                </a:lnTo>
                <a:lnTo>
                  <a:pt x="1340" y="143"/>
                </a:lnTo>
                <a:lnTo>
                  <a:pt x="1302" y="139"/>
                </a:lnTo>
                <a:lnTo>
                  <a:pt x="1265" y="134"/>
                </a:lnTo>
                <a:lnTo>
                  <a:pt x="1228" y="131"/>
                </a:lnTo>
                <a:lnTo>
                  <a:pt x="1191" y="130"/>
                </a:lnTo>
                <a:lnTo>
                  <a:pt x="1153" y="129"/>
                </a:lnTo>
                <a:lnTo>
                  <a:pt x="1116" y="130"/>
                </a:lnTo>
                <a:lnTo>
                  <a:pt x="1078" y="133"/>
                </a:lnTo>
                <a:lnTo>
                  <a:pt x="1041" y="136"/>
                </a:lnTo>
                <a:lnTo>
                  <a:pt x="1003" y="140"/>
                </a:lnTo>
                <a:lnTo>
                  <a:pt x="967" y="146"/>
                </a:lnTo>
                <a:lnTo>
                  <a:pt x="929" y="153"/>
                </a:lnTo>
                <a:lnTo>
                  <a:pt x="893" y="161"/>
                </a:lnTo>
                <a:lnTo>
                  <a:pt x="857" y="170"/>
                </a:lnTo>
                <a:lnTo>
                  <a:pt x="1514" y="827"/>
                </a:lnTo>
                <a:lnTo>
                  <a:pt x="1341" y="1470"/>
                </a:lnTo>
                <a:lnTo>
                  <a:pt x="697" y="1642"/>
                </a:lnTo>
                <a:lnTo>
                  <a:pt x="41" y="986"/>
                </a:lnTo>
                <a:lnTo>
                  <a:pt x="31" y="1022"/>
                </a:lnTo>
                <a:lnTo>
                  <a:pt x="23" y="1059"/>
                </a:lnTo>
                <a:lnTo>
                  <a:pt x="16" y="1096"/>
                </a:lnTo>
                <a:lnTo>
                  <a:pt x="10" y="1133"/>
                </a:lnTo>
                <a:lnTo>
                  <a:pt x="7" y="1170"/>
                </a:lnTo>
                <a:lnTo>
                  <a:pt x="3" y="1208"/>
                </a:lnTo>
                <a:lnTo>
                  <a:pt x="1" y="1245"/>
                </a:lnTo>
                <a:lnTo>
                  <a:pt x="0" y="1283"/>
                </a:lnTo>
                <a:lnTo>
                  <a:pt x="1" y="1320"/>
                </a:lnTo>
                <a:lnTo>
                  <a:pt x="2" y="1358"/>
                </a:lnTo>
                <a:lnTo>
                  <a:pt x="4" y="1394"/>
                </a:lnTo>
                <a:lnTo>
                  <a:pt x="9" y="1431"/>
                </a:lnTo>
                <a:lnTo>
                  <a:pt x="14" y="1469"/>
                </a:lnTo>
                <a:lnTo>
                  <a:pt x="21" y="1505"/>
                </a:lnTo>
                <a:lnTo>
                  <a:pt x="28" y="1543"/>
                </a:lnTo>
                <a:lnTo>
                  <a:pt x="36" y="1579"/>
                </a:lnTo>
                <a:lnTo>
                  <a:pt x="47" y="1615"/>
                </a:lnTo>
                <a:lnTo>
                  <a:pt x="57" y="1652"/>
                </a:lnTo>
                <a:lnTo>
                  <a:pt x="70" y="1687"/>
                </a:lnTo>
                <a:lnTo>
                  <a:pt x="84" y="1722"/>
                </a:lnTo>
                <a:lnTo>
                  <a:pt x="98" y="1757"/>
                </a:lnTo>
                <a:lnTo>
                  <a:pt x="115" y="1793"/>
                </a:lnTo>
                <a:lnTo>
                  <a:pt x="131" y="1826"/>
                </a:lnTo>
                <a:lnTo>
                  <a:pt x="150" y="1860"/>
                </a:lnTo>
                <a:lnTo>
                  <a:pt x="170" y="1893"/>
                </a:lnTo>
                <a:lnTo>
                  <a:pt x="190" y="1926"/>
                </a:lnTo>
                <a:lnTo>
                  <a:pt x="212" y="1958"/>
                </a:lnTo>
                <a:lnTo>
                  <a:pt x="235" y="1989"/>
                </a:lnTo>
                <a:lnTo>
                  <a:pt x="260" y="2021"/>
                </a:lnTo>
                <a:lnTo>
                  <a:pt x="285" y="2052"/>
                </a:lnTo>
                <a:lnTo>
                  <a:pt x="312" y="2081"/>
                </a:lnTo>
                <a:lnTo>
                  <a:pt x="340" y="2109"/>
                </a:lnTo>
                <a:lnTo>
                  <a:pt x="370" y="2138"/>
                </a:lnTo>
                <a:lnTo>
                  <a:pt x="401" y="2166"/>
                </a:lnTo>
                <a:lnTo>
                  <a:pt x="434" y="2193"/>
                </a:lnTo>
                <a:lnTo>
                  <a:pt x="466" y="2219"/>
                </a:lnTo>
                <a:lnTo>
                  <a:pt x="499" y="2243"/>
                </a:lnTo>
                <a:lnTo>
                  <a:pt x="533" y="2266"/>
                </a:lnTo>
                <a:lnTo>
                  <a:pt x="567" y="2287"/>
                </a:lnTo>
                <a:lnTo>
                  <a:pt x="602" y="2307"/>
                </a:lnTo>
                <a:lnTo>
                  <a:pt x="639" y="2326"/>
                </a:lnTo>
                <a:lnTo>
                  <a:pt x="675" y="2343"/>
                </a:lnTo>
                <a:lnTo>
                  <a:pt x="711" y="2359"/>
                </a:lnTo>
                <a:lnTo>
                  <a:pt x="748" y="2374"/>
                </a:lnTo>
                <a:lnTo>
                  <a:pt x="785" y="2387"/>
                </a:lnTo>
                <a:lnTo>
                  <a:pt x="823" y="2400"/>
                </a:lnTo>
                <a:lnTo>
                  <a:pt x="861" y="2410"/>
                </a:lnTo>
                <a:lnTo>
                  <a:pt x="900" y="2420"/>
                </a:lnTo>
                <a:lnTo>
                  <a:pt x="939" y="2428"/>
                </a:lnTo>
                <a:lnTo>
                  <a:pt x="977" y="2435"/>
                </a:lnTo>
                <a:lnTo>
                  <a:pt x="1016" y="2441"/>
                </a:lnTo>
                <a:lnTo>
                  <a:pt x="1055" y="2444"/>
                </a:lnTo>
                <a:lnTo>
                  <a:pt x="1095" y="2448"/>
                </a:lnTo>
                <a:lnTo>
                  <a:pt x="1133" y="2449"/>
                </a:lnTo>
                <a:lnTo>
                  <a:pt x="1173" y="2449"/>
                </a:lnTo>
                <a:lnTo>
                  <a:pt x="1212" y="2448"/>
                </a:lnTo>
                <a:lnTo>
                  <a:pt x="1252" y="2445"/>
                </a:lnTo>
                <a:lnTo>
                  <a:pt x="1290" y="2442"/>
                </a:lnTo>
                <a:lnTo>
                  <a:pt x="1329" y="2437"/>
                </a:lnTo>
                <a:lnTo>
                  <a:pt x="1368" y="2430"/>
                </a:lnTo>
                <a:lnTo>
                  <a:pt x="1406" y="2422"/>
                </a:lnTo>
                <a:lnTo>
                  <a:pt x="1445" y="2414"/>
                </a:lnTo>
                <a:lnTo>
                  <a:pt x="1484" y="2403"/>
                </a:lnTo>
                <a:lnTo>
                  <a:pt x="1521" y="2392"/>
                </a:lnTo>
                <a:close/>
                <a:moveTo>
                  <a:pt x="3463" y="2785"/>
                </a:moveTo>
                <a:lnTo>
                  <a:pt x="3463" y="2785"/>
                </a:lnTo>
                <a:lnTo>
                  <a:pt x="3459" y="2803"/>
                </a:lnTo>
                <a:lnTo>
                  <a:pt x="3457" y="2821"/>
                </a:lnTo>
                <a:lnTo>
                  <a:pt x="3454" y="2838"/>
                </a:lnTo>
                <a:lnTo>
                  <a:pt x="3453" y="2857"/>
                </a:lnTo>
                <a:lnTo>
                  <a:pt x="3452" y="2876"/>
                </a:lnTo>
                <a:lnTo>
                  <a:pt x="3452" y="2893"/>
                </a:lnTo>
                <a:lnTo>
                  <a:pt x="3453" y="2912"/>
                </a:lnTo>
                <a:lnTo>
                  <a:pt x="3454" y="2931"/>
                </a:lnTo>
                <a:lnTo>
                  <a:pt x="3461" y="2994"/>
                </a:lnTo>
                <a:lnTo>
                  <a:pt x="3417" y="3039"/>
                </a:lnTo>
                <a:lnTo>
                  <a:pt x="3077" y="3379"/>
                </a:lnTo>
                <a:lnTo>
                  <a:pt x="2984" y="3472"/>
                </a:lnTo>
                <a:lnTo>
                  <a:pt x="2684" y="3172"/>
                </a:lnTo>
                <a:lnTo>
                  <a:pt x="2493" y="3363"/>
                </a:lnTo>
                <a:lnTo>
                  <a:pt x="4228" y="5098"/>
                </a:lnTo>
                <a:lnTo>
                  <a:pt x="4248" y="5117"/>
                </a:lnTo>
                <a:lnTo>
                  <a:pt x="4269" y="5136"/>
                </a:lnTo>
                <a:lnTo>
                  <a:pt x="4291" y="5152"/>
                </a:lnTo>
                <a:lnTo>
                  <a:pt x="4314" y="5168"/>
                </a:lnTo>
                <a:lnTo>
                  <a:pt x="4336" y="5183"/>
                </a:lnTo>
                <a:lnTo>
                  <a:pt x="4361" y="5195"/>
                </a:lnTo>
                <a:lnTo>
                  <a:pt x="4384" y="5207"/>
                </a:lnTo>
                <a:lnTo>
                  <a:pt x="4409" y="5218"/>
                </a:lnTo>
                <a:lnTo>
                  <a:pt x="4433" y="5227"/>
                </a:lnTo>
                <a:lnTo>
                  <a:pt x="4459" y="5235"/>
                </a:lnTo>
                <a:lnTo>
                  <a:pt x="4485" y="5242"/>
                </a:lnTo>
                <a:lnTo>
                  <a:pt x="4511" y="5248"/>
                </a:lnTo>
                <a:lnTo>
                  <a:pt x="4536" y="5253"/>
                </a:lnTo>
                <a:lnTo>
                  <a:pt x="4562" y="5255"/>
                </a:lnTo>
                <a:lnTo>
                  <a:pt x="4588" y="5258"/>
                </a:lnTo>
                <a:lnTo>
                  <a:pt x="4615" y="5259"/>
                </a:lnTo>
                <a:lnTo>
                  <a:pt x="4641" y="5258"/>
                </a:lnTo>
                <a:lnTo>
                  <a:pt x="4668" y="5255"/>
                </a:lnTo>
                <a:lnTo>
                  <a:pt x="4693" y="5253"/>
                </a:lnTo>
                <a:lnTo>
                  <a:pt x="4719" y="5248"/>
                </a:lnTo>
                <a:lnTo>
                  <a:pt x="4745" y="5242"/>
                </a:lnTo>
                <a:lnTo>
                  <a:pt x="4771" y="5235"/>
                </a:lnTo>
                <a:lnTo>
                  <a:pt x="4795" y="5227"/>
                </a:lnTo>
                <a:lnTo>
                  <a:pt x="4821" y="5218"/>
                </a:lnTo>
                <a:lnTo>
                  <a:pt x="4845" y="5207"/>
                </a:lnTo>
                <a:lnTo>
                  <a:pt x="4869" y="5195"/>
                </a:lnTo>
                <a:lnTo>
                  <a:pt x="4893" y="5183"/>
                </a:lnTo>
                <a:lnTo>
                  <a:pt x="4916" y="5168"/>
                </a:lnTo>
                <a:lnTo>
                  <a:pt x="4938" y="5152"/>
                </a:lnTo>
                <a:lnTo>
                  <a:pt x="4961" y="5136"/>
                </a:lnTo>
                <a:lnTo>
                  <a:pt x="4982" y="5117"/>
                </a:lnTo>
                <a:lnTo>
                  <a:pt x="5002" y="5098"/>
                </a:lnTo>
                <a:lnTo>
                  <a:pt x="5022" y="5077"/>
                </a:lnTo>
                <a:lnTo>
                  <a:pt x="5039" y="5056"/>
                </a:lnTo>
                <a:lnTo>
                  <a:pt x="5057" y="5035"/>
                </a:lnTo>
                <a:lnTo>
                  <a:pt x="5072" y="5013"/>
                </a:lnTo>
                <a:lnTo>
                  <a:pt x="5086" y="4989"/>
                </a:lnTo>
                <a:lnTo>
                  <a:pt x="5099" y="4966"/>
                </a:lnTo>
                <a:lnTo>
                  <a:pt x="5112" y="4941"/>
                </a:lnTo>
                <a:lnTo>
                  <a:pt x="5122" y="4916"/>
                </a:lnTo>
                <a:lnTo>
                  <a:pt x="5132" y="4892"/>
                </a:lnTo>
                <a:lnTo>
                  <a:pt x="5140" y="4867"/>
                </a:lnTo>
                <a:lnTo>
                  <a:pt x="5146" y="4841"/>
                </a:lnTo>
                <a:lnTo>
                  <a:pt x="5152" y="4816"/>
                </a:lnTo>
                <a:lnTo>
                  <a:pt x="5156" y="4790"/>
                </a:lnTo>
                <a:lnTo>
                  <a:pt x="5160" y="4763"/>
                </a:lnTo>
                <a:lnTo>
                  <a:pt x="5161" y="4737"/>
                </a:lnTo>
                <a:lnTo>
                  <a:pt x="5162" y="4711"/>
                </a:lnTo>
                <a:lnTo>
                  <a:pt x="5161" y="4684"/>
                </a:lnTo>
                <a:lnTo>
                  <a:pt x="5160" y="4659"/>
                </a:lnTo>
                <a:lnTo>
                  <a:pt x="5156" y="4632"/>
                </a:lnTo>
                <a:lnTo>
                  <a:pt x="5152" y="4606"/>
                </a:lnTo>
                <a:lnTo>
                  <a:pt x="5146" y="4580"/>
                </a:lnTo>
                <a:lnTo>
                  <a:pt x="5140" y="4555"/>
                </a:lnTo>
                <a:lnTo>
                  <a:pt x="5132" y="4530"/>
                </a:lnTo>
                <a:lnTo>
                  <a:pt x="5122" y="4505"/>
                </a:lnTo>
                <a:lnTo>
                  <a:pt x="5112" y="4480"/>
                </a:lnTo>
                <a:lnTo>
                  <a:pt x="5099" y="4456"/>
                </a:lnTo>
                <a:lnTo>
                  <a:pt x="5086" y="4432"/>
                </a:lnTo>
                <a:lnTo>
                  <a:pt x="5072" y="4410"/>
                </a:lnTo>
                <a:lnTo>
                  <a:pt x="5057" y="4387"/>
                </a:lnTo>
                <a:lnTo>
                  <a:pt x="5039" y="4366"/>
                </a:lnTo>
                <a:lnTo>
                  <a:pt x="5022" y="4344"/>
                </a:lnTo>
                <a:lnTo>
                  <a:pt x="5002" y="4323"/>
                </a:lnTo>
                <a:lnTo>
                  <a:pt x="3463" y="2785"/>
                </a:lnTo>
                <a:close/>
                <a:moveTo>
                  <a:pt x="4802" y="4918"/>
                </a:moveTo>
                <a:lnTo>
                  <a:pt x="4527" y="4991"/>
                </a:lnTo>
                <a:lnTo>
                  <a:pt x="4304" y="4769"/>
                </a:lnTo>
                <a:lnTo>
                  <a:pt x="4377" y="4493"/>
                </a:lnTo>
                <a:lnTo>
                  <a:pt x="4652" y="4419"/>
                </a:lnTo>
                <a:lnTo>
                  <a:pt x="4876" y="4643"/>
                </a:lnTo>
                <a:lnTo>
                  <a:pt x="4802" y="4918"/>
                </a:lnTo>
                <a:close/>
                <a:moveTo>
                  <a:pt x="2687" y="2988"/>
                </a:moveTo>
                <a:lnTo>
                  <a:pt x="2985" y="3287"/>
                </a:lnTo>
                <a:lnTo>
                  <a:pt x="3325" y="2947"/>
                </a:lnTo>
                <a:lnTo>
                  <a:pt x="3323" y="2917"/>
                </a:lnTo>
                <a:lnTo>
                  <a:pt x="3322" y="2885"/>
                </a:lnTo>
                <a:lnTo>
                  <a:pt x="3323" y="2853"/>
                </a:lnTo>
                <a:lnTo>
                  <a:pt x="3325" y="2823"/>
                </a:lnTo>
                <a:lnTo>
                  <a:pt x="3330" y="2791"/>
                </a:lnTo>
                <a:lnTo>
                  <a:pt x="3336" y="2761"/>
                </a:lnTo>
                <a:lnTo>
                  <a:pt x="3343" y="2730"/>
                </a:lnTo>
                <a:lnTo>
                  <a:pt x="3352" y="2700"/>
                </a:lnTo>
                <a:lnTo>
                  <a:pt x="3363" y="2670"/>
                </a:lnTo>
                <a:lnTo>
                  <a:pt x="3376" y="2641"/>
                </a:lnTo>
                <a:lnTo>
                  <a:pt x="3391" y="2613"/>
                </a:lnTo>
                <a:lnTo>
                  <a:pt x="3406" y="2585"/>
                </a:lnTo>
                <a:lnTo>
                  <a:pt x="3425" y="2558"/>
                </a:lnTo>
                <a:lnTo>
                  <a:pt x="3444" y="2532"/>
                </a:lnTo>
                <a:lnTo>
                  <a:pt x="3465" y="2506"/>
                </a:lnTo>
                <a:lnTo>
                  <a:pt x="3488" y="2482"/>
                </a:lnTo>
                <a:lnTo>
                  <a:pt x="3513" y="2459"/>
                </a:lnTo>
                <a:lnTo>
                  <a:pt x="3538" y="2438"/>
                </a:lnTo>
                <a:lnTo>
                  <a:pt x="3565" y="2418"/>
                </a:lnTo>
                <a:lnTo>
                  <a:pt x="3592" y="2401"/>
                </a:lnTo>
                <a:lnTo>
                  <a:pt x="3620" y="2384"/>
                </a:lnTo>
                <a:lnTo>
                  <a:pt x="3648" y="2370"/>
                </a:lnTo>
                <a:lnTo>
                  <a:pt x="3677" y="2358"/>
                </a:lnTo>
                <a:lnTo>
                  <a:pt x="3706" y="2346"/>
                </a:lnTo>
                <a:lnTo>
                  <a:pt x="3737" y="2338"/>
                </a:lnTo>
                <a:lnTo>
                  <a:pt x="3767" y="2329"/>
                </a:lnTo>
                <a:lnTo>
                  <a:pt x="3798" y="2324"/>
                </a:lnTo>
                <a:lnTo>
                  <a:pt x="3828" y="2319"/>
                </a:lnTo>
                <a:lnTo>
                  <a:pt x="3860" y="2316"/>
                </a:lnTo>
                <a:lnTo>
                  <a:pt x="3892" y="2316"/>
                </a:lnTo>
                <a:lnTo>
                  <a:pt x="3922" y="2316"/>
                </a:lnTo>
                <a:lnTo>
                  <a:pt x="3954" y="2320"/>
                </a:lnTo>
                <a:lnTo>
                  <a:pt x="5440" y="834"/>
                </a:lnTo>
                <a:lnTo>
                  <a:pt x="4608" y="0"/>
                </a:lnTo>
                <a:lnTo>
                  <a:pt x="3121" y="1487"/>
                </a:lnTo>
                <a:lnTo>
                  <a:pt x="3124" y="1518"/>
                </a:lnTo>
                <a:lnTo>
                  <a:pt x="3125" y="1550"/>
                </a:lnTo>
                <a:lnTo>
                  <a:pt x="3124" y="1580"/>
                </a:lnTo>
                <a:lnTo>
                  <a:pt x="3121" y="1612"/>
                </a:lnTo>
                <a:lnTo>
                  <a:pt x="3117" y="1642"/>
                </a:lnTo>
                <a:lnTo>
                  <a:pt x="3111" y="1674"/>
                </a:lnTo>
                <a:lnTo>
                  <a:pt x="3104" y="1705"/>
                </a:lnTo>
                <a:lnTo>
                  <a:pt x="3094" y="1734"/>
                </a:lnTo>
                <a:lnTo>
                  <a:pt x="3083" y="1764"/>
                </a:lnTo>
                <a:lnTo>
                  <a:pt x="3071" y="1793"/>
                </a:lnTo>
                <a:lnTo>
                  <a:pt x="3056" y="1822"/>
                </a:lnTo>
                <a:lnTo>
                  <a:pt x="3041" y="1849"/>
                </a:lnTo>
                <a:lnTo>
                  <a:pt x="3022" y="1877"/>
                </a:lnTo>
                <a:lnTo>
                  <a:pt x="3003" y="1903"/>
                </a:lnTo>
                <a:lnTo>
                  <a:pt x="2981" y="1928"/>
                </a:lnTo>
                <a:lnTo>
                  <a:pt x="2959" y="1952"/>
                </a:lnTo>
                <a:lnTo>
                  <a:pt x="2934" y="1975"/>
                </a:lnTo>
                <a:lnTo>
                  <a:pt x="2909" y="1996"/>
                </a:lnTo>
                <a:lnTo>
                  <a:pt x="2882" y="2016"/>
                </a:lnTo>
                <a:lnTo>
                  <a:pt x="2855" y="2034"/>
                </a:lnTo>
                <a:lnTo>
                  <a:pt x="2827" y="2050"/>
                </a:lnTo>
                <a:lnTo>
                  <a:pt x="2799" y="2064"/>
                </a:lnTo>
                <a:lnTo>
                  <a:pt x="2770" y="2077"/>
                </a:lnTo>
                <a:lnTo>
                  <a:pt x="2740" y="2088"/>
                </a:lnTo>
                <a:lnTo>
                  <a:pt x="2710" y="2097"/>
                </a:lnTo>
                <a:lnTo>
                  <a:pt x="2680" y="2105"/>
                </a:lnTo>
                <a:lnTo>
                  <a:pt x="2649" y="2111"/>
                </a:lnTo>
                <a:lnTo>
                  <a:pt x="2617" y="2115"/>
                </a:lnTo>
                <a:lnTo>
                  <a:pt x="2587" y="2117"/>
                </a:lnTo>
                <a:lnTo>
                  <a:pt x="2555" y="2118"/>
                </a:lnTo>
                <a:lnTo>
                  <a:pt x="2525" y="2117"/>
                </a:lnTo>
                <a:lnTo>
                  <a:pt x="2493" y="2115"/>
                </a:lnTo>
                <a:lnTo>
                  <a:pt x="2153" y="2455"/>
                </a:lnTo>
                <a:lnTo>
                  <a:pt x="2453" y="2755"/>
                </a:lnTo>
                <a:lnTo>
                  <a:pt x="984" y="4223"/>
                </a:lnTo>
                <a:lnTo>
                  <a:pt x="931" y="4170"/>
                </a:lnTo>
                <a:lnTo>
                  <a:pt x="648" y="4396"/>
                </a:lnTo>
                <a:lnTo>
                  <a:pt x="174" y="5145"/>
                </a:lnTo>
                <a:lnTo>
                  <a:pt x="295" y="5267"/>
                </a:lnTo>
                <a:lnTo>
                  <a:pt x="1044" y="4792"/>
                </a:lnTo>
                <a:lnTo>
                  <a:pt x="1272" y="4510"/>
                </a:lnTo>
                <a:lnTo>
                  <a:pt x="1218" y="4457"/>
                </a:lnTo>
                <a:lnTo>
                  <a:pt x="2687" y="2988"/>
                </a:lnTo>
                <a:close/>
              </a:path>
            </a:pathLst>
          </a:custGeom>
          <a:solidFill>
            <a:schemeClr val="bg1"/>
          </a:solidFill>
          <a:ln>
            <a:noFill/>
          </a:ln>
          <a:effectLst>
            <a:outerShdw blurRad="177800" dist="114300" dir="8100000" algn="tr"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fontAlgn="auto"/>
            <a:endParaRPr lang="zh-CN" altLang="en-US" noProof="1">
              <a:solidFill>
                <a:srgbClr val="FFFFFF"/>
              </a:solidFill>
            </a:endParaRPr>
          </a:p>
        </p:txBody>
      </p:sp>
      <p:sp>
        <p:nvSpPr>
          <p:cNvPr id="14" name="KSO_Shape"/>
          <p:cNvSpPr/>
          <p:nvPr/>
        </p:nvSpPr>
        <p:spPr bwMode="auto">
          <a:xfrm>
            <a:off x="6697663" y="2000250"/>
            <a:ext cx="1152525" cy="1316038"/>
          </a:xfrm>
          <a:custGeom>
            <a:avLst/>
            <a:gdLst>
              <a:gd name="T0" fmla="*/ 928882 w 1282700"/>
              <a:gd name="T1" fmla="*/ 1017606 h 1516063"/>
              <a:gd name="T2" fmla="*/ 953834 w 1282700"/>
              <a:gd name="T3" fmla="*/ 1109512 h 1516063"/>
              <a:gd name="T4" fmla="*/ 917237 w 1282700"/>
              <a:gd name="T5" fmla="*/ 1195446 h 1516063"/>
              <a:gd name="T6" fmla="*/ 718619 w 1282700"/>
              <a:gd name="T7" fmla="*/ 1214690 h 1516063"/>
              <a:gd name="T8" fmla="*/ 666385 w 1282700"/>
              <a:gd name="T9" fmla="*/ 1138046 h 1516063"/>
              <a:gd name="T10" fmla="*/ 672706 w 1282700"/>
              <a:gd name="T11" fmla="*/ 1042491 h 1516063"/>
              <a:gd name="T12" fmla="*/ 734255 w 1282700"/>
              <a:gd name="T13" fmla="*/ 973146 h 1516063"/>
              <a:gd name="T14" fmla="*/ 673760 w 1282700"/>
              <a:gd name="T15" fmla="*/ 453398 h 1516063"/>
              <a:gd name="T16" fmla="*/ 520784 w 1282700"/>
              <a:gd name="T17" fmla="*/ 504920 h 1516063"/>
              <a:gd name="T18" fmla="*/ 387096 w 1282700"/>
              <a:gd name="T19" fmla="*/ 590347 h 1516063"/>
              <a:gd name="T20" fmla="*/ 278018 w 1282700"/>
              <a:gd name="T21" fmla="*/ 704694 h 1516063"/>
              <a:gd name="T22" fmla="*/ 198869 w 1282700"/>
              <a:gd name="T23" fmla="*/ 842641 h 1516063"/>
              <a:gd name="T24" fmla="*/ 154306 w 1282700"/>
              <a:gd name="T25" fmla="*/ 998871 h 1516063"/>
              <a:gd name="T26" fmla="*/ 150316 w 1282700"/>
              <a:gd name="T27" fmla="*/ 1166401 h 1516063"/>
              <a:gd name="T28" fmla="*/ 186897 w 1282700"/>
              <a:gd name="T29" fmla="*/ 1325623 h 1516063"/>
              <a:gd name="T30" fmla="*/ 259394 w 1282700"/>
              <a:gd name="T31" fmla="*/ 1467558 h 1516063"/>
              <a:gd name="T32" fmla="*/ 363152 w 1282700"/>
              <a:gd name="T33" fmla="*/ 1587224 h 1516063"/>
              <a:gd name="T34" fmla="*/ 492184 w 1282700"/>
              <a:gd name="T35" fmla="*/ 1678967 h 1516063"/>
              <a:gd name="T36" fmla="*/ 641834 w 1282700"/>
              <a:gd name="T37" fmla="*/ 1737802 h 1516063"/>
              <a:gd name="T38" fmla="*/ 806783 w 1282700"/>
              <a:gd name="T39" fmla="*/ 1758410 h 1516063"/>
              <a:gd name="T40" fmla="*/ 971398 w 1282700"/>
              <a:gd name="T41" fmla="*/ 1737802 h 1516063"/>
              <a:gd name="T42" fmla="*/ 1120716 w 1282700"/>
              <a:gd name="T43" fmla="*/ 1678967 h 1516063"/>
              <a:gd name="T44" fmla="*/ 1249748 w 1282700"/>
              <a:gd name="T45" fmla="*/ 1587224 h 1516063"/>
              <a:gd name="T46" fmla="*/ 1353506 w 1282700"/>
              <a:gd name="T47" fmla="*/ 1467558 h 1516063"/>
              <a:gd name="T48" fmla="*/ 1426336 w 1282700"/>
              <a:gd name="T49" fmla="*/ 1325623 h 1516063"/>
              <a:gd name="T50" fmla="*/ 1462585 w 1282700"/>
              <a:gd name="T51" fmla="*/ 1166401 h 1516063"/>
              <a:gd name="T52" fmla="*/ 1458594 w 1282700"/>
              <a:gd name="T53" fmla="*/ 998871 h 1516063"/>
              <a:gd name="T54" fmla="*/ 1414031 w 1282700"/>
              <a:gd name="T55" fmla="*/ 842641 h 1516063"/>
              <a:gd name="T56" fmla="*/ 1334882 w 1282700"/>
              <a:gd name="T57" fmla="*/ 704694 h 1516063"/>
              <a:gd name="T58" fmla="*/ 1225804 w 1282700"/>
              <a:gd name="T59" fmla="*/ 590347 h 1516063"/>
              <a:gd name="T60" fmla="*/ 1092449 w 1282700"/>
              <a:gd name="T61" fmla="*/ 504920 h 1516063"/>
              <a:gd name="T62" fmla="*/ 939140 w 1282700"/>
              <a:gd name="T63" fmla="*/ 453398 h 1516063"/>
              <a:gd name="T64" fmla="*/ 953107 w 1282700"/>
              <a:gd name="T65" fmla="*/ 0 h 1516063"/>
              <a:gd name="T66" fmla="*/ 979380 w 1282700"/>
              <a:gd name="T67" fmla="*/ 312459 h 1516063"/>
              <a:gd name="T68" fmla="*/ 1113732 w 1282700"/>
              <a:gd name="T69" fmla="*/ 354342 h 1516063"/>
              <a:gd name="T70" fmla="*/ 1236446 w 1282700"/>
              <a:gd name="T71" fmla="*/ 418163 h 1516063"/>
              <a:gd name="T72" fmla="*/ 1467573 w 1282700"/>
              <a:gd name="T73" fmla="*/ 638879 h 1516063"/>
              <a:gd name="T74" fmla="*/ 1545723 w 1282700"/>
              <a:gd name="T75" fmla="*/ 777822 h 1516063"/>
              <a:gd name="T76" fmla="*/ 1595275 w 1282700"/>
              <a:gd name="T77" fmla="*/ 932723 h 1516063"/>
              <a:gd name="T78" fmla="*/ 1612900 w 1282700"/>
              <a:gd name="T79" fmla="*/ 1099256 h 1516063"/>
              <a:gd name="T80" fmla="*/ 1587626 w 1282700"/>
              <a:gd name="T81" fmla="*/ 1300692 h 1516063"/>
              <a:gd name="T82" fmla="*/ 1515461 w 1282700"/>
              <a:gd name="T83" fmla="*/ 1483181 h 1516063"/>
              <a:gd name="T84" fmla="*/ 1403389 w 1282700"/>
              <a:gd name="T85" fmla="*/ 1641073 h 1516063"/>
              <a:gd name="T86" fmla="*/ 1257397 w 1282700"/>
              <a:gd name="T87" fmla="*/ 1767718 h 1516063"/>
              <a:gd name="T88" fmla="*/ 1083470 w 1282700"/>
              <a:gd name="T89" fmla="*/ 1856137 h 1516063"/>
              <a:gd name="T90" fmla="*/ 888925 w 1282700"/>
              <a:gd name="T91" fmla="*/ 1901012 h 1516063"/>
              <a:gd name="T92" fmla="*/ 683737 w 1282700"/>
              <a:gd name="T93" fmla="*/ 1895693 h 1516063"/>
              <a:gd name="T94" fmla="*/ 492517 w 1282700"/>
              <a:gd name="T95" fmla="*/ 1841844 h 1516063"/>
              <a:gd name="T96" fmla="*/ 323910 w 1282700"/>
              <a:gd name="T97" fmla="*/ 1745115 h 1516063"/>
              <a:gd name="T98" fmla="*/ 184237 w 1282700"/>
              <a:gd name="T99" fmla="*/ 1611821 h 1516063"/>
              <a:gd name="T100" fmla="*/ 79814 w 1282700"/>
              <a:gd name="T101" fmla="*/ 1448612 h 1516063"/>
              <a:gd name="T102" fmla="*/ 16628 w 1282700"/>
              <a:gd name="T103" fmla="*/ 1261468 h 1516063"/>
              <a:gd name="T104" fmla="*/ 1330 w 1282700"/>
              <a:gd name="T105" fmla="*/ 1059700 h 1516063"/>
              <a:gd name="T106" fmla="*/ 32591 w 1282700"/>
              <a:gd name="T107" fmla="*/ 871892 h 1516063"/>
              <a:gd name="T108" fmla="*/ 105088 w 1282700"/>
              <a:gd name="T109" fmla="*/ 701702 h 1516063"/>
              <a:gd name="T110" fmla="*/ 212837 w 1282700"/>
              <a:gd name="T111" fmla="*/ 554448 h 1516063"/>
              <a:gd name="T112" fmla="*/ 350183 w 1282700"/>
              <a:gd name="T113" fmla="*/ 434783 h 1516063"/>
              <a:gd name="T114" fmla="*/ 512802 w 1282700"/>
              <a:gd name="T115" fmla="*/ 348691 h 1516063"/>
              <a:gd name="T116" fmla="*/ 695043 w 1282700"/>
              <a:gd name="T117" fmla="*/ 301157 h 15160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82700" h="1516063">
                <a:moveTo>
                  <a:pt x="583935" y="525463"/>
                </a:moveTo>
                <a:lnTo>
                  <a:pt x="700617" y="525463"/>
                </a:lnTo>
                <a:lnTo>
                  <a:pt x="700617" y="774462"/>
                </a:lnTo>
                <a:lnTo>
                  <a:pt x="706967" y="778423"/>
                </a:lnTo>
                <a:lnTo>
                  <a:pt x="712788" y="782648"/>
                </a:lnTo>
                <a:lnTo>
                  <a:pt x="718873" y="787401"/>
                </a:lnTo>
                <a:lnTo>
                  <a:pt x="724429" y="792682"/>
                </a:lnTo>
                <a:lnTo>
                  <a:pt x="729456" y="797963"/>
                </a:lnTo>
                <a:lnTo>
                  <a:pt x="734484" y="803508"/>
                </a:lnTo>
                <a:lnTo>
                  <a:pt x="738717" y="809845"/>
                </a:lnTo>
                <a:lnTo>
                  <a:pt x="742686" y="815918"/>
                </a:lnTo>
                <a:lnTo>
                  <a:pt x="746390" y="822519"/>
                </a:lnTo>
                <a:lnTo>
                  <a:pt x="749565" y="829649"/>
                </a:lnTo>
                <a:lnTo>
                  <a:pt x="752475" y="836514"/>
                </a:lnTo>
                <a:lnTo>
                  <a:pt x="754592" y="843643"/>
                </a:lnTo>
                <a:lnTo>
                  <a:pt x="756444" y="851301"/>
                </a:lnTo>
                <a:lnTo>
                  <a:pt x="757767" y="858958"/>
                </a:lnTo>
                <a:lnTo>
                  <a:pt x="758561" y="866880"/>
                </a:lnTo>
                <a:lnTo>
                  <a:pt x="758825" y="874801"/>
                </a:lnTo>
                <a:lnTo>
                  <a:pt x="758561" y="882987"/>
                </a:lnTo>
                <a:lnTo>
                  <a:pt x="757767" y="890644"/>
                </a:lnTo>
                <a:lnTo>
                  <a:pt x="756444" y="898038"/>
                </a:lnTo>
                <a:lnTo>
                  <a:pt x="754592" y="905695"/>
                </a:lnTo>
                <a:lnTo>
                  <a:pt x="752475" y="912824"/>
                </a:lnTo>
                <a:lnTo>
                  <a:pt x="749565" y="920218"/>
                </a:lnTo>
                <a:lnTo>
                  <a:pt x="746390" y="926819"/>
                </a:lnTo>
                <a:lnTo>
                  <a:pt x="742686" y="933420"/>
                </a:lnTo>
                <a:lnTo>
                  <a:pt x="738717" y="939757"/>
                </a:lnTo>
                <a:lnTo>
                  <a:pt x="734484" y="945831"/>
                </a:lnTo>
                <a:lnTo>
                  <a:pt x="729456" y="951376"/>
                </a:lnTo>
                <a:lnTo>
                  <a:pt x="724429" y="956921"/>
                </a:lnTo>
                <a:lnTo>
                  <a:pt x="718873" y="961938"/>
                </a:lnTo>
                <a:lnTo>
                  <a:pt x="712788" y="966691"/>
                </a:lnTo>
                <a:lnTo>
                  <a:pt x="706967" y="970915"/>
                </a:lnTo>
                <a:lnTo>
                  <a:pt x="700617" y="975140"/>
                </a:lnTo>
                <a:lnTo>
                  <a:pt x="700617" y="1049338"/>
                </a:lnTo>
                <a:lnTo>
                  <a:pt x="583935" y="1049338"/>
                </a:lnTo>
                <a:lnTo>
                  <a:pt x="583935" y="975140"/>
                </a:lnTo>
                <a:lnTo>
                  <a:pt x="577585" y="970915"/>
                </a:lnTo>
                <a:lnTo>
                  <a:pt x="571500" y="966691"/>
                </a:lnTo>
                <a:lnTo>
                  <a:pt x="565679" y="961938"/>
                </a:lnTo>
                <a:lnTo>
                  <a:pt x="560123" y="956921"/>
                </a:lnTo>
                <a:lnTo>
                  <a:pt x="555096" y="951376"/>
                </a:lnTo>
                <a:lnTo>
                  <a:pt x="550333" y="945831"/>
                </a:lnTo>
                <a:lnTo>
                  <a:pt x="545835" y="939757"/>
                </a:lnTo>
                <a:lnTo>
                  <a:pt x="541602" y="933420"/>
                </a:lnTo>
                <a:lnTo>
                  <a:pt x="538162" y="926819"/>
                </a:lnTo>
                <a:lnTo>
                  <a:pt x="534987" y="920218"/>
                </a:lnTo>
                <a:lnTo>
                  <a:pt x="532077" y="912824"/>
                </a:lnTo>
                <a:lnTo>
                  <a:pt x="529960" y="905695"/>
                </a:lnTo>
                <a:lnTo>
                  <a:pt x="528108" y="898038"/>
                </a:lnTo>
                <a:lnTo>
                  <a:pt x="526785" y="890644"/>
                </a:lnTo>
                <a:lnTo>
                  <a:pt x="525727" y="882987"/>
                </a:lnTo>
                <a:lnTo>
                  <a:pt x="525462" y="874801"/>
                </a:lnTo>
                <a:lnTo>
                  <a:pt x="525727" y="866880"/>
                </a:lnTo>
                <a:lnTo>
                  <a:pt x="526785" y="858958"/>
                </a:lnTo>
                <a:lnTo>
                  <a:pt x="528108" y="851301"/>
                </a:lnTo>
                <a:lnTo>
                  <a:pt x="529960" y="843643"/>
                </a:lnTo>
                <a:lnTo>
                  <a:pt x="532077" y="836514"/>
                </a:lnTo>
                <a:lnTo>
                  <a:pt x="534987" y="829649"/>
                </a:lnTo>
                <a:lnTo>
                  <a:pt x="538162" y="822519"/>
                </a:lnTo>
                <a:lnTo>
                  <a:pt x="541602" y="815918"/>
                </a:lnTo>
                <a:lnTo>
                  <a:pt x="545835" y="809845"/>
                </a:lnTo>
                <a:lnTo>
                  <a:pt x="550333" y="803508"/>
                </a:lnTo>
                <a:lnTo>
                  <a:pt x="555096" y="797963"/>
                </a:lnTo>
                <a:lnTo>
                  <a:pt x="560123" y="792682"/>
                </a:lnTo>
                <a:lnTo>
                  <a:pt x="565679" y="787401"/>
                </a:lnTo>
                <a:lnTo>
                  <a:pt x="571500" y="782648"/>
                </a:lnTo>
                <a:lnTo>
                  <a:pt x="577585" y="778423"/>
                </a:lnTo>
                <a:lnTo>
                  <a:pt x="583935" y="774462"/>
                </a:lnTo>
                <a:lnTo>
                  <a:pt x="583935" y="525463"/>
                </a:lnTo>
                <a:close/>
                <a:moveTo>
                  <a:pt x="641615" y="349983"/>
                </a:moveTo>
                <a:lnTo>
                  <a:pt x="627862" y="350247"/>
                </a:lnTo>
                <a:lnTo>
                  <a:pt x="614374" y="350512"/>
                </a:lnTo>
                <a:lnTo>
                  <a:pt x="601150" y="351570"/>
                </a:lnTo>
                <a:lnTo>
                  <a:pt x="587926" y="352628"/>
                </a:lnTo>
                <a:lnTo>
                  <a:pt x="574703" y="354216"/>
                </a:lnTo>
                <a:lnTo>
                  <a:pt x="561479" y="356067"/>
                </a:lnTo>
                <a:lnTo>
                  <a:pt x="548784" y="358184"/>
                </a:lnTo>
                <a:lnTo>
                  <a:pt x="535825" y="360829"/>
                </a:lnTo>
                <a:lnTo>
                  <a:pt x="522866" y="363474"/>
                </a:lnTo>
                <a:lnTo>
                  <a:pt x="510435" y="366649"/>
                </a:lnTo>
                <a:lnTo>
                  <a:pt x="498005" y="369823"/>
                </a:lnTo>
                <a:lnTo>
                  <a:pt x="485575" y="373527"/>
                </a:lnTo>
                <a:lnTo>
                  <a:pt x="473409" y="377759"/>
                </a:lnTo>
                <a:lnTo>
                  <a:pt x="461243" y="381992"/>
                </a:lnTo>
                <a:lnTo>
                  <a:pt x="449077" y="386489"/>
                </a:lnTo>
                <a:lnTo>
                  <a:pt x="437441" y="391251"/>
                </a:lnTo>
                <a:lnTo>
                  <a:pt x="425539" y="396541"/>
                </a:lnTo>
                <a:lnTo>
                  <a:pt x="414167" y="401832"/>
                </a:lnTo>
                <a:lnTo>
                  <a:pt x="402794" y="407388"/>
                </a:lnTo>
                <a:lnTo>
                  <a:pt x="391422" y="413207"/>
                </a:lnTo>
                <a:lnTo>
                  <a:pt x="380579" y="419556"/>
                </a:lnTo>
                <a:lnTo>
                  <a:pt x="369471" y="425905"/>
                </a:lnTo>
                <a:lnTo>
                  <a:pt x="358892" y="432519"/>
                </a:lnTo>
                <a:lnTo>
                  <a:pt x="348313" y="439661"/>
                </a:lnTo>
                <a:lnTo>
                  <a:pt x="337998" y="446804"/>
                </a:lnTo>
                <a:lnTo>
                  <a:pt x="327684" y="454475"/>
                </a:lnTo>
                <a:lnTo>
                  <a:pt x="317634" y="462147"/>
                </a:lnTo>
                <a:lnTo>
                  <a:pt x="307848" y="469818"/>
                </a:lnTo>
                <a:lnTo>
                  <a:pt x="298063" y="478019"/>
                </a:lnTo>
                <a:lnTo>
                  <a:pt x="288806" y="486484"/>
                </a:lnTo>
                <a:lnTo>
                  <a:pt x="279549" y="495214"/>
                </a:lnTo>
                <a:lnTo>
                  <a:pt x="270557" y="503679"/>
                </a:lnTo>
                <a:lnTo>
                  <a:pt x="261565" y="512938"/>
                </a:lnTo>
                <a:lnTo>
                  <a:pt x="253102" y="521932"/>
                </a:lnTo>
                <a:lnTo>
                  <a:pt x="244903" y="531455"/>
                </a:lnTo>
                <a:lnTo>
                  <a:pt x="236705" y="540979"/>
                </a:lnTo>
                <a:lnTo>
                  <a:pt x="228770" y="551031"/>
                </a:lnTo>
                <a:lnTo>
                  <a:pt x="221101" y="560819"/>
                </a:lnTo>
                <a:lnTo>
                  <a:pt x="213695" y="571136"/>
                </a:lnTo>
                <a:lnTo>
                  <a:pt x="206290" y="581453"/>
                </a:lnTo>
                <a:lnTo>
                  <a:pt x="199414" y="592035"/>
                </a:lnTo>
                <a:lnTo>
                  <a:pt x="192802" y="602881"/>
                </a:lnTo>
                <a:lnTo>
                  <a:pt x="186190" y="613727"/>
                </a:lnTo>
                <a:lnTo>
                  <a:pt x="180107" y="624837"/>
                </a:lnTo>
                <a:lnTo>
                  <a:pt x="174289" y="635948"/>
                </a:lnTo>
                <a:lnTo>
                  <a:pt x="168470" y="647587"/>
                </a:lnTo>
                <a:lnTo>
                  <a:pt x="163181" y="659227"/>
                </a:lnTo>
                <a:lnTo>
                  <a:pt x="158156" y="670602"/>
                </a:lnTo>
                <a:lnTo>
                  <a:pt x="153395" y="682506"/>
                </a:lnTo>
                <a:lnTo>
                  <a:pt x="148635" y="694410"/>
                </a:lnTo>
                <a:lnTo>
                  <a:pt x="144403" y="706579"/>
                </a:lnTo>
                <a:lnTo>
                  <a:pt x="140436" y="719012"/>
                </a:lnTo>
                <a:lnTo>
                  <a:pt x="136733" y="731181"/>
                </a:lnTo>
                <a:lnTo>
                  <a:pt x="133295" y="743614"/>
                </a:lnTo>
                <a:lnTo>
                  <a:pt x="130122" y="756577"/>
                </a:lnTo>
                <a:lnTo>
                  <a:pt x="127477" y="769010"/>
                </a:lnTo>
                <a:lnTo>
                  <a:pt x="124832" y="781972"/>
                </a:lnTo>
                <a:lnTo>
                  <a:pt x="122716" y="794935"/>
                </a:lnTo>
                <a:lnTo>
                  <a:pt x="121129" y="808161"/>
                </a:lnTo>
                <a:lnTo>
                  <a:pt x="119543" y="821124"/>
                </a:lnTo>
                <a:lnTo>
                  <a:pt x="118485" y="834351"/>
                </a:lnTo>
                <a:lnTo>
                  <a:pt x="117427" y="847842"/>
                </a:lnTo>
                <a:lnTo>
                  <a:pt x="116898" y="861069"/>
                </a:lnTo>
                <a:lnTo>
                  <a:pt x="116898" y="874825"/>
                </a:lnTo>
                <a:lnTo>
                  <a:pt x="116898" y="888316"/>
                </a:lnTo>
                <a:lnTo>
                  <a:pt x="117427" y="901808"/>
                </a:lnTo>
                <a:lnTo>
                  <a:pt x="118485" y="915035"/>
                </a:lnTo>
                <a:lnTo>
                  <a:pt x="119543" y="928261"/>
                </a:lnTo>
                <a:lnTo>
                  <a:pt x="121129" y="941488"/>
                </a:lnTo>
                <a:lnTo>
                  <a:pt x="122716" y="954451"/>
                </a:lnTo>
                <a:lnTo>
                  <a:pt x="124832" y="967413"/>
                </a:lnTo>
                <a:lnTo>
                  <a:pt x="127477" y="980375"/>
                </a:lnTo>
                <a:lnTo>
                  <a:pt x="130122" y="993073"/>
                </a:lnTo>
                <a:lnTo>
                  <a:pt x="133295" y="1005771"/>
                </a:lnTo>
                <a:lnTo>
                  <a:pt x="136733" y="1018469"/>
                </a:lnTo>
                <a:lnTo>
                  <a:pt x="140436" y="1030637"/>
                </a:lnTo>
                <a:lnTo>
                  <a:pt x="144403" y="1042806"/>
                </a:lnTo>
                <a:lnTo>
                  <a:pt x="148635" y="1054975"/>
                </a:lnTo>
                <a:lnTo>
                  <a:pt x="153395" y="1066879"/>
                </a:lnTo>
                <a:lnTo>
                  <a:pt x="158156" y="1078783"/>
                </a:lnTo>
                <a:lnTo>
                  <a:pt x="163181" y="1090687"/>
                </a:lnTo>
                <a:lnTo>
                  <a:pt x="168470" y="1102062"/>
                </a:lnTo>
                <a:lnTo>
                  <a:pt x="174289" y="1113437"/>
                </a:lnTo>
                <a:lnTo>
                  <a:pt x="180107" y="1124813"/>
                </a:lnTo>
                <a:lnTo>
                  <a:pt x="186190" y="1135659"/>
                </a:lnTo>
                <a:lnTo>
                  <a:pt x="192802" y="1146769"/>
                </a:lnTo>
                <a:lnTo>
                  <a:pt x="199414" y="1157351"/>
                </a:lnTo>
                <a:lnTo>
                  <a:pt x="206290" y="1167932"/>
                </a:lnTo>
                <a:lnTo>
                  <a:pt x="213695" y="1178249"/>
                </a:lnTo>
                <a:lnTo>
                  <a:pt x="221101" y="1188566"/>
                </a:lnTo>
                <a:lnTo>
                  <a:pt x="228770" y="1198354"/>
                </a:lnTo>
                <a:lnTo>
                  <a:pt x="236705" y="1208406"/>
                </a:lnTo>
                <a:lnTo>
                  <a:pt x="244903" y="1217930"/>
                </a:lnTo>
                <a:lnTo>
                  <a:pt x="253102" y="1227453"/>
                </a:lnTo>
                <a:lnTo>
                  <a:pt x="261565" y="1236447"/>
                </a:lnTo>
                <a:lnTo>
                  <a:pt x="270557" y="1245706"/>
                </a:lnTo>
                <a:lnTo>
                  <a:pt x="279549" y="1254436"/>
                </a:lnTo>
                <a:lnTo>
                  <a:pt x="288806" y="1263166"/>
                </a:lnTo>
                <a:lnTo>
                  <a:pt x="298063" y="1271366"/>
                </a:lnTo>
                <a:lnTo>
                  <a:pt x="307848" y="1279567"/>
                </a:lnTo>
                <a:lnTo>
                  <a:pt x="317634" y="1287503"/>
                </a:lnTo>
                <a:lnTo>
                  <a:pt x="327684" y="1295175"/>
                </a:lnTo>
                <a:lnTo>
                  <a:pt x="337998" y="1302582"/>
                </a:lnTo>
                <a:lnTo>
                  <a:pt x="348313" y="1309724"/>
                </a:lnTo>
                <a:lnTo>
                  <a:pt x="358892" y="1316867"/>
                </a:lnTo>
                <a:lnTo>
                  <a:pt x="369471" y="1323480"/>
                </a:lnTo>
                <a:lnTo>
                  <a:pt x="380579" y="1329829"/>
                </a:lnTo>
                <a:lnTo>
                  <a:pt x="391422" y="1336178"/>
                </a:lnTo>
                <a:lnTo>
                  <a:pt x="402794" y="1341998"/>
                </a:lnTo>
                <a:lnTo>
                  <a:pt x="414167" y="1347553"/>
                </a:lnTo>
                <a:lnTo>
                  <a:pt x="425539" y="1353108"/>
                </a:lnTo>
                <a:lnTo>
                  <a:pt x="437441" y="1358399"/>
                </a:lnTo>
                <a:lnTo>
                  <a:pt x="449077" y="1363161"/>
                </a:lnTo>
                <a:lnTo>
                  <a:pt x="461243" y="1367922"/>
                </a:lnTo>
                <a:lnTo>
                  <a:pt x="473409" y="1372155"/>
                </a:lnTo>
                <a:lnTo>
                  <a:pt x="485575" y="1375858"/>
                </a:lnTo>
                <a:lnTo>
                  <a:pt x="498005" y="1379562"/>
                </a:lnTo>
                <a:lnTo>
                  <a:pt x="510435" y="1383001"/>
                </a:lnTo>
                <a:lnTo>
                  <a:pt x="522866" y="1385911"/>
                </a:lnTo>
                <a:lnTo>
                  <a:pt x="535825" y="1389085"/>
                </a:lnTo>
                <a:lnTo>
                  <a:pt x="548784" y="1391466"/>
                </a:lnTo>
                <a:lnTo>
                  <a:pt x="561479" y="1393582"/>
                </a:lnTo>
                <a:lnTo>
                  <a:pt x="574703" y="1395434"/>
                </a:lnTo>
                <a:lnTo>
                  <a:pt x="587926" y="1396757"/>
                </a:lnTo>
                <a:lnTo>
                  <a:pt x="601150" y="1398080"/>
                </a:lnTo>
                <a:lnTo>
                  <a:pt x="614374" y="1398873"/>
                </a:lnTo>
                <a:lnTo>
                  <a:pt x="627862" y="1399402"/>
                </a:lnTo>
                <a:lnTo>
                  <a:pt x="641615" y="1399402"/>
                </a:lnTo>
                <a:lnTo>
                  <a:pt x="654838" y="1399402"/>
                </a:lnTo>
                <a:lnTo>
                  <a:pt x="668327" y="1398873"/>
                </a:lnTo>
                <a:lnTo>
                  <a:pt x="681815" y="1398080"/>
                </a:lnTo>
                <a:lnTo>
                  <a:pt x="695038" y="1396757"/>
                </a:lnTo>
                <a:lnTo>
                  <a:pt x="707998" y="1395434"/>
                </a:lnTo>
                <a:lnTo>
                  <a:pt x="721221" y="1393582"/>
                </a:lnTo>
                <a:lnTo>
                  <a:pt x="734181" y="1391466"/>
                </a:lnTo>
                <a:lnTo>
                  <a:pt x="746875" y="1389085"/>
                </a:lnTo>
                <a:lnTo>
                  <a:pt x="759835" y="1385911"/>
                </a:lnTo>
                <a:lnTo>
                  <a:pt x="772529" y="1383001"/>
                </a:lnTo>
                <a:lnTo>
                  <a:pt x="784695" y="1379562"/>
                </a:lnTo>
                <a:lnTo>
                  <a:pt x="797390" y="1375858"/>
                </a:lnTo>
                <a:lnTo>
                  <a:pt x="809556" y="1372155"/>
                </a:lnTo>
                <a:lnTo>
                  <a:pt x="821457" y="1367922"/>
                </a:lnTo>
                <a:lnTo>
                  <a:pt x="833623" y="1363161"/>
                </a:lnTo>
                <a:lnTo>
                  <a:pt x="845524" y="1358399"/>
                </a:lnTo>
                <a:lnTo>
                  <a:pt x="857161" y="1353108"/>
                </a:lnTo>
                <a:lnTo>
                  <a:pt x="868798" y="1347553"/>
                </a:lnTo>
                <a:lnTo>
                  <a:pt x="879906" y="1341998"/>
                </a:lnTo>
                <a:lnTo>
                  <a:pt x="891278" y="1336178"/>
                </a:lnTo>
                <a:lnTo>
                  <a:pt x="902386" y="1329829"/>
                </a:lnTo>
                <a:lnTo>
                  <a:pt x="913230" y="1323480"/>
                </a:lnTo>
                <a:lnTo>
                  <a:pt x="924073" y="1316867"/>
                </a:lnTo>
                <a:lnTo>
                  <a:pt x="934387" y="1309724"/>
                </a:lnTo>
                <a:lnTo>
                  <a:pt x="944966" y="1302582"/>
                </a:lnTo>
                <a:lnTo>
                  <a:pt x="955016" y="1295175"/>
                </a:lnTo>
                <a:lnTo>
                  <a:pt x="965066" y="1287503"/>
                </a:lnTo>
                <a:lnTo>
                  <a:pt x="974852" y="1279567"/>
                </a:lnTo>
                <a:lnTo>
                  <a:pt x="984638" y="1271366"/>
                </a:lnTo>
                <a:lnTo>
                  <a:pt x="993894" y="1263166"/>
                </a:lnTo>
                <a:lnTo>
                  <a:pt x="1003151" y="1254436"/>
                </a:lnTo>
                <a:lnTo>
                  <a:pt x="1012143" y="1245706"/>
                </a:lnTo>
                <a:lnTo>
                  <a:pt x="1021135" y="1236447"/>
                </a:lnTo>
                <a:lnTo>
                  <a:pt x="1029598" y="1227453"/>
                </a:lnTo>
                <a:lnTo>
                  <a:pt x="1038061" y="1217930"/>
                </a:lnTo>
                <a:lnTo>
                  <a:pt x="1045996" y="1208406"/>
                </a:lnTo>
                <a:lnTo>
                  <a:pt x="1054194" y="1198354"/>
                </a:lnTo>
                <a:lnTo>
                  <a:pt x="1061599" y="1188566"/>
                </a:lnTo>
                <a:lnTo>
                  <a:pt x="1069005" y="1178249"/>
                </a:lnTo>
                <a:lnTo>
                  <a:pt x="1076410" y="1167932"/>
                </a:lnTo>
                <a:lnTo>
                  <a:pt x="1083286" y="1157351"/>
                </a:lnTo>
                <a:lnTo>
                  <a:pt x="1090163" y="1146769"/>
                </a:lnTo>
                <a:lnTo>
                  <a:pt x="1096510" y="1135659"/>
                </a:lnTo>
                <a:lnTo>
                  <a:pt x="1102593" y="1124813"/>
                </a:lnTo>
                <a:lnTo>
                  <a:pt x="1108676" y="1113437"/>
                </a:lnTo>
                <a:lnTo>
                  <a:pt x="1114230" y="1102062"/>
                </a:lnTo>
                <a:lnTo>
                  <a:pt x="1119519" y="1090687"/>
                </a:lnTo>
                <a:lnTo>
                  <a:pt x="1124544" y="1078783"/>
                </a:lnTo>
                <a:lnTo>
                  <a:pt x="1129834" y="1066879"/>
                </a:lnTo>
                <a:lnTo>
                  <a:pt x="1134330" y="1054975"/>
                </a:lnTo>
                <a:lnTo>
                  <a:pt x="1138297" y="1042806"/>
                </a:lnTo>
                <a:lnTo>
                  <a:pt x="1142264" y="1030637"/>
                </a:lnTo>
                <a:lnTo>
                  <a:pt x="1146231" y="1018469"/>
                </a:lnTo>
                <a:lnTo>
                  <a:pt x="1149669" y="1005771"/>
                </a:lnTo>
                <a:lnTo>
                  <a:pt x="1152579" y="993073"/>
                </a:lnTo>
                <a:lnTo>
                  <a:pt x="1155488" y="980375"/>
                </a:lnTo>
                <a:lnTo>
                  <a:pt x="1157868" y="967413"/>
                </a:lnTo>
                <a:lnTo>
                  <a:pt x="1159984" y="954451"/>
                </a:lnTo>
                <a:lnTo>
                  <a:pt x="1161835" y="941488"/>
                </a:lnTo>
                <a:lnTo>
                  <a:pt x="1163158" y="928261"/>
                </a:lnTo>
                <a:lnTo>
                  <a:pt x="1164745" y="915035"/>
                </a:lnTo>
                <a:lnTo>
                  <a:pt x="1165538" y="901808"/>
                </a:lnTo>
                <a:lnTo>
                  <a:pt x="1166067" y="888316"/>
                </a:lnTo>
                <a:lnTo>
                  <a:pt x="1166067" y="874825"/>
                </a:lnTo>
                <a:lnTo>
                  <a:pt x="1166067" y="861069"/>
                </a:lnTo>
                <a:lnTo>
                  <a:pt x="1165538" y="847842"/>
                </a:lnTo>
                <a:lnTo>
                  <a:pt x="1164745" y="834351"/>
                </a:lnTo>
                <a:lnTo>
                  <a:pt x="1163158" y="821124"/>
                </a:lnTo>
                <a:lnTo>
                  <a:pt x="1161835" y="808161"/>
                </a:lnTo>
                <a:lnTo>
                  <a:pt x="1159984" y="794935"/>
                </a:lnTo>
                <a:lnTo>
                  <a:pt x="1157868" y="781972"/>
                </a:lnTo>
                <a:lnTo>
                  <a:pt x="1155488" y="769010"/>
                </a:lnTo>
                <a:lnTo>
                  <a:pt x="1152579" y="756577"/>
                </a:lnTo>
                <a:lnTo>
                  <a:pt x="1149669" y="743614"/>
                </a:lnTo>
                <a:lnTo>
                  <a:pt x="1146231" y="731181"/>
                </a:lnTo>
                <a:lnTo>
                  <a:pt x="1142264" y="719012"/>
                </a:lnTo>
                <a:lnTo>
                  <a:pt x="1138297" y="706579"/>
                </a:lnTo>
                <a:lnTo>
                  <a:pt x="1134330" y="694410"/>
                </a:lnTo>
                <a:lnTo>
                  <a:pt x="1129834" y="682506"/>
                </a:lnTo>
                <a:lnTo>
                  <a:pt x="1124544" y="670602"/>
                </a:lnTo>
                <a:lnTo>
                  <a:pt x="1119519" y="659227"/>
                </a:lnTo>
                <a:lnTo>
                  <a:pt x="1114230" y="647587"/>
                </a:lnTo>
                <a:lnTo>
                  <a:pt x="1108676" y="635948"/>
                </a:lnTo>
                <a:lnTo>
                  <a:pt x="1102593" y="624837"/>
                </a:lnTo>
                <a:lnTo>
                  <a:pt x="1096510" y="613727"/>
                </a:lnTo>
                <a:lnTo>
                  <a:pt x="1090163" y="602881"/>
                </a:lnTo>
                <a:lnTo>
                  <a:pt x="1083286" y="592035"/>
                </a:lnTo>
                <a:lnTo>
                  <a:pt x="1076410" y="581453"/>
                </a:lnTo>
                <a:lnTo>
                  <a:pt x="1069005" y="571136"/>
                </a:lnTo>
                <a:lnTo>
                  <a:pt x="1061599" y="560819"/>
                </a:lnTo>
                <a:lnTo>
                  <a:pt x="1054194" y="551031"/>
                </a:lnTo>
                <a:lnTo>
                  <a:pt x="1045996" y="540979"/>
                </a:lnTo>
                <a:lnTo>
                  <a:pt x="1038061" y="531455"/>
                </a:lnTo>
                <a:lnTo>
                  <a:pt x="1029598" y="521932"/>
                </a:lnTo>
                <a:lnTo>
                  <a:pt x="1021135" y="512938"/>
                </a:lnTo>
                <a:lnTo>
                  <a:pt x="1012143" y="503679"/>
                </a:lnTo>
                <a:lnTo>
                  <a:pt x="1003151" y="495214"/>
                </a:lnTo>
                <a:lnTo>
                  <a:pt x="993894" y="486484"/>
                </a:lnTo>
                <a:lnTo>
                  <a:pt x="984638" y="478019"/>
                </a:lnTo>
                <a:lnTo>
                  <a:pt x="974852" y="469818"/>
                </a:lnTo>
                <a:lnTo>
                  <a:pt x="965066" y="462147"/>
                </a:lnTo>
                <a:lnTo>
                  <a:pt x="955016" y="454475"/>
                </a:lnTo>
                <a:lnTo>
                  <a:pt x="944966" y="446804"/>
                </a:lnTo>
                <a:lnTo>
                  <a:pt x="934387" y="439661"/>
                </a:lnTo>
                <a:lnTo>
                  <a:pt x="924073" y="432519"/>
                </a:lnTo>
                <a:lnTo>
                  <a:pt x="913230" y="425905"/>
                </a:lnTo>
                <a:lnTo>
                  <a:pt x="902386" y="419556"/>
                </a:lnTo>
                <a:lnTo>
                  <a:pt x="891278" y="413207"/>
                </a:lnTo>
                <a:lnTo>
                  <a:pt x="879906" y="407388"/>
                </a:lnTo>
                <a:lnTo>
                  <a:pt x="868798" y="401832"/>
                </a:lnTo>
                <a:lnTo>
                  <a:pt x="857161" y="396541"/>
                </a:lnTo>
                <a:lnTo>
                  <a:pt x="845524" y="391251"/>
                </a:lnTo>
                <a:lnTo>
                  <a:pt x="833623" y="386489"/>
                </a:lnTo>
                <a:lnTo>
                  <a:pt x="821457" y="381992"/>
                </a:lnTo>
                <a:lnTo>
                  <a:pt x="809556" y="377759"/>
                </a:lnTo>
                <a:lnTo>
                  <a:pt x="797390" y="373527"/>
                </a:lnTo>
                <a:lnTo>
                  <a:pt x="784695" y="369823"/>
                </a:lnTo>
                <a:lnTo>
                  <a:pt x="772529" y="366649"/>
                </a:lnTo>
                <a:lnTo>
                  <a:pt x="759835" y="363474"/>
                </a:lnTo>
                <a:lnTo>
                  <a:pt x="746875" y="360829"/>
                </a:lnTo>
                <a:lnTo>
                  <a:pt x="734181" y="358184"/>
                </a:lnTo>
                <a:lnTo>
                  <a:pt x="721221" y="356067"/>
                </a:lnTo>
                <a:lnTo>
                  <a:pt x="707998" y="354216"/>
                </a:lnTo>
                <a:lnTo>
                  <a:pt x="695038" y="352628"/>
                </a:lnTo>
                <a:lnTo>
                  <a:pt x="681815" y="351570"/>
                </a:lnTo>
                <a:lnTo>
                  <a:pt x="668327" y="350512"/>
                </a:lnTo>
                <a:lnTo>
                  <a:pt x="654838" y="350247"/>
                </a:lnTo>
                <a:lnTo>
                  <a:pt x="641615" y="349983"/>
                </a:lnTo>
                <a:close/>
                <a:moveTo>
                  <a:pt x="524717" y="0"/>
                </a:moveTo>
                <a:lnTo>
                  <a:pt x="757983" y="0"/>
                </a:lnTo>
                <a:lnTo>
                  <a:pt x="757983" y="116926"/>
                </a:lnTo>
                <a:lnTo>
                  <a:pt x="699799" y="116926"/>
                </a:lnTo>
                <a:lnTo>
                  <a:pt x="699799" y="236232"/>
                </a:lnTo>
                <a:lnTo>
                  <a:pt x="711171" y="237555"/>
                </a:lnTo>
                <a:lnTo>
                  <a:pt x="722544" y="238877"/>
                </a:lnTo>
                <a:lnTo>
                  <a:pt x="734181" y="240200"/>
                </a:lnTo>
                <a:lnTo>
                  <a:pt x="745289" y="242052"/>
                </a:lnTo>
                <a:lnTo>
                  <a:pt x="756661" y="243903"/>
                </a:lnTo>
                <a:lnTo>
                  <a:pt x="767504" y="246020"/>
                </a:lnTo>
                <a:lnTo>
                  <a:pt x="778877" y="248665"/>
                </a:lnTo>
                <a:lnTo>
                  <a:pt x="789985" y="251046"/>
                </a:lnTo>
                <a:lnTo>
                  <a:pt x="800828" y="253691"/>
                </a:lnTo>
                <a:lnTo>
                  <a:pt x="811672" y="256601"/>
                </a:lnTo>
                <a:lnTo>
                  <a:pt x="822515" y="259776"/>
                </a:lnTo>
                <a:lnTo>
                  <a:pt x="833359" y="262950"/>
                </a:lnTo>
                <a:lnTo>
                  <a:pt x="843673" y="266654"/>
                </a:lnTo>
                <a:lnTo>
                  <a:pt x="854516" y="270093"/>
                </a:lnTo>
                <a:lnTo>
                  <a:pt x="865095" y="273796"/>
                </a:lnTo>
                <a:lnTo>
                  <a:pt x="875145" y="277764"/>
                </a:lnTo>
                <a:lnTo>
                  <a:pt x="885724" y="281997"/>
                </a:lnTo>
                <a:lnTo>
                  <a:pt x="895774" y="286494"/>
                </a:lnTo>
                <a:lnTo>
                  <a:pt x="905824" y="290991"/>
                </a:lnTo>
                <a:lnTo>
                  <a:pt x="915874" y="295488"/>
                </a:lnTo>
                <a:lnTo>
                  <a:pt x="925924" y="300250"/>
                </a:lnTo>
                <a:lnTo>
                  <a:pt x="935445" y="305541"/>
                </a:lnTo>
                <a:lnTo>
                  <a:pt x="945495" y="310567"/>
                </a:lnTo>
                <a:lnTo>
                  <a:pt x="955016" y="315858"/>
                </a:lnTo>
                <a:lnTo>
                  <a:pt x="964537" y="321148"/>
                </a:lnTo>
                <a:lnTo>
                  <a:pt x="973794" y="327233"/>
                </a:lnTo>
                <a:lnTo>
                  <a:pt x="983315" y="332788"/>
                </a:lnTo>
                <a:lnTo>
                  <a:pt x="992307" y="338608"/>
                </a:lnTo>
                <a:lnTo>
                  <a:pt x="1001564" y="344957"/>
                </a:lnTo>
                <a:lnTo>
                  <a:pt x="1010556" y="351041"/>
                </a:lnTo>
                <a:lnTo>
                  <a:pt x="1019548" y="357390"/>
                </a:lnTo>
                <a:lnTo>
                  <a:pt x="1028276" y="364268"/>
                </a:lnTo>
                <a:lnTo>
                  <a:pt x="1156017" y="236232"/>
                </a:lnTo>
                <a:lnTo>
                  <a:pt x="1279791" y="360035"/>
                </a:lnTo>
                <a:lnTo>
                  <a:pt x="1152050" y="487807"/>
                </a:lnTo>
                <a:lnTo>
                  <a:pt x="1159455" y="498124"/>
                </a:lnTo>
                <a:lnTo>
                  <a:pt x="1167125" y="508441"/>
                </a:lnTo>
                <a:lnTo>
                  <a:pt x="1174001" y="518758"/>
                </a:lnTo>
                <a:lnTo>
                  <a:pt x="1180877" y="529604"/>
                </a:lnTo>
                <a:lnTo>
                  <a:pt x="1187754" y="540185"/>
                </a:lnTo>
                <a:lnTo>
                  <a:pt x="1194366" y="551031"/>
                </a:lnTo>
                <a:lnTo>
                  <a:pt x="1200449" y="561877"/>
                </a:lnTo>
                <a:lnTo>
                  <a:pt x="1206796" y="573252"/>
                </a:lnTo>
                <a:lnTo>
                  <a:pt x="1212614" y="584627"/>
                </a:lnTo>
                <a:lnTo>
                  <a:pt x="1218433" y="596003"/>
                </a:lnTo>
                <a:lnTo>
                  <a:pt x="1223987" y="607642"/>
                </a:lnTo>
                <a:lnTo>
                  <a:pt x="1229276" y="619017"/>
                </a:lnTo>
                <a:lnTo>
                  <a:pt x="1234037" y="630922"/>
                </a:lnTo>
                <a:lnTo>
                  <a:pt x="1239062" y="643090"/>
                </a:lnTo>
                <a:lnTo>
                  <a:pt x="1243558" y="654730"/>
                </a:lnTo>
                <a:lnTo>
                  <a:pt x="1248054" y="667163"/>
                </a:lnTo>
                <a:lnTo>
                  <a:pt x="1252021" y="679332"/>
                </a:lnTo>
                <a:lnTo>
                  <a:pt x="1255724" y="691501"/>
                </a:lnTo>
                <a:lnTo>
                  <a:pt x="1259691" y="704198"/>
                </a:lnTo>
                <a:lnTo>
                  <a:pt x="1262864" y="716896"/>
                </a:lnTo>
                <a:lnTo>
                  <a:pt x="1266038" y="729329"/>
                </a:lnTo>
                <a:lnTo>
                  <a:pt x="1268683" y="742292"/>
                </a:lnTo>
                <a:lnTo>
                  <a:pt x="1271328" y="755254"/>
                </a:lnTo>
                <a:lnTo>
                  <a:pt x="1273708" y="767952"/>
                </a:lnTo>
                <a:lnTo>
                  <a:pt x="1275559" y="781179"/>
                </a:lnTo>
                <a:lnTo>
                  <a:pt x="1277675" y="794406"/>
                </a:lnTo>
                <a:lnTo>
                  <a:pt x="1279262" y="807632"/>
                </a:lnTo>
                <a:lnTo>
                  <a:pt x="1280584" y="820595"/>
                </a:lnTo>
                <a:lnTo>
                  <a:pt x="1281378" y="834086"/>
                </a:lnTo>
                <a:lnTo>
                  <a:pt x="1282171" y="847842"/>
                </a:lnTo>
                <a:lnTo>
                  <a:pt x="1282435" y="861069"/>
                </a:lnTo>
                <a:lnTo>
                  <a:pt x="1282700" y="874825"/>
                </a:lnTo>
                <a:lnTo>
                  <a:pt x="1282435" y="891226"/>
                </a:lnTo>
                <a:lnTo>
                  <a:pt x="1281907" y="907892"/>
                </a:lnTo>
                <a:lnTo>
                  <a:pt x="1280849" y="924293"/>
                </a:lnTo>
                <a:lnTo>
                  <a:pt x="1279526" y="940430"/>
                </a:lnTo>
                <a:lnTo>
                  <a:pt x="1277675" y="956302"/>
                </a:lnTo>
                <a:lnTo>
                  <a:pt x="1275030" y="972439"/>
                </a:lnTo>
                <a:lnTo>
                  <a:pt x="1272650" y="988311"/>
                </a:lnTo>
                <a:lnTo>
                  <a:pt x="1269476" y="1003919"/>
                </a:lnTo>
                <a:lnTo>
                  <a:pt x="1266303" y="1019527"/>
                </a:lnTo>
                <a:lnTo>
                  <a:pt x="1262600" y="1035134"/>
                </a:lnTo>
                <a:lnTo>
                  <a:pt x="1258368" y="1050478"/>
                </a:lnTo>
                <a:lnTo>
                  <a:pt x="1253608" y="1065292"/>
                </a:lnTo>
                <a:lnTo>
                  <a:pt x="1248847" y="1080370"/>
                </a:lnTo>
                <a:lnTo>
                  <a:pt x="1243822" y="1095184"/>
                </a:lnTo>
                <a:lnTo>
                  <a:pt x="1238004" y="1109999"/>
                </a:lnTo>
                <a:lnTo>
                  <a:pt x="1232185" y="1124284"/>
                </a:lnTo>
                <a:lnTo>
                  <a:pt x="1226103" y="1138569"/>
                </a:lnTo>
                <a:lnTo>
                  <a:pt x="1219226" y="1152854"/>
                </a:lnTo>
                <a:lnTo>
                  <a:pt x="1212350" y="1166874"/>
                </a:lnTo>
                <a:lnTo>
                  <a:pt x="1205209" y="1180365"/>
                </a:lnTo>
                <a:lnTo>
                  <a:pt x="1197539" y="1193857"/>
                </a:lnTo>
                <a:lnTo>
                  <a:pt x="1189869" y="1207348"/>
                </a:lnTo>
                <a:lnTo>
                  <a:pt x="1181406" y="1220575"/>
                </a:lnTo>
                <a:lnTo>
                  <a:pt x="1173208" y="1233273"/>
                </a:lnTo>
                <a:lnTo>
                  <a:pt x="1164480" y="1245971"/>
                </a:lnTo>
                <a:lnTo>
                  <a:pt x="1155223" y="1258668"/>
                </a:lnTo>
                <a:lnTo>
                  <a:pt x="1145967" y="1270573"/>
                </a:lnTo>
                <a:lnTo>
                  <a:pt x="1136181" y="1282741"/>
                </a:lnTo>
                <a:lnTo>
                  <a:pt x="1126396" y="1294646"/>
                </a:lnTo>
                <a:lnTo>
                  <a:pt x="1116081" y="1306021"/>
                </a:lnTo>
                <a:lnTo>
                  <a:pt x="1105502" y="1317396"/>
                </a:lnTo>
                <a:lnTo>
                  <a:pt x="1094923" y="1328242"/>
                </a:lnTo>
                <a:lnTo>
                  <a:pt x="1083815" y="1339088"/>
                </a:lnTo>
                <a:lnTo>
                  <a:pt x="1072707" y="1349669"/>
                </a:lnTo>
                <a:lnTo>
                  <a:pt x="1061071" y="1359722"/>
                </a:lnTo>
                <a:lnTo>
                  <a:pt x="1049169" y="1369774"/>
                </a:lnTo>
                <a:lnTo>
                  <a:pt x="1037268" y="1379297"/>
                </a:lnTo>
                <a:lnTo>
                  <a:pt x="1025102" y="1388821"/>
                </a:lnTo>
                <a:lnTo>
                  <a:pt x="1012407" y="1397815"/>
                </a:lnTo>
                <a:lnTo>
                  <a:pt x="999977" y="1406809"/>
                </a:lnTo>
                <a:lnTo>
                  <a:pt x="987018" y="1415010"/>
                </a:lnTo>
                <a:lnTo>
                  <a:pt x="973794" y="1423211"/>
                </a:lnTo>
                <a:lnTo>
                  <a:pt x="960570" y="1431147"/>
                </a:lnTo>
                <a:lnTo>
                  <a:pt x="947082" y="1438554"/>
                </a:lnTo>
                <a:lnTo>
                  <a:pt x="933330" y="1445961"/>
                </a:lnTo>
                <a:lnTo>
                  <a:pt x="919313" y="1452839"/>
                </a:lnTo>
                <a:lnTo>
                  <a:pt x="905295" y="1459452"/>
                </a:lnTo>
                <a:lnTo>
                  <a:pt x="891014" y="1465801"/>
                </a:lnTo>
                <a:lnTo>
                  <a:pt x="876468" y="1471621"/>
                </a:lnTo>
                <a:lnTo>
                  <a:pt x="861657" y="1477176"/>
                </a:lnTo>
                <a:lnTo>
                  <a:pt x="847111" y="1482467"/>
                </a:lnTo>
                <a:lnTo>
                  <a:pt x="832036" y="1487493"/>
                </a:lnTo>
                <a:lnTo>
                  <a:pt x="816961" y="1491726"/>
                </a:lnTo>
                <a:lnTo>
                  <a:pt x="801622" y="1495958"/>
                </a:lnTo>
                <a:lnTo>
                  <a:pt x="786018" y="1499926"/>
                </a:lnTo>
                <a:lnTo>
                  <a:pt x="770678" y="1503101"/>
                </a:lnTo>
                <a:lnTo>
                  <a:pt x="755074" y="1506275"/>
                </a:lnTo>
                <a:lnTo>
                  <a:pt x="739206" y="1508656"/>
                </a:lnTo>
                <a:lnTo>
                  <a:pt x="723073" y="1511037"/>
                </a:lnTo>
                <a:lnTo>
                  <a:pt x="706940" y="1512889"/>
                </a:lnTo>
                <a:lnTo>
                  <a:pt x="690542" y="1514211"/>
                </a:lnTo>
                <a:lnTo>
                  <a:pt x="674409" y="1515270"/>
                </a:lnTo>
                <a:lnTo>
                  <a:pt x="658012" y="1515799"/>
                </a:lnTo>
                <a:lnTo>
                  <a:pt x="641615" y="1516063"/>
                </a:lnTo>
                <a:lnTo>
                  <a:pt x="624953" y="1515799"/>
                </a:lnTo>
                <a:lnTo>
                  <a:pt x="608555" y="1515270"/>
                </a:lnTo>
                <a:lnTo>
                  <a:pt x="592158" y="1514211"/>
                </a:lnTo>
                <a:lnTo>
                  <a:pt x="575761" y="1512889"/>
                </a:lnTo>
                <a:lnTo>
                  <a:pt x="559628" y="1511037"/>
                </a:lnTo>
                <a:lnTo>
                  <a:pt x="543759" y="1508656"/>
                </a:lnTo>
                <a:lnTo>
                  <a:pt x="527891" y="1506275"/>
                </a:lnTo>
                <a:lnTo>
                  <a:pt x="512287" y="1503101"/>
                </a:lnTo>
                <a:lnTo>
                  <a:pt x="496683" y="1499926"/>
                </a:lnTo>
                <a:lnTo>
                  <a:pt x="481079" y="1495958"/>
                </a:lnTo>
                <a:lnTo>
                  <a:pt x="465739" y="1491726"/>
                </a:lnTo>
                <a:lnTo>
                  <a:pt x="450929" y="1487493"/>
                </a:lnTo>
                <a:lnTo>
                  <a:pt x="435854" y="1482467"/>
                </a:lnTo>
                <a:lnTo>
                  <a:pt x="421043" y="1477176"/>
                </a:lnTo>
                <a:lnTo>
                  <a:pt x="406233" y="1471621"/>
                </a:lnTo>
                <a:lnTo>
                  <a:pt x="391687" y="1465801"/>
                </a:lnTo>
                <a:lnTo>
                  <a:pt x="377669" y="1459452"/>
                </a:lnTo>
                <a:lnTo>
                  <a:pt x="363388" y="1452839"/>
                </a:lnTo>
                <a:lnTo>
                  <a:pt x="349371" y="1445961"/>
                </a:lnTo>
                <a:lnTo>
                  <a:pt x="335618" y="1438554"/>
                </a:lnTo>
                <a:lnTo>
                  <a:pt x="322394" y="1431147"/>
                </a:lnTo>
                <a:lnTo>
                  <a:pt x="308906" y="1423211"/>
                </a:lnTo>
                <a:lnTo>
                  <a:pt x="295682" y="1415010"/>
                </a:lnTo>
                <a:lnTo>
                  <a:pt x="282988" y="1406809"/>
                </a:lnTo>
                <a:lnTo>
                  <a:pt x="270293" y="1397815"/>
                </a:lnTo>
                <a:lnTo>
                  <a:pt x="257598" y="1388821"/>
                </a:lnTo>
                <a:lnTo>
                  <a:pt x="245697" y="1379297"/>
                </a:lnTo>
                <a:lnTo>
                  <a:pt x="233531" y="1369774"/>
                </a:lnTo>
                <a:lnTo>
                  <a:pt x="221630" y="1359722"/>
                </a:lnTo>
                <a:lnTo>
                  <a:pt x="210257" y="1349669"/>
                </a:lnTo>
                <a:lnTo>
                  <a:pt x="198885" y="1339088"/>
                </a:lnTo>
                <a:lnTo>
                  <a:pt x="188041" y="1328242"/>
                </a:lnTo>
                <a:lnTo>
                  <a:pt x="177198" y="1317396"/>
                </a:lnTo>
                <a:lnTo>
                  <a:pt x="166619" y="1306021"/>
                </a:lnTo>
                <a:lnTo>
                  <a:pt x="156569" y="1294646"/>
                </a:lnTo>
                <a:lnTo>
                  <a:pt x="146519" y="1282741"/>
                </a:lnTo>
                <a:lnTo>
                  <a:pt x="136998" y="1270573"/>
                </a:lnTo>
                <a:lnTo>
                  <a:pt x="127477" y="1258668"/>
                </a:lnTo>
                <a:lnTo>
                  <a:pt x="118485" y="1245971"/>
                </a:lnTo>
                <a:lnTo>
                  <a:pt x="109493" y="1233273"/>
                </a:lnTo>
                <a:lnTo>
                  <a:pt x="101294" y="1220575"/>
                </a:lnTo>
                <a:lnTo>
                  <a:pt x="92831" y="1207348"/>
                </a:lnTo>
                <a:lnTo>
                  <a:pt x="85161" y="1193857"/>
                </a:lnTo>
                <a:lnTo>
                  <a:pt x="77756" y="1180365"/>
                </a:lnTo>
                <a:lnTo>
                  <a:pt x="70350" y="1166874"/>
                </a:lnTo>
                <a:lnTo>
                  <a:pt x="63474" y="1152854"/>
                </a:lnTo>
                <a:lnTo>
                  <a:pt x="56862" y="1138569"/>
                </a:lnTo>
                <a:lnTo>
                  <a:pt x="50515" y="1124284"/>
                </a:lnTo>
                <a:lnTo>
                  <a:pt x="44696" y="1109999"/>
                </a:lnTo>
                <a:lnTo>
                  <a:pt x="39142" y="1095184"/>
                </a:lnTo>
                <a:lnTo>
                  <a:pt x="33853" y="1080370"/>
                </a:lnTo>
                <a:lnTo>
                  <a:pt x="29092" y="1065292"/>
                </a:lnTo>
                <a:lnTo>
                  <a:pt x="24596" y="1050478"/>
                </a:lnTo>
                <a:lnTo>
                  <a:pt x="20365" y="1035134"/>
                </a:lnTo>
                <a:lnTo>
                  <a:pt x="16398" y="1019527"/>
                </a:lnTo>
                <a:lnTo>
                  <a:pt x="13224" y="1003919"/>
                </a:lnTo>
                <a:lnTo>
                  <a:pt x="10315" y="988311"/>
                </a:lnTo>
                <a:lnTo>
                  <a:pt x="7670" y="972439"/>
                </a:lnTo>
                <a:lnTo>
                  <a:pt x="5290" y="956302"/>
                </a:lnTo>
                <a:lnTo>
                  <a:pt x="3703" y="940430"/>
                </a:lnTo>
                <a:lnTo>
                  <a:pt x="2116" y="924293"/>
                </a:lnTo>
                <a:lnTo>
                  <a:pt x="1058" y="907892"/>
                </a:lnTo>
                <a:lnTo>
                  <a:pt x="529" y="891226"/>
                </a:lnTo>
                <a:lnTo>
                  <a:pt x="0" y="874825"/>
                </a:lnTo>
                <a:lnTo>
                  <a:pt x="529" y="858953"/>
                </a:lnTo>
                <a:lnTo>
                  <a:pt x="1058" y="843345"/>
                </a:lnTo>
                <a:lnTo>
                  <a:pt x="1852" y="828266"/>
                </a:lnTo>
                <a:lnTo>
                  <a:pt x="3174" y="812923"/>
                </a:lnTo>
                <a:lnTo>
                  <a:pt x="4761" y="797580"/>
                </a:lnTo>
                <a:lnTo>
                  <a:pt x="6877" y="782237"/>
                </a:lnTo>
                <a:lnTo>
                  <a:pt x="9257" y="767158"/>
                </a:lnTo>
                <a:lnTo>
                  <a:pt x="11902" y="752609"/>
                </a:lnTo>
                <a:lnTo>
                  <a:pt x="14811" y="737795"/>
                </a:lnTo>
                <a:lnTo>
                  <a:pt x="18249" y="722980"/>
                </a:lnTo>
                <a:lnTo>
                  <a:pt x="21952" y="708431"/>
                </a:lnTo>
                <a:lnTo>
                  <a:pt x="25919" y="693881"/>
                </a:lnTo>
                <a:lnTo>
                  <a:pt x="30415" y="679861"/>
                </a:lnTo>
                <a:lnTo>
                  <a:pt x="34911" y="665840"/>
                </a:lnTo>
                <a:lnTo>
                  <a:pt x="40200" y="651820"/>
                </a:lnTo>
                <a:lnTo>
                  <a:pt x="45225" y="637799"/>
                </a:lnTo>
                <a:lnTo>
                  <a:pt x="50779" y="624308"/>
                </a:lnTo>
                <a:lnTo>
                  <a:pt x="56862" y="610817"/>
                </a:lnTo>
                <a:lnTo>
                  <a:pt x="63210" y="597325"/>
                </a:lnTo>
                <a:lnTo>
                  <a:pt x="69557" y="584363"/>
                </a:lnTo>
                <a:lnTo>
                  <a:pt x="76433" y="571401"/>
                </a:lnTo>
                <a:lnTo>
                  <a:pt x="83574" y="558438"/>
                </a:lnTo>
                <a:lnTo>
                  <a:pt x="90715" y="546005"/>
                </a:lnTo>
                <a:lnTo>
                  <a:pt x="98649" y="533572"/>
                </a:lnTo>
                <a:lnTo>
                  <a:pt x="106319" y="521139"/>
                </a:lnTo>
                <a:lnTo>
                  <a:pt x="114782" y="509234"/>
                </a:lnTo>
                <a:lnTo>
                  <a:pt x="122981" y="497330"/>
                </a:lnTo>
                <a:lnTo>
                  <a:pt x="131973" y="485691"/>
                </a:lnTo>
                <a:lnTo>
                  <a:pt x="140701" y="474315"/>
                </a:lnTo>
                <a:lnTo>
                  <a:pt x="149693" y="462940"/>
                </a:lnTo>
                <a:lnTo>
                  <a:pt x="159478" y="451830"/>
                </a:lnTo>
                <a:lnTo>
                  <a:pt x="169264" y="441248"/>
                </a:lnTo>
                <a:lnTo>
                  <a:pt x="179049" y="430402"/>
                </a:lnTo>
                <a:lnTo>
                  <a:pt x="189364" y="420350"/>
                </a:lnTo>
                <a:lnTo>
                  <a:pt x="199678" y="410033"/>
                </a:lnTo>
                <a:lnTo>
                  <a:pt x="210522" y="400245"/>
                </a:lnTo>
                <a:lnTo>
                  <a:pt x="221101" y="390457"/>
                </a:lnTo>
                <a:lnTo>
                  <a:pt x="232209" y="381198"/>
                </a:lnTo>
                <a:lnTo>
                  <a:pt x="243317" y="371940"/>
                </a:lnTo>
                <a:lnTo>
                  <a:pt x="254953" y="363210"/>
                </a:lnTo>
                <a:lnTo>
                  <a:pt x="266855" y="354216"/>
                </a:lnTo>
                <a:lnTo>
                  <a:pt x="278492" y="346015"/>
                </a:lnTo>
                <a:lnTo>
                  <a:pt x="290922" y="337814"/>
                </a:lnTo>
                <a:lnTo>
                  <a:pt x="303088" y="330143"/>
                </a:lnTo>
                <a:lnTo>
                  <a:pt x="315518" y="322471"/>
                </a:lnTo>
                <a:lnTo>
                  <a:pt x="328213" y="315064"/>
                </a:lnTo>
                <a:lnTo>
                  <a:pt x="341172" y="308186"/>
                </a:lnTo>
                <a:lnTo>
                  <a:pt x="354131" y="301308"/>
                </a:lnTo>
                <a:lnTo>
                  <a:pt x="367355" y="294959"/>
                </a:lnTo>
                <a:lnTo>
                  <a:pt x="380843" y="288875"/>
                </a:lnTo>
                <a:lnTo>
                  <a:pt x="394331" y="282790"/>
                </a:lnTo>
                <a:lnTo>
                  <a:pt x="407819" y="277500"/>
                </a:lnTo>
                <a:lnTo>
                  <a:pt x="421837" y="272209"/>
                </a:lnTo>
                <a:lnTo>
                  <a:pt x="435854" y="267447"/>
                </a:lnTo>
                <a:lnTo>
                  <a:pt x="449871" y="262686"/>
                </a:lnTo>
                <a:lnTo>
                  <a:pt x="464153" y="258453"/>
                </a:lnTo>
                <a:lnTo>
                  <a:pt x="478699" y="254485"/>
                </a:lnTo>
                <a:lnTo>
                  <a:pt x="493245" y="251046"/>
                </a:lnTo>
                <a:lnTo>
                  <a:pt x="508055" y="247607"/>
                </a:lnTo>
                <a:lnTo>
                  <a:pt x="522601" y="244433"/>
                </a:lnTo>
                <a:lnTo>
                  <a:pt x="537676" y="242052"/>
                </a:lnTo>
                <a:lnTo>
                  <a:pt x="552751" y="239671"/>
                </a:lnTo>
                <a:lnTo>
                  <a:pt x="567826" y="237819"/>
                </a:lnTo>
                <a:lnTo>
                  <a:pt x="583166" y="236232"/>
                </a:lnTo>
                <a:lnTo>
                  <a:pt x="583166" y="116926"/>
                </a:lnTo>
                <a:lnTo>
                  <a:pt x="524717" y="116926"/>
                </a:lnTo>
                <a:lnTo>
                  <a:pt x="524717" y="0"/>
                </a:lnTo>
                <a:close/>
              </a:path>
            </a:pathLst>
          </a:custGeom>
          <a:solidFill>
            <a:schemeClr val="bg1"/>
          </a:solidFill>
          <a:ln>
            <a:noFill/>
          </a:ln>
          <a:effectLst>
            <a:outerShdw blurRad="177800" dist="114300" dir="8100000" algn="tr"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fontAlgn="auto">
              <a:defRPr/>
            </a:pPr>
            <a:endParaRPr lang="zh-CN" altLang="en-US" noProof="1">
              <a:solidFill>
                <a:srgbClr val="FFFFFF"/>
              </a:solidFill>
            </a:endParaRPr>
          </a:p>
        </p:txBody>
      </p:sp>
      <p:sp>
        <p:nvSpPr>
          <p:cNvPr id="15" name="文本框 14"/>
          <p:cNvSpPr txBox="1"/>
          <p:nvPr/>
        </p:nvSpPr>
        <p:spPr>
          <a:xfrm>
            <a:off x="1004888" y="187623"/>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16" name="文本框 15"/>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15"/>
                                        </p:tgtEl>
                                        <p:attrNameLst>
                                          <p:attrName>style.visibility</p:attrName>
                                        </p:attrNameLst>
                                      </p:cBhvr>
                                      <p:to>
                                        <p:strVal val="visible"/>
                                      </p:to>
                                    </p:set>
                                    <p:anim calcmode="lin" valueType="num">
                                      <p:cBhvr>
                                        <p:cTn id="7" dur="3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15"/>
                                        </p:tgtEl>
                                        <p:attrNameLst>
                                          <p:attrName>ppt_y</p:attrName>
                                        </p:attrNameLst>
                                      </p:cBhvr>
                                      <p:tavLst>
                                        <p:tav tm="0">
                                          <p:val>
                                            <p:strVal val="#ppt_y"/>
                                          </p:val>
                                        </p:tav>
                                        <p:tav tm="100000">
                                          <p:val>
                                            <p:strVal val="#ppt_y"/>
                                          </p:val>
                                        </p:tav>
                                      </p:tavLst>
                                    </p:anim>
                                    <p:anim calcmode="lin" valueType="num">
                                      <p:cBhvr>
                                        <p:cTn id="9" dur="3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15"/>
                                        </p:tgtEl>
                                      </p:cBhvr>
                                    </p:animEffect>
                                  </p:childTnLst>
                                </p:cTn>
                              </p:par>
                            </p:childTnLst>
                          </p:cTn>
                        </p:par>
                        <p:par>
                          <p:cTn id="12" fill="hold">
                            <p:stCondLst>
                              <p:cond delay="0"/>
                            </p:stCondLst>
                            <p:childTnLst>
                              <p:par>
                                <p:cTn id="13" presetID="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par>
                          <p:cTn id="50" fill="hold">
                            <p:stCondLst>
                              <p:cond delay="1000"/>
                            </p:stCondLst>
                            <p:childTnLst>
                              <p:par>
                                <p:cTn id="51" presetID="16" presetClass="entr" presetSubtype="21"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barn(inVertical)">
                                      <p:cBhvr>
                                        <p:cTn id="53" dur="500"/>
                                        <p:tgtEl>
                                          <p:spTgt spid="34"/>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20487"/>
                                        </p:tgtEl>
                                        <p:attrNameLst>
                                          <p:attrName>style.visibility</p:attrName>
                                        </p:attrNameLst>
                                      </p:cBhvr>
                                      <p:to>
                                        <p:strVal val="visible"/>
                                      </p:to>
                                    </p:set>
                                    <p:animEffect transition="in" filter="wipe(left)">
                                      <p:cBhvr>
                                        <p:cTn id="57" dur="500"/>
                                        <p:tgtEl>
                                          <p:spTgt spid="20487"/>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0486"/>
                                        </p:tgtEl>
                                        <p:attrNameLst>
                                          <p:attrName>style.visibility</p:attrName>
                                        </p:attrNameLst>
                                      </p:cBhvr>
                                      <p:to>
                                        <p:strVal val="visible"/>
                                      </p:to>
                                    </p:set>
                                    <p:animEffect transition="in" filter="wipe(left)">
                                      <p:cBhvr>
                                        <p:cTn id="60" dur="500"/>
                                        <p:tgtEl>
                                          <p:spTgt spid="20486"/>
                                        </p:tgtEl>
                                      </p:cBhvr>
                                    </p:animEffect>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34" grpId="0" animBg="1"/>
      <p:bldP spid="20486" grpId="0"/>
      <p:bldP spid="20487" grpId="0"/>
      <p:bldP spid="10" grpId="0" animBg="1"/>
      <p:bldP spid="12" grpId="0" animBg="1"/>
      <p:bldP spid="13" grpId="0" animBg="1"/>
      <p:bldP spid="14" grpId="0" animBg="1"/>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文本框 2"/>
          <p:cNvSpPr txBox="1">
            <a:spLocks noChangeArrowheads="1"/>
          </p:cNvSpPr>
          <p:nvPr/>
        </p:nvSpPr>
        <p:spPr bwMode="auto">
          <a:xfrm>
            <a:off x="9407752" y="367393"/>
            <a:ext cx="13128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4400" b="1" dirty="0">
                <a:solidFill>
                  <a:srgbClr val="70AD47"/>
                </a:solidFill>
              </a:rPr>
              <a:t>摘要</a:t>
            </a:r>
            <a:endParaRPr lang="zh-CN" altLang="en-US" sz="4400" b="1" dirty="0">
              <a:solidFill>
                <a:srgbClr val="70AD47"/>
              </a:solidFill>
            </a:endParaRPr>
          </a:p>
        </p:txBody>
      </p:sp>
      <p:sp>
        <p:nvSpPr>
          <p:cNvPr id="3076" name="矩形 3"/>
          <p:cNvSpPr>
            <a:spLocks noChangeArrowheads="1"/>
          </p:cNvSpPr>
          <p:nvPr/>
        </p:nvSpPr>
        <p:spPr bwMode="auto">
          <a:xfrm>
            <a:off x="8571139" y="1091293"/>
            <a:ext cx="17572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800" dirty="0">
                <a:solidFill>
                  <a:srgbClr val="70AD47"/>
                </a:solidFill>
              </a:rPr>
              <a:t>ABSTRACT</a:t>
            </a:r>
            <a:endParaRPr lang="zh-CN" altLang="en-US" sz="2800" dirty="0">
              <a:solidFill>
                <a:srgbClr val="70AD47"/>
              </a:solidFill>
            </a:endParaRPr>
          </a:p>
        </p:txBody>
      </p:sp>
      <p:grpSp>
        <p:nvGrpSpPr>
          <p:cNvPr id="3" name="组合 2"/>
          <p:cNvGrpSpPr/>
          <p:nvPr/>
        </p:nvGrpSpPr>
        <p:grpSpPr>
          <a:xfrm>
            <a:off x="930502" y="1613581"/>
            <a:ext cx="9980612" cy="4540250"/>
            <a:chOff x="930502" y="1613581"/>
            <a:chExt cx="9980612" cy="4540250"/>
          </a:xfrm>
        </p:grpSpPr>
        <p:sp>
          <p:nvSpPr>
            <p:cNvPr id="6" name="圆角矩形 5"/>
            <p:cNvSpPr/>
            <p:nvPr/>
          </p:nvSpPr>
          <p:spPr>
            <a:xfrm>
              <a:off x="1043214" y="1621518"/>
              <a:ext cx="9486900" cy="4162425"/>
            </a:xfrm>
            <a:prstGeom prst="roundRect">
              <a:avLst>
                <a:gd name="adj" fmla="val 0"/>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5" name="圆角矩形 4"/>
            <p:cNvSpPr/>
            <p:nvPr/>
          </p:nvSpPr>
          <p:spPr>
            <a:xfrm>
              <a:off x="1233714" y="1807256"/>
              <a:ext cx="9486900" cy="4162425"/>
            </a:xfrm>
            <a:prstGeom prst="roundRect">
              <a:avLst>
                <a:gd name="adj" fmla="val 0"/>
              </a:avLst>
            </a:prstGeom>
            <a:solidFill>
              <a:schemeClr val="bg1"/>
            </a:solidFill>
            <a:ln w="1905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7" name="矩形 6"/>
            <p:cNvSpPr/>
            <p:nvPr/>
          </p:nvSpPr>
          <p:spPr>
            <a:xfrm>
              <a:off x="10436452" y="5679168"/>
              <a:ext cx="474662" cy="474663"/>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8" name="矩形 7"/>
            <p:cNvSpPr/>
            <p:nvPr/>
          </p:nvSpPr>
          <p:spPr>
            <a:xfrm>
              <a:off x="10166577" y="5450568"/>
              <a:ext cx="476250" cy="474663"/>
            </a:xfrm>
            <a:prstGeom prst="rect">
              <a:avLst/>
            </a:prstGeom>
            <a:solidFill>
              <a:srgbClr val="70AD4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9" name="矩形 8"/>
            <p:cNvSpPr/>
            <p:nvPr/>
          </p:nvSpPr>
          <p:spPr>
            <a:xfrm>
              <a:off x="930502" y="1613581"/>
              <a:ext cx="476250" cy="4762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0" name="矩形 9"/>
            <p:cNvSpPr/>
            <p:nvPr/>
          </p:nvSpPr>
          <p:spPr>
            <a:xfrm>
              <a:off x="1082902" y="1765981"/>
              <a:ext cx="476250" cy="476250"/>
            </a:xfrm>
            <a:prstGeom prst="rect">
              <a:avLst/>
            </a:prstGeom>
            <a:solidFill>
              <a:srgbClr val="70AD4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3082" name="文本框 10"/>
            <p:cNvSpPr txBox="1">
              <a:spLocks noChangeArrowheads="1"/>
            </p:cNvSpPr>
            <p:nvPr/>
          </p:nvSpPr>
          <p:spPr bwMode="auto">
            <a:xfrm>
              <a:off x="1708377" y="2185081"/>
              <a:ext cx="87820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dirty="0">
                  <a:solidFill>
                    <a:srgbClr val="404040"/>
                  </a:solidFill>
                </a:rPr>
                <a:t>毕业论文，泛指专科毕业论文、本科毕业论文（学士学位毕业论文）、硕士研究生毕业论文（硕士学位论文）、博士研究生毕业论文（博士学位论文）等，即需要在学业完成前写作并提交的论文，是教学或科研活动的重要组成部分之一。</a:t>
              </a:r>
              <a:endParaRPr lang="zh-CN" altLang="en-US" dirty="0">
                <a:solidFill>
                  <a:srgbClr val="404040"/>
                </a:solidFill>
              </a:endParaRPr>
            </a:p>
          </p:txBody>
        </p:sp>
        <p:sp>
          <p:nvSpPr>
            <p:cNvPr id="3083" name="文本框 14"/>
            <p:cNvSpPr txBox="1">
              <a:spLocks noChangeArrowheads="1"/>
            </p:cNvSpPr>
            <p:nvPr/>
          </p:nvSpPr>
          <p:spPr bwMode="auto">
            <a:xfrm>
              <a:off x="1708377" y="3563031"/>
              <a:ext cx="1979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a:solidFill>
                    <a:srgbClr val="70AD47"/>
                  </a:solidFill>
                </a:rPr>
                <a:t>填写关键词</a:t>
              </a:r>
              <a:endParaRPr lang="zh-CN" altLang="en-US" sz="2800" b="1">
                <a:solidFill>
                  <a:srgbClr val="70AD47"/>
                </a:solidFill>
              </a:endParaRPr>
            </a:p>
          </p:txBody>
        </p:sp>
        <p:sp>
          <p:nvSpPr>
            <p:cNvPr id="3084" name="文本框 15"/>
            <p:cNvSpPr txBox="1">
              <a:spLocks noChangeArrowheads="1"/>
            </p:cNvSpPr>
            <p:nvPr/>
          </p:nvSpPr>
          <p:spPr bwMode="auto">
            <a:xfrm>
              <a:off x="3878489" y="3563031"/>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a:solidFill>
                    <a:srgbClr val="70AD47"/>
                  </a:solidFill>
                </a:rPr>
                <a:t>填写关键词</a:t>
              </a:r>
              <a:endParaRPr lang="zh-CN" altLang="en-US" sz="2800" b="1">
                <a:solidFill>
                  <a:srgbClr val="70AD47"/>
                </a:solidFill>
              </a:endParaRPr>
            </a:p>
          </p:txBody>
        </p:sp>
        <p:sp>
          <p:nvSpPr>
            <p:cNvPr id="3085" name="文本框 16"/>
            <p:cNvSpPr txBox="1">
              <a:spLocks noChangeArrowheads="1"/>
            </p:cNvSpPr>
            <p:nvPr/>
          </p:nvSpPr>
          <p:spPr bwMode="auto">
            <a:xfrm>
              <a:off x="6050189" y="3563031"/>
              <a:ext cx="1979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a:solidFill>
                    <a:srgbClr val="70AD47"/>
                  </a:solidFill>
                </a:rPr>
                <a:t>填写关键词</a:t>
              </a:r>
              <a:endParaRPr lang="zh-CN" altLang="en-US" sz="2800" b="1">
                <a:solidFill>
                  <a:srgbClr val="70AD47"/>
                </a:solidFill>
              </a:endParaRPr>
            </a:p>
          </p:txBody>
        </p:sp>
        <p:sp>
          <p:nvSpPr>
            <p:cNvPr id="3086" name="文本框 17"/>
            <p:cNvSpPr txBox="1">
              <a:spLocks noChangeArrowheads="1"/>
            </p:cNvSpPr>
            <p:nvPr/>
          </p:nvSpPr>
          <p:spPr bwMode="auto">
            <a:xfrm>
              <a:off x="8290152" y="3563031"/>
              <a:ext cx="1979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a:solidFill>
                    <a:srgbClr val="70AD47"/>
                  </a:solidFill>
                </a:rPr>
                <a:t>填写关键词</a:t>
              </a:r>
              <a:endParaRPr lang="zh-CN" altLang="en-US" sz="2800" b="1">
                <a:solidFill>
                  <a:srgbClr val="70AD47"/>
                </a:solidFill>
              </a:endParaRPr>
            </a:p>
          </p:txBody>
        </p:sp>
        <p:sp>
          <p:nvSpPr>
            <p:cNvPr id="3087" name="文本框 18"/>
            <p:cNvSpPr txBox="1">
              <a:spLocks noChangeArrowheads="1"/>
            </p:cNvSpPr>
            <p:nvPr/>
          </p:nvSpPr>
          <p:spPr bwMode="auto">
            <a:xfrm>
              <a:off x="1708377" y="4145643"/>
              <a:ext cx="856138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zh-CN" dirty="0">
                  <a:solidFill>
                    <a:srgbClr val="808080"/>
                  </a:solidFill>
                </a:rPr>
                <a:t>Graduation thesis, refers to the specialized graduation thesis, undergraduate graduation thesis (graduated with a bachelor's degree thesis), master's graduate student graduation thesis (M.A. thesis, doctoral students graduation thesis (Doctoral Dissertation), namely the need in studies of writing and submitting the is one of an important part of the teaching and scientific research activities</a:t>
              </a:r>
              <a:endParaRPr lang="zh-CN" altLang="en-US" dirty="0">
                <a:solidFill>
                  <a:srgbClr val="80808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0-#ppt_w/2"/>
                                          </p:val>
                                        </p:tav>
                                        <p:tav tm="100000">
                                          <p:val>
                                            <p:strVal val="#ppt_x"/>
                                          </p:val>
                                        </p:tav>
                                      </p:tavLst>
                                    </p:anim>
                                    <p:anim calcmode="lin" valueType="num">
                                      <p:cBhvr additive="base">
                                        <p:cTn id="8" dur="500" fill="hold"/>
                                        <p:tgtEl>
                                          <p:spTgt spid="307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500" fill="hold"/>
                                        <p:tgtEl>
                                          <p:spTgt spid="3076"/>
                                        </p:tgtEl>
                                        <p:attrNameLst>
                                          <p:attrName>ppt_x</p:attrName>
                                        </p:attrNameLst>
                                      </p:cBhvr>
                                      <p:tavLst>
                                        <p:tav tm="0">
                                          <p:val>
                                            <p:strVal val="0-#ppt_w/2"/>
                                          </p:val>
                                        </p:tav>
                                        <p:tav tm="100000">
                                          <p:val>
                                            <p:strVal val="#ppt_x"/>
                                          </p:val>
                                        </p:tav>
                                      </p:tavLst>
                                    </p:anim>
                                    <p:anim calcmode="lin" valueType="num">
                                      <p:cBhvr additive="base">
                                        <p:cTn id="12" dur="500" fill="hold"/>
                                        <p:tgtEl>
                                          <p:spTgt spid="307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307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505" name="图片 2"/>
          <p:cNvPicPr>
            <a:picLocks noChangeAspect="1" noChangeArrowheads="1"/>
          </p:cNvPicPr>
          <p:nvPr/>
        </p:nvPicPr>
        <p:blipFill>
          <a:blip r:embed="rId1">
            <a:grayscl/>
            <a:extLst>
              <a:ext uri="{28A0092B-C50C-407E-A947-70E740481C1C}">
                <a14:useLocalDpi xmlns:a14="http://schemas.microsoft.com/office/drawing/2010/main" val="0"/>
              </a:ext>
            </a:extLst>
          </a:blip>
          <a:srcRect t="18834" b="34634"/>
          <a:stretch>
            <a:fillRect/>
          </a:stretch>
        </p:blipFill>
        <p:spPr bwMode="auto">
          <a:xfrm>
            <a:off x="150813" y="1387475"/>
            <a:ext cx="11879262"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剪去单角的矩形 4"/>
          <p:cNvSpPr/>
          <p:nvPr/>
        </p:nvSpPr>
        <p:spPr>
          <a:xfrm rot="10800000" flipH="1">
            <a:off x="635000" y="1387475"/>
            <a:ext cx="3213100" cy="2882900"/>
          </a:xfrm>
          <a:prstGeom prst="snip1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6" name="剪去单角的矩形 5"/>
          <p:cNvSpPr/>
          <p:nvPr/>
        </p:nvSpPr>
        <p:spPr>
          <a:xfrm rot="10800000" flipH="1">
            <a:off x="4498975" y="1387475"/>
            <a:ext cx="3213100" cy="2882900"/>
          </a:xfrm>
          <a:prstGeom prst="snip1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7" name="剪去单角的矩形 6"/>
          <p:cNvSpPr/>
          <p:nvPr/>
        </p:nvSpPr>
        <p:spPr>
          <a:xfrm rot="10800000" flipH="1">
            <a:off x="8362950" y="1387475"/>
            <a:ext cx="3211513" cy="2882900"/>
          </a:xfrm>
          <a:prstGeom prst="snip1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21509" name="矩形 7"/>
          <p:cNvSpPr>
            <a:spLocks noChangeArrowheads="1"/>
          </p:cNvSpPr>
          <p:nvPr/>
        </p:nvSpPr>
        <p:spPr bwMode="auto">
          <a:xfrm>
            <a:off x="862013" y="3454400"/>
            <a:ext cx="22365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000" dirty="0" smtClean="0">
                <a:solidFill>
                  <a:schemeClr val="bg1"/>
                </a:solidFill>
                <a:latin typeface="Impact" panose="020B0806030902050204" pitchFamily="34" charset="0"/>
                <a:ea typeface="微软雅黑" panose="020B0503020204020204" pitchFamily="34" charset="-122"/>
              </a:rPr>
              <a:t>点击输入文字标题</a:t>
            </a:r>
            <a:endParaRPr lang="zh-CN" altLang="en-US" sz="2000" dirty="0">
              <a:solidFill>
                <a:schemeClr val="bg1"/>
              </a:solidFill>
              <a:latin typeface="Impact" panose="020B0806030902050204" pitchFamily="34" charset="0"/>
              <a:ea typeface="微软雅黑" panose="020B0503020204020204" pitchFamily="34" charset="-122"/>
            </a:endParaRPr>
          </a:p>
        </p:txBody>
      </p:sp>
      <p:sp>
        <p:nvSpPr>
          <p:cNvPr id="21510" name="矩形 8"/>
          <p:cNvSpPr>
            <a:spLocks noChangeArrowheads="1"/>
          </p:cNvSpPr>
          <p:nvPr/>
        </p:nvSpPr>
        <p:spPr bwMode="auto">
          <a:xfrm>
            <a:off x="492125" y="5340350"/>
            <a:ext cx="288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dirty="0">
                <a:latin typeface="微软雅黑" panose="020B0503020204020204" pitchFamily="34" charset="-122"/>
                <a:ea typeface="微软雅黑" panose="020B0503020204020204" pitchFamily="34" charset="-122"/>
              </a:rPr>
              <a:t>这里输入简单字</a:t>
            </a:r>
            <a:r>
              <a:rPr lang="zh-CN" altLang="en-US" dirty="0" smtClean="0">
                <a:latin typeface="微软雅黑" panose="020B0503020204020204" pitchFamily="34" charset="-122"/>
                <a:ea typeface="微软雅黑" panose="020B0503020204020204" pitchFamily="34" charset="-122"/>
              </a:rPr>
              <a:t>概述</a:t>
            </a:r>
            <a:endParaRPr lang="en-US" altLang="zh-CN"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511" name="矩形 9"/>
          <p:cNvSpPr>
            <a:spLocks noChangeArrowheads="1"/>
          </p:cNvSpPr>
          <p:nvPr/>
        </p:nvSpPr>
        <p:spPr bwMode="auto">
          <a:xfrm>
            <a:off x="1031875" y="1762125"/>
            <a:ext cx="2343150" cy="1570038"/>
          </a:xfrm>
          <a:prstGeom prst="rect">
            <a:avLst/>
          </a:prstGeom>
          <a:noFill/>
          <a:ln>
            <a:noFill/>
          </a:ln>
          <a:effectLst>
            <a:outerShdw blurRad="190500" dist="1270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9600" dirty="0">
                <a:solidFill>
                  <a:schemeClr val="bg1"/>
                </a:solidFill>
                <a:latin typeface="Impact" panose="020B0806030902050204" pitchFamily="34" charset="0"/>
                <a:ea typeface="微软雅黑" panose="020B0503020204020204" pitchFamily="34" charset="-122"/>
              </a:rPr>
              <a:t>33%</a:t>
            </a:r>
            <a:endParaRPr lang="zh-CN" altLang="en-US" sz="9600" dirty="0">
              <a:solidFill>
                <a:schemeClr val="bg1"/>
              </a:solidFill>
              <a:latin typeface="Impact" panose="020B0806030902050204" pitchFamily="34" charset="0"/>
              <a:ea typeface="微软雅黑" panose="020B0503020204020204" pitchFamily="34" charset="-122"/>
            </a:endParaRPr>
          </a:p>
        </p:txBody>
      </p:sp>
      <p:sp>
        <p:nvSpPr>
          <p:cNvPr id="21512" name="矩形 12"/>
          <p:cNvSpPr>
            <a:spLocks noChangeArrowheads="1"/>
          </p:cNvSpPr>
          <p:nvPr/>
        </p:nvSpPr>
        <p:spPr bwMode="auto">
          <a:xfrm>
            <a:off x="4749800" y="3454400"/>
            <a:ext cx="22365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000" dirty="0" smtClean="0">
                <a:solidFill>
                  <a:schemeClr val="bg1"/>
                </a:solidFill>
                <a:latin typeface="Impact" panose="020B0806030902050204" pitchFamily="34" charset="0"/>
                <a:ea typeface="微软雅黑" panose="020B0503020204020204" pitchFamily="34" charset="-122"/>
              </a:rPr>
              <a:t>点击输入文字标题</a:t>
            </a:r>
            <a:endParaRPr lang="zh-CN" altLang="en-US" sz="2000" dirty="0">
              <a:solidFill>
                <a:schemeClr val="bg1"/>
              </a:solidFill>
              <a:latin typeface="Impact" panose="020B0806030902050204" pitchFamily="34" charset="0"/>
              <a:ea typeface="微软雅黑" panose="020B0503020204020204" pitchFamily="34" charset="-122"/>
            </a:endParaRPr>
          </a:p>
        </p:txBody>
      </p:sp>
      <p:sp>
        <p:nvSpPr>
          <p:cNvPr id="21513" name="矩形 13"/>
          <p:cNvSpPr>
            <a:spLocks noChangeArrowheads="1"/>
          </p:cNvSpPr>
          <p:nvPr/>
        </p:nvSpPr>
        <p:spPr bwMode="auto">
          <a:xfrm>
            <a:off x="4929188" y="1762125"/>
            <a:ext cx="2312987" cy="1570038"/>
          </a:xfrm>
          <a:prstGeom prst="rect">
            <a:avLst/>
          </a:prstGeom>
          <a:noFill/>
          <a:ln>
            <a:noFill/>
          </a:ln>
          <a:effectLst>
            <a:outerShdw blurRad="190500" dist="1270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9600">
                <a:solidFill>
                  <a:schemeClr val="bg1"/>
                </a:solidFill>
                <a:latin typeface="Impact" panose="020B0806030902050204" pitchFamily="34" charset="0"/>
                <a:ea typeface="微软雅黑" panose="020B0503020204020204" pitchFamily="34" charset="-122"/>
              </a:rPr>
              <a:t>45%</a:t>
            </a:r>
            <a:endParaRPr lang="zh-CN" altLang="en-US" sz="9600">
              <a:solidFill>
                <a:schemeClr val="bg1"/>
              </a:solidFill>
              <a:latin typeface="Impact" panose="020B0806030902050204" pitchFamily="34" charset="0"/>
              <a:ea typeface="微软雅黑" panose="020B0503020204020204" pitchFamily="34" charset="-122"/>
            </a:endParaRPr>
          </a:p>
        </p:txBody>
      </p:sp>
      <p:sp>
        <p:nvSpPr>
          <p:cNvPr id="21514" name="矩形 14"/>
          <p:cNvSpPr>
            <a:spLocks noChangeArrowheads="1"/>
          </p:cNvSpPr>
          <p:nvPr/>
        </p:nvSpPr>
        <p:spPr bwMode="auto">
          <a:xfrm>
            <a:off x="8637588" y="3454400"/>
            <a:ext cx="22365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000" dirty="0" smtClean="0">
                <a:solidFill>
                  <a:schemeClr val="bg1"/>
                </a:solidFill>
                <a:latin typeface="Impact" panose="020B0806030902050204" pitchFamily="34" charset="0"/>
                <a:ea typeface="微软雅黑" panose="020B0503020204020204" pitchFamily="34" charset="-122"/>
              </a:rPr>
              <a:t>点击输入文字标题</a:t>
            </a:r>
            <a:endParaRPr lang="zh-CN" altLang="en-US" sz="2000" dirty="0">
              <a:solidFill>
                <a:schemeClr val="bg1"/>
              </a:solidFill>
              <a:latin typeface="Impact" panose="020B0806030902050204" pitchFamily="34" charset="0"/>
              <a:ea typeface="微软雅黑" panose="020B0503020204020204" pitchFamily="34" charset="-122"/>
            </a:endParaRPr>
          </a:p>
        </p:txBody>
      </p:sp>
      <p:sp>
        <p:nvSpPr>
          <p:cNvPr id="21515" name="矩形 15"/>
          <p:cNvSpPr>
            <a:spLocks noChangeArrowheads="1"/>
          </p:cNvSpPr>
          <p:nvPr/>
        </p:nvSpPr>
        <p:spPr bwMode="auto">
          <a:xfrm>
            <a:off x="8797925" y="1762125"/>
            <a:ext cx="2363788" cy="1570038"/>
          </a:xfrm>
          <a:prstGeom prst="rect">
            <a:avLst/>
          </a:prstGeom>
          <a:noFill/>
          <a:ln>
            <a:noFill/>
          </a:ln>
          <a:effectLst>
            <a:outerShdw blurRad="190500" dist="1270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9600" dirty="0">
                <a:solidFill>
                  <a:schemeClr val="bg1"/>
                </a:solidFill>
                <a:latin typeface="Impact" panose="020B0806030902050204" pitchFamily="34" charset="0"/>
                <a:ea typeface="微软雅黑" panose="020B0503020204020204" pitchFamily="34" charset="-122"/>
              </a:rPr>
              <a:t>90%</a:t>
            </a:r>
            <a:endParaRPr lang="zh-CN" altLang="en-US" sz="9600" dirty="0">
              <a:solidFill>
                <a:schemeClr val="bg1"/>
              </a:solidFill>
              <a:latin typeface="Impact" panose="020B0806030902050204" pitchFamily="34" charset="0"/>
              <a:ea typeface="微软雅黑" panose="020B0503020204020204" pitchFamily="34" charset="-122"/>
            </a:endParaRPr>
          </a:p>
        </p:txBody>
      </p:sp>
      <p:sp>
        <p:nvSpPr>
          <p:cNvPr id="21516" name="矩形 20"/>
          <p:cNvSpPr>
            <a:spLocks noChangeArrowheads="1"/>
          </p:cNvSpPr>
          <p:nvPr/>
        </p:nvSpPr>
        <p:spPr bwMode="auto">
          <a:xfrm>
            <a:off x="4645025" y="5340350"/>
            <a:ext cx="288131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dirty="0">
                <a:latin typeface="微软雅黑" panose="020B0503020204020204" pitchFamily="34" charset="-122"/>
                <a:ea typeface="微软雅黑" panose="020B0503020204020204" pitchFamily="34" charset="-122"/>
              </a:rPr>
              <a:t>这里输入简单字</a:t>
            </a:r>
            <a:r>
              <a:rPr lang="zh-CN" altLang="en-US" dirty="0" smtClean="0">
                <a:latin typeface="微软雅黑" panose="020B0503020204020204" pitchFamily="34" charset="-122"/>
                <a:ea typeface="微软雅黑" panose="020B0503020204020204" pitchFamily="34" charset="-122"/>
              </a:rPr>
              <a:t>概述</a:t>
            </a:r>
            <a:endParaRPr lang="en-US" altLang="zh-CN"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517" name="矩形 21"/>
          <p:cNvSpPr>
            <a:spLocks noChangeArrowheads="1"/>
          </p:cNvSpPr>
          <p:nvPr/>
        </p:nvSpPr>
        <p:spPr bwMode="auto">
          <a:xfrm>
            <a:off x="8637588" y="5340350"/>
            <a:ext cx="288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dirty="0">
                <a:latin typeface="微软雅黑" panose="020B0503020204020204" pitchFamily="34" charset="-122"/>
                <a:ea typeface="微软雅黑" panose="020B0503020204020204" pitchFamily="34" charset="-122"/>
              </a:rPr>
              <a:t>这里输入简单字</a:t>
            </a:r>
            <a:r>
              <a:rPr lang="zh-CN" altLang="en-US" dirty="0" smtClean="0">
                <a:latin typeface="微软雅黑" panose="020B0503020204020204" pitchFamily="34" charset="-122"/>
                <a:ea typeface="微软雅黑" panose="020B0503020204020204" pitchFamily="34" charset="-122"/>
              </a:rPr>
              <a:t>概述</a:t>
            </a:r>
            <a:endParaRPr lang="en-US" altLang="zh-CN"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文本框 15"/>
          <p:cNvSpPr txBox="1"/>
          <p:nvPr/>
        </p:nvSpPr>
        <p:spPr>
          <a:xfrm>
            <a:off x="1031875" y="218430"/>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18" name="文本框 17"/>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16"/>
                                        </p:tgtEl>
                                        <p:attrNameLst>
                                          <p:attrName>style.visibility</p:attrName>
                                        </p:attrNameLst>
                                      </p:cBhvr>
                                      <p:to>
                                        <p:strVal val="visible"/>
                                      </p:to>
                                    </p:set>
                                    <p:anim calcmode="lin" valueType="num">
                                      <p:cBhvr>
                                        <p:cTn id="7" dur="3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16"/>
                                        </p:tgtEl>
                                        <p:attrNameLst>
                                          <p:attrName>ppt_y</p:attrName>
                                        </p:attrNameLst>
                                      </p:cBhvr>
                                      <p:tavLst>
                                        <p:tav tm="0">
                                          <p:val>
                                            <p:strVal val="#ppt_y"/>
                                          </p:val>
                                        </p:tav>
                                        <p:tav tm="100000">
                                          <p:val>
                                            <p:strVal val="#ppt_y"/>
                                          </p:val>
                                        </p:tav>
                                      </p:tavLst>
                                    </p:anim>
                                    <p:anim calcmode="lin" valueType="num">
                                      <p:cBhvr>
                                        <p:cTn id="9" dur="3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16"/>
                                        </p:tgtEl>
                                      </p:cBhvr>
                                    </p:animEffect>
                                  </p:childTnLst>
                                </p:cTn>
                              </p:par>
                            </p:childTnLst>
                          </p:cTn>
                        </p:par>
                        <p:par>
                          <p:cTn id="12" fill="hold">
                            <p:stCondLst>
                              <p:cond delay="0"/>
                            </p:stCondLst>
                            <p:childTnLst>
                              <p:par>
                                <p:cTn id="13" presetID="14" presetClass="entr" presetSubtype="10" fill="hold" nodeType="afterEffect">
                                  <p:stCondLst>
                                    <p:cond delay="0"/>
                                  </p:stCondLst>
                                  <p:childTnLst>
                                    <p:set>
                                      <p:cBhvr>
                                        <p:cTn id="14" dur="1" fill="hold">
                                          <p:stCondLst>
                                            <p:cond delay="0"/>
                                          </p:stCondLst>
                                        </p:cTn>
                                        <p:tgtEl>
                                          <p:spTgt spid="21505"/>
                                        </p:tgtEl>
                                        <p:attrNameLst>
                                          <p:attrName>style.visibility</p:attrName>
                                        </p:attrNameLst>
                                      </p:cBhvr>
                                      <p:to>
                                        <p:strVal val="visible"/>
                                      </p:to>
                                    </p:set>
                                    <p:animEffect transition="in" filter="randombar(horizontal)">
                                      <p:cBhvr>
                                        <p:cTn id="15" dur="500"/>
                                        <p:tgtEl>
                                          <p:spTgt spid="21505"/>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21511"/>
                                        </p:tgtEl>
                                        <p:attrNameLst>
                                          <p:attrName>style.visibility</p:attrName>
                                        </p:attrNameLst>
                                      </p:cBhvr>
                                      <p:to>
                                        <p:strVal val="visible"/>
                                      </p:to>
                                    </p:set>
                                    <p:anim calcmode="lin" valueType="num">
                                      <p:cBhvr>
                                        <p:cTn id="29" dur="500" fill="hold"/>
                                        <p:tgtEl>
                                          <p:spTgt spid="21511"/>
                                        </p:tgtEl>
                                        <p:attrNameLst>
                                          <p:attrName>ppt_w</p:attrName>
                                        </p:attrNameLst>
                                      </p:cBhvr>
                                      <p:tavLst>
                                        <p:tav tm="0">
                                          <p:val>
                                            <p:fltVal val="0"/>
                                          </p:val>
                                        </p:tav>
                                        <p:tav tm="100000">
                                          <p:val>
                                            <p:strVal val="#ppt_w"/>
                                          </p:val>
                                        </p:tav>
                                      </p:tavLst>
                                    </p:anim>
                                    <p:anim calcmode="lin" valueType="num">
                                      <p:cBhvr>
                                        <p:cTn id="30" dur="500" fill="hold"/>
                                        <p:tgtEl>
                                          <p:spTgt spid="21511"/>
                                        </p:tgtEl>
                                        <p:attrNameLst>
                                          <p:attrName>ppt_h</p:attrName>
                                        </p:attrNameLst>
                                      </p:cBhvr>
                                      <p:tavLst>
                                        <p:tav tm="0">
                                          <p:val>
                                            <p:fltVal val="0"/>
                                          </p:val>
                                        </p:tav>
                                        <p:tav tm="100000">
                                          <p:val>
                                            <p:strVal val="#ppt_h"/>
                                          </p:val>
                                        </p:tav>
                                      </p:tavLst>
                                    </p:anim>
                                    <p:animEffect transition="in" filter="fade">
                                      <p:cBhvr>
                                        <p:cTn id="31" dur="500"/>
                                        <p:tgtEl>
                                          <p:spTgt spid="2151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1513"/>
                                        </p:tgtEl>
                                        <p:attrNameLst>
                                          <p:attrName>style.visibility</p:attrName>
                                        </p:attrNameLst>
                                      </p:cBhvr>
                                      <p:to>
                                        <p:strVal val="visible"/>
                                      </p:to>
                                    </p:set>
                                    <p:anim calcmode="lin" valueType="num">
                                      <p:cBhvr>
                                        <p:cTn id="34" dur="500" fill="hold"/>
                                        <p:tgtEl>
                                          <p:spTgt spid="21513"/>
                                        </p:tgtEl>
                                        <p:attrNameLst>
                                          <p:attrName>ppt_w</p:attrName>
                                        </p:attrNameLst>
                                      </p:cBhvr>
                                      <p:tavLst>
                                        <p:tav tm="0">
                                          <p:val>
                                            <p:fltVal val="0"/>
                                          </p:val>
                                        </p:tav>
                                        <p:tav tm="100000">
                                          <p:val>
                                            <p:strVal val="#ppt_w"/>
                                          </p:val>
                                        </p:tav>
                                      </p:tavLst>
                                    </p:anim>
                                    <p:anim calcmode="lin" valueType="num">
                                      <p:cBhvr>
                                        <p:cTn id="35" dur="500" fill="hold"/>
                                        <p:tgtEl>
                                          <p:spTgt spid="21513"/>
                                        </p:tgtEl>
                                        <p:attrNameLst>
                                          <p:attrName>ppt_h</p:attrName>
                                        </p:attrNameLst>
                                      </p:cBhvr>
                                      <p:tavLst>
                                        <p:tav tm="0">
                                          <p:val>
                                            <p:fltVal val="0"/>
                                          </p:val>
                                        </p:tav>
                                        <p:tav tm="100000">
                                          <p:val>
                                            <p:strVal val="#ppt_h"/>
                                          </p:val>
                                        </p:tav>
                                      </p:tavLst>
                                    </p:anim>
                                    <p:animEffect transition="in" filter="fade">
                                      <p:cBhvr>
                                        <p:cTn id="36" dur="500"/>
                                        <p:tgtEl>
                                          <p:spTgt spid="2151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1515"/>
                                        </p:tgtEl>
                                        <p:attrNameLst>
                                          <p:attrName>style.visibility</p:attrName>
                                        </p:attrNameLst>
                                      </p:cBhvr>
                                      <p:to>
                                        <p:strVal val="visible"/>
                                      </p:to>
                                    </p:set>
                                    <p:anim calcmode="lin" valueType="num">
                                      <p:cBhvr>
                                        <p:cTn id="39" dur="500" fill="hold"/>
                                        <p:tgtEl>
                                          <p:spTgt spid="21515"/>
                                        </p:tgtEl>
                                        <p:attrNameLst>
                                          <p:attrName>ppt_w</p:attrName>
                                        </p:attrNameLst>
                                      </p:cBhvr>
                                      <p:tavLst>
                                        <p:tav tm="0">
                                          <p:val>
                                            <p:fltVal val="0"/>
                                          </p:val>
                                        </p:tav>
                                        <p:tav tm="100000">
                                          <p:val>
                                            <p:strVal val="#ppt_w"/>
                                          </p:val>
                                        </p:tav>
                                      </p:tavLst>
                                    </p:anim>
                                    <p:anim calcmode="lin" valueType="num">
                                      <p:cBhvr>
                                        <p:cTn id="40" dur="500" fill="hold"/>
                                        <p:tgtEl>
                                          <p:spTgt spid="21515"/>
                                        </p:tgtEl>
                                        <p:attrNameLst>
                                          <p:attrName>ppt_h</p:attrName>
                                        </p:attrNameLst>
                                      </p:cBhvr>
                                      <p:tavLst>
                                        <p:tav tm="0">
                                          <p:val>
                                            <p:fltVal val="0"/>
                                          </p:val>
                                        </p:tav>
                                        <p:tav tm="100000">
                                          <p:val>
                                            <p:strVal val="#ppt_h"/>
                                          </p:val>
                                        </p:tav>
                                      </p:tavLst>
                                    </p:anim>
                                    <p:animEffect transition="in" filter="fade">
                                      <p:cBhvr>
                                        <p:cTn id="41" dur="500"/>
                                        <p:tgtEl>
                                          <p:spTgt spid="2151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1514"/>
                                        </p:tgtEl>
                                        <p:attrNameLst>
                                          <p:attrName>style.visibility</p:attrName>
                                        </p:attrNameLst>
                                      </p:cBhvr>
                                      <p:to>
                                        <p:strVal val="visible"/>
                                      </p:to>
                                    </p:set>
                                    <p:anim calcmode="lin" valueType="num">
                                      <p:cBhvr>
                                        <p:cTn id="44" dur="500" fill="hold"/>
                                        <p:tgtEl>
                                          <p:spTgt spid="21514"/>
                                        </p:tgtEl>
                                        <p:attrNameLst>
                                          <p:attrName>ppt_w</p:attrName>
                                        </p:attrNameLst>
                                      </p:cBhvr>
                                      <p:tavLst>
                                        <p:tav tm="0">
                                          <p:val>
                                            <p:fltVal val="0"/>
                                          </p:val>
                                        </p:tav>
                                        <p:tav tm="100000">
                                          <p:val>
                                            <p:strVal val="#ppt_w"/>
                                          </p:val>
                                        </p:tav>
                                      </p:tavLst>
                                    </p:anim>
                                    <p:anim calcmode="lin" valueType="num">
                                      <p:cBhvr>
                                        <p:cTn id="45" dur="500" fill="hold"/>
                                        <p:tgtEl>
                                          <p:spTgt spid="21514"/>
                                        </p:tgtEl>
                                        <p:attrNameLst>
                                          <p:attrName>ppt_h</p:attrName>
                                        </p:attrNameLst>
                                      </p:cBhvr>
                                      <p:tavLst>
                                        <p:tav tm="0">
                                          <p:val>
                                            <p:fltVal val="0"/>
                                          </p:val>
                                        </p:tav>
                                        <p:tav tm="100000">
                                          <p:val>
                                            <p:strVal val="#ppt_h"/>
                                          </p:val>
                                        </p:tav>
                                      </p:tavLst>
                                    </p:anim>
                                    <p:animEffect transition="in" filter="fade">
                                      <p:cBhvr>
                                        <p:cTn id="46" dur="500"/>
                                        <p:tgtEl>
                                          <p:spTgt spid="2151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1512"/>
                                        </p:tgtEl>
                                        <p:attrNameLst>
                                          <p:attrName>style.visibility</p:attrName>
                                        </p:attrNameLst>
                                      </p:cBhvr>
                                      <p:to>
                                        <p:strVal val="visible"/>
                                      </p:to>
                                    </p:set>
                                    <p:anim calcmode="lin" valueType="num">
                                      <p:cBhvr>
                                        <p:cTn id="49" dur="500" fill="hold"/>
                                        <p:tgtEl>
                                          <p:spTgt spid="21512"/>
                                        </p:tgtEl>
                                        <p:attrNameLst>
                                          <p:attrName>ppt_w</p:attrName>
                                        </p:attrNameLst>
                                      </p:cBhvr>
                                      <p:tavLst>
                                        <p:tav tm="0">
                                          <p:val>
                                            <p:fltVal val="0"/>
                                          </p:val>
                                        </p:tav>
                                        <p:tav tm="100000">
                                          <p:val>
                                            <p:strVal val="#ppt_w"/>
                                          </p:val>
                                        </p:tav>
                                      </p:tavLst>
                                    </p:anim>
                                    <p:anim calcmode="lin" valueType="num">
                                      <p:cBhvr>
                                        <p:cTn id="50" dur="500" fill="hold"/>
                                        <p:tgtEl>
                                          <p:spTgt spid="21512"/>
                                        </p:tgtEl>
                                        <p:attrNameLst>
                                          <p:attrName>ppt_h</p:attrName>
                                        </p:attrNameLst>
                                      </p:cBhvr>
                                      <p:tavLst>
                                        <p:tav tm="0">
                                          <p:val>
                                            <p:fltVal val="0"/>
                                          </p:val>
                                        </p:tav>
                                        <p:tav tm="100000">
                                          <p:val>
                                            <p:strVal val="#ppt_h"/>
                                          </p:val>
                                        </p:tav>
                                      </p:tavLst>
                                    </p:anim>
                                    <p:animEffect transition="in" filter="fade">
                                      <p:cBhvr>
                                        <p:cTn id="51" dur="500"/>
                                        <p:tgtEl>
                                          <p:spTgt spid="21512"/>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1509"/>
                                        </p:tgtEl>
                                        <p:attrNameLst>
                                          <p:attrName>style.visibility</p:attrName>
                                        </p:attrNameLst>
                                      </p:cBhvr>
                                      <p:to>
                                        <p:strVal val="visible"/>
                                      </p:to>
                                    </p:set>
                                    <p:anim calcmode="lin" valueType="num">
                                      <p:cBhvr>
                                        <p:cTn id="54" dur="500" fill="hold"/>
                                        <p:tgtEl>
                                          <p:spTgt spid="21509"/>
                                        </p:tgtEl>
                                        <p:attrNameLst>
                                          <p:attrName>ppt_w</p:attrName>
                                        </p:attrNameLst>
                                      </p:cBhvr>
                                      <p:tavLst>
                                        <p:tav tm="0">
                                          <p:val>
                                            <p:fltVal val="0"/>
                                          </p:val>
                                        </p:tav>
                                        <p:tav tm="100000">
                                          <p:val>
                                            <p:strVal val="#ppt_w"/>
                                          </p:val>
                                        </p:tav>
                                      </p:tavLst>
                                    </p:anim>
                                    <p:anim calcmode="lin" valueType="num">
                                      <p:cBhvr>
                                        <p:cTn id="55" dur="500" fill="hold"/>
                                        <p:tgtEl>
                                          <p:spTgt spid="21509"/>
                                        </p:tgtEl>
                                        <p:attrNameLst>
                                          <p:attrName>ppt_h</p:attrName>
                                        </p:attrNameLst>
                                      </p:cBhvr>
                                      <p:tavLst>
                                        <p:tav tm="0">
                                          <p:val>
                                            <p:fltVal val="0"/>
                                          </p:val>
                                        </p:tav>
                                        <p:tav tm="100000">
                                          <p:val>
                                            <p:strVal val="#ppt_h"/>
                                          </p:val>
                                        </p:tav>
                                      </p:tavLst>
                                    </p:anim>
                                    <p:animEffect transition="in" filter="fade">
                                      <p:cBhvr>
                                        <p:cTn id="56" dur="500"/>
                                        <p:tgtEl>
                                          <p:spTgt spid="21509"/>
                                        </p:tgtEl>
                                      </p:cBhvr>
                                    </p:animEffect>
                                  </p:childTnLst>
                                </p:cTn>
                              </p:par>
                            </p:childTnLst>
                          </p:cTn>
                        </p:par>
                        <p:par>
                          <p:cTn id="57" fill="hold">
                            <p:stCondLst>
                              <p:cond delay="1500"/>
                            </p:stCondLst>
                            <p:childTnLst>
                              <p:par>
                                <p:cTn id="58" presetID="22" presetClass="entr" presetSubtype="1" fill="hold" grpId="0" nodeType="afterEffect">
                                  <p:stCondLst>
                                    <p:cond delay="0"/>
                                  </p:stCondLst>
                                  <p:childTnLst>
                                    <p:set>
                                      <p:cBhvr>
                                        <p:cTn id="59" dur="1" fill="hold">
                                          <p:stCondLst>
                                            <p:cond delay="0"/>
                                          </p:stCondLst>
                                        </p:cTn>
                                        <p:tgtEl>
                                          <p:spTgt spid="21516"/>
                                        </p:tgtEl>
                                        <p:attrNameLst>
                                          <p:attrName>style.visibility</p:attrName>
                                        </p:attrNameLst>
                                      </p:cBhvr>
                                      <p:to>
                                        <p:strVal val="visible"/>
                                      </p:to>
                                    </p:set>
                                    <p:animEffect transition="in" filter="wipe(up)">
                                      <p:cBhvr>
                                        <p:cTn id="60" dur="500"/>
                                        <p:tgtEl>
                                          <p:spTgt spid="21516"/>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21510"/>
                                        </p:tgtEl>
                                        <p:attrNameLst>
                                          <p:attrName>style.visibility</p:attrName>
                                        </p:attrNameLst>
                                      </p:cBhvr>
                                      <p:to>
                                        <p:strVal val="visible"/>
                                      </p:to>
                                    </p:set>
                                    <p:animEffect transition="in" filter="wipe(up)">
                                      <p:cBhvr>
                                        <p:cTn id="63" dur="500"/>
                                        <p:tgtEl>
                                          <p:spTgt spid="21510"/>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1517"/>
                                        </p:tgtEl>
                                        <p:attrNameLst>
                                          <p:attrName>style.visibility</p:attrName>
                                        </p:attrNameLst>
                                      </p:cBhvr>
                                      <p:to>
                                        <p:strVal val="visible"/>
                                      </p:to>
                                    </p:set>
                                    <p:animEffect transition="in" filter="wipe(up)">
                                      <p:cBhvr>
                                        <p:cTn id="66" dur="500"/>
                                        <p:tgtEl>
                                          <p:spTgt spid="21517"/>
                                        </p:tgtEl>
                                      </p:cBhvr>
                                    </p:animEffect>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1509" grpId="0"/>
      <p:bldP spid="21510" grpId="0"/>
      <p:bldP spid="21511" grpId="0"/>
      <p:bldP spid="21512" grpId="0"/>
      <p:bldP spid="21513" grpId="0"/>
      <p:bldP spid="21514" grpId="0"/>
      <p:bldP spid="21515" grpId="0"/>
      <p:bldP spid="21516" grpId="0"/>
      <p:bldP spid="21517" grpId="0"/>
      <p:bldP spid="16"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4" name="组合 23"/>
          <p:cNvGrpSpPr/>
          <p:nvPr/>
        </p:nvGrpSpPr>
        <p:grpSpPr>
          <a:xfrm>
            <a:off x="1082675" y="1698625"/>
            <a:ext cx="10026650" cy="1341438"/>
            <a:chOff x="1082675" y="1698625"/>
            <a:chExt cx="10026650" cy="1341438"/>
          </a:xfrm>
        </p:grpSpPr>
        <p:sp>
          <p:nvSpPr>
            <p:cNvPr id="7" name="任意多边形 6"/>
            <p:cNvSpPr/>
            <p:nvPr/>
          </p:nvSpPr>
          <p:spPr>
            <a:xfrm>
              <a:off x="1082675" y="1698625"/>
              <a:ext cx="10026650" cy="1341438"/>
            </a:xfrm>
            <a:custGeom>
              <a:avLst/>
              <a:gdLst>
                <a:gd name="connsiteX0" fmla="*/ 0 w 11343473"/>
                <a:gd name="connsiteY0" fmla="*/ 151755 h 1517550"/>
                <a:gd name="connsiteX1" fmla="*/ 151755 w 11343473"/>
                <a:gd name="connsiteY1" fmla="*/ 0 h 1517550"/>
                <a:gd name="connsiteX2" fmla="*/ 11191718 w 11343473"/>
                <a:gd name="connsiteY2" fmla="*/ 0 h 1517550"/>
                <a:gd name="connsiteX3" fmla="*/ 11343473 w 11343473"/>
                <a:gd name="connsiteY3" fmla="*/ 151755 h 1517550"/>
                <a:gd name="connsiteX4" fmla="*/ 11343473 w 11343473"/>
                <a:gd name="connsiteY4" fmla="*/ 1365795 h 1517550"/>
                <a:gd name="connsiteX5" fmla="*/ 11191718 w 11343473"/>
                <a:gd name="connsiteY5" fmla="*/ 1517550 h 1517550"/>
                <a:gd name="connsiteX6" fmla="*/ 151755 w 11343473"/>
                <a:gd name="connsiteY6" fmla="*/ 1517550 h 1517550"/>
                <a:gd name="connsiteX7" fmla="*/ 0 w 11343473"/>
                <a:gd name="connsiteY7" fmla="*/ 1365795 h 1517550"/>
                <a:gd name="connsiteX8" fmla="*/ 0 w 11343473"/>
                <a:gd name="connsiteY8" fmla="*/ 151755 h 15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3473" h="1517550">
                  <a:moveTo>
                    <a:pt x="0" y="151755"/>
                  </a:moveTo>
                  <a:cubicBezTo>
                    <a:pt x="0" y="67943"/>
                    <a:pt x="67943" y="0"/>
                    <a:pt x="151755" y="0"/>
                  </a:cubicBezTo>
                  <a:lnTo>
                    <a:pt x="11191718" y="0"/>
                  </a:lnTo>
                  <a:cubicBezTo>
                    <a:pt x="11275530" y="0"/>
                    <a:pt x="11343473" y="67943"/>
                    <a:pt x="11343473" y="151755"/>
                  </a:cubicBezTo>
                  <a:lnTo>
                    <a:pt x="11343473" y="1365795"/>
                  </a:lnTo>
                  <a:cubicBezTo>
                    <a:pt x="11343473" y="1449607"/>
                    <a:pt x="11275530" y="1517550"/>
                    <a:pt x="11191718" y="1517550"/>
                  </a:cubicBezTo>
                  <a:lnTo>
                    <a:pt x="151755" y="1517550"/>
                  </a:lnTo>
                  <a:cubicBezTo>
                    <a:pt x="67943" y="1517550"/>
                    <a:pt x="0" y="1449607"/>
                    <a:pt x="0" y="1365795"/>
                  </a:cubicBezTo>
                  <a:lnTo>
                    <a:pt x="0" y="151755"/>
                  </a:lnTo>
                  <a:close/>
                </a:path>
              </a:pathLst>
            </a:custGeom>
            <a:solidFill>
              <a:srgbClr val="92D050">
                <a:alpha val="30000"/>
              </a:srgbClr>
            </a:solidFill>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lIns="369824" tIns="369824" rIns="8310256" bIns="369824" spcCol="1270" anchor="ctr"/>
            <a:lstStyle/>
            <a:p>
              <a:pPr algn="ctr" defTabSz="2311400" fontAlgn="auto">
                <a:lnSpc>
                  <a:spcPct val="90000"/>
                </a:lnSpc>
                <a:spcAft>
                  <a:spcPct val="35000"/>
                </a:spcAft>
              </a:pPr>
              <a:endParaRPr lang="zh-CN" altLang="en-US" sz="5200" noProof="1"/>
            </a:p>
          </p:txBody>
        </p:sp>
        <p:sp>
          <p:nvSpPr>
            <p:cNvPr id="19" name="KSO_Shape"/>
            <p:cNvSpPr/>
            <p:nvPr/>
          </p:nvSpPr>
          <p:spPr>
            <a:xfrm>
              <a:off x="1347788" y="2078038"/>
              <a:ext cx="487362" cy="487362"/>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bg1"/>
            </a:solidFill>
            <a:ln>
              <a:noFill/>
            </a:ln>
            <a:effectLst>
              <a:outerShdw blurRad="2540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noProof="1">
                <a:solidFill>
                  <a:srgbClr val="343434"/>
                </a:solidFill>
              </a:endParaRPr>
            </a:p>
          </p:txBody>
        </p:sp>
        <p:sp>
          <p:nvSpPr>
            <p:cNvPr id="22548" name="TextBox 15"/>
            <p:cNvSpPr txBox="1">
              <a:spLocks noChangeArrowheads="1"/>
            </p:cNvSpPr>
            <p:nvPr/>
          </p:nvSpPr>
          <p:spPr bwMode="auto">
            <a:xfrm>
              <a:off x="2024062" y="2126109"/>
              <a:ext cx="4879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这里输入简单的文字概述这里输入简单</a:t>
              </a:r>
              <a:r>
                <a:rPr lang="zh-CN" altLang="en-US" sz="1600" dirty="0" smtClean="0">
                  <a:latin typeface="微软雅黑" panose="020B0503020204020204" pitchFamily="34" charset="-122"/>
                  <a:ea typeface="微软雅黑" panose="020B0503020204020204" pitchFamily="34" charset="-122"/>
                </a:rPr>
                <a:t>字</a:t>
              </a:r>
              <a:endParaRPr lang="zh-CN" altLang="en-US" sz="1600" dirty="0">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1082675" y="3263900"/>
            <a:ext cx="10026650" cy="1341438"/>
            <a:chOff x="1082675" y="3263900"/>
            <a:chExt cx="10026650" cy="1341438"/>
          </a:xfrm>
        </p:grpSpPr>
        <p:sp>
          <p:nvSpPr>
            <p:cNvPr id="6" name="任意多边形 5"/>
            <p:cNvSpPr/>
            <p:nvPr/>
          </p:nvSpPr>
          <p:spPr>
            <a:xfrm>
              <a:off x="1082675" y="3263900"/>
              <a:ext cx="10026650" cy="1341438"/>
            </a:xfrm>
            <a:custGeom>
              <a:avLst/>
              <a:gdLst>
                <a:gd name="connsiteX0" fmla="*/ 0 w 11343473"/>
                <a:gd name="connsiteY0" fmla="*/ 151755 h 1517550"/>
                <a:gd name="connsiteX1" fmla="*/ 151755 w 11343473"/>
                <a:gd name="connsiteY1" fmla="*/ 0 h 1517550"/>
                <a:gd name="connsiteX2" fmla="*/ 11191718 w 11343473"/>
                <a:gd name="connsiteY2" fmla="*/ 0 h 1517550"/>
                <a:gd name="connsiteX3" fmla="*/ 11343473 w 11343473"/>
                <a:gd name="connsiteY3" fmla="*/ 151755 h 1517550"/>
                <a:gd name="connsiteX4" fmla="*/ 11343473 w 11343473"/>
                <a:gd name="connsiteY4" fmla="*/ 1365795 h 1517550"/>
                <a:gd name="connsiteX5" fmla="*/ 11191718 w 11343473"/>
                <a:gd name="connsiteY5" fmla="*/ 1517550 h 1517550"/>
                <a:gd name="connsiteX6" fmla="*/ 151755 w 11343473"/>
                <a:gd name="connsiteY6" fmla="*/ 1517550 h 1517550"/>
                <a:gd name="connsiteX7" fmla="*/ 0 w 11343473"/>
                <a:gd name="connsiteY7" fmla="*/ 1365795 h 1517550"/>
                <a:gd name="connsiteX8" fmla="*/ 0 w 11343473"/>
                <a:gd name="connsiteY8" fmla="*/ 151755 h 15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3473" h="1517550">
                  <a:moveTo>
                    <a:pt x="0" y="151755"/>
                  </a:moveTo>
                  <a:cubicBezTo>
                    <a:pt x="0" y="67943"/>
                    <a:pt x="67943" y="0"/>
                    <a:pt x="151755" y="0"/>
                  </a:cubicBezTo>
                  <a:lnTo>
                    <a:pt x="11191718" y="0"/>
                  </a:lnTo>
                  <a:cubicBezTo>
                    <a:pt x="11275530" y="0"/>
                    <a:pt x="11343473" y="67943"/>
                    <a:pt x="11343473" y="151755"/>
                  </a:cubicBezTo>
                  <a:lnTo>
                    <a:pt x="11343473" y="1365795"/>
                  </a:lnTo>
                  <a:cubicBezTo>
                    <a:pt x="11343473" y="1449607"/>
                    <a:pt x="11275530" y="1517550"/>
                    <a:pt x="11191718" y="1517550"/>
                  </a:cubicBezTo>
                  <a:lnTo>
                    <a:pt x="151755" y="1517550"/>
                  </a:lnTo>
                  <a:cubicBezTo>
                    <a:pt x="67943" y="1517550"/>
                    <a:pt x="0" y="1449607"/>
                    <a:pt x="0" y="1365795"/>
                  </a:cubicBezTo>
                  <a:lnTo>
                    <a:pt x="0" y="151755"/>
                  </a:lnTo>
                  <a:close/>
                </a:path>
              </a:pathLst>
            </a:custGeom>
            <a:solidFill>
              <a:srgbClr val="92D050">
                <a:alpha val="30000"/>
              </a:srgbClr>
            </a:solidFill>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lIns="369824" tIns="369824" rIns="8310256" bIns="369824" spcCol="1270" anchor="ctr"/>
            <a:lstStyle/>
            <a:p>
              <a:pPr algn="ctr" defTabSz="2311400" fontAlgn="auto">
                <a:lnSpc>
                  <a:spcPct val="90000"/>
                </a:lnSpc>
                <a:spcAft>
                  <a:spcPct val="35000"/>
                </a:spcAft>
              </a:pPr>
              <a:endParaRPr lang="zh-CN" altLang="en-US" sz="5200" noProof="1"/>
            </a:p>
          </p:txBody>
        </p:sp>
        <p:sp>
          <p:nvSpPr>
            <p:cNvPr id="20" name="KSO_Shape"/>
            <p:cNvSpPr/>
            <p:nvPr/>
          </p:nvSpPr>
          <p:spPr>
            <a:xfrm>
              <a:off x="1347788" y="3676650"/>
              <a:ext cx="487362" cy="488950"/>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bg1"/>
            </a:solidFill>
            <a:ln>
              <a:noFill/>
            </a:ln>
            <a:effectLst>
              <a:outerShdw blurRad="2540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noProof="1">
                <a:solidFill>
                  <a:schemeClr val="tx1"/>
                </a:solidFill>
              </a:endParaRPr>
            </a:p>
          </p:txBody>
        </p:sp>
        <p:sp>
          <p:nvSpPr>
            <p:cNvPr id="22549" name="TextBox 15"/>
            <p:cNvSpPr txBox="1">
              <a:spLocks noChangeArrowheads="1"/>
            </p:cNvSpPr>
            <p:nvPr/>
          </p:nvSpPr>
          <p:spPr bwMode="auto">
            <a:xfrm>
              <a:off x="1949450" y="3781723"/>
              <a:ext cx="36814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这里输入简单的文字概述这里</a:t>
              </a:r>
              <a:r>
                <a:rPr lang="zh-CN" altLang="en-US" sz="1600" dirty="0" smtClean="0">
                  <a:latin typeface="微软雅黑" panose="020B0503020204020204" pitchFamily="34" charset="-122"/>
                  <a:ea typeface="微软雅黑" panose="020B0503020204020204" pitchFamily="34" charset="-122"/>
                </a:rPr>
                <a:t>输入</a:t>
              </a:r>
              <a:endParaRPr lang="zh-CN" altLang="en-US" sz="1600" dirty="0">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1082675" y="4830763"/>
            <a:ext cx="10026650" cy="1341437"/>
            <a:chOff x="1082675" y="4830763"/>
            <a:chExt cx="10026650" cy="1341437"/>
          </a:xfrm>
        </p:grpSpPr>
        <p:sp>
          <p:nvSpPr>
            <p:cNvPr id="5" name="任意多边形 4"/>
            <p:cNvSpPr/>
            <p:nvPr/>
          </p:nvSpPr>
          <p:spPr>
            <a:xfrm>
              <a:off x="1082675" y="4830763"/>
              <a:ext cx="10026650" cy="1341437"/>
            </a:xfrm>
            <a:custGeom>
              <a:avLst/>
              <a:gdLst>
                <a:gd name="connsiteX0" fmla="*/ 0 w 11343473"/>
                <a:gd name="connsiteY0" fmla="*/ 151755 h 1517550"/>
                <a:gd name="connsiteX1" fmla="*/ 151755 w 11343473"/>
                <a:gd name="connsiteY1" fmla="*/ 0 h 1517550"/>
                <a:gd name="connsiteX2" fmla="*/ 11191718 w 11343473"/>
                <a:gd name="connsiteY2" fmla="*/ 0 h 1517550"/>
                <a:gd name="connsiteX3" fmla="*/ 11343473 w 11343473"/>
                <a:gd name="connsiteY3" fmla="*/ 151755 h 1517550"/>
                <a:gd name="connsiteX4" fmla="*/ 11343473 w 11343473"/>
                <a:gd name="connsiteY4" fmla="*/ 1365795 h 1517550"/>
                <a:gd name="connsiteX5" fmla="*/ 11191718 w 11343473"/>
                <a:gd name="connsiteY5" fmla="*/ 1517550 h 1517550"/>
                <a:gd name="connsiteX6" fmla="*/ 151755 w 11343473"/>
                <a:gd name="connsiteY6" fmla="*/ 1517550 h 1517550"/>
                <a:gd name="connsiteX7" fmla="*/ 0 w 11343473"/>
                <a:gd name="connsiteY7" fmla="*/ 1365795 h 1517550"/>
                <a:gd name="connsiteX8" fmla="*/ 0 w 11343473"/>
                <a:gd name="connsiteY8" fmla="*/ 151755 h 15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3473" h="1517550">
                  <a:moveTo>
                    <a:pt x="0" y="151755"/>
                  </a:moveTo>
                  <a:cubicBezTo>
                    <a:pt x="0" y="67943"/>
                    <a:pt x="67943" y="0"/>
                    <a:pt x="151755" y="0"/>
                  </a:cubicBezTo>
                  <a:lnTo>
                    <a:pt x="11191718" y="0"/>
                  </a:lnTo>
                  <a:cubicBezTo>
                    <a:pt x="11275530" y="0"/>
                    <a:pt x="11343473" y="67943"/>
                    <a:pt x="11343473" y="151755"/>
                  </a:cubicBezTo>
                  <a:lnTo>
                    <a:pt x="11343473" y="1365795"/>
                  </a:lnTo>
                  <a:cubicBezTo>
                    <a:pt x="11343473" y="1449607"/>
                    <a:pt x="11275530" y="1517550"/>
                    <a:pt x="11191718" y="1517550"/>
                  </a:cubicBezTo>
                  <a:lnTo>
                    <a:pt x="151755" y="1517550"/>
                  </a:lnTo>
                  <a:cubicBezTo>
                    <a:pt x="67943" y="1517550"/>
                    <a:pt x="0" y="1449607"/>
                    <a:pt x="0" y="1365795"/>
                  </a:cubicBezTo>
                  <a:lnTo>
                    <a:pt x="0" y="151755"/>
                  </a:lnTo>
                  <a:close/>
                </a:path>
              </a:pathLst>
            </a:custGeom>
            <a:solidFill>
              <a:srgbClr val="92D050">
                <a:alpha val="30000"/>
              </a:srgbClr>
            </a:solidFill>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lIns="369824" tIns="369824" rIns="8310256" bIns="369824" spcCol="1270" anchor="ctr"/>
            <a:lstStyle/>
            <a:p>
              <a:pPr algn="ctr" defTabSz="2311400" fontAlgn="auto">
                <a:lnSpc>
                  <a:spcPct val="90000"/>
                </a:lnSpc>
                <a:spcAft>
                  <a:spcPct val="35000"/>
                </a:spcAft>
              </a:pPr>
              <a:endParaRPr lang="zh-CN" altLang="en-US" sz="5200" noProof="1"/>
            </a:p>
          </p:txBody>
        </p:sp>
        <p:sp>
          <p:nvSpPr>
            <p:cNvPr id="23" name="KSO_Shape"/>
            <p:cNvSpPr/>
            <p:nvPr/>
          </p:nvSpPr>
          <p:spPr>
            <a:xfrm>
              <a:off x="1347788" y="5276850"/>
              <a:ext cx="487362" cy="487363"/>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bg1"/>
            </a:solidFill>
            <a:ln>
              <a:noFill/>
            </a:ln>
            <a:effectLst>
              <a:outerShdw blurRad="2540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noProof="1">
                <a:solidFill>
                  <a:srgbClr val="343434"/>
                </a:solidFill>
              </a:endParaRPr>
            </a:p>
          </p:txBody>
        </p:sp>
        <p:sp>
          <p:nvSpPr>
            <p:cNvPr id="22550" name="TextBox 15"/>
            <p:cNvSpPr txBox="1">
              <a:spLocks noChangeArrowheads="1"/>
            </p:cNvSpPr>
            <p:nvPr/>
          </p:nvSpPr>
          <p:spPr bwMode="auto">
            <a:xfrm>
              <a:off x="1885949" y="5302548"/>
              <a:ext cx="2578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这里输入简单的</a:t>
              </a:r>
              <a:r>
                <a:rPr lang="zh-CN" altLang="en-US" sz="1600" dirty="0" smtClean="0">
                  <a:latin typeface="微软雅黑" panose="020B0503020204020204" pitchFamily="34" charset="-122"/>
                  <a:ea typeface="微软雅黑" panose="020B0503020204020204" pitchFamily="34" charset="-122"/>
                </a:rPr>
                <a:t>文字</a:t>
              </a:r>
              <a:endParaRPr lang="zh-CN" altLang="en-US" sz="1600" dirty="0">
                <a:latin typeface="微软雅黑" panose="020B0503020204020204" pitchFamily="34" charset="-122"/>
                <a:ea typeface="微软雅黑" panose="020B0503020204020204" pitchFamily="34" charset="-122"/>
              </a:endParaRPr>
            </a:p>
          </p:txBody>
        </p:sp>
      </p:grpSp>
      <p:sp>
        <p:nvSpPr>
          <p:cNvPr id="12" name="任意多边形 11"/>
          <p:cNvSpPr/>
          <p:nvPr/>
        </p:nvSpPr>
        <p:spPr>
          <a:xfrm>
            <a:off x="4605338" y="4959350"/>
            <a:ext cx="1687512" cy="1123950"/>
          </a:xfrm>
          <a:custGeom>
            <a:avLst/>
            <a:gdLst>
              <a:gd name="connsiteX0" fmla="*/ 0 w 1908118"/>
              <a:gd name="connsiteY0" fmla="*/ 127208 h 1272078"/>
              <a:gd name="connsiteX1" fmla="*/ 127208 w 1908118"/>
              <a:gd name="connsiteY1" fmla="*/ 0 h 1272078"/>
              <a:gd name="connsiteX2" fmla="*/ 1780910 w 1908118"/>
              <a:gd name="connsiteY2" fmla="*/ 0 h 1272078"/>
              <a:gd name="connsiteX3" fmla="*/ 1908118 w 1908118"/>
              <a:gd name="connsiteY3" fmla="*/ 127208 h 1272078"/>
              <a:gd name="connsiteX4" fmla="*/ 1908118 w 1908118"/>
              <a:gd name="connsiteY4" fmla="*/ 1144870 h 1272078"/>
              <a:gd name="connsiteX5" fmla="*/ 1780910 w 1908118"/>
              <a:gd name="connsiteY5" fmla="*/ 1272078 h 1272078"/>
              <a:gd name="connsiteX6" fmla="*/ 127208 w 1908118"/>
              <a:gd name="connsiteY6" fmla="*/ 1272078 h 1272078"/>
              <a:gd name="connsiteX7" fmla="*/ 0 w 1908118"/>
              <a:gd name="connsiteY7" fmla="*/ 1144870 h 1272078"/>
              <a:gd name="connsiteX8" fmla="*/ 0 w 1908118"/>
              <a:gd name="connsiteY8" fmla="*/ 127208 h 127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8118" h="1272078">
                <a:moveTo>
                  <a:pt x="0" y="127208"/>
                </a:moveTo>
                <a:cubicBezTo>
                  <a:pt x="0" y="56953"/>
                  <a:pt x="56953" y="0"/>
                  <a:pt x="127208" y="0"/>
                </a:cubicBezTo>
                <a:lnTo>
                  <a:pt x="1780910" y="0"/>
                </a:lnTo>
                <a:cubicBezTo>
                  <a:pt x="1851165" y="0"/>
                  <a:pt x="1908118" y="56953"/>
                  <a:pt x="1908118" y="127208"/>
                </a:cubicBezTo>
                <a:lnTo>
                  <a:pt x="1908118" y="1144870"/>
                </a:lnTo>
                <a:cubicBezTo>
                  <a:pt x="1908118" y="1215125"/>
                  <a:pt x="1851165" y="1272078"/>
                  <a:pt x="1780910" y="1272078"/>
                </a:cubicBezTo>
                <a:lnTo>
                  <a:pt x="127208" y="1272078"/>
                </a:lnTo>
                <a:cubicBezTo>
                  <a:pt x="56953" y="1272078"/>
                  <a:pt x="0" y="1215125"/>
                  <a:pt x="0" y="1144870"/>
                </a:cubicBezTo>
                <a:lnTo>
                  <a:pt x="0" y="127208"/>
                </a:lnTo>
                <a:close/>
              </a:path>
            </a:pathLst>
          </a:custGeom>
          <a:solidFill>
            <a:srgbClr val="70AD47"/>
          </a:solidFill>
          <a:effectLst>
            <a:outerShdw blurRad="215900" dist="127000" dir="8100000" algn="tr" rotWithShape="0">
              <a:prstClr val="black">
                <a:alpha val="40000"/>
              </a:prstClr>
            </a:outerShdw>
          </a:effectLst>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223948" tIns="223948" rIns="223948" bIns="223948" spcCol="1270" anchor="ctr"/>
          <a:lstStyle/>
          <a:p>
            <a:pPr algn="ctr" defTabSz="2178050" fontAlgn="auto">
              <a:lnSpc>
                <a:spcPct val="90000"/>
              </a:lnSpc>
              <a:spcAft>
                <a:spcPct val="35000"/>
              </a:spcAft>
            </a:pPr>
            <a:r>
              <a:rPr lang="zh-CN" altLang="en-US" sz="2000" noProof="1" smtClean="0">
                <a:solidFill>
                  <a:schemeClr val="bg1"/>
                </a:solidFill>
                <a:latin typeface="微软雅黑" panose="020B0503020204020204" pitchFamily="34" charset="-122"/>
                <a:ea typeface="微软雅黑" panose="020B0503020204020204" pitchFamily="34" charset="-122"/>
              </a:rPr>
              <a:t>文字标题</a:t>
            </a:r>
            <a:endParaRPr lang="zh-CN" altLang="en-US" sz="2000" noProof="1">
              <a:solidFill>
                <a:schemeClr val="bg1"/>
              </a:solidFill>
              <a:latin typeface="微软雅黑" panose="020B0503020204020204" pitchFamily="34" charset="-122"/>
              <a:ea typeface="微软雅黑" panose="020B0503020204020204" pitchFamily="34" charset="-122"/>
            </a:endParaRPr>
          </a:p>
        </p:txBody>
      </p:sp>
      <p:grpSp>
        <p:nvGrpSpPr>
          <p:cNvPr id="28" name="组合 27"/>
          <p:cNvGrpSpPr/>
          <p:nvPr/>
        </p:nvGrpSpPr>
        <p:grpSpPr>
          <a:xfrm>
            <a:off x="5334000" y="4508500"/>
            <a:ext cx="2246313" cy="458788"/>
            <a:chOff x="5334000" y="4508500"/>
            <a:chExt cx="2246313" cy="458788"/>
          </a:xfrm>
        </p:grpSpPr>
        <p:sp>
          <p:nvSpPr>
            <p:cNvPr id="11" name="任意多边形 10"/>
            <p:cNvSpPr/>
            <p:nvPr/>
          </p:nvSpPr>
          <p:spPr>
            <a:xfrm>
              <a:off x="5334000" y="4508500"/>
              <a:ext cx="1095375" cy="450850"/>
            </a:xfrm>
            <a:custGeom>
              <a:avLst/>
              <a:gdLst/>
              <a:ahLst/>
              <a:cxnLst/>
              <a:rect l="0" t="0" r="0" b="0"/>
              <a:pathLst>
                <a:path>
                  <a:moveTo>
                    <a:pt x="1240276" y="0"/>
                  </a:moveTo>
                  <a:lnTo>
                    <a:pt x="1240276" y="254415"/>
                  </a:lnTo>
                  <a:lnTo>
                    <a:pt x="0" y="254415"/>
                  </a:lnTo>
                  <a:lnTo>
                    <a:pt x="0" y="508831"/>
                  </a:lnTo>
                </a:path>
              </a:pathLst>
            </a:custGeom>
            <a:noFill/>
            <a:ln w="28575">
              <a:solidFill>
                <a:schemeClr val="bg1">
                  <a:lumMod val="50000"/>
                </a:schemeClr>
              </a:solidFill>
            </a:ln>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3" name="任意多边形 12"/>
            <p:cNvSpPr/>
            <p:nvPr/>
          </p:nvSpPr>
          <p:spPr>
            <a:xfrm>
              <a:off x="6577013" y="4516438"/>
              <a:ext cx="1003300" cy="450850"/>
            </a:xfrm>
            <a:custGeom>
              <a:avLst/>
              <a:gdLst/>
              <a:ahLst/>
              <a:cxnLst/>
              <a:rect l="0" t="0" r="0" b="0"/>
              <a:pathLst>
                <a:path>
                  <a:moveTo>
                    <a:pt x="0" y="0"/>
                  </a:moveTo>
                  <a:lnTo>
                    <a:pt x="0" y="254415"/>
                  </a:lnTo>
                  <a:lnTo>
                    <a:pt x="1240276" y="254415"/>
                  </a:lnTo>
                  <a:lnTo>
                    <a:pt x="1240276" y="508831"/>
                  </a:lnTo>
                </a:path>
              </a:pathLst>
            </a:custGeom>
            <a:noFill/>
            <a:ln w="28575">
              <a:solidFill>
                <a:schemeClr val="bg1">
                  <a:lumMod val="50000"/>
                </a:schemeClr>
              </a:solidFill>
            </a:ln>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grpSp>
      <p:sp>
        <p:nvSpPr>
          <p:cNvPr id="14" name="任意多边形 13"/>
          <p:cNvSpPr/>
          <p:nvPr/>
        </p:nvSpPr>
        <p:spPr>
          <a:xfrm>
            <a:off x="6799263" y="4959350"/>
            <a:ext cx="1685925" cy="1123950"/>
          </a:xfrm>
          <a:custGeom>
            <a:avLst/>
            <a:gdLst>
              <a:gd name="connsiteX0" fmla="*/ 0 w 1908118"/>
              <a:gd name="connsiteY0" fmla="*/ 127208 h 1272078"/>
              <a:gd name="connsiteX1" fmla="*/ 127208 w 1908118"/>
              <a:gd name="connsiteY1" fmla="*/ 0 h 1272078"/>
              <a:gd name="connsiteX2" fmla="*/ 1780910 w 1908118"/>
              <a:gd name="connsiteY2" fmla="*/ 0 h 1272078"/>
              <a:gd name="connsiteX3" fmla="*/ 1908118 w 1908118"/>
              <a:gd name="connsiteY3" fmla="*/ 127208 h 1272078"/>
              <a:gd name="connsiteX4" fmla="*/ 1908118 w 1908118"/>
              <a:gd name="connsiteY4" fmla="*/ 1144870 h 1272078"/>
              <a:gd name="connsiteX5" fmla="*/ 1780910 w 1908118"/>
              <a:gd name="connsiteY5" fmla="*/ 1272078 h 1272078"/>
              <a:gd name="connsiteX6" fmla="*/ 127208 w 1908118"/>
              <a:gd name="connsiteY6" fmla="*/ 1272078 h 1272078"/>
              <a:gd name="connsiteX7" fmla="*/ 0 w 1908118"/>
              <a:gd name="connsiteY7" fmla="*/ 1144870 h 1272078"/>
              <a:gd name="connsiteX8" fmla="*/ 0 w 1908118"/>
              <a:gd name="connsiteY8" fmla="*/ 127208 h 127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8118" h="1272078">
                <a:moveTo>
                  <a:pt x="0" y="127208"/>
                </a:moveTo>
                <a:cubicBezTo>
                  <a:pt x="0" y="56953"/>
                  <a:pt x="56953" y="0"/>
                  <a:pt x="127208" y="0"/>
                </a:cubicBezTo>
                <a:lnTo>
                  <a:pt x="1780910" y="0"/>
                </a:lnTo>
                <a:cubicBezTo>
                  <a:pt x="1851165" y="0"/>
                  <a:pt x="1908118" y="56953"/>
                  <a:pt x="1908118" y="127208"/>
                </a:cubicBezTo>
                <a:lnTo>
                  <a:pt x="1908118" y="1144870"/>
                </a:lnTo>
                <a:cubicBezTo>
                  <a:pt x="1908118" y="1215125"/>
                  <a:pt x="1851165" y="1272078"/>
                  <a:pt x="1780910" y="1272078"/>
                </a:cubicBezTo>
                <a:lnTo>
                  <a:pt x="127208" y="1272078"/>
                </a:lnTo>
                <a:cubicBezTo>
                  <a:pt x="56953" y="1272078"/>
                  <a:pt x="0" y="1215125"/>
                  <a:pt x="0" y="1144870"/>
                </a:cubicBezTo>
                <a:lnTo>
                  <a:pt x="0" y="127208"/>
                </a:lnTo>
                <a:close/>
              </a:path>
            </a:pathLst>
          </a:custGeom>
          <a:solidFill>
            <a:srgbClr val="70AD47"/>
          </a:solidFill>
          <a:effectLst>
            <a:outerShdw blurRad="215900" dist="127000" dir="8100000" algn="tr" rotWithShape="0">
              <a:prstClr val="black">
                <a:alpha val="40000"/>
              </a:prstClr>
            </a:outerShdw>
          </a:effectLst>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223948" tIns="223948" rIns="223948" bIns="223948" spcCol="1270" anchor="ctr"/>
          <a:lstStyle/>
          <a:p>
            <a:pPr algn="ctr" defTabSz="2178050" fontAlgn="auto">
              <a:lnSpc>
                <a:spcPct val="90000"/>
              </a:lnSpc>
              <a:spcAft>
                <a:spcPct val="35000"/>
              </a:spcAft>
            </a:pPr>
            <a:r>
              <a:rPr lang="zh-CN" altLang="en-US" sz="2000" noProof="1" smtClean="0">
                <a:solidFill>
                  <a:schemeClr val="bg1"/>
                </a:solidFill>
                <a:latin typeface="微软雅黑" panose="020B0503020204020204" pitchFamily="34" charset="-122"/>
                <a:ea typeface="微软雅黑" panose="020B0503020204020204" pitchFamily="34" charset="-122"/>
              </a:rPr>
              <a:t>文字标题</a:t>
            </a:r>
            <a:endParaRPr lang="zh-CN" altLang="en-US" sz="2000" noProof="1">
              <a:solidFill>
                <a:schemeClr val="bg1"/>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6333332" y="2935288"/>
            <a:ext cx="3501231" cy="449262"/>
            <a:chOff x="6333332" y="2935288"/>
            <a:chExt cx="3501231" cy="449262"/>
          </a:xfrm>
        </p:grpSpPr>
        <p:sp>
          <p:nvSpPr>
            <p:cNvPr id="9" name="任意多边形 8"/>
            <p:cNvSpPr/>
            <p:nvPr/>
          </p:nvSpPr>
          <p:spPr>
            <a:xfrm>
              <a:off x="6333332" y="2935288"/>
              <a:ext cx="2487612" cy="449262"/>
            </a:xfrm>
            <a:custGeom>
              <a:avLst/>
              <a:gdLst/>
              <a:ahLst/>
              <a:cxnLst/>
              <a:rect l="0" t="0" r="0" b="0"/>
              <a:pathLst>
                <a:path>
                  <a:moveTo>
                    <a:pt x="1860415" y="0"/>
                  </a:moveTo>
                  <a:lnTo>
                    <a:pt x="1860415" y="254415"/>
                  </a:lnTo>
                  <a:lnTo>
                    <a:pt x="0" y="254415"/>
                  </a:lnTo>
                  <a:lnTo>
                    <a:pt x="0" y="508831"/>
                  </a:lnTo>
                </a:path>
              </a:pathLst>
            </a:custGeom>
            <a:noFill/>
            <a:ln w="28575">
              <a:solidFill>
                <a:schemeClr val="bg1">
                  <a:lumMod val="50000"/>
                </a:schemeClr>
              </a:solidFill>
            </a:ln>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5" name="任意多边形 14"/>
            <p:cNvSpPr/>
            <p:nvPr/>
          </p:nvSpPr>
          <p:spPr>
            <a:xfrm>
              <a:off x="8189913" y="2935288"/>
              <a:ext cx="1644650" cy="449262"/>
            </a:xfrm>
            <a:custGeom>
              <a:avLst/>
              <a:gdLst/>
              <a:ahLst/>
              <a:cxnLst/>
              <a:rect l="0" t="0" r="0" b="0"/>
              <a:pathLst>
                <a:path>
                  <a:moveTo>
                    <a:pt x="0" y="0"/>
                  </a:moveTo>
                  <a:lnTo>
                    <a:pt x="0" y="254415"/>
                  </a:lnTo>
                  <a:lnTo>
                    <a:pt x="1860415" y="254415"/>
                  </a:lnTo>
                  <a:lnTo>
                    <a:pt x="1860415" y="508831"/>
                  </a:lnTo>
                </a:path>
              </a:pathLst>
            </a:custGeom>
            <a:noFill/>
            <a:ln w="28575">
              <a:solidFill>
                <a:schemeClr val="bg1">
                  <a:lumMod val="50000"/>
                </a:schemeClr>
              </a:solidFill>
            </a:ln>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grpSp>
      <p:sp>
        <p:nvSpPr>
          <p:cNvPr id="17" name="任意多边形 16"/>
          <p:cNvSpPr/>
          <p:nvPr/>
        </p:nvSpPr>
        <p:spPr>
          <a:xfrm>
            <a:off x="9793288" y="4508500"/>
            <a:ext cx="80962" cy="450850"/>
          </a:xfrm>
          <a:custGeom>
            <a:avLst/>
            <a:gdLst/>
            <a:ahLst/>
            <a:cxnLst/>
            <a:rect l="0" t="0" r="0" b="0"/>
            <a:pathLst>
              <a:path>
                <a:moveTo>
                  <a:pt x="45720" y="0"/>
                </a:moveTo>
                <a:lnTo>
                  <a:pt x="45720" y="508831"/>
                </a:lnTo>
              </a:path>
            </a:pathLst>
          </a:custGeom>
          <a:noFill/>
          <a:ln w="28575">
            <a:solidFill>
              <a:schemeClr val="bg1">
                <a:lumMod val="50000"/>
              </a:schemeClr>
            </a:solidFill>
          </a:ln>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8" name="任意多边形 17"/>
          <p:cNvSpPr/>
          <p:nvPr/>
        </p:nvSpPr>
        <p:spPr>
          <a:xfrm>
            <a:off x="8991600" y="4959350"/>
            <a:ext cx="1685925" cy="1123950"/>
          </a:xfrm>
          <a:custGeom>
            <a:avLst/>
            <a:gdLst>
              <a:gd name="connsiteX0" fmla="*/ 0 w 1908118"/>
              <a:gd name="connsiteY0" fmla="*/ 127208 h 1272078"/>
              <a:gd name="connsiteX1" fmla="*/ 127208 w 1908118"/>
              <a:gd name="connsiteY1" fmla="*/ 0 h 1272078"/>
              <a:gd name="connsiteX2" fmla="*/ 1780910 w 1908118"/>
              <a:gd name="connsiteY2" fmla="*/ 0 h 1272078"/>
              <a:gd name="connsiteX3" fmla="*/ 1908118 w 1908118"/>
              <a:gd name="connsiteY3" fmla="*/ 127208 h 1272078"/>
              <a:gd name="connsiteX4" fmla="*/ 1908118 w 1908118"/>
              <a:gd name="connsiteY4" fmla="*/ 1144870 h 1272078"/>
              <a:gd name="connsiteX5" fmla="*/ 1780910 w 1908118"/>
              <a:gd name="connsiteY5" fmla="*/ 1272078 h 1272078"/>
              <a:gd name="connsiteX6" fmla="*/ 127208 w 1908118"/>
              <a:gd name="connsiteY6" fmla="*/ 1272078 h 1272078"/>
              <a:gd name="connsiteX7" fmla="*/ 0 w 1908118"/>
              <a:gd name="connsiteY7" fmla="*/ 1144870 h 1272078"/>
              <a:gd name="connsiteX8" fmla="*/ 0 w 1908118"/>
              <a:gd name="connsiteY8" fmla="*/ 127208 h 127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8118" h="1272078">
                <a:moveTo>
                  <a:pt x="0" y="127208"/>
                </a:moveTo>
                <a:cubicBezTo>
                  <a:pt x="0" y="56953"/>
                  <a:pt x="56953" y="0"/>
                  <a:pt x="127208" y="0"/>
                </a:cubicBezTo>
                <a:lnTo>
                  <a:pt x="1780910" y="0"/>
                </a:lnTo>
                <a:cubicBezTo>
                  <a:pt x="1851165" y="0"/>
                  <a:pt x="1908118" y="56953"/>
                  <a:pt x="1908118" y="127208"/>
                </a:cubicBezTo>
                <a:lnTo>
                  <a:pt x="1908118" y="1144870"/>
                </a:lnTo>
                <a:cubicBezTo>
                  <a:pt x="1908118" y="1215125"/>
                  <a:pt x="1851165" y="1272078"/>
                  <a:pt x="1780910" y="1272078"/>
                </a:cubicBezTo>
                <a:lnTo>
                  <a:pt x="127208" y="1272078"/>
                </a:lnTo>
                <a:cubicBezTo>
                  <a:pt x="56953" y="1272078"/>
                  <a:pt x="0" y="1215125"/>
                  <a:pt x="0" y="1144870"/>
                </a:cubicBezTo>
                <a:lnTo>
                  <a:pt x="0" y="127208"/>
                </a:lnTo>
                <a:close/>
              </a:path>
            </a:pathLst>
          </a:custGeom>
          <a:solidFill>
            <a:srgbClr val="70AD47"/>
          </a:solidFill>
          <a:effectLst>
            <a:outerShdw blurRad="215900" dist="127000" dir="8100000" algn="tr" rotWithShape="0">
              <a:prstClr val="black">
                <a:alpha val="40000"/>
              </a:prstClr>
            </a:outerShdw>
          </a:effectLst>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223948" tIns="223948" rIns="223948" bIns="223948" spcCol="1270" anchor="ctr"/>
          <a:lstStyle/>
          <a:p>
            <a:pPr algn="ctr" defTabSz="2178050" fontAlgn="auto">
              <a:lnSpc>
                <a:spcPct val="90000"/>
              </a:lnSpc>
              <a:spcAft>
                <a:spcPct val="35000"/>
              </a:spcAft>
            </a:pPr>
            <a:r>
              <a:rPr lang="zh-CN" altLang="en-US" sz="2000" noProof="1" smtClean="0">
                <a:solidFill>
                  <a:schemeClr val="bg1"/>
                </a:solidFill>
                <a:latin typeface="微软雅黑" panose="020B0503020204020204" pitchFamily="34" charset="-122"/>
                <a:ea typeface="微软雅黑" panose="020B0503020204020204" pitchFamily="34" charset="-122"/>
              </a:rPr>
              <a:t>文字标题</a:t>
            </a:r>
            <a:endParaRPr lang="zh-CN" altLang="en-US" sz="2000" noProof="1">
              <a:solidFill>
                <a:schemeClr val="bg1"/>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5702300" y="3384550"/>
            <a:ext cx="1685925" cy="1123950"/>
            <a:chOff x="5702300" y="3384550"/>
            <a:chExt cx="1685925" cy="1123950"/>
          </a:xfrm>
        </p:grpSpPr>
        <p:sp>
          <p:nvSpPr>
            <p:cNvPr id="10" name="任意多边形 9"/>
            <p:cNvSpPr/>
            <p:nvPr/>
          </p:nvSpPr>
          <p:spPr>
            <a:xfrm>
              <a:off x="5702300" y="3384550"/>
              <a:ext cx="1685925" cy="1123950"/>
            </a:xfrm>
            <a:custGeom>
              <a:avLst/>
              <a:gdLst>
                <a:gd name="connsiteX0" fmla="*/ 0 w 1908118"/>
                <a:gd name="connsiteY0" fmla="*/ 127208 h 1272078"/>
                <a:gd name="connsiteX1" fmla="*/ 127208 w 1908118"/>
                <a:gd name="connsiteY1" fmla="*/ 0 h 1272078"/>
                <a:gd name="connsiteX2" fmla="*/ 1780910 w 1908118"/>
                <a:gd name="connsiteY2" fmla="*/ 0 h 1272078"/>
                <a:gd name="connsiteX3" fmla="*/ 1908118 w 1908118"/>
                <a:gd name="connsiteY3" fmla="*/ 127208 h 1272078"/>
                <a:gd name="connsiteX4" fmla="*/ 1908118 w 1908118"/>
                <a:gd name="connsiteY4" fmla="*/ 1144870 h 1272078"/>
                <a:gd name="connsiteX5" fmla="*/ 1780910 w 1908118"/>
                <a:gd name="connsiteY5" fmla="*/ 1272078 h 1272078"/>
                <a:gd name="connsiteX6" fmla="*/ 127208 w 1908118"/>
                <a:gd name="connsiteY6" fmla="*/ 1272078 h 1272078"/>
                <a:gd name="connsiteX7" fmla="*/ 0 w 1908118"/>
                <a:gd name="connsiteY7" fmla="*/ 1144870 h 1272078"/>
                <a:gd name="connsiteX8" fmla="*/ 0 w 1908118"/>
                <a:gd name="connsiteY8" fmla="*/ 127208 h 127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8118" h="1272078">
                  <a:moveTo>
                    <a:pt x="0" y="127208"/>
                  </a:moveTo>
                  <a:cubicBezTo>
                    <a:pt x="0" y="56953"/>
                    <a:pt x="56953" y="0"/>
                    <a:pt x="127208" y="0"/>
                  </a:cubicBezTo>
                  <a:lnTo>
                    <a:pt x="1780910" y="0"/>
                  </a:lnTo>
                  <a:cubicBezTo>
                    <a:pt x="1851165" y="0"/>
                    <a:pt x="1908118" y="56953"/>
                    <a:pt x="1908118" y="127208"/>
                  </a:cubicBezTo>
                  <a:lnTo>
                    <a:pt x="1908118" y="1144870"/>
                  </a:lnTo>
                  <a:cubicBezTo>
                    <a:pt x="1908118" y="1215125"/>
                    <a:pt x="1851165" y="1272078"/>
                    <a:pt x="1780910" y="1272078"/>
                  </a:cubicBezTo>
                  <a:lnTo>
                    <a:pt x="127208" y="1272078"/>
                  </a:lnTo>
                  <a:cubicBezTo>
                    <a:pt x="56953" y="1272078"/>
                    <a:pt x="0" y="1215125"/>
                    <a:pt x="0" y="1144870"/>
                  </a:cubicBezTo>
                  <a:lnTo>
                    <a:pt x="0" y="127208"/>
                  </a:lnTo>
                  <a:close/>
                </a:path>
              </a:pathLst>
            </a:custGeom>
            <a:solidFill>
              <a:srgbClr val="70AD47"/>
            </a:solidFill>
            <a:effectLst>
              <a:outerShdw blurRad="215900" dist="127000" dir="8100000" algn="tr" rotWithShape="0">
                <a:prstClr val="black">
                  <a:alpha val="40000"/>
                </a:prstClr>
              </a:outerShdw>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223948" tIns="223948" rIns="223948" bIns="223948" spcCol="1270" anchor="ctr"/>
            <a:lstStyle/>
            <a:p>
              <a:pPr algn="ctr" defTabSz="2178050" fontAlgn="auto">
                <a:lnSpc>
                  <a:spcPct val="90000"/>
                </a:lnSpc>
                <a:spcAft>
                  <a:spcPct val="35000"/>
                </a:spcAft>
              </a:pPr>
              <a:endParaRPr lang="zh-CN" altLang="en-US" sz="4900" noProof="1">
                <a:solidFill>
                  <a:schemeClr val="bg1"/>
                </a:solidFill>
              </a:endParaRPr>
            </a:p>
          </p:txBody>
        </p:sp>
        <p:sp>
          <p:nvSpPr>
            <p:cNvPr id="22546" name="KSO_Shape"/>
            <p:cNvSpPr>
              <a:spLocks noChangeArrowheads="1"/>
            </p:cNvSpPr>
            <p:nvPr/>
          </p:nvSpPr>
          <p:spPr bwMode="auto">
            <a:xfrm>
              <a:off x="6235700" y="3760788"/>
              <a:ext cx="558800" cy="476250"/>
            </a:xfrm>
            <a:custGeom>
              <a:avLst/>
              <a:gdLst>
                <a:gd name="T0" fmla="*/ 3102535 w 4999037"/>
                <a:gd name="T1" fmla="*/ 3590573 h 4260141"/>
                <a:gd name="T2" fmla="*/ 3119833 w 4999037"/>
                <a:gd name="T3" fmla="*/ 3691441 h 4260141"/>
                <a:gd name="T4" fmla="*/ 3140975 w 4999037"/>
                <a:gd name="T5" fmla="*/ 3769253 h 4260141"/>
                <a:gd name="T6" fmla="*/ 3166921 w 4999037"/>
                <a:gd name="T7" fmla="*/ 3846104 h 4260141"/>
                <a:gd name="T8" fmla="*/ 3200556 w 4999037"/>
                <a:gd name="T9" fmla="*/ 3919113 h 4260141"/>
                <a:gd name="T10" fmla="*/ 3240917 w 4999037"/>
                <a:gd name="T11" fmla="*/ 3984437 h 4260141"/>
                <a:gd name="T12" fmla="*/ 3288966 w 4999037"/>
                <a:gd name="T13" fmla="*/ 4042075 h 4260141"/>
                <a:gd name="T14" fmla="*/ 3331249 w 4999037"/>
                <a:gd name="T15" fmla="*/ 4079540 h 4260141"/>
                <a:gd name="T16" fmla="*/ 3372572 w 4999037"/>
                <a:gd name="T17" fmla="*/ 4106438 h 4260141"/>
                <a:gd name="T18" fmla="*/ 3417738 w 4999037"/>
                <a:gd name="T19" fmla="*/ 4127573 h 4260141"/>
                <a:gd name="T20" fmla="*/ 3467709 w 4999037"/>
                <a:gd name="T21" fmla="*/ 4142943 h 4260141"/>
                <a:gd name="T22" fmla="*/ 3523446 w 4999037"/>
                <a:gd name="T23" fmla="*/ 4151589 h 4260141"/>
                <a:gd name="T24" fmla="*/ 3564769 w 4999037"/>
                <a:gd name="T25" fmla="*/ 4260141 h 4260141"/>
                <a:gd name="T26" fmla="*/ 1455409 w 4999037"/>
                <a:gd name="T27" fmla="*/ 4152549 h 4260141"/>
                <a:gd name="T28" fmla="*/ 1513068 w 4999037"/>
                <a:gd name="T29" fmla="*/ 4145825 h 4260141"/>
                <a:gd name="T30" fmla="*/ 1564962 w 4999037"/>
                <a:gd name="T31" fmla="*/ 4133336 h 4260141"/>
                <a:gd name="T32" fmla="*/ 1612050 w 4999037"/>
                <a:gd name="T33" fmla="*/ 4114123 h 4260141"/>
                <a:gd name="T34" fmla="*/ 1653372 w 4999037"/>
                <a:gd name="T35" fmla="*/ 4089147 h 4260141"/>
                <a:gd name="T36" fmla="*/ 1691811 w 4999037"/>
                <a:gd name="T37" fmla="*/ 4058406 h 4260141"/>
                <a:gd name="T38" fmla="*/ 1726407 w 4999037"/>
                <a:gd name="T39" fmla="*/ 4024784 h 4260141"/>
                <a:gd name="T40" fmla="*/ 1776378 w 4999037"/>
                <a:gd name="T41" fmla="*/ 3956578 h 4260141"/>
                <a:gd name="T42" fmla="*/ 1824427 w 4999037"/>
                <a:gd name="T43" fmla="*/ 3863396 h 4260141"/>
                <a:gd name="T44" fmla="*/ 1859984 w 4999037"/>
                <a:gd name="T45" fmla="*/ 3761568 h 4260141"/>
                <a:gd name="T46" fmla="*/ 1884969 w 4999037"/>
                <a:gd name="T47" fmla="*/ 3657818 h 4260141"/>
                <a:gd name="T48" fmla="*/ 1900345 w 4999037"/>
                <a:gd name="T49" fmla="*/ 3557911 h 4260141"/>
                <a:gd name="T50" fmla="*/ 4655005 w 4999037"/>
                <a:gd name="T51" fmla="*/ 3036592 h 4260141"/>
                <a:gd name="T52" fmla="*/ 142226 w 4999037"/>
                <a:gd name="T53" fmla="*/ 0 h 4260141"/>
                <a:gd name="T54" fmla="*/ 4885641 w 4999037"/>
                <a:gd name="T55" fmla="*/ 2882 h 4260141"/>
                <a:gd name="T56" fmla="*/ 4925042 w 4999037"/>
                <a:gd name="T57" fmla="*/ 17292 h 4260141"/>
                <a:gd name="T58" fmla="*/ 4957715 w 4999037"/>
                <a:gd name="T59" fmla="*/ 42268 h 4260141"/>
                <a:gd name="T60" fmla="*/ 4982701 w 4999037"/>
                <a:gd name="T61" fmla="*/ 73970 h 4260141"/>
                <a:gd name="T62" fmla="*/ 4996154 w 4999037"/>
                <a:gd name="T63" fmla="*/ 113356 h 4260141"/>
                <a:gd name="T64" fmla="*/ 4999037 w 4999037"/>
                <a:gd name="T65" fmla="*/ 3238327 h 4260141"/>
                <a:gd name="T66" fmla="*/ 4993271 w 4999037"/>
                <a:gd name="T67" fmla="*/ 3281555 h 4260141"/>
                <a:gd name="T68" fmla="*/ 4975974 w 4999037"/>
                <a:gd name="T69" fmla="*/ 3319021 h 4260141"/>
                <a:gd name="T70" fmla="*/ 4947144 w 4999037"/>
                <a:gd name="T71" fmla="*/ 3349761 h 4260141"/>
                <a:gd name="T72" fmla="*/ 4913510 w 4999037"/>
                <a:gd name="T73" fmla="*/ 3369935 h 4260141"/>
                <a:gd name="T74" fmla="*/ 4872187 w 4999037"/>
                <a:gd name="T75" fmla="*/ 3380502 h 4260141"/>
                <a:gd name="T76" fmla="*/ 127811 w 4999037"/>
                <a:gd name="T77" fmla="*/ 3380502 h 4260141"/>
                <a:gd name="T78" fmla="*/ 86489 w 4999037"/>
                <a:gd name="T79" fmla="*/ 3369935 h 4260141"/>
                <a:gd name="T80" fmla="*/ 51893 w 4999037"/>
                <a:gd name="T81" fmla="*/ 3349761 h 4260141"/>
                <a:gd name="T82" fmla="*/ 24025 w 4999037"/>
                <a:gd name="T83" fmla="*/ 3319021 h 4260141"/>
                <a:gd name="T84" fmla="*/ 6727 w 4999037"/>
                <a:gd name="T85" fmla="*/ 3281555 h 4260141"/>
                <a:gd name="T86" fmla="*/ 0 w 4999037"/>
                <a:gd name="T87" fmla="*/ 3238327 h 4260141"/>
                <a:gd name="T88" fmla="*/ 2883 w 4999037"/>
                <a:gd name="T89" fmla="*/ 113356 h 4260141"/>
                <a:gd name="T90" fmla="*/ 17298 w 4999037"/>
                <a:gd name="T91" fmla="*/ 73970 h 4260141"/>
                <a:gd name="T92" fmla="*/ 42283 w 4999037"/>
                <a:gd name="T93" fmla="*/ 42268 h 4260141"/>
                <a:gd name="T94" fmla="*/ 73996 w 4999037"/>
                <a:gd name="T95" fmla="*/ 17292 h 4260141"/>
                <a:gd name="T96" fmla="*/ 113396 w 4999037"/>
                <a:gd name="T97" fmla="*/ 2882 h 4260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99037" h="4260141">
                  <a:moveTo>
                    <a:pt x="1900345" y="3557911"/>
                  </a:moveTo>
                  <a:lnTo>
                    <a:pt x="3097730" y="3557911"/>
                  </a:lnTo>
                  <a:lnTo>
                    <a:pt x="3102535" y="3590573"/>
                  </a:lnTo>
                  <a:lnTo>
                    <a:pt x="3107340" y="3623235"/>
                  </a:lnTo>
                  <a:lnTo>
                    <a:pt x="3113106" y="3656858"/>
                  </a:lnTo>
                  <a:lnTo>
                    <a:pt x="3119833" y="3691441"/>
                  </a:lnTo>
                  <a:lnTo>
                    <a:pt x="3126560" y="3717378"/>
                  </a:lnTo>
                  <a:lnTo>
                    <a:pt x="3134248" y="3744276"/>
                  </a:lnTo>
                  <a:lnTo>
                    <a:pt x="3140975" y="3769253"/>
                  </a:lnTo>
                  <a:lnTo>
                    <a:pt x="3148663" y="3795190"/>
                  </a:lnTo>
                  <a:lnTo>
                    <a:pt x="3158272" y="3821127"/>
                  </a:lnTo>
                  <a:lnTo>
                    <a:pt x="3166921" y="3846104"/>
                  </a:lnTo>
                  <a:lnTo>
                    <a:pt x="3177492" y="3871081"/>
                  </a:lnTo>
                  <a:lnTo>
                    <a:pt x="3189024" y="3895097"/>
                  </a:lnTo>
                  <a:lnTo>
                    <a:pt x="3200556" y="3919113"/>
                  </a:lnTo>
                  <a:lnTo>
                    <a:pt x="3213048" y="3941208"/>
                  </a:lnTo>
                  <a:lnTo>
                    <a:pt x="3226502" y="3964263"/>
                  </a:lnTo>
                  <a:lnTo>
                    <a:pt x="3240917" y="3984437"/>
                  </a:lnTo>
                  <a:lnTo>
                    <a:pt x="3256293" y="4004610"/>
                  </a:lnTo>
                  <a:lnTo>
                    <a:pt x="3271668" y="4024784"/>
                  </a:lnTo>
                  <a:lnTo>
                    <a:pt x="3288966" y="4042075"/>
                  </a:lnTo>
                  <a:lnTo>
                    <a:pt x="3306264" y="4058406"/>
                  </a:lnTo>
                  <a:lnTo>
                    <a:pt x="3318757" y="4069934"/>
                  </a:lnTo>
                  <a:lnTo>
                    <a:pt x="3331249" y="4079540"/>
                  </a:lnTo>
                  <a:lnTo>
                    <a:pt x="3344703" y="4089147"/>
                  </a:lnTo>
                  <a:lnTo>
                    <a:pt x="3358157" y="4097793"/>
                  </a:lnTo>
                  <a:lnTo>
                    <a:pt x="3372572" y="4106438"/>
                  </a:lnTo>
                  <a:lnTo>
                    <a:pt x="3386026" y="4114123"/>
                  </a:lnTo>
                  <a:lnTo>
                    <a:pt x="3402362" y="4121809"/>
                  </a:lnTo>
                  <a:lnTo>
                    <a:pt x="3417738" y="4127573"/>
                  </a:lnTo>
                  <a:lnTo>
                    <a:pt x="3433114" y="4133336"/>
                  </a:lnTo>
                  <a:lnTo>
                    <a:pt x="3450411" y="4138140"/>
                  </a:lnTo>
                  <a:lnTo>
                    <a:pt x="3467709" y="4142943"/>
                  </a:lnTo>
                  <a:lnTo>
                    <a:pt x="3485007" y="4145825"/>
                  </a:lnTo>
                  <a:lnTo>
                    <a:pt x="3504227" y="4148707"/>
                  </a:lnTo>
                  <a:lnTo>
                    <a:pt x="3523446" y="4151589"/>
                  </a:lnTo>
                  <a:lnTo>
                    <a:pt x="3543627" y="4152549"/>
                  </a:lnTo>
                  <a:lnTo>
                    <a:pt x="3564769" y="4152549"/>
                  </a:lnTo>
                  <a:lnTo>
                    <a:pt x="3564769" y="4260141"/>
                  </a:lnTo>
                  <a:lnTo>
                    <a:pt x="1434268" y="4260141"/>
                  </a:lnTo>
                  <a:lnTo>
                    <a:pt x="1434268" y="4152549"/>
                  </a:lnTo>
                  <a:lnTo>
                    <a:pt x="1455409" y="4152549"/>
                  </a:lnTo>
                  <a:lnTo>
                    <a:pt x="1474629" y="4151589"/>
                  </a:lnTo>
                  <a:lnTo>
                    <a:pt x="1493849" y="4148707"/>
                  </a:lnTo>
                  <a:lnTo>
                    <a:pt x="1513068" y="4145825"/>
                  </a:lnTo>
                  <a:lnTo>
                    <a:pt x="1530366" y="4142943"/>
                  </a:lnTo>
                  <a:lnTo>
                    <a:pt x="1547664" y="4138140"/>
                  </a:lnTo>
                  <a:lnTo>
                    <a:pt x="1564962" y="4133336"/>
                  </a:lnTo>
                  <a:lnTo>
                    <a:pt x="1581298" y="4127573"/>
                  </a:lnTo>
                  <a:lnTo>
                    <a:pt x="1596674" y="4121809"/>
                  </a:lnTo>
                  <a:lnTo>
                    <a:pt x="1612050" y="4114123"/>
                  </a:lnTo>
                  <a:lnTo>
                    <a:pt x="1626465" y="4106438"/>
                  </a:lnTo>
                  <a:lnTo>
                    <a:pt x="1639918" y="4097793"/>
                  </a:lnTo>
                  <a:lnTo>
                    <a:pt x="1653372" y="4089147"/>
                  </a:lnTo>
                  <a:lnTo>
                    <a:pt x="1666826" y="4079540"/>
                  </a:lnTo>
                  <a:lnTo>
                    <a:pt x="1679319" y="4069934"/>
                  </a:lnTo>
                  <a:lnTo>
                    <a:pt x="1691811" y="4058406"/>
                  </a:lnTo>
                  <a:lnTo>
                    <a:pt x="1703343" y="4047839"/>
                  </a:lnTo>
                  <a:lnTo>
                    <a:pt x="1715836" y="4036311"/>
                  </a:lnTo>
                  <a:lnTo>
                    <a:pt x="1726407" y="4024784"/>
                  </a:lnTo>
                  <a:lnTo>
                    <a:pt x="1736978" y="4012295"/>
                  </a:lnTo>
                  <a:lnTo>
                    <a:pt x="1757158" y="3985397"/>
                  </a:lnTo>
                  <a:lnTo>
                    <a:pt x="1776378" y="3956578"/>
                  </a:lnTo>
                  <a:lnTo>
                    <a:pt x="1793676" y="3926798"/>
                  </a:lnTo>
                  <a:lnTo>
                    <a:pt x="1809052" y="3895097"/>
                  </a:lnTo>
                  <a:lnTo>
                    <a:pt x="1824427" y="3863396"/>
                  </a:lnTo>
                  <a:lnTo>
                    <a:pt x="1837881" y="3829773"/>
                  </a:lnTo>
                  <a:lnTo>
                    <a:pt x="1849413" y="3795190"/>
                  </a:lnTo>
                  <a:lnTo>
                    <a:pt x="1859984" y="3761568"/>
                  </a:lnTo>
                  <a:lnTo>
                    <a:pt x="1868632" y="3726984"/>
                  </a:lnTo>
                  <a:lnTo>
                    <a:pt x="1878242" y="3692401"/>
                  </a:lnTo>
                  <a:lnTo>
                    <a:pt x="1884969" y="3657818"/>
                  </a:lnTo>
                  <a:lnTo>
                    <a:pt x="1890735" y="3623235"/>
                  </a:lnTo>
                  <a:lnTo>
                    <a:pt x="1896501" y="3590573"/>
                  </a:lnTo>
                  <a:lnTo>
                    <a:pt x="1900345" y="3557911"/>
                  </a:lnTo>
                  <a:close/>
                  <a:moveTo>
                    <a:pt x="344993" y="345832"/>
                  </a:moveTo>
                  <a:lnTo>
                    <a:pt x="344993" y="3036592"/>
                  </a:lnTo>
                  <a:lnTo>
                    <a:pt x="4655005" y="3036592"/>
                  </a:lnTo>
                  <a:lnTo>
                    <a:pt x="4655005" y="345832"/>
                  </a:lnTo>
                  <a:lnTo>
                    <a:pt x="344993" y="345832"/>
                  </a:lnTo>
                  <a:close/>
                  <a:moveTo>
                    <a:pt x="142226" y="0"/>
                  </a:moveTo>
                  <a:lnTo>
                    <a:pt x="4857773" y="0"/>
                  </a:lnTo>
                  <a:lnTo>
                    <a:pt x="4872187" y="961"/>
                  </a:lnTo>
                  <a:lnTo>
                    <a:pt x="4885641" y="2882"/>
                  </a:lnTo>
                  <a:lnTo>
                    <a:pt x="4899095" y="6725"/>
                  </a:lnTo>
                  <a:lnTo>
                    <a:pt x="4913510" y="10567"/>
                  </a:lnTo>
                  <a:lnTo>
                    <a:pt x="4925042" y="17292"/>
                  </a:lnTo>
                  <a:lnTo>
                    <a:pt x="4936573" y="24016"/>
                  </a:lnTo>
                  <a:lnTo>
                    <a:pt x="4947144" y="32662"/>
                  </a:lnTo>
                  <a:lnTo>
                    <a:pt x="4957715" y="42268"/>
                  </a:lnTo>
                  <a:lnTo>
                    <a:pt x="4967325" y="51875"/>
                  </a:lnTo>
                  <a:lnTo>
                    <a:pt x="4975974" y="62442"/>
                  </a:lnTo>
                  <a:lnTo>
                    <a:pt x="4982701" y="73970"/>
                  </a:lnTo>
                  <a:lnTo>
                    <a:pt x="4988466" y="87419"/>
                  </a:lnTo>
                  <a:lnTo>
                    <a:pt x="4993271" y="99907"/>
                  </a:lnTo>
                  <a:lnTo>
                    <a:pt x="4996154" y="113356"/>
                  </a:lnTo>
                  <a:lnTo>
                    <a:pt x="4999037" y="127766"/>
                  </a:lnTo>
                  <a:lnTo>
                    <a:pt x="4999037" y="142175"/>
                  </a:lnTo>
                  <a:lnTo>
                    <a:pt x="4999037" y="3238327"/>
                  </a:lnTo>
                  <a:lnTo>
                    <a:pt x="4999037" y="3253697"/>
                  </a:lnTo>
                  <a:lnTo>
                    <a:pt x="4996154" y="3268106"/>
                  </a:lnTo>
                  <a:lnTo>
                    <a:pt x="4993271" y="3281555"/>
                  </a:lnTo>
                  <a:lnTo>
                    <a:pt x="4988466" y="3295004"/>
                  </a:lnTo>
                  <a:lnTo>
                    <a:pt x="4982701" y="3307493"/>
                  </a:lnTo>
                  <a:lnTo>
                    <a:pt x="4975974" y="3319021"/>
                  </a:lnTo>
                  <a:lnTo>
                    <a:pt x="4967325" y="3329588"/>
                  </a:lnTo>
                  <a:lnTo>
                    <a:pt x="4957715" y="3339194"/>
                  </a:lnTo>
                  <a:lnTo>
                    <a:pt x="4947144" y="3349761"/>
                  </a:lnTo>
                  <a:lnTo>
                    <a:pt x="4936573" y="3357446"/>
                  </a:lnTo>
                  <a:lnTo>
                    <a:pt x="4925042" y="3364171"/>
                  </a:lnTo>
                  <a:lnTo>
                    <a:pt x="4913510" y="3369935"/>
                  </a:lnTo>
                  <a:lnTo>
                    <a:pt x="4899095" y="3374738"/>
                  </a:lnTo>
                  <a:lnTo>
                    <a:pt x="4885641" y="3378580"/>
                  </a:lnTo>
                  <a:lnTo>
                    <a:pt x="4872187" y="3380502"/>
                  </a:lnTo>
                  <a:lnTo>
                    <a:pt x="4857773" y="3381462"/>
                  </a:lnTo>
                  <a:lnTo>
                    <a:pt x="142226" y="3381462"/>
                  </a:lnTo>
                  <a:lnTo>
                    <a:pt x="127811" y="3380502"/>
                  </a:lnTo>
                  <a:lnTo>
                    <a:pt x="113396" y="3378580"/>
                  </a:lnTo>
                  <a:lnTo>
                    <a:pt x="99942" y="3374738"/>
                  </a:lnTo>
                  <a:lnTo>
                    <a:pt x="86489" y="3369935"/>
                  </a:lnTo>
                  <a:lnTo>
                    <a:pt x="73996" y="3364171"/>
                  </a:lnTo>
                  <a:lnTo>
                    <a:pt x="62464" y="3357446"/>
                  </a:lnTo>
                  <a:lnTo>
                    <a:pt x="51893" y="3349761"/>
                  </a:lnTo>
                  <a:lnTo>
                    <a:pt x="42283" y="3339194"/>
                  </a:lnTo>
                  <a:lnTo>
                    <a:pt x="31713" y="3329588"/>
                  </a:lnTo>
                  <a:lnTo>
                    <a:pt x="24025" y="3319021"/>
                  </a:lnTo>
                  <a:lnTo>
                    <a:pt x="17298" y="3307493"/>
                  </a:lnTo>
                  <a:lnTo>
                    <a:pt x="11532" y="3295004"/>
                  </a:lnTo>
                  <a:lnTo>
                    <a:pt x="6727" y="3281555"/>
                  </a:lnTo>
                  <a:lnTo>
                    <a:pt x="2883" y="3268106"/>
                  </a:lnTo>
                  <a:lnTo>
                    <a:pt x="961" y="3253697"/>
                  </a:lnTo>
                  <a:lnTo>
                    <a:pt x="0" y="3238327"/>
                  </a:lnTo>
                  <a:lnTo>
                    <a:pt x="0" y="142175"/>
                  </a:lnTo>
                  <a:lnTo>
                    <a:pt x="961" y="127766"/>
                  </a:lnTo>
                  <a:lnTo>
                    <a:pt x="2883" y="113356"/>
                  </a:lnTo>
                  <a:lnTo>
                    <a:pt x="6727" y="99907"/>
                  </a:lnTo>
                  <a:lnTo>
                    <a:pt x="11532" y="87419"/>
                  </a:lnTo>
                  <a:lnTo>
                    <a:pt x="17298" y="73970"/>
                  </a:lnTo>
                  <a:lnTo>
                    <a:pt x="24025" y="62442"/>
                  </a:lnTo>
                  <a:lnTo>
                    <a:pt x="31713" y="51875"/>
                  </a:lnTo>
                  <a:lnTo>
                    <a:pt x="42283" y="42268"/>
                  </a:lnTo>
                  <a:lnTo>
                    <a:pt x="51893" y="32662"/>
                  </a:lnTo>
                  <a:lnTo>
                    <a:pt x="62464" y="24016"/>
                  </a:lnTo>
                  <a:lnTo>
                    <a:pt x="73996" y="17292"/>
                  </a:lnTo>
                  <a:lnTo>
                    <a:pt x="86489" y="10567"/>
                  </a:lnTo>
                  <a:lnTo>
                    <a:pt x="99942" y="6725"/>
                  </a:lnTo>
                  <a:lnTo>
                    <a:pt x="113396" y="2882"/>
                  </a:lnTo>
                  <a:lnTo>
                    <a:pt x="127811" y="961"/>
                  </a:lnTo>
                  <a:lnTo>
                    <a:pt x="142226" y="0"/>
                  </a:lnTo>
                  <a:close/>
                </a:path>
              </a:pathLst>
            </a:custGeom>
            <a:solidFill>
              <a:schemeClr val="bg1"/>
            </a:solidFill>
            <a:ln>
              <a:noFill/>
            </a:ln>
            <a:effectLst>
              <a:outerShdw blurRad="190500" dist="127000" dir="8100000" algn="tr" rotWithShape="0">
                <a:prstClr val="black">
                  <a:alpha val="40000"/>
                </a:prstClr>
              </a:outerShdw>
            </a:effectLst>
          </p:spPr>
          <p:txBody>
            <a:bodyPr/>
            <a:lstStyle/>
            <a:p>
              <a:endParaRPr lang="zh-CN" altLang="en-US"/>
            </a:p>
          </p:txBody>
        </p:sp>
      </p:grpSp>
      <p:grpSp>
        <p:nvGrpSpPr>
          <p:cNvPr id="21" name="组合 20"/>
          <p:cNvGrpSpPr/>
          <p:nvPr/>
        </p:nvGrpSpPr>
        <p:grpSpPr>
          <a:xfrm>
            <a:off x="8991600" y="3384550"/>
            <a:ext cx="1685925" cy="1123950"/>
            <a:chOff x="8991600" y="3384550"/>
            <a:chExt cx="1685925" cy="1123950"/>
          </a:xfrm>
        </p:grpSpPr>
        <p:sp>
          <p:nvSpPr>
            <p:cNvPr id="16" name="任意多边形 15"/>
            <p:cNvSpPr/>
            <p:nvPr/>
          </p:nvSpPr>
          <p:spPr>
            <a:xfrm>
              <a:off x="8991600" y="3384550"/>
              <a:ext cx="1685925" cy="1123950"/>
            </a:xfrm>
            <a:custGeom>
              <a:avLst/>
              <a:gdLst>
                <a:gd name="connsiteX0" fmla="*/ 0 w 1908118"/>
                <a:gd name="connsiteY0" fmla="*/ 127208 h 1272078"/>
                <a:gd name="connsiteX1" fmla="*/ 127208 w 1908118"/>
                <a:gd name="connsiteY1" fmla="*/ 0 h 1272078"/>
                <a:gd name="connsiteX2" fmla="*/ 1780910 w 1908118"/>
                <a:gd name="connsiteY2" fmla="*/ 0 h 1272078"/>
                <a:gd name="connsiteX3" fmla="*/ 1908118 w 1908118"/>
                <a:gd name="connsiteY3" fmla="*/ 127208 h 1272078"/>
                <a:gd name="connsiteX4" fmla="*/ 1908118 w 1908118"/>
                <a:gd name="connsiteY4" fmla="*/ 1144870 h 1272078"/>
                <a:gd name="connsiteX5" fmla="*/ 1780910 w 1908118"/>
                <a:gd name="connsiteY5" fmla="*/ 1272078 h 1272078"/>
                <a:gd name="connsiteX6" fmla="*/ 127208 w 1908118"/>
                <a:gd name="connsiteY6" fmla="*/ 1272078 h 1272078"/>
                <a:gd name="connsiteX7" fmla="*/ 0 w 1908118"/>
                <a:gd name="connsiteY7" fmla="*/ 1144870 h 1272078"/>
                <a:gd name="connsiteX8" fmla="*/ 0 w 1908118"/>
                <a:gd name="connsiteY8" fmla="*/ 127208 h 127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8118" h="1272078">
                  <a:moveTo>
                    <a:pt x="0" y="127208"/>
                  </a:moveTo>
                  <a:cubicBezTo>
                    <a:pt x="0" y="56953"/>
                    <a:pt x="56953" y="0"/>
                    <a:pt x="127208" y="0"/>
                  </a:cubicBezTo>
                  <a:lnTo>
                    <a:pt x="1780910" y="0"/>
                  </a:lnTo>
                  <a:cubicBezTo>
                    <a:pt x="1851165" y="0"/>
                    <a:pt x="1908118" y="56953"/>
                    <a:pt x="1908118" y="127208"/>
                  </a:cubicBezTo>
                  <a:lnTo>
                    <a:pt x="1908118" y="1144870"/>
                  </a:lnTo>
                  <a:cubicBezTo>
                    <a:pt x="1908118" y="1215125"/>
                    <a:pt x="1851165" y="1272078"/>
                    <a:pt x="1780910" y="1272078"/>
                  </a:cubicBezTo>
                  <a:lnTo>
                    <a:pt x="127208" y="1272078"/>
                  </a:lnTo>
                  <a:cubicBezTo>
                    <a:pt x="56953" y="1272078"/>
                    <a:pt x="0" y="1215125"/>
                    <a:pt x="0" y="1144870"/>
                  </a:cubicBezTo>
                  <a:lnTo>
                    <a:pt x="0" y="127208"/>
                  </a:lnTo>
                  <a:close/>
                </a:path>
              </a:pathLst>
            </a:custGeom>
            <a:solidFill>
              <a:srgbClr val="70AD47"/>
            </a:solidFill>
            <a:effectLst>
              <a:outerShdw blurRad="215900" dist="127000" dir="8100000" algn="tr" rotWithShape="0">
                <a:prstClr val="black">
                  <a:alpha val="40000"/>
                </a:prstClr>
              </a:outerShdw>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223948" tIns="223948" rIns="223948" bIns="223948" spcCol="1270" anchor="ctr"/>
            <a:lstStyle/>
            <a:p>
              <a:pPr algn="ctr" defTabSz="2178050" fontAlgn="auto">
                <a:lnSpc>
                  <a:spcPct val="90000"/>
                </a:lnSpc>
                <a:spcAft>
                  <a:spcPct val="35000"/>
                </a:spcAft>
              </a:pPr>
              <a:endParaRPr lang="zh-CN" altLang="en-US" sz="4900" noProof="1">
                <a:solidFill>
                  <a:schemeClr val="bg1"/>
                </a:solidFill>
              </a:endParaRPr>
            </a:p>
          </p:txBody>
        </p:sp>
        <p:sp>
          <p:nvSpPr>
            <p:cNvPr id="22547" name="KSO_Shape"/>
            <p:cNvSpPr>
              <a:spLocks noChangeArrowheads="1"/>
            </p:cNvSpPr>
            <p:nvPr/>
          </p:nvSpPr>
          <p:spPr bwMode="auto">
            <a:xfrm>
              <a:off x="9513888" y="3708400"/>
              <a:ext cx="558800" cy="517525"/>
            </a:xfrm>
            <a:custGeom>
              <a:avLst/>
              <a:gdLst>
                <a:gd name="T0" fmla="*/ 3623 w 4477"/>
                <a:gd name="T1" fmla="*/ 39 h 4133"/>
                <a:gd name="T2" fmla="*/ 3557 w 4477"/>
                <a:gd name="T3" fmla="*/ 18 h 4133"/>
                <a:gd name="T4" fmla="*/ 3494 w 4477"/>
                <a:gd name="T5" fmla="*/ 5 h 4133"/>
                <a:gd name="T6" fmla="*/ 3434 w 4477"/>
                <a:gd name="T7" fmla="*/ 0 h 4133"/>
                <a:gd name="T8" fmla="*/ 3376 w 4477"/>
                <a:gd name="T9" fmla="*/ 3 h 4133"/>
                <a:gd name="T10" fmla="*/ 3321 w 4477"/>
                <a:gd name="T11" fmla="*/ 13 h 4133"/>
                <a:gd name="T12" fmla="*/ 3268 w 4477"/>
                <a:gd name="T13" fmla="*/ 30 h 4133"/>
                <a:gd name="T14" fmla="*/ 3219 w 4477"/>
                <a:gd name="T15" fmla="*/ 54 h 4133"/>
                <a:gd name="T16" fmla="*/ 3170 w 4477"/>
                <a:gd name="T17" fmla="*/ 85 h 4133"/>
                <a:gd name="T18" fmla="*/ 3124 w 4477"/>
                <a:gd name="T19" fmla="*/ 121 h 4133"/>
                <a:gd name="T20" fmla="*/ 3066 w 4477"/>
                <a:gd name="T21" fmla="*/ 179 h 4133"/>
                <a:gd name="T22" fmla="*/ 3112 w 4477"/>
                <a:gd name="T23" fmla="*/ 649 h 4133"/>
                <a:gd name="T24" fmla="*/ 3174 w 4477"/>
                <a:gd name="T25" fmla="*/ 1104 h 4133"/>
                <a:gd name="T26" fmla="*/ 3254 w 4477"/>
                <a:gd name="T27" fmla="*/ 1543 h 4133"/>
                <a:gd name="T28" fmla="*/ 3352 w 4477"/>
                <a:gd name="T29" fmla="*/ 1967 h 4133"/>
                <a:gd name="T30" fmla="*/ 3427 w 4477"/>
                <a:gd name="T31" fmla="*/ 2240 h 4133"/>
                <a:gd name="T32" fmla="*/ 3488 w 4477"/>
                <a:gd name="T33" fmla="*/ 2441 h 4133"/>
                <a:gd name="T34" fmla="*/ 4258 w 4477"/>
                <a:gd name="T35" fmla="*/ 2257 h 4133"/>
                <a:gd name="T36" fmla="*/ 4227 w 4477"/>
                <a:gd name="T37" fmla="*/ 2026 h 4133"/>
                <a:gd name="T38" fmla="*/ 4189 w 4477"/>
                <a:gd name="T39" fmla="*/ 1798 h 4133"/>
                <a:gd name="T40" fmla="*/ 4146 w 4477"/>
                <a:gd name="T41" fmla="*/ 1574 h 4133"/>
                <a:gd name="T42" fmla="*/ 4096 w 4477"/>
                <a:gd name="T43" fmla="*/ 1354 h 4133"/>
                <a:gd name="T44" fmla="*/ 4041 w 4477"/>
                <a:gd name="T45" fmla="*/ 1138 h 4133"/>
                <a:gd name="T46" fmla="*/ 3979 w 4477"/>
                <a:gd name="T47" fmla="*/ 926 h 4133"/>
                <a:gd name="T48" fmla="*/ 3911 w 4477"/>
                <a:gd name="T49" fmla="*/ 717 h 4133"/>
                <a:gd name="T50" fmla="*/ 3839 w 4477"/>
                <a:gd name="T51" fmla="*/ 512 h 4133"/>
                <a:gd name="T52" fmla="*/ 3759 w 4477"/>
                <a:gd name="T53" fmla="*/ 310 h 4133"/>
                <a:gd name="T54" fmla="*/ 3675 w 4477"/>
                <a:gd name="T55" fmla="*/ 113 h 4133"/>
                <a:gd name="T56" fmla="*/ 2810 w 4477"/>
                <a:gd name="T57" fmla="*/ 2804 h 4133"/>
                <a:gd name="T58" fmla="*/ 831 w 4477"/>
                <a:gd name="T59" fmla="*/ 2804 h 4133"/>
                <a:gd name="T60" fmla="*/ 190 w 4477"/>
                <a:gd name="T61" fmla="*/ 3750 h 4133"/>
                <a:gd name="T62" fmla="*/ 0 w 4477"/>
                <a:gd name="T63" fmla="*/ 1320 h 4133"/>
                <a:gd name="T64" fmla="*/ 764 w 4477"/>
                <a:gd name="T65" fmla="*/ 503 h 4133"/>
                <a:gd name="T66" fmla="*/ 2831 w 4477"/>
                <a:gd name="T67" fmla="*/ 449 h 4133"/>
                <a:gd name="T68" fmla="*/ 2859 w 4477"/>
                <a:gd name="T69" fmla="*/ 735 h 4133"/>
                <a:gd name="T70" fmla="*/ 1138 w 4477"/>
                <a:gd name="T71" fmla="*/ 1419 h 4133"/>
                <a:gd name="T72" fmla="*/ 380 w 4477"/>
                <a:gd name="T73" fmla="*/ 1497 h 4133"/>
                <a:gd name="T74" fmla="*/ 472 w 4477"/>
                <a:gd name="T75" fmla="*/ 1312 h 4133"/>
                <a:gd name="T76" fmla="*/ 472 w 4477"/>
                <a:gd name="T77" fmla="*/ 1312 h 4133"/>
                <a:gd name="T78" fmla="*/ 831 w 4477"/>
                <a:gd name="T79" fmla="*/ 2351 h 4133"/>
                <a:gd name="T80" fmla="*/ 2810 w 4477"/>
                <a:gd name="T81" fmla="*/ 1666 h 4133"/>
                <a:gd name="T82" fmla="*/ 2810 w 4477"/>
                <a:gd name="T83" fmla="*/ 1810 h 4133"/>
                <a:gd name="T84" fmla="*/ 1621 w 4477"/>
                <a:gd name="T85" fmla="*/ 1112 h 4133"/>
                <a:gd name="T86" fmla="*/ 2810 w 4477"/>
                <a:gd name="T87" fmla="*/ 1112 h 4133"/>
                <a:gd name="T88" fmla="*/ 4007 w 4477"/>
                <a:gd name="T89" fmla="*/ 3867 h 4133"/>
                <a:gd name="T90" fmla="*/ 4477 w 4477"/>
                <a:gd name="T91" fmla="*/ 3751 h 4133"/>
                <a:gd name="T92" fmla="*/ 4272 w 4477"/>
                <a:gd name="T93" fmla="*/ 2491 h 4133"/>
                <a:gd name="T94" fmla="*/ 3583 w 4477"/>
                <a:gd name="T95" fmla="*/ 2648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477" h="4133">
                  <a:moveTo>
                    <a:pt x="3646" y="48"/>
                  </a:moveTo>
                  <a:lnTo>
                    <a:pt x="3646" y="48"/>
                  </a:lnTo>
                  <a:lnTo>
                    <a:pt x="3623" y="39"/>
                  </a:lnTo>
                  <a:lnTo>
                    <a:pt x="3600" y="31"/>
                  </a:lnTo>
                  <a:lnTo>
                    <a:pt x="3578" y="24"/>
                  </a:lnTo>
                  <a:lnTo>
                    <a:pt x="3557" y="18"/>
                  </a:lnTo>
                  <a:lnTo>
                    <a:pt x="3536" y="13"/>
                  </a:lnTo>
                  <a:lnTo>
                    <a:pt x="3515" y="8"/>
                  </a:lnTo>
                  <a:lnTo>
                    <a:pt x="3494" y="5"/>
                  </a:lnTo>
                  <a:lnTo>
                    <a:pt x="3473" y="3"/>
                  </a:lnTo>
                  <a:lnTo>
                    <a:pt x="3454" y="1"/>
                  </a:lnTo>
                  <a:lnTo>
                    <a:pt x="3434" y="0"/>
                  </a:lnTo>
                  <a:lnTo>
                    <a:pt x="3415" y="0"/>
                  </a:lnTo>
                  <a:lnTo>
                    <a:pt x="3395" y="1"/>
                  </a:lnTo>
                  <a:lnTo>
                    <a:pt x="3376" y="3"/>
                  </a:lnTo>
                  <a:lnTo>
                    <a:pt x="3358" y="5"/>
                  </a:lnTo>
                  <a:lnTo>
                    <a:pt x="3339" y="9"/>
                  </a:lnTo>
                  <a:lnTo>
                    <a:pt x="3321" y="13"/>
                  </a:lnTo>
                  <a:lnTo>
                    <a:pt x="3303" y="18"/>
                  </a:lnTo>
                  <a:lnTo>
                    <a:pt x="3285" y="23"/>
                  </a:lnTo>
                  <a:lnTo>
                    <a:pt x="3268" y="30"/>
                  </a:lnTo>
                  <a:lnTo>
                    <a:pt x="3251" y="37"/>
                  </a:lnTo>
                  <a:lnTo>
                    <a:pt x="3235" y="45"/>
                  </a:lnTo>
                  <a:lnTo>
                    <a:pt x="3219" y="54"/>
                  </a:lnTo>
                  <a:lnTo>
                    <a:pt x="3201" y="63"/>
                  </a:lnTo>
                  <a:lnTo>
                    <a:pt x="3186" y="74"/>
                  </a:lnTo>
                  <a:lnTo>
                    <a:pt x="3170" y="85"/>
                  </a:lnTo>
                  <a:lnTo>
                    <a:pt x="3155" y="96"/>
                  </a:lnTo>
                  <a:lnTo>
                    <a:pt x="3139" y="108"/>
                  </a:lnTo>
                  <a:lnTo>
                    <a:pt x="3124" y="121"/>
                  </a:lnTo>
                  <a:lnTo>
                    <a:pt x="3110" y="134"/>
                  </a:lnTo>
                  <a:lnTo>
                    <a:pt x="3094" y="149"/>
                  </a:lnTo>
                  <a:lnTo>
                    <a:pt x="3066" y="179"/>
                  </a:lnTo>
                  <a:lnTo>
                    <a:pt x="3079" y="337"/>
                  </a:lnTo>
                  <a:lnTo>
                    <a:pt x="3094" y="494"/>
                  </a:lnTo>
                  <a:lnTo>
                    <a:pt x="3112" y="649"/>
                  </a:lnTo>
                  <a:lnTo>
                    <a:pt x="3131" y="802"/>
                  </a:lnTo>
                  <a:lnTo>
                    <a:pt x="3151" y="954"/>
                  </a:lnTo>
                  <a:lnTo>
                    <a:pt x="3174" y="1104"/>
                  </a:lnTo>
                  <a:lnTo>
                    <a:pt x="3198" y="1252"/>
                  </a:lnTo>
                  <a:lnTo>
                    <a:pt x="3226" y="1398"/>
                  </a:lnTo>
                  <a:lnTo>
                    <a:pt x="3254" y="1543"/>
                  </a:lnTo>
                  <a:lnTo>
                    <a:pt x="3284" y="1686"/>
                  </a:lnTo>
                  <a:lnTo>
                    <a:pt x="3318" y="1827"/>
                  </a:lnTo>
                  <a:lnTo>
                    <a:pt x="3352" y="1967"/>
                  </a:lnTo>
                  <a:lnTo>
                    <a:pt x="3388" y="2104"/>
                  </a:lnTo>
                  <a:lnTo>
                    <a:pt x="3407" y="2172"/>
                  </a:lnTo>
                  <a:lnTo>
                    <a:pt x="3427" y="2240"/>
                  </a:lnTo>
                  <a:lnTo>
                    <a:pt x="3447" y="2307"/>
                  </a:lnTo>
                  <a:lnTo>
                    <a:pt x="3468" y="2374"/>
                  </a:lnTo>
                  <a:lnTo>
                    <a:pt x="3488" y="2441"/>
                  </a:lnTo>
                  <a:lnTo>
                    <a:pt x="3510" y="2506"/>
                  </a:lnTo>
                  <a:lnTo>
                    <a:pt x="4267" y="2335"/>
                  </a:lnTo>
                  <a:lnTo>
                    <a:pt x="4258" y="2257"/>
                  </a:lnTo>
                  <a:lnTo>
                    <a:pt x="4249" y="2179"/>
                  </a:lnTo>
                  <a:lnTo>
                    <a:pt x="4238" y="2102"/>
                  </a:lnTo>
                  <a:lnTo>
                    <a:pt x="4227" y="2026"/>
                  </a:lnTo>
                  <a:lnTo>
                    <a:pt x="4214" y="1950"/>
                  </a:lnTo>
                  <a:lnTo>
                    <a:pt x="4202" y="1874"/>
                  </a:lnTo>
                  <a:lnTo>
                    <a:pt x="4189" y="1798"/>
                  </a:lnTo>
                  <a:lnTo>
                    <a:pt x="4175" y="1724"/>
                  </a:lnTo>
                  <a:lnTo>
                    <a:pt x="4161" y="1649"/>
                  </a:lnTo>
                  <a:lnTo>
                    <a:pt x="4146" y="1574"/>
                  </a:lnTo>
                  <a:lnTo>
                    <a:pt x="4130" y="1500"/>
                  </a:lnTo>
                  <a:lnTo>
                    <a:pt x="4113" y="1428"/>
                  </a:lnTo>
                  <a:lnTo>
                    <a:pt x="4096" y="1354"/>
                  </a:lnTo>
                  <a:lnTo>
                    <a:pt x="4078" y="1282"/>
                  </a:lnTo>
                  <a:lnTo>
                    <a:pt x="4060" y="1210"/>
                  </a:lnTo>
                  <a:lnTo>
                    <a:pt x="4041" y="1138"/>
                  </a:lnTo>
                  <a:lnTo>
                    <a:pt x="4020" y="1067"/>
                  </a:lnTo>
                  <a:lnTo>
                    <a:pt x="4000" y="995"/>
                  </a:lnTo>
                  <a:lnTo>
                    <a:pt x="3979" y="926"/>
                  </a:lnTo>
                  <a:lnTo>
                    <a:pt x="3957" y="855"/>
                  </a:lnTo>
                  <a:lnTo>
                    <a:pt x="3935" y="785"/>
                  </a:lnTo>
                  <a:lnTo>
                    <a:pt x="3911" y="717"/>
                  </a:lnTo>
                  <a:lnTo>
                    <a:pt x="3888" y="648"/>
                  </a:lnTo>
                  <a:lnTo>
                    <a:pt x="3863" y="579"/>
                  </a:lnTo>
                  <a:lnTo>
                    <a:pt x="3839" y="512"/>
                  </a:lnTo>
                  <a:lnTo>
                    <a:pt x="3812" y="444"/>
                  </a:lnTo>
                  <a:lnTo>
                    <a:pt x="3786" y="377"/>
                  </a:lnTo>
                  <a:lnTo>
                    <a:pt x="3759" y="310"/>
                  </a:lnTo>
                  <a:lnTo>
                    <a:pt x="3732" y="244"/>
                  </a:lnTo>
                  <a:lnTo>
                    <a:pt x="3703" y="179"/>
                  </a:lnTo>
                  <a:lnTo>
                    <a:pt x="3675" y="113"/>
                  </a:lnTo>
                  <a:lnTo>
                    <a:pt x="3646" y="48"/>
                  </a:lnTo>
                  <a:close/>
                  <a:moveTo>
                    <a:pt x="831" y="2804"/>
                  </a:moveTo>
                  <a:lnTo>
                    <a:pt x="2810" y="2804"/>
                  </a:lnTo>
                  <a:lnTo>
                    <a:pt x="2810" y="2949"/>
                  </a:lnTo>
                  <a:lnTo>
                    <a:pt x="831" y="2949"/>
                  </a:lnTo>
                  <a:lnTo>
                    <a:pt x="831" y="2804"/>
                  </a:lnTo>
                  <a:close/>
                  <a:moveTo>
                    <a:pt x="3516" y="3370"/>
                  </a:moveTo>
                  <a:lnTo>
                    <a:pt x="3637" y="3750"/>
                  </a:lnTo>
                  <a:lnTo>
                    <a:pt x="190" y="3750"/>
                  </a:lnTo>
                  <a:lnTo>
                    <a:pt x="0" y="3750"/>
                  </a:lnTo>
                  <a:lnTo>
                    <a:pt x="0" y="3559"/>
                  </a:lnTo>
                  <a:lnTo>
                    <a:pt x="0" y="1320"/>
                  </a:lnTo>
                  <a:lnTo>
                    <a:pt x="0" y="1240"/>
                  </a:lnTo>
                  <a:lnTo>
                    <a:pt x="59" y="1183"/>
                  </a:lnTo>
                  <a:lnTo>
                    <a:pt x="764" y="503"/>
                  </a:lnTo>
                  <a:lnTo>
                    <a:pt x="819" y="449"/>
                  </a:lnTo>
                  <a:lnTo>
                    <a:pt x="895" y="449"/>
                  </a:lnTo>
                  <a:lnTo>
                    <a:pt x="2831" y="449"/>
                  </a:lnTo>
                  <a:lnTo>
                    <a:pt x="2840" y="545"/>
                  </a:lnTo>
                  <a:lnTo>
                    <a:pt x="2849" y="640"/>
                  </a:lnTo>
                  <a:lnTo>
                    <a:pt x="2859" y="735"/>
                  </a:lnTo>
                  <a:lnTo>
                    <a:pt x="2870" y="829"/>
                  </a:lnTo>
                  <a:lnTo>
                    <a:pt x="1084" y="829"/>
                  </a:lnTo>
                  <a:lnTo>
                    <a:pt x="1138" y="1419"/>
                  </a:lnTo>
                  <a:lnTo>
                    <a:pt x="1148" y="1526"/>
                  </a:lnTo>
                  <a:lnTo>
                    <a:pt x="1040" y="1522"/>
                  </a:lnTo>
                  <a:lnTo>
                    <a:pt x="380" y="1497"/>
                  </a:lnTo>
                  <a:lnTo>
                    <a:pt x="380" y="3370"/>
                  </a:lnTo>
                  <a:lnTo>
                    <a:pt x="3516" y="3370"/>
                  </a:lnTo>
                  <a:close/>
                  <a:moveTo>
                    <a:pt x="472" y="1312"/>
                  </a:moveTo>
                  <a:lnTo>
                    <a:pt x="939" y="1329"/>
                  </a:lnTo>
                  <a:lnTo>
                    <a:pt x="900" y="898"/>
                  </a:lnTo>
                  <a:lnTo>
                    <a:pt x="472" y="1312"/>
                  </a:lnTo>
                  <a:close/>
                  <a:moveTo>
                    <a:pt x="2810" y="2206"/>
                  </a:moveTo>
                  <a:lnTo>
                    <a:pt x="831" y="2206"/>
                  </a:lnTo>
                  <a:lnTo>
                    <a:pt x="831" y="2351"/>
                  </a:lnTo>
                  <a:lnTo>
                    <a:pt x="2810" y="2351"/>
                  </a:lnTo>
                  <a:lnTo>
                    <a:pt x="2810" y="2206"/>
                  </a:lnTo>
                  <a:close/>
                  <a:moveTo>
                    <a:pt x="2810" y="1666"/>
                  </a:moveTo>
                  <a:lnTo>
                    <a:pt x="1621" y="1666"/>
                  </a:lnTo>
                  <a:lnTo>
                    <a:pt x="1621" y="1810"/>
                  </a:lnTo>
                  <a:lnTo>
                    <a:pt x="2810" y="1810"/>
                  </a:lnTo>
                  <a:lnTo>
                    <a:pt x="2810" y="1666"/>
                  </a:lnTo>
                  <a:close/>
                  <a:moveTo>
                    <a:pt x="2810" y="1112"/>
                  </a:moveTo>
                  <a:lnTo>
                    <a:pt x="1621" y="1112"/>
                  </a:lnTo>
                  <a:lnTo>
                    <a:pt x="1621" y="1256"/>
                  </a:lnTo>
                  <a:lnTo>
                    <a:pt x="2810" y="1256"/>
                  </a:lnTo>
                  <a:lnTo>
                    <a:pt x="2810" y="1112"/>
                  </a:lnTo>
                  <a:close/>
                  <a:moveTo>
                    <a:pt x="4318" y="3463"/>
                  </a:moveTo>
                  <a:lnTo>
                    <a:pt x="4002" y="3540"/>
                  </a:lnTo>
                  <a:lnTo>
                    <a:pt x="4007" y="3867"/>
                  </a:lnTo>
                  <a:lnTo>
                    <a:pt x="4237" y="4133"/>
                  </a:lnTo>
                  <a:lnTo>
                    <a:pt x="4387" y="4100"/>
                  </a:lnTo>
                  <a:lnTo>
                    <a:pt x="4477" y="3751"/>
                  </a:lnTo>
                  <a:lnTo>
                    <a:pt x="4318" y="3463"/>
                  </a:lnTo>
                  <a:close/>
                  <a:moveTo>
                    <a:pt x="4272" y="2491"/>
                  </a:moveTo>
                  <a:lnTo>
                    <a:pt x="4272" y="2491"/>
                  </a:lnTo>
                  <a:lnTo>
                    <a:pt x="4388" y="3367"/>
                  </a:lnTo>
                  <a:lnTo>
                    <a:pt x="3870" y="3485"/>
                  </a:lnTo>
                  <a:lnTo>
                    <a:pt x="3583" y="2648"/>
                  </a:lnTo>
                  <a:lnTo>
                    <a:pt x="4272" y="2491"/>
                  </a:lnTo>
                  <a:close/>
                </a:path>
              </a:pathLst>
            </a:custGeom>
            <a:solidFill>
              <a:schemeClr val="bg1"/>
            </a:solidFill>
            <a:ln>
              <a:noFill/>
            </a:ln>
            <a:effectLst>
              <a:outerShdw blurRad="190500" dist="127000" dir="8100000" algn="tr" rotWithShape="0">
                <a:prstClr val="black">
                  <a:alpha val="40000"/>
                </a:prstClr>
              </a:outerShdw>
            </a:effectLst>
          </p:spPr>
          <p:txBody>
            <a:bodyPr/>
            <a:lstStyle/>
            <a:p>
              <a:endParaRPr lang="zh-CN" altLang="en-US"/>
            </a:p>
          </p:txBody>
        </p:sp>
      </p:grpSp>
      <p:grpSp>
        <p:nvGrpSpPr>
          <p:cNvPr id="3" name="组合 2"/>
          <p:cNvGrpSpPr/>
          <p:nvPr/>
        </p:nvGrpSpPr>
        <p:grpSpPr>
          <a:xfrm>
            <a:off x="7346950" y="1809750"/>
            <a:ext cx="1685925" cy="1125538"/>
            <a:chOff x="7346950" y="1809750"/>
            <a:chExt cx="1685925" cy="1125538"/>
          </a:xfrm>
        </p:grpSpPr>
        <p:sp>
          <p:nvSpPr>
            <p:cNvPr id="8" name="任意多边形 7"/>
            <p:cNvSpPr/>
            <p:nvPr/>
          </p:nvSpPr>
          <p:spPr>
            <a:xfrm>
              <a:off x="7346950" y="1809750"/>
              <a:ext cx="1685925" cy="1125538"/>
            </a:xfrm>
            <a:custGeom>
              <a:avLst/>
              <a:gdLst>
                <a:gd name="connsiteX0" fmla="*/ 0 w 1908118"/>
                <a:gd name="connsiteY0" fmla="*/ 127208 h 1272078"/>
                <a:gd name="connsiteX1" fmla="*/ 127208 w 1908118"/>
                <a:gd name="connsiteY1" fmla="*/ 0 h 1272078"/>
                <a:gd name="connsiteX2" fmla="*/ 1780910 w 1908118"/>
                <a:gd name="connsiteY2" fmla="*/ 0 h 1272078"/>
                <a:gd name="connsiteX3" fmla="*/ 1908118 w 1908118"/>
                <a:gd name="connsiteY3" fmla="*/ 127208 h 1272078"/>
                <a:gd name="connsiteX4" fmla="*/ 1908118 w 1908118"/>
                <a:gd name="connsiteY4" fmla="*/ 1144870 h 1272078"/>
                <a:gd name="connsiteX5" fmla="*/ 1780910 w 1908118"/>
                <a:gd name="connsiteY5" fmla="*/ 1272078 h 1272078"/>
                <a:gd name="connsiteX6" fmla="*/ 127208 w 1908118"/>
                <a:gd name="connsiteY6" fmla="*/ 1272078 h 1272078"/>
                <a:gd name="connsiteX7" fmla="*/ 0 w 1908118"/>
                <a:gd name="connsiteY7" fmla="*/ 1144870 h 1272078"/>
                <a:gd name="connsiteX8" fmla="*/ 0 w 1908118"/>
                <a:gd name="connsiteY8" fmla="*/ 127208 h 127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8118" h="1272078">
                  <a:moveTo>
                    <a:pt x="0" y="127208"/>
                  </a:moveTo>
                  <a:cubicBezTo>
                    <a:pt x="0" y="56953"/>
                    <a:pt x="56953" y="0"/>
                    <a:pt x="127208" y="0"/>
                  </a:cubicBezTo>
                  <a:lnTo>
                    <a:pt x="1780910" y="0"/>
                  </a:lnTo>
                  <a:cubicBezTo>
                    <a:pt x="1851165" y="0"/>
                    <a:pt x="1908118" y="56953"/>
                    <a:pt x="1908118" y="127208"/>
                  </a:cubicBezTo>
                  <a:lnTo>
                    <a:pt x="1908118" y="1144870"/>
                  </a:lnTo>
                  <a:cubicBezTo>
                    <a:pt x="1908118" y="1215125"/>
                    <a:pt x="1851165" y="1272078"/>
                    <a:pt x="1780910" y="1272078"/>
                  </a:cubicBezTo>
                  <a:lnTo>
                    <a:pt x="127208" y="1272078"/>
                  </a:lnTo>
                  <a:cubicBezTo>
                    <a:pt x="56953" y="1272078"/>
                    <a:pt x="0" y="1215125"/>
                    <a:pt x="0" y="1144870"/>
                  </a:cubicBezTo>
                  <a:lnTo>
                    <a:pt x="0" y="127208"/>
                  </a:lnTo>
                  <a:close/>
                </a:path>
              </a:pathLst>
            </a:custGeom>
            <a:solidFill>
              <a:srgbClr val="70AD47"/>
            </a:solidFill>
            <a:effectLst>
              <a:outerShdw blurRad="215900" dist="1270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23948" tIns="223948" rIns="223948" bIns="223948" spcCol="1270" anchor="ctr"/>
            <a:lstStyle/>
            <a:p>
              <a:pPr algn="ctr" defTabSz="2178050" fontAlgn="auto">
                <a:lnSpc>
                  <a:spcPct val="90000"/>
                </a:lnSpc>
                <a:spcAft>
                  <a:spcPct val="35000"/>
                </a:spcAft>
              </a:pPr>
              <a:endParaRPr lang="zh-CN" altLang="en-US" sz="4900" noProof="1">
                <a:solidFill>
                  <a:schemeClr val="bg1"/>
                </a:solidFill>
              </a:endParaRPr>
            </a:p>
          </p:txBody>
        </p:sp>
        <p:sp>
          <p:nvSpPr>
            <p:cNvPr id="30" name="KSO_Shape"/>
            <p:cNvSpPr/>
            <p:nvPr/>
          </p:nvSpPr>
          <p:spPr bwMode="auto">
            <a:xfrm>
              <a:off x="7878763" y="1957388"/>
              <a:ext cx="622300" cy="846137"/>
            </a:xfrm>
            <a:custGeom>
              <a:avLst/>
              <a:gdLst>
                <a:gd name="T0" fmla="*/ 433263854 w 4676"/>
                <a:gd name="T1" fmla="*/ 326073671 h 6235"/>
                <a:gd name="T2" fmla="*/ 419356764 w 4676"/>
                <a:gd name="T3" fmla="*/ 272863828 h 6235"/>
                <a:gd name="T4" fmla="*/ 397143001 w 4676"/>
                <a:gd name="T5" fmla="*/ 220494202 h 6235"/>
                <a:gd name="T6" fmla="*/ 369235627 w 4676"/>
                <a:gd name="T7" fmla="*/ 170364746 h 6235"/>
                <a:gd name="T8" fmla="*/ 334328111 w 4676"/>
                <a:gd name="T9" fmla="*/ 118181800 h 6235"/>
                <a:gd name="T10" fmla="*/ 277300025 w 4676"/>
                <a:gd name="T11" fmla="*/ 46862083 h 6235"/>
                <a:gd name="T12" fmla="*/ 243886036 w 4676"/>
                <a:gd name="T13" fmla="*/ 10642030 h 6235"/>
                <a:gd name="T14" fmla="*/ 233525765 w 4676"/>
                <a:gd name="T15" fmla="*/ 3454054 h 6235"/>
                <a:gd name="T16" fmla="*/ 221671968 w 4676"/>
                <a:gd name="T17" fmla="*/ 186681 h 6235"/>
                <a:gd name="T18" fmla="*/ 211311697 w 4676"/>
                <a:gd name="T19" fmla="*/ 653536 h 6235"/>
                <a:gd name="T20" fmla="*/ 199644896 w 4676"/>
                <a:gd name="T21" fmla="*/ 5040994 h 6235"/>
                <a:gd name="T22" fmla="*/ 189097935 w 4676"/>
                <a:gd name="T23" fmla="*/ 14096083 h 6235"/>
                <a:gd name="T24" fmla="*/ 144390221 w 4676"/>
                <a:gd name="T25" fmla="*/ 64038553 h 6235"/>
                <a:gd name="T26" fmla="*/ 88855356 w 4676"/>
                <a:gd name="T27" fmla="*/ 137038703 h 6235"/>
                <a:gd name="T28" fmla="*/ 58801496 w 4676"/>
                <a:gd name="T29" fmla="*/ 184367336 h 6235"/>
                <a:gd name="T30" fmla="*/ 32294150 w 4676"/>
                <a:gd name="T31" fmla="*/ 235243516 h 6235"/>
                <a:gd name="T32" fmla="*/ 12133681 w 4676"/>
                <a:gd name="T33" fmla="*/ 288079997 h 6235"/>
                <a:gd name="T34" fmla="*/ 1120145 w 4676"/>
                <a:gd name="T35" fmla="*/ 341289840 h 6235"/>
                <a:gd name="T36" fmla="*/ 653265 w 4676"/>
                <a:gd name="T37" fmla="*/ 380497092 h 6235"/>
                <a:gd name="T38" fmla="*/ 6906949 w 4676"/>
                <a:gd name="T39" fmla="*/ 418210593 h 6235"/>
                <a:gd name="T40" fmla="*/ 19320513 w 4676"/>
                <a:gd name="T41" fmla="*/ 453497242 h 6235"/>
                <a:gd name="T42" fmla="*/ 37240998 w 4676"/>
                <a:gd name="T43" fmla="*/ 485796387 h 6235"/>
                <a:gd name="T44" fmla="*/ 60294717 w 4676"/>
                <a:gd name="T45" fmla="*/ 514361610 h 6235"/>
                <a:gd name="T46" fmla="*/ 87735516 w 4676"/>
                <a:gd name="T47" fmla="*/ 538632868 h 6235"/>
                <a:gd name="T48" fmla="*/ 118909521 w 4676"/>
                <a:gd name="T49" fmla="*/ 558143002 h 6235"/>
                <a:gd name="T50" fmla="*/ 153350463 w 4676"/>
                <a:gd name="T51" fmla="*/ 572145592 h 6235"/>
                <a:gd name="T52" fmla="*/ 190497963 w 4676"/>
                <a:gd name="T53" fmla="*/ 580360465 h 6235"/>
                <a:gd name="T54" fmla="*/ 223912258 w 4676"/>
                <a:gd name="T55" fmla="*/ 581947405 h 6235"/>
                <a:gd name="T56" fmla="*/ 262086405 w 4676"/>
                <a:gd name="T57" fmla="*/ 577559947 h 6235"/>
                <a:gd name="T58" fmla="*/ 298207258 w 4676"/>
                <a:gd name="T59" fmla="*/ 566824730 h 6235"/>
                <a:gd name="T60" fmla="*/ 331341364 w 4676"/>
                <a:gd name="T61" fmla="*/ 550394983 h 6235"/>
                <a:gd name="T62" fmla="*/ 360928649 w 4676"/>
                <a:gd name="T63" fmla="*/ 528737562 h 6235"/>
                <a:gd name="T64" fmla="*/ 386502847 w 4676"/>
                <a:gd name="T65" fmla="*/ 502599496 h 6235"/>
                <a:gd name="T66" fmla="*/ 407503272 w 4676"/>
                <a:gd name="T67" fmla="*/ 472260652 h 6235"/>
                <a:gd name="T68" fmla="*/ 423183772 w 4676"/>
                <a:gd name="T69" fmla="*/ 438747623 h 6235"/>
                <a:gd name="T70" fmla="*/ 433077163 w 4676"/>
                <a:gd name="T71" fmla="*/ 402340889 h 6235"/>
                <a:gd name="T72" fmla="*/ 436437293 w 4676"/>
                <a:gd name="T73" fmla="*/ 363787172 h 6235"/>
                <a:gd name="T74" fmla="*/ 346741675 w 4676"/>
                <a:gd name="T75" fmla="*/ 477114965 h 6235"/>
                <a:gd name="T76" fmla="*/ 323594459 w 4676"/>
                <a:gd name="T77" fmla="*/ 496625098 h 6235"/>
                <a:gd name="T78" fmla="*/ 297740684 w 4676"/>
                <a:gd name="T79" fmla="*/ 507267128 h 6235"/>
                <a:gd name="T80" fmla="*/ 271699912 w 4676"/>
                <a:gd name="T81" fmla="*/ 508667387 h 6235"/>
                <a:gd name="T82" fmla="*/ 247619241 w 4676"/>
                <a:gd name="T83" fmla="*/ 499705790 h 6235"/>
                <a:gd name="T84" fmla="*/ 231565665 w 4676"/>
                <a:gd name="T85" fmla="*/ 484582809 h 6235"/>
                <a:gd name="T86" fmla="*/ 220738820 w 4676"/>
                <a:gd name="T87" fmla="*/ 460965087 h 6235"/>
                <a:gd name="T88" fmla="*/ 218498530 w 4676"/>
                <a:gd name="T89" fmla="*/ 433426761 h 6235"/>
                <a:gd name="T90" fmla="*/ 225125595 w 4676"/>
                <a:gd name="T91" fmla="*/ 404301496 h 6235"/>
                <a:gd name="T92" fmla="*/ 238005734 w 4676"/>
                <a:gd name="T93" fmla="*/ 380030237 h 6235"/>
                <a:gd name="T94" fmla="*/ 259473039 w 4676"/>
                <a:gd name="T95" fmla="*/ 357159238 h 6235"/>
                <a:gd name="T96" fmla="*/ 284486858 w 4676"/>
                <a:gd name="T97" fmla="*/ 342690099 h 6235"/>
                <a:gd name="T98" fmla="*/ 310714320 w 4676"/>
                <a:gd name="T99" fmla="*/ 337182250 h 6235"/>
                <a:gd name="T100" fmla="*/ 335914830 w 4676"/>
                <a:gd name="T101" fmla="*/ 341663201 h 6235"/>
                <a:gd name="T102" fmla="*/ 354582078 w 4676"/>
                <a:gd name="T103" fmla="*/ 353611997 h 6235"/>
                <a:gd name="T104" fmla="*/ 369142434 w 4676"/>
                <a:gd name="T105" fmla="*/ 374709375 h 6235"/>
                <a:gd name="T106" fmla="*/ 375022431 w 4676"/>
                <a:gd name="T107" fmla="*/ 400847442 h 6235"/>
                <a:gd name="T108" fmla="*/ 372222374 w 4676"/>
                <a:gd name="T109" fmla="*/ 429692839 h 6235"/>
                <a:gd name="T110" fmla="*/ 360368883 w 4676"/>
                <a:gd name="T111" fmla="*/ 458537930 h 62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676" h="6235">
                  <a:moveTo>
                    <a:pt x="4676" y="3897"/>
                  </a:moveTo>
                  <a:lnTo>
                    <a:pt x="4676" y="3897"/>
                  </a:lnTo>
                  <a:lnTo>
                    <a:pt x="4674" y="3817"/>
                  </a:lnTo>
                  <a:lnTo>
                    <a:pt x="4671" y="3736"/>
                  </a:lnTo>
                  <a:lnTo>
                    <a:pt x="4663" y="3656"/>
                  </a:lnTo>
                  <a:lnTo>
                    <a:pt x="4653" y="3575"/>
                  </a:lnTo>
                  <a:lnTo>
                    <a:pt x="4642" y="3493"/>
                  </a:lnTo>
                  <a:lnTo>
                    <a:pt x="4627" y="3412"/>
                  </a:lnTo>
                  <a:lnTo>
                    <a:pt x="4610" y="3330"/>
                  </a:lnTo>
                  <a:lnTo>
                    <a:pt x="4590" y="3249"/>
                  </a:lnTo>
                  <a:lnTo>
                    <a:pt x="4569" y="3167"/>
                  </a:lnTo>
                  <a:lnTo>
                    <a:pt x="4546" y="3086"/>
                  </a:lnTo>
                  <a:lnTo>
                    <a:pt x="4520" y="3005"/>
                  </a:lnTo>
                  <a:lnTo>
                    <a:pt x="4493" y="2923"/>
                  </a:lnTo>
                  <a:lnTo>
                    <a:pt x="4463" y="2842"/>
                  </a:lnTo>
                  <a:lnTo>
                    <a:pt x="4432" y="2761"/>
                  </a:lnTo>
                  <a:lnTo>
                    <a:pt x="4400" y="2680"/>
                  </a:lnTo>
                  <a:lnTo>
                    <a:pt x="4366" y="2600"/>
                  </a:lnTo>
                  <a:lnTo>
                    <a:pt x="4330" y="2520"/>
                  </a:lnTo>
                  <a:lnTo>
                    <a:pt x="4293" y="2441"/>
                  </a:lnTo>
                  <a:lnTo>
                    <a:pt x="4255" y="2362"/>
                  </a:lnTo>
                  <a:lnTo>
                    <a:pt x="4215" y="2283"/>
                  </a:lnTo>
                  <a:lnTo>
                    <a:pt x="4173" y="2205"/>
                  </a:lnTo>
                  <a:lnTo>
                    <a:pt x="4133" y="2127"/>
                  </a:lnTo>
                  <a:lnTo>
                    <a:pt x="4089" y="2051"/>
                  </a:lnTo>
                  <a:lnTo>
                    <a:pt x="4046" y="1975"/>
                  </a:lnTo>
                  <a:lnTo>
                    <a:pt x="4002" y="1900"/>
                  </a:lnTo>
                  <a:lnTo>
                    <a:pt x="3956" y="1825"/>
                  </a:lnTo>
                  <a:lnTo>
                    <a:pt x="3910" y="1752"/>
                  </a:lnTo>
                  <a:lnTo>
                    <a:pt x="3865" y="1679"/>
                  </a:lnTo>
                  <a:lnTo>
                    <a:pt x="3818" y="1608"/>
                  </a:lnTo>
                  <a:lnTo>
                    <a:pt x="3771" y="1537"/>
                  </a:lnTo>
                  <a:lnTo>
                    <a:pt x="3724" y="1468"/>
                  </a:lnTo>
                  <a:lnTo>
                    <a:pt x="3676" y="1399"/>
                  </a:lnTo>
                  <a:lnTo>
                    <a:pt x="3582" y="1266"/>
                  </a:lnTo>
                  <a:lnTo>
                    <a:pt x="3487" y="1139"/>
                  </a:lnTo>
                  <a:lnTo>
                    <a:pt x="3395" y="1016"/>
                  </a:lnTo>
                  <a:lnTo>
                    <a:pt x="3303" y="899"/>
                  </a:lnTo>
                  <a:lnTo>
                    <a:pt x="3214" y="789"/>
                  </a:lnTo>
                  <a:lnTo>
                    <a:pt x="3129" y="686"/>
                  </a:lnTo>
                  <a:lnTo>
                    <a:pt x="3048" y="590"/>
                  </a:lnTo>
                  <a:lnTo>
                    <a:pt x="2971" y="502"/>
                  </a:lnTo>
                  <a:lnTo>
                    <a:pt x="2901" y="420"/>
                  </a:lnTo>
                  <a:lnTo>
                    <a:pt x="2835" y="349"/>
                  </a:lnTo>
                  <a:lnTo>
                    <a:pt x="2777" y="285"/>
                  </a:lnTo>
                  <a:lnTo>
                    <a:pt x="2727" y="230"/>
                  </a:lnTo>
                  <a:lnTo>
                    <a:pt x="2650" y="151"/>
                  </a:lnTo>
                  <a:lnTo>
                    <a:pt x="2613" y="114"/>
                  </a:lnTo>
                  <a:lnTo>
                    <a:pt x="2600" y="100"/>
                  </a:lnTo>
                  <a:lnTo>
                    <a:pt x="2584" y="87"/>
                  </a:lnTo>
                  <a:lnTo>
                    <a:pt x="2569" y="75"/>
                  </a:lnTo>
                  <a:lnTo>
                    <a:pt x="2553" y="64"/>
                  </a:lnTo>
                  <a:lnTo>
                    <a:pt x="2536" y="54"/>
                  </a:lnTo>
                  <a:lnTo>
                    <a:pt x="2520" y="44"/>
                  </a:lnTo>
                  <a:lnTo>
                    <a:pt x="2502" y="37"/>
                  </a:lnTo>
                  <a:lnTo>
                    <a:pt x="2485" y="28"/>
                  </a:lnTo>
                  <a:lnTo>
                    <a:pt x="2466" y="22"/>
                  </a:lnTo>
                  <a:lnTo>
                    <a:pt x="2449" y="16"/>
                  </a:lnTo>
                  <a:lnTo>
                    <a:pt x="2431" y="11"/>
                  </a:lnTo>
                  <a:lnTo>
                    <a:pt x="2412" y="7"/>
                  </a:lnTo>
                  <a:lnTo>
                    <a:pt x="2394" y="5"/>
                  </a:lnTo>
                  <a:lnTo>
                    <a:pt x="2375" y="2"/>
                  </a:lnTo>
                  <a:lnTo>
                    <a:pt x="2357" y="1"/>
                  </a:lnTo>
                  <a:lnTo>
                    <a:pt x="2338" y="0"/>
                  </a:lnTo>
                  <a:lnTo>
                    <a:pt x="2320" y="1"/>
                  </a:lnTo>
                  <a:lnTo>
                    <a:pt x="2301" y="2"/>
                  </a:lnTo>
                  <a:lnTo>
                    <a:pt x="2283" y="5"/>
                  </a:lnTo>
                  <a:lnTo>
                    <a:pt x="2264" y="7"/>
                  </a:lnTo>
                  <a:lnTo>
                    <a:pt x="2246" y="11"/>
                  </a:lnTo>
                  <a:lnTo>
                    <a:pt x="2227" y="16"/>
                  </a:lnTo>
                  <a:lnTo>
                    <a:pt x="2209" y="22"/>
                  </a:lnTo>
                  <a:lnTo>
                    <a:pt x="2191" y="28"/>
                  </a:lnTo>
                  <a:lnTo>
                    <a:pt x="2174" y="37"/>
                  </a:lnTo>
                  <a:lnTo>
                    <a:pt x="2157" y="44"/>
                  </a:lnTo>
                  <a:lnTo>
                    <a:pt x="2139" y="54"/>
                  </a:lnTo>
                  <a:lnTo>
                    <a:pt x="2123" y="64"/>
                  </a:lnTo>
                  <a:lnTo>
                    <a:pt x="2107" y="75"/>
                  </a:lnTo>
                  <a:lnTo>
                    <a:pt x="2093" y="87"/>
                  </a:lnTo>
                  <a:lnTo>
                    <a:pt x="2077" y="100"/>
                  </a:lnTo>
                  <a:lnTo>
                    <a:pt x="2063" y="114"/>
                  </a:lnTo>
                  <a:lnTo>
                    <a:pt x="2026" y="151"/>
                  </a:lnTo>
                  <a:lnTo>
                    <a:pt x="1949" y="230"/>
                  </a:lnTo>
                  <a:lnTo>
                    <a:pt x="1899" y="285"/>
                  </a:lnTo>
                  <a:lnTo>
                    <a:pt x="1841" y="349"/>
                  </a:lnTo>
                  <a:lnTo>
                    <a:pt x="1775" y="420"/>
                  </a:lnTo>
                  <a:lnTo>
                    <a:pt x="1705" y="502"/>
                  </a:lnTo>
                  <a:lnTo>
                    <a:pt x="1629" y="590"/>
                  </a:lnTo>
                  <a:lnTo>
                    <a:pt x="1547" y="686"/>
                  </a:lnTo>
                  <a:lnTo>
                    <a:pt x="1462" y="789"/>
                  </a:lnTo>
                  <a:lnTo>
                    <a:pt x="1373" y="899"/>
                  </a:lnTo>
                  <a:lnTo>
                    <a:pt x="1282" y="1016"/>
                  </a:lnTo>
                  <a:lnTo>
                    <a:pt x="1188" y="1139"/>
                  </a:lnTo>
                  <a:lnTo>
                    <a:pt x="1094" y="1266"/>
                  </a:lnTo>
                  <a:lnTo>
                    <a:pt x="999" y="1399"/>
                  </a:lnTo>
                  <a:lnTo>
                    <a:pt x="952" y="1468"/>
                  </a:lnTo>
                  <a:lnTo>
                    <a:pt x="905" y="1537"/>
                  </a:lnTo>
                  <a:lnTo>
                    <a:pt x="858" y="1608"/>
                  </a:lnTo>
                  <a:lnTo>
                    <a:pt x="812" y="1679"/>
                  </a:lnTo>
                  <a:lnTo>
                    <a:pt x="766" y="1752"/>
                  </a:lnTo>
                  <a:lnTo>
                    <a:pt x="719" y="1825"/>
                  </a:lnTo>
                  <a:lnTo>
                    <a:pt x="675" y="1900"/>
                  </a:lnTo>
                  <a:lnTo>
                    <a:pt x="630" y="1975"/>
                  </a:lnTo>
                  <a:lnTo>
                    <a:pt x="587" y="2051"/>
                  </a:lnTo>
                  <a:lnTo>
                    <a:pt x="544" y="2127"/>
                  </a:lnTo>
                  <a:lnTo>
                    <a:pt x="502" y="2205"/>
                  </a:lnTo>
                  <a:lnTo>
                    <a:pt x="461" y="2283"/>
                  </a:lnTo>
                  <a:lnTo>
                    <a:pt x="422" y="2362"/>
                  </a:lnTo>
                  <a:lnTo>
                    <a:pt x="383" y="2441"/>
                  </a:lnTo>
                  <a:lnTo>
                    <a:pt x="346" y="2520"/>
                  </a:lnTo>
                  <a:lnTo>
                    <a:pt x="311" y="2600"/>
                  </a:lnTo>
                  <a:lnTo>
                    <a:pt x="276" y="2680"/>
                  </a:lnTo>
                  <a:lnTo>
                    <a:pt x="243" y="2761"/>
                  </a:lnTo>
                  <a:lnTo>
                    <a:pt x="212" y="2842"/>
                  </a:lnTo>
                  <a:lnTo>
                    <a:pt x="183" y="2923"/>
                  </a:lnTo>
                  <a:lnTo>
                    <a:pt x="155" y="3005"/>
                  </a:lnTo>
                  <a:lnTo>
                    <a:pt x="130" y="3086"/>
                  </a:lnTo>
                  <a:lnTo>
                    <a:pt x="106" y="3167"/>
                  </a:lnTo>
                  <a:lnTo>
                    <a:pt x="85" y="3249"/>
                  </a:lnTo>
                  <a:lnTo>
                    <a:pt x="66" y="3330"/>
                  </a:lnTo>
                  <a:lnTo>
                    <a:pt x="49" y="3412"/>
                  </a:lnTo>
                  <a:lnTo>
                    <a:pt x="34" y="3493"/>
                  </a:lnTo>
                  <a:lnTo>
                    <a:pt x="22" y="3575"/>
                  </a:lnTo>
                  <a:lnTo>
                    <a:pt x="12" y="3656"/>
                  </a:lnTo>
                  <a:lnTo>
                    <a:pt x="6" y="3736"/>
                  </a:lnTo>
                  <a:lnTo>
                    <a:pt x="1" y="3817"/>
                  </a:lnTo>
                  <a:lnTo>
                    <a:pt x="0" y="3897"/>
                  </a:lnTo>
                  <a:lnTo>
                    <a:pt x="1" y="3957"/>
                  </a:lnTo>
                  <a:lnTo>
                    <a:pt x="3" y="4016"/>
                  </a:lnTo>
                  <a:lnTo>
                    <a:pt x="7" y="4076"/>
                  </a:lnTo>
                  <a:lnTo>
                    <a:pt x="12" y="4135"/>
                  </a:lnTo>
                  <a:lnTo>
                    <a:pt x="18" y="4194"/>
                  </a:lnTo>
                  <a:lnTo>
                    <a:pt x="27" y="4252"/>
                  </a:lnTo>
                  <a:lnTo>
                    <a:pt x="37" y="4310"/>
                  </a:lnTo>
                  <a:lnTo>
                    <a:pt x="48" y="4367"/>
                  </a:lnTo>
                  <a:lnTo>
                    <a:pt x="60" y="4424"/>
                  </a:lnTo>
                  <a:lnTo>
                    <a:pt x="74" y="4480"/>
                  </a:lnTo>
                  <a:lnTo>
                    <a:pt x="88" y="4536"/>
                  </a:lnTo>
                  <a:lnTo>
                    <a:pt x="104" y="4591"/>
                  </a:lnTo>
                  <a:lnTo>
                    <a:pt x="123" y="4646"/>
                  </a:lnTo>
                  <a:lnTo>
                    <a:pt x="141" y="4700"/>
                  </a:lnTo>
                  <a:lnTo>
                    <a:pt x="162" y="4753"/>
                  </a:lnTo>
                  <a:lnTo>
                    <a:pt x="183" y="4806"/>
                  </a:lnTo>
                  <a:lnTo>
                    <a:pt x="207" y="4858"/>
                  </a:lnTo>
                  <a:lnTo>
                    <a:pt x="230" y="4910"/>
                  </a:lnTo>
                  <a:lnTo>
                    <a:pt x="256" y="4960"/>
                  </a:lnTo>
                  <a:lnTo>
                    <a:pt x="282" y="5010"/>
                  </a:lnTo>
                  <a:lnTo>
                    <a:pt x="311" y="5059"/>
                  </a:lnTo>
                  <a:lnTo>
                    <a:pt x="339" y="5109"/>
                  </a:lnTo>
                  <a:lnTo>
                    <a:pt x="369" y="5157"/>
                  </a:lnTo>
                  <a:lnTo>
                    <a:pt x="399" y="5204"/>
                  </a:lnTo>
                  <a:lnTo>
                    <a:pt x="431" y="5249"/>
                  </a:lnTo>
                  <a:lnTo>
                    <a:pt x="465" y="5295"/>
                  </a:lnTo>
                  <a:lnTo>
                    <a:pt x="499" y="5339"/>
                  </a:lnTo>
                  <a:lnTo>
                    <a:pt x="534" y="5384"/>
                  </a:lnTo>
                  <a:lnTo>
                    <a:pt x="571" y="5426"/>
                  </a:lnTo>
                  <a:lnTo>
                    <a:pt x="608" y="5468"/>
                  </a:lnTo>
                  <a:lnTo>
                    <a:pt x="646" y="5510"/>
                  </a:lnTo>
                  <a:lnTo>
                    <a:pt x="686" y="5549"/>
                  </a:lnTo>
                  <a:lnTo>
                    <a:pt x="725" y="5589"/>
                  </a:lnTo>
                  <a:lnTo>
                    <a:pt x="767" y="5627"/>
                  </a:lnTo>
                  <a:lnTo>
                    <a:pt x="809" y="5664"/>
                  </a:lnTo>
                  <a:lnTo>
                    <a:pt x="851" y="5701"/>
                  </a:lnTo>
                  <a:lnTo>
                    <a:pt x="895" y="5735"/>
                  </a:lnTo>
                  <a:lnTo>
                    <a:pt x="940" y="5770"/>
                  </a:lnTo>
                  <a:lnTo>
                    <a:pt x="986" y="5803"/>
                  </a:lnTo>
                  <a:lnTo>
                    <a:pt x="1031" y="5835"/>
                  </a:lnTo>
                  <a:lnTo>
                    <a:pt x="1078" y="5866"/>
                  </a:lnTo>
                  <a:lnTo>
                    <a:pt x="1126" y="5896"/>
                  </a:lnTo>
                  <a:lnTo>
                    <a:pt x="1176" y="5924"/>
                  </a:lnTo>
                  <a:lnTo>
                    <a:pt x="1225" y="5953"/>
                  </a:lnTo>
                  <a:lnTo>
                    <a:pt x="1274" y="5979"/>
                  </a:lnTo>
                  <a:lnTo>
                    <a:pt x="1325" y="6004"/>
                  </a:lnTo>
                  <a:lnTo>
                    <a:pt x="1377" y="6028"/>
                  </a:lnTo>
                  <a:lnTo>
                    <a:pt x="1429" y="6051"/>
                  </a:lnTo>
                  <a:lnTo>
                    <a:pt x="1482" y="6072"/>
                  </a:lnTo>
                  <a:lnTo>
                    <a:pt x="1535" y="6093"/>
                  </a:lnTo>
                  <a:lnTo>
                    <a:pt x="1589" y="6112"/>
                  </a:lnTo>
                  <a:lnTo>
                    <a:pt x="1643" y="6129"/>
                  </a:lnTo>
                  <a:lnTo>
                    <a:pt x="1699" y="6146"/>
                  </a:lnTo>
                  <a:lnTo>
                    <a:pt x="1754" y="6161"/>
                  </a:lnTo>
                  <a:lnTo>
                    <a:pt x="1811" y="6175"/>
                  </a:lnTo>
                  <a:lnTo>
                    <a:pt x="1868" y="6187"/>
                  </a:lnTo>
                  <a:lnTo>
                    <a:pt x="1925" y="6198"/>
                  </a:lnTo>
                  <a:lnTo>
                    <a:pt x="1983" y="6208"/>
                  </a:lnTo>
                  <a:lnTo>
                    <a:pt x="2041" y="6217"/>
                  </a:lnTo>
                  <a:lnTo>
                    <a:pt x="2100" y="6223"/>
                  </a:lnTo>
                  <a:lnTo>
                    <a:pt x="2158" y="6228"/>
                  </a:lnTo>
                  <a:lnTo>
                    <a:pt x="2218" y="6232"/>
                  </a:lnTo>
                  <a:lnTo>
                    <a:pt x="2278" y="6234"/>
                  </a:lnTo>
                  <a:lnTo>
                    <a:pt x="2338" y="6235"/>
                  </a:lnTo>
                  <a:lnTo>
                    <a:pt x="2399" y="6234"/>
                  </a:lnTo>
                  <a:lnTo>
                    <a:pt x="2458" y="6232"/>
                  </a:lnTo>
                  <a:lnTo>
                    <a:pt x="2518" y="6228"/>
                  </a:lnTo>
                  <a:lnTo>
                    <a:pt x="2576" y="6223"/>
                  </a:lnTo>
                  <a:lnTo>
                    <a:pt x="2636" y="6217"/>
                  </a:lnTo>
                  <a:lnTo>
                    <a:pt x="2694" y="6208"/>
                  </a:lnTo>
                  <a:lnTo>
                    <a:pt x="2752" y="6198"/>
                  </a:lnTo>
                  <a:lnTo>
                    <a:pt x="2808" y="6187"/>
                  </a:lnTo>
                  <a:lnTo>
                    <a:pt x="2865" y="6175"/>
                  </a:lnTo>
                  <a:lnTo>
                    <a:pt x="2922" y="6161"/>
                  </a:lnTo>
                  <a:lnTo>
                    <a:pt x="2977" y="6146"/>
                  </a:lnTo>
                  <a:lnTo>
                    <a:pt x="3033" y="6129"/>
                  </a:lnTo>
                  <a:lnTo>
                    <a:pt x="3087" y="6112"/>
                  </a:lnTo>
                  <a:lnTo>
                    <a:pt x="3142" y="6093"/>
                  </a:lnTo>
                  <a:lnTo>
                    <a:pt x="3195" y="6072"/>
                  </a:lnTo>
                  <a:lnTo>
                    <a:pt x="3248" y="6051"/>
                  </a:lnTo>
                  <a:lnTo>
                    <a:pt x="3299" y="6028"/>
                  </a:lnTo>
                  <a:lnTo>
                    <a:pt x="3351" y="6004"/>
                  </a:lnTo>
                  <a:lnTo>
                    <a:pt x="3402" y="5979"/>
                  </a:lnTo>
                  <a:lnTo>
                    <a:pt x="3451" y="5953"/>
                  </a:lnTo>
                  <a:lnTo>
                    <a:pt x="3501" y="5924"/>
                  </a:lnTo>
                  <a:lnTo>
                    <a:pt x="3550" y="5896"/>
                  </a:lnTo>
                  <a:lnTo>
                    <a:pt x="3597" y="5866"/>
                  </a:lnTo>
                  <a:lnTo>
                    <a:pt x="3644" y="5835"/>
                  </a:lnTo>
                  <a:lnTo>
                    <a:pt x="3691" y="5803"/>
                  </a:lnTo>
                  <a:lnTo>
                    <a:pt x="3736" y="5770"/>
                  </a:lnTo>
                  <a:lnTo>
                    <a:pt x="3781" y="5735"/>
                  </a:lnTo>
                  <a:lnTo>
                    <a:pt x="3824" y="5701"/>
                  </a:lnTo>
                  <a:lnTo>
                    <a:pt x="3867" y="5664"/>
                  </a:lnTo>
                  <a:lnTo>
                    <a:pt x="3909" y="5627"/>
                  </a:lnTo>
                  <a:lnTo>
                    <a:pt x="3950" y="5589"/>
                  </a:lnTo>
                  <a:lnTo>
                    <a:pt x="3991" y="5549"/>
                  </a:lnTo>
                  <a:lnTo>
                    <a:pt x="4030" y="5510"/>
                  </a:lnTo>
                  <a:lnTo>
                    <a:pt x="4068" y="5468"/>
                  </a:lnTo>
                  <a:lnTo>
                    <a:pt x="4105" y="5426"/>
                  </a:lnTo>
                  <a:lnTo>
                    <a:pt x="4141" y="5384"/>
                  </a:lnTo>
                  <a:lnTo>
                    <a:pt x="4177" y="5339"/>
                  </a:lnTo>
                  <a:lnTo>
                    <a:pt x="4211" y="5295"/>
                  </a:lnTo>
                  <a:lnTo>
                    <a:pt x="4244" y="5249"/>
                  </a:lnTo>
                  <a:lnTo>
                    <a:pt x="4276" y="5204"/>
                  </a:lnTo>
                  <a:lnTo>
                    <a:pt x="4308" y="5157"/>
                  </a:lnTo>
                  <a:lnTo>
                    <a:pt x="4337" y="5109"/>
                  </a:lnTo>
                  <a:lnTo>
                    <a:pt x="4366" y="5059"/>
                  </a:lnTo>
                  <a:lnTo>
                    <a:pt x="4393" y="5010"/>
                  </a:lnTo>
                  <a:lnTo>
                    <a:pt x="4420" y="4960"/>
                  </a:lnTo>
                  <a:lnTo>
                    <a:pt x="4445" y="4910"/>
                  </a:lnTo>
                  <a:lnTo>
                    <a:pt x="4469" y="4858"/>
                  </a:lnTo>
                  <a:lnTo>
                    <a:pt x="4492" y="4806"/>
                  </a:lnTo>
                  <a:lnTo>
                    <a:pt x="4514" y="4753"/>
                  </a:lnTo>
                  <a:lnTo>
                    <a:pt x="4534" y="4700"/>
                  </a:lnTo>
                  <a:lnTo>
                    <a:pt x="4553" y="4646"/>
                  </a:lnTo>
                  <a:lnTo>
                    <a:pt x="4571" y="4591"/>
                  </a:lnTo>
                  <a:lnTo>
                    <a:pt x="4587" y="4536"/>
                  </a:lnTo>
                  <a:lnTo>
                    <a:pt x="4603" y="4480"/>
                  </a:lnTo>
                  <a:lnTo>
                    <a:pt x="4616" y="4424"/>
                  </a:lnTo>
                  <a:lnTo>
                    <a:pt x="4629" y="4367"/>
                  </a:lnTo>
                  <a:lnTo>
                    <a:pt x="4640" y="4310"/>
                  </a:lnTo>
                  <a:lnTo>
                    <a:pt x="4648" y="4252"/>
                  </a:lnTo>
                  <a:lnTo>
                    <a:pt x="4657" y="4194"/>
                  </a:lnTo>
                  <a:lnTo>
                    <a:pt x="4664" y="4135"/>
                  </a:lnTo>
                  <a:lnTo>
                    <a:pt x="4669" y="4076"/>
                  </a:lnTo>
                  <a:lnTo>
                    <a:pt x="4673" y="4016"/>
                  </a:lnTo>
                  <a:lnTo>
                    <a:pt x="4676" y="3957"/>
                  </a:lnTo>
                  <a:lnTo>
                    <a:pt x="4676" y="3897"/>
                  </a:lnTo>
                  <a:close/>
                  <a:moveTo>
                    <a:pt x="3835" y="4954"/>
                  </a:moveTo>
                  <a:lnTo>
                    <a:pt x="3835" y="4954"/>
                  </a:lnTo>
                  <a:lnTo>
                    <a:pt x="3807" y="4996"/>
                  </a:lnTo>
                  <a:lnTo>
                    <a:pt x="3778" y="5036"/>
                  </a:lnTo>
                  <a:lnTo>
                    <a:pt x="3747" y="5075"/>
                  </a:lnTo>
                  <a:lnTo>
                    <a:pt x="3715" y="5111"/>
                  </a:lnTo>
                  <a:lnTo>
                    <a:pt x="3683" y="5147"/>
                  </a:lnTo>
                  <a:lnTo>
                    <a:pt x="3649" y="5180"/>
                  </a:lnTo>
                  <a:lnTo>
                    <a:pt x="3614" y="5211"/>
                  </a:lnTo>
                  <a:lnTo>
                    <a:pt x="3578" y="5241"/>
                  </a:lnTo>
                  <a:lnTo>
                    <a:pt x="3543" y="5269"/>
                  </a:lnTo>
                  <a:lnTo>
                    <a:pt x="3506" y="5295"/>
                  </a:lnTo>
                  <a:lnTo>
                    <a:pt x="3467" y="5320"/>
                  </a:lnTo>
                  <a:lnTo>
                    <a:pt x="3429" y="5342"/>
                  </a:lnTo>
                  <a:lnTo>
                    <a:pt x="3390" y="5362"/>
                  </a:lnTo>
                  <a:lnTo>
                    <a:pt x="3350" y="5380"/>
                  </a:lnTo>
                  <a:lnTo>
                    <a:pt x="3311" y="5396"/>
                  </a:lnTo>
                  <a:lnTo>
                    <a:pt x="3271" y="5411"/>
                  </a:lnTo>
                  <a:lnTo>
                    <a:pt x="3230" y="5423"/>
                  </a:lnTo>
                  <a:lnTo>
                    <a:pt x="3190" y="5434"/>
                  </a:lnTo>
                  <a:lnTo>
                    <a:pt x="3150" y="5443"/>
                  </a:lnTo>
                  <a:lnTo>
                    <a:pt x="3109" y="5449"/>
                  </a:lnTo>
                  <a:lnTo>
                    <a:pt x="3069" y="5453"/>
                  </a:lnTo>
                  <a:lnTo>
                    <a:pt x="3029" y="5455"/>
                  </a:lnTo>
                  <a:lnTo>
                    <a:pt x="2989" y="5455"/>
                  </a:lnTo>
                  <a:lnTo>
                    <a:pt x="2949" y="5453"/>
                  </a:lnTo>
                  <a:lnTo>
                    <a:pt x="2911" y="5449"/>
                  </a:lnTo>
                  <a:lnTo>
                    <a:pt x="2871" y="5442"/>
                  </a:lnTo>
                  <a:lnTo>
                    <a:pt x="2833" y="5433"/>
                  </a:lnTo>
                  <a:lnTo>
                    <a:pt x="2796" y="5422"/>
                  </a:lnTo>
                  <a:lnTo>
                    <a:pt x="2759" y="5408"/>
                  </a:lnTo>
                  <a:lnTo>
                    <a:pt x="2722" y="5392"/>
                  </a:lnTo>
                  <a:lnTo>
                    <a:pt x="2687" y="5374"/>
                  </a:lnTo>
                  <a:lnTo>
                    <a:pt x="2653" y="5353"/>
                  </a:lnTo>
                  <a:lnTo>
                    <a:pt x="2620" y="5331"/>
                  </a:lnTo>
                  <a:lnTo>
                    <a:pt x="2589" y="5306"/>
                  </a:lnTo>
                  <a:lnTo>
                    <a:pt x="2559" y="5280"/>
                  </a:lnTo>
                  <a:lnTo>
                    <a:pt x="2532" y="5252"/>
                  </a:lnTo>
                  <a:lnTo>
                    <a:pt x="2506" y="5222"/>
                  </a:lnTo>
                  <a:lnTo>
                    <a:pt x="2481" y="5191"/>
                  </a:lnTo>
                  <a:lnTo>
                    <a:pt x="2459" y="5159"/>
                  </a:lnTo>
                  <a:lnTo>
                    <a:pt x="2439" y="5125"/>
                  </a:lnTo>
                  <a:lnTo>
                    <a:pt x="2421" y="5090"/>
                  </a:lnTo>
                  <a:lnTo>
                    <a:pt x="2404" y="5054"/>
                  </a:lnTo>
                  <a:lnTo>
                    <a:pt x="2389" y="5016"/>
                  </a:lnTo>
                  <a:lnTo>
                    <a:pt x="2376" y="4978"/>
                  </a:lnTo>
                  <a:lnTo>
                    <a:pt x="2365" y="4938"/>
                  </a:lnTo>
                  <a:lnTo>
                    <a:pt x="2355" y="4899"/>
                  </a:lnTo>
                  <a:lnTo>
                    <a:pt x="2348" y="4857"/>
                  </a:lnTo>
                  <a:lnTo>
                    <a:pt x="2343" y="4816"/>
                  </a:lnTo>
                  <a:lnTo>
                    <a:pt x="2339" y="4773"/>
                  </a:lnTo>
                  <a:lnTo>
                    <a:pt x="2338" y="4730"/>
                  </a:lnTo>
                  <a:lnTo>
                    <a:pt x="2338" y="4687"/>
                  </a:lnTo>
                  <a:lnTo>
                    <a:pt x="2341" y="4643"/>
                  </a:lnTo>
                  <a:lnTo>
                    <a:pt x="2346" y="4599"/>
                  </a:lnTo>
                  <a:lnTo>
                    <a:pt x="2352" y="4554"/>
                  </a:lnTo>
                  <a:lnTo>
                    <a:pt x="2359" y="4510"/>
                  </a:lnTo>
                  <a:lnTo>
                    <a:pt x="2370" y="4464"/>
                  </a:lnTo>
                  <a:lnTo>
                    <a:pt x="2381" y="4420"/>
                  </a:lnTo>
                  <a:lnTo>
                    <a:pt x="2396" y="4376"/>
                  </a:lnTo>
                  <a:lnTo>
                    <a:pt x="2412" y="4331"/>
                  </a:lnTo>
                  <a:lnTo>
                    <a:pt x="2431" y="4287"/>
                  </a:lnTo>
                  <a:lnTo>
                    <a:pt x="2450" y="4242"/>
                  </a:lnTo>
                  <a:lnTo>
                    <a:pt x="2473" y="4199"/>
                  </a:lnTo>
                  <a:lnTo>
                    <a:pt x="2496" y="4156"/>
                  </a:lnTo>
                  <a:lnTo>
                    <a:pt x="2523" y="4113"/>
                  </a:lnTo>
                  <a:lnTo>
                    <a:pt x="2550" y="4071"/>
                  </a:lnTo>
                  <a:lnTo>
                    <a:pt x="2580" y="4031"/>
                  </a:lnTo>
                  <a:lnTo>
                    <a:pt x="2611" y="3993"/>
                  </a:lnTo>
                  <a:lnTo>
                    <a:pt x="2642" y="3956"/>
                  </a:lnTo>
                  <a:lnTo>
                    <a:pt x="2675" y="3921"/>
                  </a:lnTo>
                  <a:lnTo>
                    <a:pt x="2708" y="3888"/>
                  </a:lnTo>
                  <a:lnTo>
                    <a:pt x="2744" y="3856"/>
                  </a:lnTo>
                  <a:lnTo>
                    <a:pt x="2780" y="3826"/>
                  </a:lnTo>
                  <a:lnTo>
                    <a:pt x="2816" y="3799"/>
                  </a:lnTo>
                  <a:lnTo>
                    <a:pt x="2853" y="3773"/>
                  </a:lnTo>
                  <a:lnTo>
                    <a:pt x="2891" y="3749"/>
                  </a:lnTo>
                  <a:lnTo>
                    <a:pt x="2929" y="3726"/>
                  </a:lnTo>
                  <a:lnTo>
                    <a:pt x="2969" y="3705"/>
                  </a:lnTo>
                  <a:lnTo>
                    <a:pt x="3007" y="3687"/>
                  </a:lnTo>
                  <a:lnTo>
                    <a:pt x="3048" y="3671"/>
                  </a:lnTo>
                  <a:lnTo>
                    <a:pt x="3087" y="3656"/>
                  </a:lnTo>
                  <a:lnTo>
                    <a:pt x="3128" y="3644"/>
                  </a:lnTo>
                  <a:lnTo>
                    <a:pt x="3167" y="3634"/>
                  </a:lnTo>
                  <a:lnTo>
                    <a:pt x="3208" y="3625"/>
                  </a:lnTo>
                  <a:lnTo>
                    <a:pt x="3249" y="3619"/>
                  </a:lnTo>
                  <a:lnTo>
                    <a:pt x="3290" y="3614"/>
                  </a:lnTo>
                  <a:lnTo>
                    <a:pt x="3329" y="3612"/>
                  </a:lnTo>
                  <a:lnTo>
                    <a:pt x="3369" y="3612"/>
                  </a:lnTo>
                  <a:lnTo>
                    <a:pt x="3408" y="3614"/>
                  </a:lnTo>
                  <a:lnTo>
                    <a:pt x="3448" y="3619"/>
                  </a:lnTo>
                  <a:lnTo>
                    <a:pt x="3487" y="3625"/>
                  </a:lnTo>
                  <a:lnTo>
                    <a:pt x="3525" y="3634"/>
                  </a:lnTo>
                  <a:lnTo>
                    <a:pt x="3562" y="3646"/>
                  </a:lnTo>
                  <a:lnTo>
                    <a:pt x="3599" y="3660"/>
                  </a:lnTo>
                  <a:lnTo>
                    <a:pt x="3635" y="3675"/>
                  </a:lnTo>
                  <a:lnTo>
                    <a:pt x="3671" y="3693"/>
                  </a:lnTo>
                  <a:lnTo>
                    <a:pt x="3706" y="3714"/>
                  </a:lnTo>
                  <a:lnTo>
                    <a:pt x="3739" y="3736"/>
                  </a:lnTo>
                  <a:lnTo>
                    <a:pt x="3770" y="3761"/>
                  </a:lnTo>
                  <a:lnTo>
                    <a:pt x="3799" y="3788"/>
                  </a:lnTo>
                  <a:lnTo>
                    <a:pt x="3826" y="3815"/>
                  </a:lnTo>
                  <a:lnTo>
                    <a:pt x="3852" y="3845"/>
                  </a:lnTo>
                  <a:lnTo>
                    <a:pt x="3877" y="3876"/>
                  </a:lnTo>
                  <a:lnTo>
                    <a:pt x="3899" y="3909"/>
                  </a:lnTo>
                  <a:lnTo>
                    <a:pt x="3919" y="3942"/>
                  </a:lnTo>
                  <a:lnTo>
                    <a:pt x="3938" y="3977"/>
                  </a:lnTo>
                  <a:lnTo>
                    <a:pt x="3955" y="4014"/>
                  </a:lnTo>
                  <a:lnTo>
                    <a:pt x="3970" y="4051"/>
                  </a:lnTo>
                  <a:lnTo>
                    <a:pt x="3982" y="4089"/>
                  </a:lnTo>
                  <a:lnTo>
                    <a:pt x="3993" y="4129"/>
                  </a:lnTo>
                  <a:lnTo>
                    <a:pt x="4002" y="4169"/>
                  </a:lnTo>
                  <a:lnTo>
                    <a:pt x="4009" y="4210"/>
                  </a:lnTo>
                  <a:lnTo>
                    <a:pt x="4015" y="4252"/>
                  </a:lnTo>
                  <a:lnTo>
                    <a:pt x="4018" y="4294"/>
                  </a:lnTo>
                  <a:lnTo>
                    <a:pt x="4020" y="4337"/>
                  </a:lnTo>
                  <a:lnTo>
                    <a:pt x="4019" y="4380"/>
                  </a:lnTo>
                  <a:lnTo>
                    <a:pt x="4017" y="4425"/>
                  </a:lnTo>
                  <a:lnTo>
                    <a:pt x="4013" y="4468"/>
                  </a:lnTo>
                  <a:lnTo>
                    <a:pt x="4007" y="4513"/>
                  </a:lnTo>
                  <a:lnTo>
                    <a:pt x="3998" y="4558"/>
                  </a:lnTo>
                  <a:lnTo>
                    <a:pt x="3988" y="4603"/>
                  </a:lnTo>
                  <a:lnTo>
                    <a:pt x="3976" y="4647"/>
                  </a:lnTo>
                  <a:lnTo>
                    <a:pt x="3962" y="4691"/>
                  </a:lnTo>
                  <a:lnTo>
                    <a:pt x="3946" y="4737"/>
                  </a:lnTo>
                  <a:lnTo>
                    <a:pt x="3928" y="4780"/>
                  </a:lnTo>
                  <a:lnTo>
                    <a:pt x="3908" y="4825"/>
                  </a:lnTo>
                  <a:lnTo>
                    <a:pt x="3886" y="4869"/>
                  </a:lnTo>
                  <a:lnTo>
                    <a:pt x="3861" y="4912"/>
                  </a:lnTo>
                  <a:lnTo>
                    <a:pt x="3835" y="4954"/>
                  </a:lnTo>
                  <a:close/>
                </a:path>
              </a:pathLst>
            </a:custGeom>
            <a:solidFill>
              <a:schemeClr val="bg1"/>
            </a:solidFill>
            <a:ln>
              <a:noFill/>
            </a:ln>
            <a:effectLst>
              <a:outerShdw blurRad="190500" dist="127000" dir="8100000" algn="tr"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fontAlgn="auto">
                <a:defRPr/>
              </a:pPr>
              <a:endParaRPr lang="zh-CN" altLang="en-US" noProof="1">
                <a:solidFill>
                  <a:srgbClr val="FFFFFF"/>
                </a:solidFill>
              </a:endParaRPr>
            </a:p>
          </p:txBody>
        </p:sp>
      </p:grpSp>
      <p:sp>
        <p:nvSpPr>
          <p:cNvPr id="26" name="文本框 25"/>
          <p:cNvSpPr txBox="1"/>
          <p:nvPr/>
        </p:nvSpPr>
        <p:spPr>
          <a:xfrm>
            <a:off x="936761" y="212166"/>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36" name="文本框 35"/>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26"/>
                                        </p:tgtEl>
                                        <p:attrNameLst>
                                          <p:attrName>style.visibility</p:attrName>
                                        </p:attrNameLst>
                                      </p:cBhvr>
                                      <p:to>
                                        <p:strVal val="visible"/>
                                      </p:to>
                                    </p:set>
                                    <p:anim calcmode="lin" valueType="num">
                                      <p:cBhvr>
                                        <p:cTn id="7" dur="3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26"/>
                                        </p:tgtEl>
                                        <p:attrNameLst>
                                          <p:attrName>ppt_y</p:attrName>
                                        </p:attrNameLst>
                                      </p:cBhvr>
                                      <p:tavLst>
                                        <p:tav tm="0">
                                          <p:val>
                                            <p:strVal val="#ppt_y"/>
                                          </p:val>
                                        </p:tav>
                                        <p:tav tm="100000">
                                          <p:val>
                                            <p:strVal val="#ppt_y"/>
                                          </p:val>
                                        </p:tav>
                                      </p:tavLst>
                                    </p:anim>
                                    <p:anim calcmode="lin" valueType="num">
                                      <p:cBhvr>
                                        <p:cTn id="9" dur="3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26"/>
                                        </p:tgtEl>
                                      </p:cBhvr>
                                    </p:animEffect>
                                  </p:childTnLst>
                                </p:cTn>
                              </p:par>
                            </p:childTnLst>
                          </p:cTn>
                        </p:par>
                        <p:par>
                          <p:cTn id="12" fill="hold">
                            <p:stCondLst>
                              <p:cond delay="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par>
                          <p:cTn id="41" fill="hold">
                            <p:stCondLst>
                              <p:cond delay="2500"/>
                            </p:stCondLst>
                            <p:childTnLst>
                              <p:par>
                                <p:cTn id="42" presetID="22" presetClass="entr" presetSubtype="1" fill="hold"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up)">
                                      <p:cBhvr>
                                        <p:cTn id="44" dur="500"/>
                                        <p:tgtEl>
                                          <p:spTgt spid="28"/>
                                        </p:tgtEl>
                                      </p:cBhvr>
                                    </p:animEffect>
                                  </p:childTnLst>
                                </p:cTn>
                              </p:par>
                              <p:par>
                                <p:cTn id="45" presetID="22" presetClass="entr" presetSubtype="1"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up)">
                                      <p:cBhvr>
                                        <p:cTn id="47" dur="500"/>
                                        <p:tgtEl>
                                          <p:spTgt spid="17"/>
                                        </p:tgtEl>
                                      </p:cBhvr>
                                    </p:animEffect>
                                  </p:childTnLst>
                                </p:cTn>
                              </p:par>
                            </p:childTnLst>
                          </p:cTn>
                        </p:par>
                        <p:par>
                          <p:cTn id="48" fill="hold">
                            <p:stCondLst>
                              <p:cond delay="3000"/>
                            </p:stCondLst>
                            <p:childTnLst>
                              <p:par>
                                <p:cTn id="49" presetID="53" presetClass="entr" presetSubtype="16"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ppt_w</p:attrName>
                                        </p:attrNameLst>
                                      </p:cBhvr>
                                      <p:tavLst>
                                        <p:tav tm="0">
                                          <p:val>
                                            <p:fltVal val="0"/>
                                          </p:val>
                                        </p:tav>
                                        <p:tav tm="100000">
                                          <p:val>
                                            <p:strVal val="#ppt_w"/>
                                          </p:val>
                                        </p:tav>
                                      </p:tavLst>
                                    </p:anim>
                                    <p:anim calcmode="lin" valueType="num">
                                      <p:cBhvr>
                                        <p:cTn id="62" dur="500" fill="hold"/>
                                        <p:tgtEl>
                                          <p:spTgt spid="12"/>
                                        </p:tgtEl>
                                        <p:attrNameLst>
                                          <p:attrName>ppt_h</p:attrName>
                                        </p:attrNameLst>
                                      </p:cBhvr>
                                      <p:tavLst>
                                        <p:tav tm="0">
                                          <p:val>
                                            <p:fltVal val="0"/>
                                          </p:val>
                                        </p:tav>
                                        <p:tav tm="100000">
                                          <p:val>
                                            <p:strVal val="#ppt_h"/>
                                          </p:val>
                                        </p:tav>
                                      </p:tavLst>
                                    </p:anim>
                                    <p:animEffect transition="in" filter="fade">
                                      <p:cBhvr>
                                        <p:cTn id="63" dur="500"/>
                                        <p:tgtEl>
                                          <p:spTgt spid="12"/>
                                        </p:tgtEl>
                                      </p:cBhvr>
                                    </p:animEffect>
                                  </p:childTnLst>
                                </p:cTn>
                              </p:par>
                            </p:childTnLst>
                          </p:cTn>
                        </p:par>
                        <p:par>
                          <p:cTn id="64" fill="hold">
                            <p:stCondLst>
                              <p:cond delay="3500"/>
                            </p:stCondLst>
                            <p:childTnLst>
                              <p:par>
                                <p:cTn id="65" presetID="22" presetClass="entr" presetSubtype="8" fill="hold"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left)">
                                      <p:cBhvr>
                                        <p:cTn id="67" dur="500"/>
                                        <p:tgtEl>
                                          <p:spTgt spid="27"/>
                                        </p:tgtEl>
                                      </p:cBhvr>
                                    </p:animEffect>
                                  </p:childTnLst>
                                </p:cTn>
                              </p:par>
                            </p:childTnLst>
                          </p:cTn>
                        </p:par>
                        <p:par>
                          <p:cTn id="68" fill="hold">
                            <p:stCondLst>
                              <p:cond delay="4000"/>
                            </p:stCondLst>
                            <p:childTnLst>
                              <p:par>
                                <p:cTn id="69" presetID="10" presetClass="entr" presetSubtype="0" fill="hold" grpId="0"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8" grpId="0" animBg="1"/>
      <p:bldP spid="26"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任意多边形 2"/>
          <p:cNvSpPr/>
          <p:nvPr/>
        </p:nvSpPr>
        <p:spPr>
          <a:xfrm>
            <a:off x="5484813" y="3335338"/>
            <a:ext cx="1030287" cy="1030287"/>
          </a:xfrm>
          <a:custGeom>
            <a:avLst/>
            <a:gdLst>
              <a:gd name="connsiteX0" fmla="*/ 136595 w 1030520"/>
              <a:gd name="connsiteY0" fmla="*/ 394071 h 1030520"/>
              <a:gd name="connsiteX1" fmla="*/ 394071 w 1030520"/>
              <a:gd name="connsiteY1" fmla="*/ 394071 h 1030520"/>
              <a:gd name="connsiteX2" fmla="*/ 394071 w 1030520"/>
              <a:gd name="connsiteY2" fmla="*/ 136595 h 1030520"/>
              <a:gd name="connsiteX3" fmla="*/ 636449 w 1030520"/>
              <a:gd name="connsiteY3" fmla="*/ 136595 h 1030520"/>
              <a:gd name="connsiteX4" fmla="*/ 636449 w 1030520"/>
              <a:gd name="connsiteY4" fmla="*/ 394071 h 1030520"/>
              <a:gd name="connsiteX5" fmla="*/ 893925 w 1030520"/>
              <a:gd name="connsiteY5" fmla="*/ 394071 h 1030520"/>
              <a:gd name="connsiteX6" fmla="*/ 893925 w 1030520"/>
              <a:gd name="connsiteY6" fmla="*/ 636449 h 1030520"/>
              <a:gd name="connsiteX7" fmla="*/ 636449 w 1030520"/>
              <a:gd name="connsiteY7" fmla="*/ 636449 h 1030520"/>
              <a:gd name="connsiteX8" fmla="*/ 636449 w 1030520"/>
              <a:gd name="connsiteY8" fmla="*/ 893925 h 1030520"/>
              <a:gd name="connsiteX9" fmla="*/ 394071 w 1030520"/>
              <a:gd name="connsiteY9" fmla="*/ 893925 h 1030520"/>
              <a:gd name="connsiteX10" fmla="*/ 394071 w 1030520"/>
              <a:gd name="connsiteY10" fmla="*/ 636449 h 1030520"/>
              <a:gd name="connsiteX11" fmla="*/ 136595 w 1030520"/>
              <a:gd name="connsiteY11" fmla="*/ 636449 h 1030520"/>
              <a:gd name="connsiteX12" fmla="*/ 136595 w 1030520"/>
              <a:gd name="connsiteY12" fmla="*/ 394071 h 103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0520" h="1030520">
                <a:moveTo>
                  <a:pt x="136595" y="394071"/>
                </a:moveTo>
                <a:lnTo>
                  <a:pt x="394071" y="394071"/>
                </a:lnTo>
                <a:lnTo>
                  <a:pt x="394071" y="136595"/>
                </a:lnTo>
                <a:lnTo>
                  <a:pt x="636449" y="136595"/>
                </a:lnTo>
                <a:lnTo>
                  <a:pt x="636449" y="394071"/>
                </a:lnTo>
                <a:lnTo>
                  <a:pt x="893925" y="394071"/>
                </a:lnTo>
                <a:lnTo>
                  <a:pt x="893925" y="636449"/>
                </a:lnTo>
                <a:lnTo>
                  <a:pt x="636449" y="636449"/>
                </a:lnTo>
                <a:lnTo>
                  <a:pt x="636449" y="893925"/>
                </a:lnTo>
                <a:lnTo>
                  <a:pt x="394071" y="893925"/>
                </a:lnTo>
                <a:lnTo>
                  <a:pt x="394071" y="636449"/>
                </a:lnTo>
                <a:lnTo>
                  <a:pt x="136595" y="636449"/>
                </a:lnTo>
                <a:lnTo>
                  <a:pt x="136595" y="394071"/>
                </a:lnTo>
                <a:close/>
              </a:path>
            </a:pathLst>
          </a:custGeom>
          <a:solidFill>
            <a:schemeClr val="tx1">
              <a:alpha val="4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lIns="136595" tIns="394071" rIns="136595" bIns="394071" spcCol="1270" anchor="ctr"/>
          <a:lstStyle/>
          <a:p>
            <a:pPr algn="ctr" defTabSz="755650" fontAlgn="auto">
              <a:lnSpc>
                <a:spcPct val="90000"/>
              </a:lnSpc>
              <a:spcAft>
                <a:spcPct val="35000"/>
              </a:spcAft>
            </a:pPr>
            <a:endParaRPr lang="zh-CN" altLang="en-US" sz="1700" noProof="1"/>
          </a:p>
        </p:txBody>
      </p:sp>
      <p:sp>
        <p:nvSpPr>
          <p:cNvPr id="5" name="任意多边形 4"/>
          <p:cNvSpPr/>
          <p:nvPr/>
        </p:nvSpPr>
        <p:spPr>
          <a:xfrm>
            <a:off x="7154863" y="3519488"/>
            <a:ext cx="565150" cy="661987"/>
          </a:xfrm>
          <a:custGeom>
            <a:avLst/>
            <a:gdLst>
              <a:gd name="connsiteX0" fmla="*/ 0 w 565009"/>
              <a:gd name="connsiteY0" fmla="*/ 132191 h 660954"/>
              <a:gd name="connsiteX1" fmla="*/ 282505 w 565009"/>
              <a:gd name="connsiteY1" fmla="*/ 132191 h 660954"/>
              <a:gd name="connsiteX2" fmla="*/ 282505 w 565009"/>
              <a:gd name="connsiteY2" fmla="*/ 0 h 660954"/>
              <a:gd name="connsiteX3" fmla="*/ 565009 w 565009"/>
              <a:gd name="connsiteY3" fmla="*/ 330477 h 660954"/>
              <a:gd name="connsiteX4" fmla="*/ 282505 w 565009"/>
              <a:gd name="connsiteY4" fmla="*/ 660954 h 660954"/>
              <a:gd name="connsiteX5" fmla="*/ 282505 w 565009"/>
              <a:gd name="connsiteY5" fmla="*/ 528763 h 660954"/>
              <a:gd name="connsiteX6" fmla="*/ 0 w 565009"/>
              <a:gd name="connsiteY6" fmla="*/ 528763 h 660954"/>
              <a:gd name="connsiteX7" fmla="*/ 0 w 565009"/>
              <a:gd name="connsiteY7" fmla="*/ 132191 h 66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009" h="660954">
                <a:moveTo>
                  <a:pt x="0" y="132191"/>
                </a:moveTo>
                <a:lnTo>
                  <a:pt x="282505" y="132191"/>
                </a:lnTo>
                <a:lnTo>
                  <a:pt x="282505" y="0"/>
                </a:lnTo>
                <a:lnTo>
                  <a:pt x="565009" y="330477"/>
                </a:lnTo>
                <a:lnTo>
                  <a:pt x="282505" y="660954"/>
                </a:lnTo>
                <a:lnTo>
                  <a:pt x="282505" y="528763"/>
                </a:lnTo>
                <a:lnTo>
                  <a:pt x="0" y="528763"/>
                </a:lnTo>
                <a:lnTo>
                  <a:pt x="0" y="132191"/>
                </a:lnTo>
                <a:close/>
              </a:path>
            </a:pathLst>
          </a:custGeom>
          <a:solidFill>
            <a:schemeClr val="tx1">
              <a:alpha val="4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lIns="0" tIns="132191" rIns="169503" bIns="132191" spcCol="1270" anchor="ctr"/>
          <a:lstStyle/>
          <a:p>
            <a:pPr algn="ctr" defTabSz="1244600" fontAlgn="auto">
              <a:lnSpc>
                <a:spcPct val="90000"/>
              </a:lnSpc>
              <a:spcAft>
                <a:spcPct val="35000"/>
              </a:spcAft>
            </a:pPr>
            <a:endParaRPr lang="zh-CN" altLang="en-US" sz="2800" noProof="1"/>
          </a:p>
        </p:txBody>
      </p:sp>
      <p:grpSp>
        <p:nvGrpSpPr>
          <p:cNvPr id="22" name="组合 21"/>
          <p:cNvGrpSpPr/>
          <p:nvPr/>
        </p:nvGrpSpPr>
        <p:grpSpPr>
          <a:xfrm>
            <a:off x="7954963" y="2073275"/>
            <a:ext cx="3552825" cy="3554413"/>
            <a:chOff x="7954963" y="2073275"/>
            <a:chExt cx="3552825" cy="3554413"/>
          </a:xfrm>
        </p:grpSpPr>
        <p:sp>
          <p:nvSpPr>
            <p:cNvPr id="6" name="任意多边形 5"/>
            <p:cNvSpPr/>
            <p:nvPr/>
          </p:nvSpPr>
          <p:spPr>
            <a:xfrm>
              <a:off x="7954963" y="2073275"/>
              <a:ext cx="3552825" cy="3554413"/>
            </a:xfrm>
            <a:custGeom>
              <a:avLst/>
              <a:gdLst>
                <a:gd name="connsiteX0" fmla="*/ 0 w 3553517"/>
                <a:gd name="connsiteY0" fmla="*/ 1776759 h 3553517"/>
                <a:gd name="connsiteX1" fmla="*/ 1776759 w 3553517"/>
                <a:gd name="connsiteY1" fmla="*/ 0 h 3553517"/>
                <a:gd name="connsiteX2" fmla="*/ 3553518 w 3553517"/>
                <a:gd name="connsiteY2" fmla="*/ 1776759 h 3553517"/>
                <a:gd name="connsiteX3" fmla="*/ 1776759 w 3553517"/>
                <a:gd name="connsiteY3" fmla="*/ 3553518 h 3553517"/>
                <a:gd name="connsiteX4" fmla="*/ 0 w 3553517"/>
                <a:gd name="connsiteY4" fmla="*/ 1776759 h 3553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3517" h="3553517">
                  <a:moveTo>
                    <a:pt x="0" y="1776759"/>
                  </a:moveTo>
                  <a:cubicBezTo>
                    <a:pt x="0" y="795482"/>
                    <a:pt x="795482" y="0"/>
                    <a:pt x="1776759" y="0"/>
                  </a:cubicBezTo>
                  <a:cubicBezTo>
                    <a:pt x="2758036" y="0"/>
                    <a:pt x="3553518" y="795482"/>
                    <a:pt x="3553518" y="1776759"/>
                  </a:cubicBezTo>
                  <a:cubicBezTo>
                    <a:pt x="3553518" y="2758036"/>
                    <a:pt x="2758036" y="3553518"/>
                    <a:pt x="1776759" y="3553518"/>
                  </a:cubicBezTo>
                  <a:cubicBezTo>
                    <a:pt x="795482" y="3553518"/>
                    <a:pt x="0" y="2758036"/>
                    <a:pt x="0" y="1776759"/>
                  </a:cubicBezTo>
                  <a:close/>
                </a:path>
              </a:pathLst>
            </a:custGeom>
            <a:solidFill>
              <a:srgbClr val="70AD4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602951" tIns="602951" rIns="602951" bIns="602951" spcCol="1270" anchor="ctr"/>
            <a:lstStyle/>
            <a:p>
              <a:pPr algn="ctr" defTabSz="2889250" fontAlgn="auto">
                <a:lnSpc>
                  <a:spcPct val="90000"/>
                </a:lnSpc>
                <a:spcAft>
                  <a:spcPct val="35000"/>
                </a:spcAft>
              </a:pPr>
              <a:endParaRPr lang="zh-CN" altLang="en-US" sz="6500" noProof="1"/>
            </a:p>
          </p:txBody>
        </p:sp>
        <p:sp>
          <p:nvSpPr>
            <p:cNvPr id="7" name="KSO_Shape"/>
            <p:cNvSpPr/>
            <p:nvPr/>
          </p:nvSpPr>
          <p:spPr bwMode="auto">
            <a:xfrm>
              <a:off x="8669338" y="2679700"/>
              <a:ext cx="2124075" cy="2341563"/>
            </a:xfrm>
            <a:custGeom>
              <a:avLst/>
              <a:gdLst>
                <a:gd name="T0" fmla="*/ 1087103 w 2087563"/>
                <a:gd name="T1" fmla="*/ 1121484 h 2301875"/>
                <a:gd name="T2" fmla="*/ 1274364 w 2087563"/>
                <a:gd name="T3" fmla="*/ 983302 h 2301875"/>
                <a:gd name="T4" fmla="*/ 987564 w 2087563"/>
                <a:gd name="T5" fmla="*/ 1138298 h 2301875"/>
                <a:gd name="T6" fmla="*/ 625386 w 2087563"/>
                <a:gd name="T7" fmla="*/ 988031 h 2301875"/>
                <a:gd name="T8" fmla="*/ 753028 w 2087563"/>
                <a:gd name="T9" fmla="*/ 1156424 h 2301875"/>
                <a:gd name="T10" fmla="*/ 488289 w 2087563"/>
                <a:gd name="T11" fmla="*/ 1030589 h 2301875"/>
                <a:gd name="T12" fmla="*/ 606476 w 2087563"/>
                <a:gd name="T13" fmla="*/ 1085757 h 2301875"/>
                <a:gd name="T14" fmla="*/ 1663953 w 2087563"/>
                <a:gd name="T15" fmla="*/ 838990 h 2301875"/>
                <a:gd name="T16" fmla="*/ 1726412 w 2087563"/>
                <a:gd name="T17" fmla="*/ 901587 h 2301875"/>
                <a:gd name="T18" fmla="*/ 958788 w 2087563"/>
                <a:gd name="T19" fmla="*/ 1531252 h 2301875"/>
                <a:gd name="T20" fmla="*/ 1298905 w 2087563"/>
                <a:gd name="T21" fmla="*/ 1204321 h 2301875"/>
                <a:gd name="T22" fmla="*/ 1396005 w 2087563"/>
                <a:gd name="T23" fmla="*/ 1204321 h 2301875"/>
                <a:gd name="T24" fmla="*/ 1416213 w 2087563"/>
                <a:gd name="T25" fmla="*/ 1291116 h 2301875"/>
                <a:gd name="T26" fmla="*/ 1201541 w 2087563"/>
                <a:gd name="T27" fmla="*/ 1560710 h 2301875"/>
                <a:gd name="T28" fmla="*/ 1578661 w 2087563"/>
                <a:gd name="T29" fmla="*/ 905269 h 2301875"/>
                <a:gd name="T30" fmla="*/ 1637709 w 2087563"/>
                <a:gd name="T31" fmla="*/ 839515 h 2301875"/>
                <a:gd name="T32" fmla="*/ 127282 w 2087563"/>
                <a:gd name="T33" fmla="*/ 860031 h 2301875"/>
                <a:gd name="T34" fmla="*/ 510700 w 2087563"/>
                <a:gd name="T35" fmla="*/ 1603056 h 2301875"/>
                <a:gd name="T36" fmla="*/ 518574 w 2087563"/>
                <a:gd name="T37" fmla="*/ 1539142 h 2301875"/>
                <a:gd name="T38" fmla="*/ 307838 w 2087563"/>
                <a:gd name="T39" fmla="*/ 1241407 h 2301875"/>
                <a:gd name="T40" fmla="*/ 373446 w 2087563"/>
                <a:gd name="T41" fmla="*/ 1186699 h 2301875"/>
                <a:gd name="T42" fmla="*/ 725899 w 2087563"/>
                <a:gd name="T43" fmla="*/ 1463657 h 2301875"/>
                <a:gd name="T44" fmla="*/ 804367 w 2087563"/>
                <a:gd name="T45" fmla="*/ 1859235 h 2301875"/>
                <a:gd name="T46" fmla="*/ 17058 w 2087563"/>
                <a:gd name="T47" fmla="*/ 865291 h 2301875"/>
                <a:gd name="T48" fmla="*/ 1221311 w 2087563"/>
                <a:gd name="T49" fmla="*/ 720072 h 2301875"/>
                <a:gd name="T50" fmla="*/ 1341073 w 2087563"/>
                <a:gd name="T51" fmla="*/ 882686 h 2301875"/>
                <a:gd name="T52" fmla="*/ 889337 w 2087563"/>
                <a:gd name="T53" fmla="*/ 672785 h 2301875"/>
                <a:gd name="T54" fmla="*/ 1161167 w 2087563"/>
                <a:gd name="T55" fmla="*/ 704573 h 2301875"/>
                <a:gd name="T56" fmla="*/ 579950 w 2087563"/>
                <a:gd name="T57" fmla="*/ 854314 h 2301875"/>
                <a:gd name="T58" fmla="*/ 341475 w 2087563"/>
                <a:gd name="T59" fmla="*/ 796782 h 2301875"/>
                <a:gd name="T60" fmla="*/ 507987 w 2087563"/>
                <a:gd name="T61" fmla="*/ 810967 h 2301875"/>
                <a:gd name="T62" fmla="*/ 1206603 w 2087563"/>
                <a:gd name="T63" fmla="*/ 438979 h 2301875"/>
                <a:gd name="T64" fmla="*/ 1393863 w 2087563"/>
                <a:gd name="T65" fmla="*/ 546162 h 2301875"/>
                <a:gd name="T66" fmla="*/ 1163268 w 2087563"/>
                <a:gd name="T67" fmla="*/ 611575 h 2301875"/>
                <a:gd name="T68" fmla="*/ 1125185 w 2087563"/>
                <a:gd name="T69" fmla="*/ 367260 h 2301875"/>
                <a:gd name="T70" fmla="*/ 556050 w 2087563"/>
                <a:gd name="T71" fmla="*/ 579000 h 2301875"/>
                <a:gd name="T72" fmla="*/ 330182 w 2087563"/>
                <a:gd name="T73" fmla="*/ 514375 h 2301875"/>
                <a:gd name="T74" fmla="*/ 506149 w 2087563"/>
                <a:gd name="T75" fmla="*/ 468927 h 2301875"/>
                <a:gd name="T76" fmla="*/ 1124660 w 2087563"/>
                <a:gd name="T77" fmla="*/ 205172 h 2301875"/>
                <a:gd name="T78" fmla="*/ 1221836 w 2087563"/>
                <a:gd name="T79" fmla="*/ 231967 h 2301875"/>
                <a:gd name="T80" fmla="*/ 562878 w 2087563"/>
                <a:gd name="T81" fmla="*/ 180215 h 2301875"/>
                <a:gd name="T82" fmla="*/ 566555 w 2087563"/>
                <a:gd name="T83" fmla="*/ 259026 h 2301875"/>
                <a:gd name="T84" fmla="*/ 1095770 w 2087563"/>
                <a:gd name="T85" fmla="*/ 287924 h 2301875"/>
                <a:gd name="T86" fmla="*/ 971542 w 2087563"/>
                <a:gd name="T87" fmla="*/ 117691 h 2301875"/>
                <a:gd name="T88" fmla="*/ 764321 w 2087563"/>
                <a:gd name="T89" fmla="*/ 105607 h 2301875"/>
                <a:gd name="T90" fmla="*/ 647711 w 2087563"/>
                <a:gd name="T91" fmla="*/ 236959 h 2301875"/>
                <a:gd name="T92" fmla="*/ 986775 w 2087563"/>
                <a:gd name="T93" fmla="*/ 12872 h 2301875"/>
                <a:gd name="T94" fmla="*/ 1213432 w 2087563"/>
                <a:gd name="T95" fmla="*/ 108497 h 2301875"/>
                <a:gd name="T96" fmla="*/ 1385197 w 2087563"/>
                <a:gd name="T97" fmla="*/ 280043 h 2301875"/>
                <a:gd name="T98" fmla="*/ 1480534 w 2087563"/>
                <a:gd name="T99" fmla="*/ 506757 h 2301875"/>
                <a:gd name="T100" fmla="*/ 1480534 w 2087563"/>
                <a:gd name="T101" fmla="*/ 762367 h 2301875"/>
                <a:gd name="T102" fmla="*/ 1385197 w 2087563"/>
                <a:gd name="T103" fmla="*/ 989081 h 2301875"/>
                <a:gd name="T104" fmla="*/ 1213432 w 2087563"/>
                <a:gd name="T105" fmla="*/ 1160628 h 2301875"/>
                <a:gd name="T106" fmla="*/ 986775 w 2087563"/>
                <a:gd name="T107" fmla="*/ 1256514 h 2301875"/>
                <a:gd name="T108" fmla="*/ 731492 w 2087563"/>
                <a:gd name="T109" fmla="*/ 1256514 h 2301875"/>
                <a:gd name="T110" fmla="*/ 504573 w 2087563"/>
                <a:gd name="T111" fmla="*/ 1160628 h 2301875"/>
                <a:gd name="T112" fmla="*/ 333070 w 2087563"/>
                <a:gd name="T113" fmla="*/ 989081 h 2301875"/>
                <a:gd name="T114" fmla="*/ 237470 w 2087563"/>
                <a:gd name="T115" fmla="*/ 762367 h 2301875"/>
                <a:gd name="T116" fmla="*/ 237470 w 2087563"/>
                <a:gd name="T117" fmla="*/ 506757 h 2301875"/>
                <a:gd name="T118" fmla="*/ 333070 w 2087563"/>
                <a:gd name="T119" fmla="*/ 280043 h 2301875"/>
                <a:gd name="T120" fmla="*/ 504573 w 2087563"/>
                <a:gd name="T121" fmla="*/ 108497 h 2301875"/>
                <a:gd name="T122" fmla="*/ 731492 w 2087563"/>
                <a:gd name="T123" fmla="*/ 12872 h 23018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87563" h="2301875">
                  <a:moveTo>
                    <a:pt x="1411686" y="1172602"/>
                  </a:moveTo>
                  <a:lnTo>
                    <a:pt x="1405972" y="1186570"/>
                  </a:lnTo>
                  <a:lnTo>
                    <a:pt x="1400576" y="1200219"/>
                  </a:lnTo>
                  <a:lnTo>
                    <a:pt x="1394862" y="1213551"/>
                  </a:lnTo>
                  <a:lnTo>
                    <a:pt x="1389148" y="1226884"/>
                  </a:lnTo>
                  <a:lnTo>
                    <a:pt x="1383117" y="1239898"/>
                  </a:lnTo>
                  <a:lnTo>
                    <a:pt x="1377086" y="1252278"/>
                  </a:lnTo>
                  <a:lnTo>
                    <a:pt x="1370737" y="1264976"/>
                  </a:lnTo>
                  <a:lnTo>
                    <a:pt x="1364071" y="1277038"/>
                  </a:lnTo>
                  <a:lnTo>
                    <a:pt x="1357405" y="1288783"/>
                  </a:lnTo>
                  <a:lnTo>
                    <a:pt x="1350421" y="1300528"/>
                  </a:lnTo>
                  <a:lnTo>
                    <a:pt x="1343438" y="1311956"/>
                  </a:lnTo>
                  <a:lnTo>
                    <a:pt x="1336454" y="1323066"/>
                  </a:lnTo>
                  <a:lnTo>
                    <a:pt x="1329153" y="1334176"/>
                  </a:lnTo>
                  <a:lnTo>
                    <a:pt x="1321535" y="1344969"/>
                  </a:lnTo>
                  <a:lnTo>
                    <a:pt x="1313916" y="1355127"/>
                  </a:lnTo>
                  <a:lnTo>
                    <a:pt x="1306615" y="1365285"/>
                  </a:lnTo>
                  <a:lnTo>
                    <a:pt x="1324392" y="1356714"/>
                  </a:lnTo>
                  <a:lnTo>
                    <a:pt x="1341850" y="1347826"/>
                  </a:lnTo>
                  <a:lnTo>
                    <a:pt x="1359627" y="1338303"/>
                  </a:lnTo>
                  <a:lnTo>
                    <a:pt x="1376451" y="1328145"/>
                  </a:lnTo>
                  <a:lnTo>
                    <a:pt x="1393275" y="1317987"/>
                  </a:lnTo>
                  <a:lnTo>
                    <a:pt x="1409781" y="1306877"/>
                  </a:lnTo>
                  <a:lnTo>
                    <a:pt x="1425653" y="1295449"/>
                  </a:lnTo>
                  <a:lnTo>
                    <a:pt x="1441525" y="1283704"/>
                  </a:lnTo>
                  <a:lnTo>
                    <a:pt x="1456444" y="1271007"/>
                  </a:lnTo>
                  <a:lnTo>
                    <a:pt x="1471681" y="1258310"/>
                  </a:lnTo>
                  <a:lnTo>
                    <a:pt x="1485966" y="1245295"/>
                  </a:lnTo>
                  <a:lnTo>
                    <a:pt x="1500568" y="1231328"/>
                  </a:lnTo>
                  <a:lnTo>
                    <a:pt x="1514217" y="1217361"/>
                  </a:lnTo>
                  <a:lnTo>
                    <a:pt x="1527232" y="1203076"/>
                  </a:lnTo>
                  <a:lnTo>
                    <a:pt x="1540247" y="1188157"/>
                  </a:lnTo>
                  <a:lnTo>
                    <a:pt x="1552944" y="1172602"/>
                  </a:lnTo>
                  <a:lnTo>
                    <a:pt x="1411686" y="1172602"/>
                  </a:lnTo>
                  <a:close/>
                  <a:moveTo>
                    <a:pt x="1074888" y="1172602"/>
                  </a:moveTo>
                  <a:lnTo>
                    <a:pt x="1074888" y="1421153"/>
                  </a:lnTo>
                  <a:lnTo>
                    <a:pt x="1090760" y="1420201"/>
                  </a:lnTo>
                  <a:lnTo>
                    <a:pt x="1106632" y="1418614"/>
                  </a:lnTo>
                  <a:lnTo>
                    <a:pt x="1122503" y="1416709"/>
                  </a:lnTo>
                  <a:lnTo>
                    <a:pt x="1138058" y="1414487"/>
                  </a:lnTo>
                  <a:lnTo>
                    <a:pt x="1145041" y="1410361"/>
                  </a:lnTo>
                  <a:lnTo>
                    <a:pt x="1152342" y="1406551"/>
                  </a:lnTo>
                  <a:lnTo>
                    <a:pt x="1159326" y="1402107"/>
                  </a:lnTo>
                  <a:lnTo>
                    <a:pt x="1166309" y="1397346"/>
                  </a:lnTo>
                  <a:lnTo>
                    <a:pt x="1172975" y="1391949"/>
                  </a:lnTo>
                  <a:lnTo>
                    <a:pt x="1179959" y="1386871"/>
                  </a:lnTo>
                  <a:lnTo>
                    <a:pt x="1186625" y="1381474"/>
                  </a:lnTo>
                  <a:lnTo>
                    <a:pt x="1193609" y="1375443"/>
                  </a:lnTo>
                  <a:lnTo>
                    <a:pt x="1200275" y="1369729"/>
                  </a:lnTo>
                  <a:lnTo>
                    <a:pt x="1206623" y="1363380"/>
                  </a:lnTo>
                  <a:lnTo>
                    <a:pt x="1219956" y="1350048"/>
                  </a:lnTo>
                  <a:lnTo>
                    <a:pt x="1232336" y="1336081"/>
                  </a:lnTo>
                  <a:lnTo>
                    <a:pt x="1244716" y="1321162"/>
                  </a:lnTo>
                  <a:lnTo>
                    <a:pt x="1256778" y="1305290"/>
                  </a:lnTo>
                  <a:lnTo>
                    <a:pt x="1268206" y="1288783"/>
                  </a:lnTo>
                  <a:lnTo>
                    <a:pt x="1279633" y="1271007"/>
                  </a:lnTo>
                  <a:lnTo>
                    <a:pt x="1290426" y="1252913"/>
                  </a:lnTo>
                  <a:lnTo>
                    <a:pt x="1300901" y="1233867"/>
                  </a:lnTo>
                  <a:lnTo>
                    <a:pt x="1311059" y="1214504"/>
                  </a:lnTo>
                  <a:lnTo>
                    <a:pt x="1320582" y="1193871"/>
                  </a:lnTo>
                  <a:lnTo>
                    <a:pt x="1329788" y="1172602"/>
                  </a:lnTo>
                  <a:lnTo>
                    <a:pt x="1074888" y="1172602"/>
                  </a:lnTo>
                  <a:close/>
                  <a:moveTo>
                    <a:pt x="746661" y="1172602"/>
                  </a:moveTo>
                  <a:lnTo>
                    <a:pt x="755867" y="1193871"/>
                  </a:lnTo>
                  <a:lnTo>
                    <a:pt x="765390" y="1214504"/>
                  </a:lnTo>
                  <a:lnTo>
                    <a:pt x="775865" y="1233867"/>
                  </a:lnTo>
                  <a:lnTo>
                    <a:pt x="786023" y="1252913"/>
                  </a:lnTo>
                  <a:lnTo>
                    <a:pt x="797133" y="1271007"/>
                  </a:lnTo>
                  <a:lnTo>
                    <a:pt x="808243" y="1288783"/>
                  </a:lnTo>
                  <a:lnTo>
                    <a:pt x="819988" y="1305290"/>
                  </a:lnTo>
                  <a:lnTo>
                    <a:pt x="831734" y="1321162"/>
                  </a:lnTo>
                  <a:lnTo>
                    <a:pt x="843796" y="1336081"/>
                  </a:lnTo>
                  <a:lnTo>
                    <a:pt x="856811" y="1350048"/>
                  </a:lnTo>
                  <a:lnTo>
                    <a:pt x="869826" y="1363380"/>
                  </a:lnTo>
                  <a:lnTo>
                    <a:pt x="876492" y="1369729"/>
                  </a:lnTo>
                  <a:lnTo>
                    <a:pt x="882840" y="1375443"/>
                  </a:lnTo>
                  <a:lnTo>
                    <a:pt x="889507" y="1381474"/>
                  </a:lnTo>
                  <a:lnTo>
                    <a:pt x="896173" y="1386871"/>
                  </a:lnTo>
                  <a:lnTo>
                    <a:pt x="903156" y="1391949"/>
                  </a:lnTo>
                  <a:lnTo>
                    <a:pt x="910140" y="1397346"/>
                  </a:lnTo>
                  <a:lnTo>
                    <a:pt x="916806" y="1402107"/>
                  </a:lnTo>
                  <a:lnTo>
                    <a:pt x="924424" y="1406551"/>
                  </a:lnTo>
                  <a:lnTo>
                    <a:pt x="931408" y="1410361"/>
                  </a:lnTo>
                  <a:lnTo>
                    <a:pt x="938391" y="1414487"/>
                  </a:lnTo>
                  <a:lnTo>
                    <a:pt x="953628" y="1416709"/>
                  </a:lnTo>
                  <a:lnTo>
                    <a:pt x="969500" y="1418614"/>
                  </a:lnTo>
                  <a:lnTo>
                    <a:pt x="985372" y="1420201"/>
                  </a:lnTo>
                  <a:lnTo>
                    <a:pt x="1001243" y="1421153"/>
                  </a:lnTo>
                  <a:lnTo>
                    <a:pt x="1001243" y="1172602"/>
                  </a:lnTo>
                  <a:lnTo>
                    <a:pt x="746661" y="1172602"/>
                  </a:lnTo>
                  <a:close/>
                  <a:moveTo>
                    <a:pt x="523822" y="1172602"/>
                  </a:moveTo>
                  <a:lnTo>
                    <a:pt x="536202" y="1188157"/>
                  </a:lnTo>
                  <a:lnTo>
                    <a:pt x="548900" y="1203076"/>
                  </a:lnTo>
                  <a:lnTo>
                    <a:pt x="562232" y="1217361"/>
                  </a:lnTo>
                  <a:lnTo>
                    <a:pt x="576199" y="1231328"/>
                  </a:lnTo>
                  <a:lnTo>
                    <a:pt x="590166" y="1245295"/>
                  </a:lnTo>
                  <a:lnTo>
                    <a:pt x="604768" y="1258310"/>
                  </a:lnTo>
                  <a:lnTo>
                    <a:pt x="619687" y="1271007"/>
                  </a:lnTo>
                  <a:lnTo>
                    <a:pt x="634924" y="1283704"/>
                  </a:lnTo>
                  <a:lnTo>
                    <a:pt x="650796" y="1295449"/>
                  </a:lnTo>
                  <a:lnTo>
                    <a:pt x="666668" y="1306877"/>
                  </a:lnTo>
                  <a:lnTo>
                    <a:pt x="683174" y="1317987"/>
                  </a:lnTo>
                  <a:lnTo>
                    <a:pt x="699681" y="1328145"/>
                  </a:lnTo>
                  <a:lnTo>
                    <a:pt x="717140" y="1338303"/>
                  </a:lnTo>
                  <a:lnTo>
                    <a:pt x="734281" y="1347826"/>
                  </a:lnTo>
                  <a:lnTo>
                    <a:pt x="752058" y="1356714"/>
                  </a:lnTo>
                  <a:lnTo>
                    <a:pt x="770151" y="1365285"/>
                  </a:lnTo>
                  <a:lnTo>
                    <a:pt x="762533" y="1355127"/>
                  </a:lnTo>
                  <a:lnTo>
                    <a:pt x="754597" y="1344969"/>
                  </a:lnTo>
                  <a:lnTo>
                    <a:pt x="747296" y="1334176"/>
                  </a:lnTo>
                  <a:lnTo>
                    <a:pt x="739995" y="1323066"/>
                  </a:lnTo>
                  <a:lnTo>
                    <a:pt x="733011" y="1311956"/>
                  </a:lnTo>
                  <a:lnTo>
                    <a:pt x="726028" y="1300528"/>
                  </a:lnTo>
                  <a:lnTo>
                    <a:pt x="719362" y="1288783"/>
                  </a:lnTo>
                  <a:lnTo>
                    <a:pt x="712378" y="1277038"/>
                  </a:lnTo>
                  <a:lnTo>
                    <a:pt x="706030" y="1264976"/>
                  </a:lnTo>
                  <a:lnTo>
                    <a:pt x="699681" y="1252278"/>
                  </a:lnTo>
                  <a:lnTo>
                    <a:pt x="693650" y="1239898"/>
                  </a:lnTo>
                  <a:lnTo>
                    <a:pt x="687301" y="1226884"/>
                  </a:lnTo>
                  <a:lnTo>
                    <a:pt x="681587" y="1213551"/>
                  </a:lnTo>
                  <a:lnTo>
                    <a:pt x="675873" y="1200219"/>
                  </a:lnTo>
                  <a:lnTo>
                    <a:pt x="670159" y="1186570"/>
                  </a:lnTo>
                  <a:lnTo>
                    <a:pt x="665080" y="1172602"/>
                  </a:lnTo>
                  <a:lnTo>
                    <a:pt x="523822" y="1172602"/>
                  </a:lnTo>
                  <a:close/>
                  <a:moveTo>
                    <a:pt x="1997481" y="1012825"/>
                  </a:moveTo>
                  <a:lnTo>
                    <a:pt x="2002239" y="1013143"/>
                  </a:lnTo>
                  <a:lnTo>
                    <a:pt x="2006679" y="1013461"/>
                  </a:lnTo>
                  <a:lnTo>
                    <a:pt x="2011120" y="1013779"/>
                  </a:lnTo>
                  <a:lnTo>
                    <a:pt x="2015561" y="1014414"/>
                  </a:lnTo>
                  <a:lnTo>
                    <a:pt x="2020001" y="1015685"/>
                  </a:lnTo>
                  <a:lnTo>
                    <a:pt x="2024442" y="1016639"/>
                  </a:lnTo>
                  <a:lnTo>
                    <a:pt x="2032372" y="1020135"/>
                  </a:lnTo>
                  <a:lnTo>
                    <a:pt x="2040619" y="1023631"/>
                  </a:lnTo>
                  <a:lnTo>
                    <a:pt x="2047914" y="1028080"/>
                  </a:lnTo>
                  <a:lnTo>
                    <a:pt x="2054892" y="1033483"/>
                  </a:lnTo>
                  <a:lnTo>
                    <a:pt x="2061236" y="1039204"/>
                  </a:lnTo>
                  <a:lnTo>
                    <a:pt x="2066946" y="1045560"/>
                  </a:lnTo>
                  <a:lnTo>
                    <a:pt x="2072338" y="1052552"/>
                  </a:lnTo>
                  <a:lnTo>
                    <a:pt x="2076778" y="1059861"/>
                  </a:lnTo>
                  <a:lnTo>
                    <a:pt x="2080268" y="1068125"/>
                  </a:lnTo>
                  <a:lnTo>
                    <a:pt x="2083757" y="1076070"/>
                  </a:lnTo>
                  <a:lnTo>
                    <a:pt x="2084708" y="1080519"/>
                  </a:lnTo>
                  <a:lnTo>
                    <a:pt x="2085977" y="1084969"/>
                  </a:lnTo>
                  <a:lnTo>
                    <a:pt x="2086611" y="1089418"/>
                  </a:lnTo>
                  <a:lnTo>
                    <a:pt x="2086929" y="1093867"/>
                  </a:lnTo>
                  <a:lnTo>
                    <a:pt x="2087246" y="1098635"/>
                  </a:lnTo>
                  <a:lnTo>
                    <a:pt x="2087563" y="1103084"/>
                  </a:lnTo>
                  <a:lnTo>
                    <a:pt x="2087563" y="1647816"/>
                  </a:lnTo>
                  <a:lnTo>
                    <a:pt x="2087563" y="1676419"/>
                  </a:lnTo>
                  <a:lnTo>
                    <a:pt x="2062505" y="1710425"/>
                  </a:lnTo>
                  <a:lnTo>
                    <a:pt x="1627954" y="2301875"/>
                  </a:lnTo>
                  <a:lnTo>
                    <a:pt x="1111250" y="2301875"/>
                  </a:lnTo>
                  <a:lnTo>
                    <a:pt x="1115373" y="2246576"/>
                  </a:lnTo>
                  <a:lnTo>
                    <a:pt x="1140432" y="1924313"/>
                  </a:lnTo>
                  <a:lnTo>
                    <a:pt x="1141383" y="1909376"/>
                  </a:lnTo>
                  <a:lnTo>
                    <a:pt x="1143286" y="1898252"/>
                  </a:lnTo>
                  <a:lnTo>
                    <a:pt x="1145824" y="1887129"/>
                  </a:lnTo>
                  <a:lnTo>
                    <a:pt x="1150582" y="1871874"/>
                  </a:lnTo>
                  <a:lnTo>
                    <a:pt x="1155657" y="1857572"/>
                  </a:lnTo>
                  <a:lnTo>
                    <a:pt x="1158829" y="1850263"/>
                  </a:lnTo>
                  <a:lnTo>
                    <a:pt x="1161683" y="1843271"/>
                  </a:lnTo>
                  <a:lnTo>
                    <a:pt x="1168662" y="1829923"/>
                  </a:lnTo>
                  <a:lnTo>
                    <a:pt x="1175640" y="1816892"/>
                  </a:lnTo>
                  <a:lnTo>
                    <a:pt x="1179446" y="1810218"/>
                  </a:lnTo>
                  <a:lnTo>
                    <a:pt x="1182935" y="1804180"/>
                  </a:lnTo>
                  <a:lnTo>
                    <a:pt x="1187059" y="1797824"/>
                  </a:lnTo>
                  <a:lnTo>
                    <a:pt x="1191499" y="1791785"/>
                  </a:lnTo>
                  <a:lnTo>
                    <a:pt x="1200698" y="1780026"/>
                  </a:lnTo>
                  <a:lnTo>
                    <a:pt x="1210531" y="1768585"/>
                  </a:lnTo>
                  <a:lnTo>
                    <a:pt x="1220364" y="1757461"/>
                  </a:lnTo>
                  <a:lnTo>
                    <a:pt x="1230514" y="1746973"/>
                  </a:lnTo>
                  <a:lnTo>
                    <a:pt x="1237492" y="1740299"/>
                  </a:lnTo>
                  <a:lnTo>
                    <a:pt x="1244153" y="1734261"/>
                  </a:lnTo>
                  <a:lnTo>
                    <a:pt x="1257158" y="1723137"/>
                  </a:lnTo>
                  <a:lnTo>
                    <a:pt x="1361196" y="1633832"/>
                  </a:lnTo>
                  <a:lnTo>
                    <a:pt x="1569908" y="1455221"/>
                  </a:lnTo>
                  <a:lnTo>
                    <a:pt x="1575934" y="1450454"/>
                  </a:lnTo>
                  <a:lnTo>
                    <a:pt x="1582913" y="1446004"/>
                  </a:lnTo>
                  <a:lnTo>
                    <a:pt x="1589891" y="1442191"/>
                  </a:lnTo>
                  <a:lnTo>
                    <a:pt x="1597503" y="1439013"/>
                  </a:lnTo>
                  <a:lnTo>
                    <a:pt x="1604799" y="1436788"/>
                  </a:lnTo>
                  <a:lnTo>
                    <a:pt x="1612411" y="1434881"/>
                  </a:lnTo>
                  <a:lnTo>
                    <a:pt x="1620341" y="1433928"/>
                  </a:lnTo>
                  <a:lnTo>
                    <a:pt x="1627954" y="1433610"/>
                  </a:lnTo>
                  <a:lnTo>
                    <a:pt x="1636201" y="1433928"/>
                  </a:lnTo>
                  <a:lnTo>
                    <a:pt x="1643813" y="1434881"/>
                  </a:lnTo>
                  <a:lnTo>
                    <a:pt x="1651426" y="1436470"/>
                  </a:lnTo>
                  <a:lnTo>
                    <a:pt x="1659038" y="1439013"/>
                  </a:lnTo>
                  <a:lnTo>
                    <a:pt x="1666651" y="1441873"/>
                  </a:lnTo>
                  <a:lnTo>
                    <a:pt x="1673629" y="1445687"/>
                  </a:lnTo>
                  <a:lnTo>
                    <a:pt x="1680607" y="1450136"/>
                  </a:lnTo>
                  <a:lnTo>
                    <a:pt x="1687268" y="1455221"/>
                  </a:lnTo>
                  <a:lnTo>
                    <a:pt x="1690757" y="1458717"/>
                  </a:lnTo>
                  <a:lnTo>
                    <a:pt x="1693929" y="1461895"/>
                  </a:lnTo>
                  <a:lnTo>
                    <a:pt x="1696784" y="1465073"/>
                  </a:lnTo>
                  <a:lnTo>
                    <a:pt x="1699956" y="1468569"/>
                  </a:lnTo>
                  <a:lnTo>
                    <a:pt x="1702494" y="1472383"/>
                  </a:lnTo>
                  <a:lnTo>
                    <a:pt x="1705031" y="1475879"/>
                  </a:lnTo>
                  <a:lnTo>
                    <a:pt x="1709472" y="1483824"/>
                  </a:lnTo>
                  <a:lnTo>
                    <a:pt x="1712961" y="1491770"/>
                  </a:lnTo>
                  <a:lnTo>
                    <a:pt x="1715498" y="1500033"/>
                  </a:lnTo>
                  <a:lnTo>
                    <a:pt x="1717401" y="1508296"/>
                  </a:lnTo>
                  <a:lnTo>
                    <a:pt x="1718670" y="1517195"/>
                  </a:lnTo>
                  <a:lnTo>
                    <a:pt x="1718987" y="1525776"/>
                  </a:lnTo>
                  <a:lnTo>
                    <a:pt x="1718353" y="1534674"/>
                  </a:lnTo>
                  <a:lnTo>
                    <a:pt x="1717084" y="1543255"/>
                  </a:lnTo>
                  <a:lnTo>
                    <a:pt x="1714547" y="1551518"/>
                  </a:lnTo>
                  <a:lnTo>
                    <a:pt x="1711692" y="1560099"/>
                  </a:lnTo>
                  <a:lnTo>
                    <a:pt x="1709789" y="1564231"/>
                  </a:lnTo>
                  <a:lnTo>
                    <a:pt x="1707569" y="1568362"/>
                  </a:lnTo>
                  <a:lnTo>
                    <a:pt x="1705348" y="1571858"/>
                  </a:lnTo>
                  <a:lnTo>
                    <a:pt x="1702811" y="1575990"/>
                  </a:lnTo>
                  <a:lnTo>
                    <a:pt x="1700273" y="1579804"/>
                  </a:lnTo>
                  <a:lnTo>
                    <a:pt x="1697101" y="1582982"/>
                  </a:lnTo>
                  <a:lnTo>
                    <a:pt x="1552779" y="1752376"/>
                  </a:lnTo>
                  <a:lnTo>
                    <a:pt x="1463649" y="1856937"/>
                  </a:lnTo>
                  <a:lnTo>
                    <a:pt x="1460794" y="1859797"/>
                  </a:lnTo>
                  <a:lnTo>
                    <a:pt x="1458257" y="1863611"/>
                  </a:lnTo>
                  <a:lnTo>
                    <a:pt x="1456354" y="1866789"/>
                  </a:lnTo>
                  <a:lnTo>
                    <a:pt x="1454768" y="1870603"/>
                  </a:lnTo>
                  <a:lnTo>
                    <a:pt x="1453499" y="1874099"/>
                  </a:lnTo>
                  <a:lnTo>
                    <a:pt x="1452547" y="1878230"/>
                  </a:lnTo>
                  <a:lnTo>
                    <a:pt x="1452230" y="1882044"/>
                  </a:lnTo>
                  <a:lnTo>
                    <a:pt x="1452230" y="1885858"/>
                  </a:lnTo>
                  <a:lnTo>
                    <a:pt x="1452230" y="1889989"/>
                  </a:lnTo>
                  <a:lnTo>
                    <a:pt x="1452547" y="1893803"/>
                  </a:lnTo>
                  <a:lnTo>
                    <a:pt x="1453499" y="1897935"/>
                  </a:lnTo>
                  <a:lnTo>
                    <a:pt x="1454450" y="1901748"/>
                  </a:lnTo>
                  <a:lnTo>
                    <a:pt x="1456671" y="1909694"/>
                  </a:lnTo>
                  <a:lnTo>
                    <a:pt x="1459525" y="1917003"/>
                  </a:lnTo>
                  <a:lnTo>
                    <a:pt x="1463014" y="1924313"/>
                  </a:lnTo>
                  <a:lnTo>
                    <a:pt x="1466504" y="1930987"/>
                  </a:lnTo>
                  <a:lnTo>
                    <a:pt x="1470310" y="1937026"/>
                  </a:lnTo>
                  <a:lnTo>
                    <a:pt x="1473799" y="1942111"/>
                  </a:lnTo>
                  <a:lnTo>
                    <a:pt x="1479191" y="1949420"/>
                  </a:lnTo>
                  <a:lnTo>
                    <a:pt x="1481094" y="1951963"/>
                  </a:lnTo>
                  <a:lnTo>
                    <a:pt x="1907399" y="1605864"/>
                  </a:lnTo>
                  <a:lnTo>
                    <a:pt x="1907399" y="1103084"/>
                  </a:lnTo>
                  <a:lnTo>
                    <a:pt x="1907399" y="1098635"/>
                  </a:lnTo>
                  <a:lnTo>
                    <a:pt x="1908033" y="1093867"/>
                  </a:lnTo>
                  <a:lnTo>
                    <a:pt x="1908350" y="1089418"/>
                  </a:lnTo>
                  <a:lnTo>
                    <a:pt x="1909302" y="1084969"/>
                  </a:lnTo>
                  <a:lnTo>
                    <a:pt x="1910253" y="1080519"/>
                  </a:lnTo>
                  <a:lnTo>
                    <a:pt x="1911522" y="1076070"/>
                  </a:lnTo>
                  <a:lnTo>
                    <a:pt x="1914694" y="1068125"/>
                  </a:lnTo>
                  <a:lnTo>
                    <a:pt x="1918183" y="1059861"/>
                  </a:lnTo>
                  <a:lnTo>
                    <a:pt x="1922624" y="1052552"/>
                  </a:lnTo>
                  <a:lnTo>
                    <a:pt x="1927699" y="1045560"/>
                  </a:lnTo>
                  <a:lnTo>
                    <a:pt x="1933726" y="1039204"/>
                  </a:lnTo>
                  <a:lnTo>
                    <a:pt x="1940069" y="1033483"/>
                  </a:lnTo>
                  <a:lnTo>
                    <a:pt x="1947048" y="1028080"/>
                  </a:lnTo>
                  <a:lnTo>
                    <a:pt x="1954343" y="1023631"/>
                  </a:lnTo>
                  <a:lnTo>
                    <a:pt x="1962590" y="1020135"/>
                  </a:lnTo>
                  <a:lnTo>
                    <a:pt x="1970520" y="1016639"/>
                  </a:lnTo>
                  <a:lnTo>
                    <a:pt x="1974960" y="1015685"/>
                  </a:lnTo>
                  <a:lnTo>
                    <a:pt x="1979401" y="1014414"/>
                  </a:lnTo>
                  <a:lnTo>
                    <a:pt x="1983842" y="1013779"/>
                  </a:lnTo>
                  <a:lnTo>
                    <a:pt x="1988282" y="1013461"/>
                  </a:lnTo>
                  <a:lnTo>
                    <a:pt x="1992723" y="1013143"/>
                  </a:lnTo>
                  <a:lnTo>
                    <a:pt x="1997481" y="1012825"/>
                  </a:lnTo>
                  <a:close/>
                  <a:moveTo>
                    <a:pt x="90082" y="1012825"/>
                  </a:moveTo>
                  <a:lnTo>
                    <a:pt x="94523" y="1013143"/>
                  </a:lnTo>
                  <a:lnTo>
                    <a:pt x="99281" y="1013461"/>
                  </a:lnTo>
                  <a:lnTo>
                    <a:pt x="103721" y="1013779"/>
                  </a:lnTo>
                  <a:lnTo>
                    <a:pt x="108162" y="1014414"/>
                  </a:lnTo>
                  <a:lnTo>
                    <a:pt x="112603" y="1015685"/>
                  </a:lnTo>
                  <a:lnTo>
                    <a:pt x="117043" y="1016639"/>
                  </a:lnTo>
                  <a:lnTo>
                    <a:pt x="125290" y="1020135"/>
                  </a:lnTo>
                  <a:lnTo>
                    <a:pt x="133220" y="1023631"/>
                  </a:lnTo>
                  <a:lnTo>
                    <a:pt x="140515" y="1028080"/>
                  </a:lnTo>
                  <a:lnTo>
                    <a:pt x="147494" y="1033483"/>
                  </a:lnTo>
                  <a:lnTo>
                    <a:pt x="153838" y="1039204"/>
                  </a:lnTo>
                  <a:lnTo>
                    <a:pt x="159864" y="1045560"/>
                  </a:lnTo>
                  <a:lnTo>
                    <a:pt x="164939" y="1052552"/>
                  </a:lnTo>
                  <a:lnTo>
                    <a:pt x="169380" y="1059861"/>
                  </a:lnTo>
                  <a:lnTo>
                    <a:pt x="173186" y="1068125"/>
                  </a:lnTo>
                  <a:lnTo>
                    <a:pt x="176358" y="1076070"/>
                  </a:lnTo>
                  <a:lnTo>
                    <a:pt x="177310" y="1080519"/>
                  </a:lnTo>
                  <a:lnTo>
                    <a:pt x="178578" y="1084969"/>
                  </a:lnTo>
                  <a:lnTo>
                    <a:pt x="179213" y="1089418"/>
                  </a:lnTo>
                  <a:lnTo>
                    <a:pt x="179530" y="1093867"/>
                  </a:lnTo>
                  <a:lnTo>
                    <a:pt x="180164" y="1098635"/>
                  </a:lnTo>
                  <a:lnTo>
                    <a:pt x="180482" y="1103084"/>
                  </a:lnTo>
                  <a:lnTo>
                    <a:pt x="180482" y="1605864"/>
                  </a:lnTo>
                  <a:lnTo>
                    <a:pt x="606151" y="1951963"/>
                  </a:lnTo>
                  <a:lnTo>
                    <a:pt x="608372" y="1949420"/>
                  </a:lnTo>
                  <a:lnTo>
                    <a:pt x="614081" y="1942111"/>
                  </a:lnTo>
                  <a:lnTo>
                    <a:pt x="617253" y="1937026"/>
                  </a:lnTo>
                  <a:lnTo>
                    <a:pt x="621059" y="1930987"/>
                  </a:lnTo>
                  <a:lnTo>
                    <a:pt x="624548" y="1924313"/>
                  </a:lnTo>
                  <a:lnTo>
                    <a:pt x="628038" y="1917003"/>
                  </a:lnTo>
                  <a:lnTo>
                    <a:pt x="630892" y="1909694"/>
                  </a:lnTo>
                  <a:lnTo>
                    <a:pt x="633113" y="1901748"/>
                  </a:lnTo>
                  <a:lnTo>
                    <a:pt x="634064" y="1897935"/>
                  </a:lnTo>
                  <a:lnTo>
                    <a:pt x="635016" y="1893803"/>
                  </a:lnTo>
                  <a:lnTo>
                    <a:pt x="635333" y="1889989"/>
                  </a:lnTo>
                  <a:lnTo>
                    <a:pt x="635333" y="1885858"/>
                  </a:lnTo>
                  <a:lnTo>
                    <a:pt x="635333" y="1882044"/>
                  </a:lnTo>
                  <a:lnTo>
                    <a:pt x="635016" y="1878230"/>
                  </a:lnTo>
                  <a:lnTo>
                    <a:pt x="634064" y="1874099"/>
                  </a:lnTo>
                  <a:lnTo>
                    <a:pt x="632795" y="1870603"/>
                  </a:lnTo>
                  <a:lnTo>
                    <a:pt x="631210" y="1866789"/>
                  </a:lnTo>
                  <a:lnTo>
                    <a:pt x="629306" y="1863611"/>
                  </a:lnTo>
                  <a:lnTo>
                    <a:pt x="626769" y="1859797"/>
                  </a:lnTo>
                  <a:lnTo>
                    <a:pt x="623914" y="1856937"/>
                  </a:lnTo>
                  <a:lnTo>
                    <a:pt x="534784" y="1752376"/>
                  </a:lnTo>
                  <a:lnTo>
                    <a:pt x="390462" y="1582982"/>
                  </a:lnTo>
                  <a:lnTo>
                    <a:pt x="387290" y="1579804"/>
                  </a:lnTo>
                  <a:lnTo>
                    <a:pt x="384752" y="1575990"/>
                  </a:lnTo>
                  <a:lnTo>
                    <a:pt x="382215" y="1571858"/>
                  </a:lnTo>
                  <a:lnTo>
                    <a:pt x="379994" y="1568362"/>
                  </a:lnTo>
                  <a:lnTo>
                    <a:pt x="377774" y="1564231"/>
                  </a:lnTo>
                  <a:lnTo>
                    <a:pt x="375871" y="1560099"/>
                  </a:lnTo>
                  <a:lnTo>
                    <a:pt x="373016" y="1551518"/>
                  </a:lnTo>
                  <a:lnTo>
                    <a:pt x="370479" y="1543255"/>
                  </a:lnTo>
                  <a:lnTo>
                    <a:pt x="369210" y="1534674"/>
                  </a:lnTo>
                  <a:lnTo>
                    <a:pt x="368576" y="1525776"/>
                  </a:lnTo>
                  <a:lnTo>
                    <a:pt x="368893" y="1517195"/>
                  </a:lnTo>
                  <a:lnTo>
                    <a:pt x="370162" y="1508296"/>
                  </a:lnTo>
                  <a:lnTo>
                    <a:pt x="372065" y="1500033"/>
                  </a:lnTo>
                  <a:lnTo>
                    <a:pt x="374602" y="1491770"/>
                  </a:lnTo>
                  <a:lnTo>
                    <a:pt x="378091" y="1483824"/>
                  </a:lnTo>
                  <a:lnTo>
                    <a:pt x="382532" y="1475879"/>
                  </a:lnTo>
                  <a:lnTo>
                    <a:pt x="384752" y="1472383"/>
                  </a:lnTo>
                  <a:lnTo>
                    <a:pt x="387924" y="1468569"/>
                  </a:lnTo>
                  <a:lnTo>
                    <a:pt x="390462" y="1465073"/>
                  </a:lnTo>
                  <a:lnTo>
                    <a:pt x="393634" y="1461895"/>
                  </a:lnTo>
                  <a:lnTo>
                    <a:pt x="397123" y="1458717"/>
                  </a:lnTo>
                  <a:lnTo>
                    <a:pt x="400295" y="1455221"/>
                  </a:lnTo>
                  <a:lnTo>
                    <a:pt x="406956" y="1450136"/>
                  </a:lnTo>
                  <a:lnTo>
                    <a:pt x="413934" y="1445687"/>
                  </a:lnTo>
                  <a:lnTo>
                    <a:pt x="420912" y="1441873"/>
                  </a:lnTo>
                  <a:lnTo>
                    <a:pt x="428207" y="1439013"/>
                  </a:lnTo>
                  <a:lnTo>
                    <a:pt x="436137" y="1436470"/>
                  </a:lnTo>
                  <a:lnTo>
                    <a:pt x="443750" y="1434881"/>
                  </a:lnTo>
                  <a:lnTo>
                    <a:pt x="451362" y="1433928"/>
                  </a:lnTo>
                  <a:lnTo>
                    <a:pt x="459609" y="1433610"/>
                  </a:lnTo>
                  <a:lnTo>
                    <a:pt x="467222" y="1433928"/>
                  </a:lnTo>
                  <a:lnTo>
                    <a:pt x="475152" y="1434881"/>
                  </a:lnTo>
                  <a:lnTo>
                    <a:pt x="482764" y="1436788"/>
                  </a:lnTo>
                  <a:lnTo>
                    <a:pt x="490060" y="1439013"/>
                  </a:lnTo>
                  <a:lnTo>
                    <a:pt x="497672" y="1442191"/>
                  </a:lnTo>
                  <a:lnTo>
                    <a:pt x="504650" y="1446004"/>
                  </a:lnTo>
                  <a:lnTo>
                    <a:pt x="511629" y="1450454"/>
                  </a:lnTo>
                  <a:lnTo>
                    <a:pt x="517655" y="1455221"/>
                  </a:lnTo>
                  <a:lnTo>
                    <a:pt x="726367" y="1633832"/>
                  </a:lnTo>
                  <a:lnTo>
                    <a:pt x="830405" y="1723137"/>
                  </a:lnTo>
                  <a:lnTo>
                    <a:pt x="843410" y="1734261"/>
                  </a:lnTo>
                  <a:lnTo>
                    <a:pt x="850071" y="1740299"/>
                  </a:lnTo>
                  <a:lnTo>
                    <a:pt x="857366" y="1746973"/>
                  </a:lnTo>
                  <a:lnTo>
                    <a:pt x="867517" y="1757461"/>
                  </a:lnTo>
                  <a:lnTo>
                    <a:pt x="877350" y="1768585"/>
                  </a:lnTo>
                  <a:lnTo>
                    <a:pt x="886865" y="1780026"/>
                  </a:lnTo>
                  <a:lnTo>
                    <a:pt x="896064" y="1791785"/>
                  </a:lnTo>
                  <a:lnTo>
                    <a:pt x="900504" y="1797824"/>
                  </a:lnTo>
                  <a:lnTo>
                    <a:pt x="904628" y="1804180"/>
                  </a:lnTo>
                  <a:lnTo>
                    <a:pt x="908117" y="1810218"/>
                  </a:lnTo>
                  <a:lnTo>
                    <a:pt x="911923" y="1816892"/>
                  </a:lnTo>
                  <a:lnTo>
                    <a:pt x="918902" y="1829923"/>
                  </a:lnTo>
                  <a:lnTo>
                    <a:pt x="925880" y="1843271"/>
                  </a:lnTo>
                  <a:lnTo>
                    <a:pt x="929369" y="1850263"/>
                  </a:lnTo>
                  <a:lnTo>
                    <a:pt x="931906" y="1857572"/>
                  </a:lnTo>
                  <a:lnTo>
                    <a:pt x="936981" y="1871874"/>
                  </a:lnTo>
                  <a:lnTo>
                    <a:pt x="941739" y="1887129"/>
                  </a:lnTo>
                  <a:lnTo>
                    <a:pt x="944277" y="1898252"/>
                  </a:lnTo>
                  <a:lnTo>
                    <a:pt x="946180" y="1909376"/>
                  </a:lnTo>
                  <a:lnTo>
                    <a:pt x="946814" y="1924313"/>
                  </a:lnTo>
                  <a:lnTo>
                    <a:pt x="972190" y="2246576"/>
                  </a:lnTo>
                  <a:lnTo>
                    <a:pt x="976313" y="2301875"/>
                  </a:lnTo>
                  <a:lnTo>
                    <a:pt x="459609" y="2301875"/>
                  </a:lnTo>
                  <a:lnTo>
                    <a:pt x="25058" y="1710425"/>
                  </a:lnTo>
                  <a:lnTo>
                    <a:pt x="0" y="1676419"/>
                  </a:lnTo>
                  <a:lnTo>
                    <a:pt x="0" y="1647816"/>
                  </a:lnTo>
                  <a:lnTo>
                    <a:pt x="0" y="1103084"/>
                  </a:lnTo>
                  <a:lnTo>
                    <a:pt x="317" y="1098635"/>
                  </a:lnTo>
                  <a:lnTo>
                    <a:pt x="634" y="1093867"/>
                  </a:lnTo>
                  <a:lnTo>
                    <a:pt x="952" y="1089418"/>
                  </a:lnTo>
                  <a:lnTo>
                    <a:pt x="1903" y="1084969"/>
                  </a:lnTo>
                  <a:lnTo>
                    <a:pt x="2855" y="1080519"/>
                  </a:lnTo>
                  <a:lnTo>
                    <a:pt x="3806" y="1076070"/>
                  </a:lnTo>
                  <a:lnTo>
                    <a:pt x="7295" y="1068125"/>
                  </a:lnTo>
                  <a:lnTo>
                    <a:pt x="11102" y="1059861"/>
                  </a:lnTo>
                  <a:lnTo>
                    <a:pt x="15225" y="1052552"/>
                  </a:lnTo>
                  <a:lnTo>
                    <a:pt x="20617" y="1045560"/>
                  </a:lnTo>
                  <a:lnTo>
                    <a:pt x="26327" y="1039204"/>
                  </a:lnTo>
                  <a:lnTo>
                    <a:pt x="32671" y="1033483"/>
                  </a:lnTo>
                  <a:lnTo>
                    <a:pt x="39649" y="1028080"/>
                  </a:lnTo>
                  <a:lnTo>
                    <a:pt x="46944" y="1023631"/>
                  </a:lnTo>
                  <a:lnTo>
                    <a:pt x="55191" y="1020135"/>
                  </a:lnTo>
                  <a:lnTo>
                    <a:pt x="63121" y="1016639"/>
                  </a:lnTo>
                  <a:lnTo>
                    <a:pt x="67562" y="1015685"/>
                  </a:lnTo>
                  <a:lnTo>
                    <a:pt x="72002" y="1014414"/>
                  </a:lnTo>
                  <a:lnTo>
                    <a:pt x="76443" y="1013779"/>
                  </a:lnTo>
                  <a:lnTo>
                    <a:pt x="80884" y="1013461"/>
                  </a:lnTo>
                  <a:lnTo>
                    <a:pt x="85324" y="1013143"/>
                  </a:lnTo>
                  <a:lnTo>
                    <a:pt x="90082" y="1012825"/>
                  </a:lnTo>
                  <a:close/>
                  <a:moveTo>
                    <a:pt x="1479299" y="812949"/>
                  </a:moveTo>
                  <a:lnTo>
                    <a:pt x="1478664" y="831995"/>
                  </a:lnTo>
                  <a:lnTo>
                    <a:pt x="1477712" y="850724"/>
                  </a:lnTo>
                  <a:lnTo>
                    <a:pt x="1476125" y="870087"/>
                  </a:lnTo>
                  <a:lnTo>
                    <a:pt x="1474538" y="888816"/>
                  </a:lnTo>
                  <a:lnTo>
                    <a:pt x="1472951" y="907227"/>
                  </a:lnTo>
                  <a:lnTo>
                    <a:pt x="1470729" y="925638"/>
                  </a:lnTo>
                  <a:lnTo>
                    <a:pt x="1467872" y="943732"/>
                  </a:lnTo>
                  <a:lnTo>
                    <a:pt x="1465332" y="961826"/>
                  </a:lnTo>
                  <a:lnTo>
                    <a:pt x="1462475" y="979919"/>
                  </a:lnTo>
                  <a:lnTo>
                    <a:pt x="1459618" y="997696"/>
                  </a:lnTo>
                  <a:lnTo>
                    <a:pt x="1456127" y="1014838"/>
                  </a:lnTo>
                  <a:lnTo>
                    <a:pt x="1452635" y="1032296"/>
                  </a:lnTo>
                  <a:lnTo>
                    <a:pt x="1448508" y="1049120"/>
                  </a:lnTo>
                  <a:lnTo>
                    <a:pt x="1444382" y="1065627"/>
                  </a:lnTo>
                  <a:lnTo>
                    <a:pt x="1440255" y="1082769"/>
                  </a:lnTo>
                  <a:lnTo>
                    <a:pt x="1435494" y="1098958"/>
                  </a:lnTo>
                  <a:lnTo>
                    <a:pt x="1602781" y="1098958"/>
                  </a:lnTo>
                  <a:lnTo>
                    <a:pt x="1611987" y="1082769"/>
                  </a:lnTo>
                  <a:lnTo>
                    <a:pt x="1620875" y="1066579"/>
                  </a:lnTo>
                  <a:lnTo>
                    <a:pt x="1629446" y="1050073"/>
                  </a:lnTo>
                  <a:lnTo>
                    <a:pt x="1637064" y="1032931"/>
                  </a:lnTo>
                  <a:lnTo>
                    <a:pt x="1644683" y="1016107"/>
                  </a:lnTo>
                  <a:lnTo>
                    <a:pt x="1651349" y="998331"/>
                  </a:lnTo>
                  <a:lnTo>
                    <a:pt x="1657698" y="980872"/>
                  </a:lnTo>
                  <a:lnTo>
                    <a:pt x="1663729" y="962778"/>
                  </a:lnTo>
                  <a:lnTo>
                    <a:pt x="1668808" y="945002"/>
                  </a:lnTo>
                  <a:lnTo>
                    <a:pt x="1674204" y="926273"/>
                  </a:lnTo>
                  <a:lnTo>
                    <a:pt x="1678013" y="907862"/>
                  </a:lnTo>
                  <a:lnTo>
                    <a:pt x="1682140" y="889133"/>
                  </a:lnTo>
                  <a:lnTo>
                    <a:pt x="1685632" y="870405"/>
                  </a:lnTo>
                  <a:lnTo>
                    <a:pt x="1688171" y="851359"/>
                  </a:lnTo>
                  <a:lnTo>
                    <a:pt x="1690393" y="831995"/>
                  </a:lnTo>
                  <a:lnTo>
                    <a:pt x="1691980" y="812949"/>
                  </a:lnTo>
                  <a:lnTo>
                    <a:pt x="1479299" y="812949"/>
                  </a:lnTo>
                  <a:close/>
                  <a:moveTo>
                    <a:pt x="1074888" y="812949"/>
                  </a:moveTo>
                  <a:lnTo>
                    <a:pt x="1074888" y="1098958"/>
                  </a:lnTo>
                  <a:lnTo>
                    <a:pt x="1357087" y="1098958"/>
                  </a:lnTo>
                  <a:lnTo>
                    <a:pt x="1362166" y="1082769"/>
                  </a:lnTo>
                  <a:lnTo>
                    <a:pt x="1366928" y="1066262"/>
                  </a:lnTo>
                  <a:lnTo>
                    <a:pt x="1371372" y="1049438"/>
                  </a:lnTo>
                  <a:lnTo>
                    <a:pt x="1375498" y="1032296"/>
                  </a:lnTo>
                  <a:lnTo>
                    <a:pt x="1379625" y="1015155"/>
                  </a:lnTo>
                  <a:lnTo>
                    <a:pt x="1383117" y="997696"/>
                  </a:lnTo>
                  <a:lnTo>
                    <a:pt x="1386926" y="980237"/>
                  </a:lnTo>
                  <a:lnTo>
                    <a:pt x="1390100" y="962143"/>
                  </a:lnTo>
                  <a:lnTo>
                    <a:pt x="1393275" y="944049"/>
                  </a:lnTo>
                  <a:lnTo>
                    <a:pt x="1395814" y="925638"/>
                  </a:lnTo>
                  <a:lnTo>
                    <a:pt x="1398036" y="907227"/>
                  </a:lnTo>
                  <a:lnTo>
                    <a:pt x="1400258" y="888816"/>
                  </a:lnTo>
                  <a:lnTo>
                    <a:pt x="1402163" y="870087"/>
                  </a:lnTo>
                  <a:lnTo>
                    <a:pt x="1403433" y="851359"/>
                  </a:lnTo>
                  <a:lnTo>
                    <a:pt x="1404702" y="831995"/>
                  </a:lnTo>
                  <a:lnTo>
                    <a:pt x="1405655" y="812949"/>
                  </a:lnTo>
                  <a:lnTo>
                    <a:pt x="1074888" y="812949"/>
                  </a:lnTo>
                  <a:close/>
                  <a:moveTo>
                    <a:pt x="671112" y="812949"/>
                  </a:moveTo>
                  <a:lnTo>
                    <a:pt x="671747" y="831995"/>
                  </a:lnTo>
                  <a:lnTo>
                    <a:pt x="673016" y="851359"/>
                  </a:lnTo>
                  <a:lnTo>
                    <a:pt x="674604" y="870087"/>
                  </a:lnTo>
                  <a:lnTo>
                    <a:pt x="676191" y="888816"/>
                  </a:lnTo>
                  <a:lnTo>
                    <a:pt x="678413" y="907227"/>
                  </a:lnTo>
                  <a:lnTo>
                    <a:pt x="680952" y="925638"/>
                  </a:lnTo>
                  <a:lnTo>
                    <a:pt x="683492" y="944049"/>
                  </a:lnTo>
                  <a:lnTo>
                    <a:pt x="686666" y="962143"/>
                  </a:lnTo>
                  <a:lnTo>
                    <a:pt x="689523" y="980237"/>
                  </a:lnTo>
                  <a:lnTo>
                    <a:pt x="693015" y="997696"/>
                  </a:lnTo>
                  <a:lnTo>
                    <a:pt x="696824" y="1015155"/>
                  </a:lnTo>
                  <a:lnTo>
                    <a:pt x="700951" y="1032296"/>
                  </a:lnTo>
                  <a:lnTo>
                    <a:pt x="705395" y="1049438"/>
                  </a:lnTo>
                  <a:lnTo>
                    <a:pt x="709839" y="1066262"/>
                  </a:lnTo>
                  <a:lnTo>
                    <a:pt x="714600" y="1082769"/>
                  </a:lnTo>
                  <a:lnTo>
                    <a:pt x="719362" y="1098958"/>
                  </a:lnTo>
                  <a:lnTo>
                    <a:pt x="1001243" y="1098958"/>
                  </a:lnTo>
                  <a:lnTo>
                    <a:pt x="1001243" y="812949"/>
                  </a:lnTo>
                  <a:lnTo>
                    <a:pt x="671112" y="812949"/>
                  </a:lnTo>
                  <a:close/>
                  <a:moveTo>
                    <a:pt x="384469" y="812949"/>
                  </a:moveTo>
                  <a:lnTo>
                    <a:pt x="386056" y="831995"/>
                  </a:lnTo>
                  <a:lnTo>
                    <a:pt x="388278" y="851359"/>
                  </a:lnTo>
                  <a:lnTo>
                    <a:pt x="390817" y="870405"/>
                  </a:lnTo>
                  <a:lnTo>
                    <a:pt x="394309" y="889133"/>
                  </a:lnTo>
                  <a:lnTo>
                    <a:pt x="398118" y="907862"/>
                  </a:lnTo>
                  <a:lnTo>
                    <a:pt x="402562" y="926273"/>
                  </a:lnTo>
                  <a:lnTo>
                    <a:pt x="407324" y="945002"/>
                  </a:lnTo>
                  <a:lnTo>
                    <a:pt x="412720" y="962778"/>
                  </a:lnTo>
                  <a:lnTo>
                    <a:pt x="418434" y="980872"/>
                  </a:lnTo>
                  <a:lnTo>
                    <a:pt x="425100" y="998331"/>
                  </a:lnTo>
                  <a:lnTo>
                    <a:pt x="431766" y="1016107"/>
                  </a:lnTo>
                  <a:lnTo>
                    <a:pt x="439067" y="1032931"/>
                  </a:lnTo>
                  <a:lnTo>
                    <a:pt x="447321" y="1050073"/>
                  </a:lnTo>
                  <a:lnTo>
                    <a:pt x="455256" y="1066579"/>
                  </a:lnTo>
                  <a:lnTo>
                    <a:pt x="464145" y="1082769"/>
                  </a:lnTo>
                  <a:lnTo>
                    <a:pt x="473350" y="1098958"/>
                  </a:lnTo>
                  <a:lnTo>
                    <a:pt x="640956" y="1098958"/>
                  </a:lnTo>
                  <a:lnTo>
                    <a:pt x="635877" y="1082769"/>
                  </a:lnTo>
                  <a:lnTo>
                    <a:pt x="632067" y="1065627"/>
                  </a:lnTo>
                  <a:lnTo>
                    <a:pt x="627941" y="1049120"/>
                  </a:lnTo>
                  <a:lnTo>
                    <a:pt x="623814" y="1032296"/>
                  </a:lnTo>
                  <a:lnTo>
                    <a:pt x="620005" y="1014838"/>
                  </a:lnTo>
                  <a:lnTo>
                    <a:pt x="616830" y="997696"/>
                  </a:lnTo>
                  <a:lnTo>
                    <a:pt x="613974" y="979919"/>
                  </a:lnTo>
                  <a:lnTo>
                    <a:pt x="610799" y="961826"/>
                  </a:lnTo>
                  <a:lnTo>
                    <a:pt x="608260" y="943732"/>
                  </a:lnTo>
                  <a:lnTo>
                    <a:pt x="605720" y="925638"/>
                  </a:lnTo>
                  <a:lnTo>
                    <a:pt x="603816" y="907227"/>
                  </a:lnTo>
                  <a:lnTo>
                    <a:pt x="602229" y="888816"/>
                  </a:lnTo>
                  <a:lnTo>
                    <a:pt x="600324" y="870087"/>
                  </a:lnTo>
                  <a:lnTo>
                    <a:pt x="599054" y="850724"/>
                  </a:lnTo>
                  <a:lnTo>
                    <a:pt x="598102" y="831995"/>
                  </a:lnTo>
                  <a:lnTo>
                    <a:pt x="596832" y="812949"/>
                  </a:lnTo>
                  <a:lnTo>
                    <a:pt x="384469" y="812949"/>
                  </a:lnTo>
                  <a:close/>
                  <a:moveTo>
                    <a:pt x="1438033" y="443773"/>
                  </a:moveTo>
                  <a:lnTo>
                    <a:pt x="1442477" y="460280"/>
                  </a:lnTo>
                  <a:lnTo>
                    <a:pt x="1446921" y="477738"/>
                  </a:lnTo>
                  <a:lnTo>
                    <a:pt x="1451048" y="495197"/>
                  </a:lnTo>
                  <a:lnTo>
                    <a:pt x="1454857" y="512656"/>
                  </a:lnTo>
                  <a:lnTo>
                    <a:pt x="1458349" y="530433"/>
                  </a:lnTo>
                  <a:lnTo>
                    <a:pt x="1461840" y="548526"/>
                  </a:lnTo>
                  <a:lnTo>
                    <a:pt x="1464698" y="566620"/>
                  </a:lnTo>
                  <a:lnTo>
                    <a:pt x="1467554" y="585031"/>
                  </a:lnTo>
                  <a:lnTo>
                    <a:pt x="1469776" y="603760"/>
                  </a:lnTo>
                  <a:lnTo>
                    <a:pt x="1471998" y="622488"/>
                  </a:lnTo>
                  <a:lnTo>
                    <a:pt x="1474220" y="641535"/>
                  </a:lnTo>
                  <a:lnTo>
                    <a:pt x="1475808" y="660581"/>
                  </a:lnTo>
                  <a:lnTo>
                    <a:pt x="1477077" y="680262"/>
                  </a:lnTo>
                  <a:lnTo>
                    <a:pt x="1478347" y="699308"/>
                  </a:lnTo>
                  <a:lnTo>
                    <a:pt x="1479299" y="719306"/>
                  </a:lnTo>
                  <a:lnTo>
                    <a:pt x="1479934" y="738987"/>
                  </a:lnTo>
                  <a:lnTo>
                    <a:pt x="1692933" y="738987"/>
                  </a:lnTo>
                  <a:lnTo>
                    <a:pt x="1691663" y="718988"/>
                  </a:lnTo>
                  <a:lnTo>
                    <a:pt x="1690076" y="699308"/>
                  </a:lnTo>
                  <a:lnTo>
                    <a:pt x="1687854" y="679309"/>
                  </a:lnTo>
                  <a:lnTo>
                    <a:pt x="1684679" y="659946"/>
                  </a:lnTo>
                  <a:lnTo>
                    <a:pt x="1681505" y="640582"/>
                  </a:lnTo>
                  <a:lnTo>
                    <a:pt x="1677378" y="621536"/>
                  </a:lnTo>
                  <a:lnTo>
                    <a:pt x="1672934" y="602808"/>
                  </a:lnTo>
                  <a:lnTo>
                    <a:pt x="1667855" y="584396"/>
                  </a:lnTo>
                  <a:lnTo>
                    <a:pt x="1662142" y="565350"/>
                  </a:lnTo>
                  <a:lnTo>
                    <a:pt x="1656110" y="547574"/>
                  </a:lnTo>
                  <a:lnTo>
                    <a:pt x="1649444" y="529480"/>
                  </a:lnTo>
                  <a:lnTo>
                    <a:pt x="1642461" y="511704"/>
                  </a:lnTo>
                  <a:lnTo>
                    <a:pt x="1634525" y="494245"/>
                  </a:lnTo>
                  <a:lnTo>
                    <a:pt x="1626589" y="477104"/>
                  </a:lnTo>
                  <a:lnTo>
                    <a:pt x="1617701" y="460280"/>
                  </a:lnTo>
                  <a:lnTo>
                    <a:pt x="1608495" y="443773"/>
                  </a:lnTo>
                  <a:lnTo>
                    <a:pt x="1438033" y="443773"/>
                  </a:lnTo>
                  <a:close/>
                  <a:moveTo>
                    <a:pt x="1074888" y="443773"/>
                  </a:moveTo>
                  <a:lnTo>
                    <a:pt x="1074888" y="738987"/>
                  </a:lnTo>
                  <a:lnTo>
                    <a:pt x="1405972" y="738987"/>
                  </a:lnTo>
                  <a:lnTo>
                    <a:pt x="1405337" y="719306"/>
                  </a:lnTo>
                  <a:lnTo>
                    <a:pt x="1404702" y="699625"/>
                  </a:lnTo>
                  <a:lnTo>
                    <a:pt x="1403115" y="680262"/>
                  </a:lnTo>
                  <a:lnTo>
                    <a:pt x="1401528" y="660581"/>
                  </a:lnTo>
                  <a:lnTo>
                    <a:pt x="1399941" y="641535"/>
                  </a:lnTo>
                  <a:lnTo>
                    <a:pt x="1397719" y="622171"/>
                  </a:lnTo>
                  <a:lnTo>
                    <a:pt x="1394862" y="603442"/>
                  </a:lnTo>
                  <a:lnTo>
                    <a:pt x="1392322" y="585031"/>
                  </a:lnTo>
                  <a:lnTo>
                    <a:pt x="1389466" y="566620"/>
                  </a:lnTo>
                  <a:lnTo>
                    <a:pt x="1385656" y="548209"/>
                  </a:lnTo>
                  <a:lnTo>
                    <a:pt x="1382482" y="530115"/>
                  </a:lnTo>
                  <a:lnTo>
                    <a:pt x="1378355" y="512339"/>
                  </a:lnTo>
                  <a:lnTo>
                    <a:pt x="1374229" y="494562"/>
                  </a:lnTo>
                  <a:lnTo>
                    <a:pt x="1369467" y="477421"/>
                  </a:lnTo>
                  <a:lnTo>
                    <a:pt x="1365023" y="460280"/>
                  </a:lnTo>
                  <a:lnTo>
                    <a:pt x="1359944" y="443773"/>
                  </a:lnTo>
                  <a:lnTo>
                    <a:pt x="1074888" y="443773"/>
                  </a:lnTo>
                  <a:close/>
                  <a:moveTo>
                    <a:pt x="716505" y="443773"/>
                  </a:moveTo>
                  <a:lnTo>
                    <a:pt x="711426" y="460280"/>
                  </a:lnTo>
                  <a:lnTo>
                    <a:pt x="706664" y="477421"/>
                  </a:lnTo>
                  <a:lnTo>
                    <a:pt x="702220" y="494562"/>
                  </a:lnTo>
                  <a:lnTo>
                    <a:pt x="698094" y="512339"/>
                  </a:lnTo>
                  <a:lnTo>
                    <a:pt x="694284" y="530115"/>
                  </a:lnTo>
                  <a:lnTo>
                    <a:pt x="690475" y="548209"/>
                  </a:lnTo>
                  <a:lnTo>
                    <a:pt x="687301" y="566620"/>
                  </a:lnTo>
                  <a:lnTo>
                    <a:pt x="683809" y="585031"/>
                  </a:lnTo>
                  <a:lnTo>
                    <a:pt x="681270" y="603442"/>
                  </a:lnTo>
                  <a:lnTo>
                    <a:pt x="678730" y="622171"/>
                  </a:lnTo>
                  <a:lnTo>
                    <a:pt x="676508" y="641535"/>
                  </a:lnTo>
                  <a:lnTo>
                    <a:pt x="674604" y="660581"/>
                  </a:lnTo>
                  <a:lnTo>
                    <a:pt x="673334" y="680262"/>
                  </a:lnTo>
                  <a:lnTo>
                    <a:pt x="672064" y="699625"/>
                  </a:lnTo>
                  <a:lnTo>
                    <a:pt x="671112" y="719306"/>
                  </a:lnTo>
                  <a:lnTo>
                    <a:pt x="670159" y="738987"/>
                  </a:lnTo>
                  <a:lnTo>
                    <a:pt x="1001243" y="738987"/>
                  </a:lnTo>
                  <a:lnTo>
                    <a:pt x="1001243" y="443773"/>
                  </a:lnTo>
                  <a:lnTo>
                    <a:pt x="716505" y="443773"/>
                  </a:lnTo>
                  <a:close/>
                  <a:moveTo>
                    <a:pt x="467954" y="443773"/>
                  </a:moveTo>
                  <a:lnTo>
                    <a:pt x="458748" y="460280"/>
                  </a:lnTo>
                  <a:lnTo>
                    <a:pt x="450178" y="477104"/>
                  </a:lnTo>
                  <a:lnTo>
                    <a:pt x="442242" y="494245"/>
                  </a:lnTo>
                  <a:lnTo>
                    <a:pt x="434306" y="511704"/>
                  </a:lnTo>
                  <a:lnTo>
                    <a:pt x="427005" y="529480"/>
                  </a:lnTo>
                  <a:lnTo>
                    <a:pt x="420339" y="547574"/>
                  </a:lnTo>
                  <a:lnTo>
                    <a:pt x="413990" y="565350"/>
                  </a:lnTo>
                  <a:lnTo>
                    <a:pt x="408594" y="584396"/>
                  </a:lnTo>
                  <a:lnTo>
                    <a:pt x="403515" y="602808"/>
                  </a:lnTo>
                  <a:lnTo>
                    <a:pt x="399071" y="621536"/>
                  </a:lnTo>
                  <a:lnTo>
                    <a:pt x="394944" y="640582"/>
                  </a:lnTo>
                  <a:lnTo>
                    <a:pt x="391452" y="659946"/>
                  </a:lnTo>
                  <a:lnTo>
                    <a:pt x="388595" y="679309"/>
                  </a:lnTo>
                  <a:lnTo>
                    <a:pt x="386373" y="699308"/>
                  </a:lnTo>
                  <a:lnTo>
                    <a:pt x="384469" y="718988"/>
                  </a:lnTo>
                  <a:lnTo>
                    <a:pt x="383516" y="738987"/>
                  </a:lnTo>
                  <a:lnTo>
                    <a:pt x="596515" y="738987"/>
                  </a:lnTo>
                  <a:lnTo>
                    <a:pt x="597150" y="719306"/>
                  </a:lnTo>
                  <a:lnTo>
                    <a:pt x="598102" y="699308"/>
                  </a:lnTo>
                  <a:lnTo>
                    <a:pt x="599054" y="680262"/>
                  </a:lnTo>
                  <a:lnTo>
                    <a:pt x="600641" y="660581"/>
                  </a:lnTo>
                  <a:lnTo>
                    <a:pt x="602229" y="641535"/>
                  </a:lnTo>
                  <a:lnTo>
                    <a:pt x="604451" y="622488"/>
                  </a:lnTo>
                  <a:lnTo>
                    <a:pt x="606673" y="603760"/>
                  </a:lnTo>
                  <a:lnTo>
                    <a:pt x="608577" y="585031"/>
                  </a:lnTo>
                  <a:lnTo>
                    <a:pt x="611752" y="566620"/>
                  </a:lnTo>
                  <a:lnTo>
                    <a:pt x="614608" y="548526"/>
                  </a:lnTo>
                  <a:lnTo>
                    <a:pt x="618100" y="530433"/>
                  </a:lnTo>
                  <a:lnTo>
                    <a:pt x="621592" y="512656"/>
                  </a:lnTo>
                  <a:lnTo>
                    <a:pt x="625401" y="495197"/>
                  </a:lnTo>
                  <a:lnTo>
                    <a:pt x="629528" y="477738"/>
                  </a:lnTo>
                  <a:lnTo>
                    <a:pt x="633654" y="460280"/>
                  </a:lnTo>
                  <a:lnTo>
                    <a:pt x="638099" y="443773"/>
                  </a:lnTo>
                  <a:lnTo>
                    <a:pt x="467954" y="443773"/>
                  </a:lnTo>
                  <a:close/>
                  <a:moveTo>
                    <a:pt x="1306615" y="168557"/>
                  </a:moveTo>
                  <a:lnTo>
                    <a:pt x="1314234" y="178715"/>
                  </a:lnTo>
                  <a:lnTo>
                    <a:pt x="1322487" y="189826"/>
                  </a:lnTo>
                  <a:lnTo>
                    <a:pt x="1329788" y="200936"/>
                  </a:lnTo>
                  <a:lnTo>
                    <a:pt x="1337406" y="212046"/>
                  </a:lnTo>
                  <a:lnTo>
                    <a:pt x="1345025" y="223791"/>
                  </a:lnTo>
                  <a:lnTo>
                    <a:pt x="1352326" y="235536"/>
                  </a:lnTo>
                  <a:lnTo>
                    <a:pt x="1359309" y="247916"/>
                  </a:lnTo>
                  <a:lnTo>
                    <a:pt x="1365975" y="260613"/>
                  </a:lnTo>
                  <a:lnTo>
                    <a:pt x="1372959" y="272993"/>
                  </a:lnTo>
                  <a:lnTo>
                    <a:pt x="1379308" y="286326"/>
                  </a:lnTo>
                  <a:lnTo>
                    <a:pt x="1385656" y="299658"/>
                  </a:lnTo>
                  <a:lnTo>
                    <a:pt x="1391688" y="312990"/>
                  </a:lnTo>
                  <a:lnTo>
                    <a:pt x="1398036" y="326957"/>
                  </a:lnTo>
                  <a:lnTo>
                    <a:pt x="1403433" y="340924"/>
                  </a:lnTo>
                  <a:lnTo>
                    <a:pt x="1409464" y="355209"/>
                  </a:lnTo>
                  <a:lnTo>
                    <a:pt x="1414543" y="369811"/>
                  </a:lnTo>
                  <a:lnTo>
                    <a:pt x="1559293" y="369811"/>
                  </a:lnTo>
                  <a:lnTo>
                    <a:pt x="1546913" y="353939"/>
                  </a:lnTo>
                  <a:lnTo>
                    <a:pt x="1533581" y="338067"/>
                  </a:lnTo>
                  <a:lnTo>
                    <a:pt x="1520248" y="322831"/>
                  </a:lnTo>
                  <a:lnTo>
                    <a:pt x="1505964" y="308229"/>
                  </a:lnTo>
                  <a:lnTo>
                    <a:pt x="1491679" y="293627"/>
                  </a:lnTo>
                  <a:lnTo>
                    <a:pt x="1476760" y="280294"/>
                  </a:lnTo>
                  <a:lnTo>
                    <a:pt x="1461523" y="266645"/>
                  </a:lnTo>
                  <a:lnTo>
                    <a:pt x="1445969" y="253630"/>
                  </a:lnTo>
                  <a:lnTo>
                    <a:pt x="1429780" y="240932"/>
                  </a:lnTo>
                  <a:lnTo>
                    <a:pt x="1412956" y="229187"/>
                  </a:lnTo>
                  <a:lnTo>
                    <a:pt x="1396132" y="217760"/>
                  </a:lnTo>
                  <a:lnTo>
                    <a:pt x="1378673" y="206650"/>
                  </a:lnTo>
                  <a:lnTo>
                    <a:pt x="1361531" y="196492"/>
                  </a:lnTo>
                  <a:lnTo>
                    <a:pt x="1343438" y="186651"/>
                  </a:lnTo>
                  <a:lnTo>
                    <a:pt x="1325026" y="177128"/>
                  </a:lnTo>
                  <a:lnTo>
                    <a:pt x="1306615" y="168557"/>
                  </a:lnTo>
                  <a:close/>
                  <a:moveTo>
                    <a:pt x="770151" y="168557"/>
                  </a:moveTo>
                  <a:lnTo>
                    <a:pt x="751423" y="177128"/>
                  </a:lnTo>
                  <a:lnTo>
                    <a:pt x="733329" y="186651"/>
                  </a:lnTo>
                  <a:lnTo>
                    <a:pt x="715235" y="196492"/>
                  </a:lnTo>
                  <a:lnTo>
                    <a:pt x="697459" y="206650"/>
                  </a:lnTo>
                  <a:lnTo>
                    <a:pt x="680317" y="217760"/>
                  </a:lnTo>
                  <a:lnTo>
                    <a:pt x="663176" y="229187"/>
                  </a:lnTo>
                  <a:lnTo>
                    <a:pt x="646669" y="240932"/>
                  </a:lnTo>
                  <a:lnTo>
                    <a:pt x="630798" y="253630"/>
                  </a:lnTo>
                  <a:lnTo>
                    <a:pt x="614926" y="266645"/>
                  </a:lnTo>
                  <a:lnTo>
                    <a:pt x="599372" y="280294"/>
                  </a:lnTo>
                  <a:lnTo>
                    <a:pt x="584770" y="293627"/>
                  </a:lnTo>
                  <a:lnTo>
                    <a:pt x="570485" y="308229"/>
                  </a:lnTo>
                  <a:lnTo>
                    <a:pt x="556518" y="322831"/>
                  </a:lnTo>
                  <a:lnTo>
                    <a:pt x="542868" y="338067"/>
                  </a:lnTo>
                  <a:lnTo>
                    <a:pt x="529536" y="353939"/>
                  </a:lnTo>
                  <a:lnTo>
                    <a:pt x="516839" y="369811"/>
                  </a:lnTo>
                  <a:lnTo>
                    <a:pt x="661906" y="369811"/>
                  </a:lnTo>
                  <a:lnTo>
                    <a:pt x="667303" y="355209"/>
                  </a:lnTo>
                  <a:lnTo>
                    <a:pt x="673016" y="340924"/>
                  </a:lnTo>
                  <a:lnTo>
                    <a:pt x="678730" y="326957"/>
                  </a:lnTo>
                  <a:lnTo>
                    <a:pt x="684761" y="312990"/>
                  </a:lnTo>
                  <a:lnTo>
                    <a:pt x="690793" y="299658"/>
                  </a:lnTo>
                  <a:lnTo>
                    <a:pt x="697141" y="286326"/>
                  </a:lnTo>
                  <a:lnTo>
                    <a:pt x="703808" y="272993"/>
                  </a:lnTo>
                  <a:lnTo>
                    <a:pt x="710474" y="260613"/>
                  </a:lnTo>
                  <a:lnTo>
                    <a:pt x="717457" y="247916"/>
                  </a:lnTo>
                  <a:lnTo>
                    <a:pt x="724441" y="235536"/>
                  </a:lnTo>
                  <a:lnTo>
                    <a:pt x="731424" y="223791"/>
                  </a:lnTo>
                  <a:lnTo>
                    <a:pt x="738725" y="212046"/>
                  </a:lnTo>
                  <a:lnTo>
                    <a:pt x="746661" y="200936"/>
                  </a:lnTo>
                  <a:lnTo>
                    <a:pt x="754280" y="189826"/>
                  </a:lnTo>
                  <a:lnTo>
                    <a:pt x="762215" y="178715"/>
                  </a:lnTo>
                  <a:lnTo>
                    <a:pt x="770151" y="168557"/>
                  </a:lnTo>
                  <a:close/>
                  <a:moveTo>
                    <a:pt x="1074888" y="112372"/>
                  </a:moveTo>
                  <a:lnTo>
                    <a:pt x="1074888" y="369811"/>
                  </a:lnTo>
                  <a:lnTo>
                    <a:pt x="1333597" y="369811"/>
                  </a:lnTo>
                  <a:lnTo>
                    <a:pt x="1324392" y="347908"/>
                  </a:lnTo>
                  <a:lnTo>
                    <a:pt x="1314551" y="326640"/>
                  </a:lnTo>
                  <a:lnTo>
                    <a:pt x="1304393" y="306324"/>
                  </a:lnTo>
                  <a:lnTo>
                    <a:pt x="1293600" y="286326"/>
                  </a:lnTo>
                  <a:lnTo>
                    <a:pt x="1282490" y="267597"/>
                  </a:lnTo>
                  <a:lnTo>
                    <a:pt x="1271063" y="249503"/>
                  </a:lnTo>
                  <a:lnTo>
                    <a:pt x="1259318" y="232362"/>
                  </a:lnTo>
                  <a:lnTo>
                    <a:pt x="1247255" y="215538"/>
                  </a:lnTo>
                  <a:lnTo>
                    <a:pt x="1234558" y="199983"/>
                  </a:lnTo>
                  <a:lnTo>
                    <a:pt x="1221860" y="185699"/>
                  </a:lnTo>
                  <a:lnTo>
                    <a:pt x="1215194" y="178715"/>
                  </a:lnTo>
                  <a:lnTo>
                    <a:pt x="1208528" y="172049"/>
                  </a:lnTo>
                  <a:lnTo>
                    <a:pt x="1201862" y="165383"/>
                  </a:lnTo>
                  <a:lnTo>
                    <a:pt x="1194878" y="159352"/>
                  </a:lnTo>
                  <a:lnTo>
                    <a:pt x="1188212" y="153321"/>
                  </a:lnTo>
                  <a:lnTo>
                    <a:pt x="1181229" y="147924"/>
                  </a:lnTo>
                  <a:lnTo>
                    <a:pt x="1174245" y="142210"/>
                  </a:lnTo>
                  <a:lnTo>
                    <a:pt x="1167262" y="137131"/>
                  </a:lnTo>
                  <a:lnTo>
                    <a:pt x="1159961" y="132370"/>
                  </a:lnTo>
                  <a:lnTo>
                    <a:pt x="1152977" y="127608"/>
                  </a:lnTo>
                  <a:lnTo>
                    <a:pt x="1145359" y="123164"/>
                  </a:lnTo>
                  <a:lnTo>
                    <a:pt x="1138058" y="119038"/>
                  </a:lnTo>
                  <a:lnTo>
                    <a:pt x="1122503" y="116816"/>
                  </a:lnTo>
                  <a:lnTo>
                    <a:pt x="1106632" y="114911"/>
                  </a:lnTo>
                  <a:lnTo>
                    <a:pt x="1090760" y="113641"/>
                  </a:lnTo>
                  <a:lnTo>
                    <a:pt x="1074888" y="112372"/>
                  </a:lnTo>
                  <a:close/>
                  <a:moveTo>
                    <a:pt x="1001243" y="112372"/>
                  </a:moveTo>
                  <a:lnTo>
                    <a:pt x="985372" y="113641"/>
                  </a:lnTo>
                  <a:lnTo>
                    <a:pt x="969500" y="114911"/>
                  </a:lnTo>
                  <a:lnTo>
                    <a:pt x="953628" y="116816"/>
                  </a:lnTo>
                  <a:lnTo>
                    <a:pt x="938391" y="119038"/>
                  </a:lnTo>
                  <a:lnTo>
                    <a:pt x="930773" y="123164"/>
                  </a:lnTo>
                  <a:lnTo>
                    <a:pt x="923789" y="127608"/>
                  </a:lnTo>
                  <a:lnTo>
                    <a:pt x="916488" y="132370"/>
                  </a:lnTo>
                  <a:lnTo>
                    <a:pt x="909505" y="137131"/>
                  </a:lnTo>
                  <a:lnTo>
                    <a:pt x="902204" y="142210"/>
                  </a:lnTo>
                  <a:lnTo>
                    <a:pt x="895220" y="147924"/>
                  </a:lnTo>
                  <a:lnTo>
                    <a:pt x="888554" y="153321"/>
                  </a:lnTo>
                  <a:lnTo>
                    <a:pt x="881571" y="159352"/>
                  </a:lnTo>
                  <a:lnTo>
                    <a:pt x="874587" y="165383"/>
                  </a:lnTo>
                  <a:lnTo>
                    <a:pt x="867921" y="172049"/>
                  </a:lnTo>
                  <a:lnTo>
                    <a:pt x="861255" y="178715"/>
                  </a:lnTo>
                  <a:lnTo>
                    <a:pt x="854589" y="185699"/>
                  </a:lnTo>
                  <a:lnTo>
                    <a:pt x="841574" y="199983"/>
                  </a:lnTo>
                  <a:lnTo>
                    <a:pt x="829194" y="215538"/>
                  </a:lnTo>
                  <a:lnTo>
                    <a:pt x="817132" y="232362"/>
                  </a:lnTo>
                  <a:lnTo>
                    <a:pt x="805069" y="249503"/>
                  </a:lnTo>
                  <a:lnTo>
                    <a:pt x="793641" y="267597"/>
                  </a:lnTo>
                  <a:lnTo>
                    <a:pt x="782849" y="286326"/>
                  </a:lnTo>
                  <a:lnTo>
                    <a:pt x="772056" y="306324"/>
                  </a:lnTo>
                  <a:lnTo>
                    <a:pt x="762215" y="326640"/>
                  </a:lnTo>
                  <a:lnTo>
                    <a:pt x="752058" y="347908"/>
                  </a:lnTo>
                  <a:lnTo>
                    <a:pt x="742852" y="369811"/>
                  </a:lnTo>
                  <a:lnTo>
                    <a:pt x="1001243" y="369811"/>
                  </a:lnTo>
                  <a:lnTo>
                    <a:pt x="1001243" y="112372"/>
                  </a:lnTo>
                  <a:close/>
                  <a:moveTo>
                    <a:pt x="1018702" y="0"/>
                  </a:moveTo>
                  <a:lnTo>
                    <a:pt x="1038066" y="0"/>
                  </a:lnTo>
                  <a:lnTo>
                    <a:pt x="1058064" y="0"/>
                  </a:lnTo>
                  <a:lnTo>
                    <a:pt x="1077745" y="635"/>
                  </a:lnTo>
                  <a:lnTo>
                    <a:pt x="1097109" y="2222"/>
                  </a:lnTo>
                  <a:lnTo>
                    <a:pt x="1116790" y="4127"/>
                  </a:lnTo>
                  <a:lnTo>
                    <a:pt x="1135836" y="6349"/>
                  </a:lnTo>
                  <a:lnTo>
                    <a:pt x="1154882" y="8888"/>
                  </a:lnTo>
                  <a:lnTo>
                    <a:pt x="1173928" y="11745"/>
                  </a:lnTo>
                  <a:lnTo>
                    <a:pt x="1192656" y="15554"/>
                  </a:lnTo>
                  <a:lnTo>
                    <a:pt x="1211067" y="19363"/>
                  </a:lnTo>
                  <a:lnTo>
                    <a:pt x="1229479" y="23807"/>
                  </a:lnTo>
                  <a:lnTo>
                    <a:pt x="1247890" y="29204"/>
                  </a:lnTo>
                  <a:lnTo>
                    <a:pt x="1265984" y="34283"/>
                  </a:lnTo>
                  <a:lnTo>
                    <a:pt x="1284077" y="39997"/>
                  </a:lnTo>
                  <a:lnTo>
                    <a:pt x="1301854" y="46345"/>
                  </a:lnTo>
                  <a:lnTo>
                    <a:pt x="1318995" y="53011"/>
                  </a:lnTo>
                  <a:lnTo>
                    <a:pt x="1336454" y="59995"/>
                  </a:lnTo>
                  <a:lnTo>
                    <a:pt x="1353278" y="67931"/>
                  </a:lnTo>
                  <a:lnTo>
                    <a:pt x="1370420" y="75549"/>
                  </a:lnTo>
                  <a:lnTo>
                    <a:pt x="1386926" y="84120"/>
                  </a:lnTo>
                  <a:lnTo>
                    <a:pt x="1403433" y="92373"/>
                  </a:lnTo>
                  <a:lnTo>
                    <a:pt x="1419622" y="101579"/>
                  </a:lnTo>
                  <a:lnTo>
                    <a:pt x="1435494" y="110784"/>
                  </a:lnTo>
                  <a:lnTo>
                    <a:pt x="1451365" y="120942"/>
                  </a:lnTo>
                  <a:lnTo>
                    <a:pt x="1466602" y="131100"/>
                  </a:lnTo>
                  <a:lnTo>
                    <a:pt x="1482156" y="141576"/>
                  </a:lnTo>
                  <a:lnTo>
                    <a:pt x="1496758" y="152686"/>
                  </a:lnTo>
                  <a:lnTo>
                    <a:pt x="1511360" y="163796"/>
                  </a:lnTo>
                  <a:lnTo>
                    <a:pt x="1525962" y="175224"/>
                  </a:lnTo>
                  <a:lnTo>
                    <a:pt x="1539929" y="187286"/>
                  </a:lnTo>
                  <a:lnTo>
                    <a:pt x="1553579" y="199349"/>
                  </a:lnTo>
                  <a:lnTo>
                    <a:pt x="1567229" y="212046"/>
                  </a:lnTo>
                  <a:lnTo>
                    <a:pt x="1579926" y="224743"/>
                  </a:lnTo>
                  <a:lnTo>
                    <a:pt x="1592941" y="237758"/>
                  </a:lnTo>
                  <a:lnTo>
                    <a:pt x="1605638" y="251408"/>
                  </a:lnTo>
                  <a:lnTo>
                    <a:pt x="1617701" y="265057"/>
                  </a:lnTo>
                  <a:lnTo>
                    <a:pt x="1629763" y="279025"/>
                  </a:lnTo>
                  <a:lnTo>
                    <a:pt x="1641191" y="293309"/>
                  </a:lnTo>
                  <a:lnTo>
                    <a:pt x="1652618" y="308229"/>
                  </a:lnTo>
                  <a:lnTo>
                    <a:pt x="1663411" y="323148"/>
                  </a:lnTo>
                  <a:lnTo>
                    <a:pt x="1674204" y="338385"/>
                  </a:lnTo>
                  <a:lnTo>
                    <a:pt x="1684044" y="353939"/>
                  </a:lnTo>
                  <a:lnTo>
                    <a:pt x="1693885" y="369493"/>
                  </a:lnTo>
                  <a:lnTo>
                    <a:pt x="1703091" y="385365"/>
                  </a:lnTo>
                  <a:lnTo>
                    <a:pt x="1712296" y="401554"/>
                  </a:lnTo>
                  <a:lnTo>
                    <a:pt x="1720867" y="418061"/>
                  </a:lnTo>
                  <a:lnTo>
                    <a:pt x="1729438" y="434567"/>
                  </a:lnTo>
                  <a:lnTo>
                    <a:pt x="1737056" y="451709"/>
                  </a:lnTo>
                  <a:lnTo>
                    <a:pt x="1744992" y="468533"/>
                  </a:lnTo>
                  <a:lnTo>
                    <a:pt x="1751976" y="485992"/>
                  </a:lnTo>
                  <a:lnTo>
                    <a:pt x="1758324" y="503133"/>
                  </a:lnTo>
                  <a:lnTo>
                    <a:pt x="1764673" y="520910"/>
                  </a:lnTo>
                  <a:lnTo>
                    <a:pt x="1770704" y="539003"/>
                  </a:lnTo>
                  <a:lnTo>
                    <a:pt x="1775783" y="557097"/>
                  </a:lnTo>
                  <a:lnTo>
                    <a:pt x="1780862" y="575508"/>
                  </a:lnTo>
                  <a:lnTo>
                    <a:pt x="1785306" y="593919"/>
                  </a:lnTo>
                  <a:lnTo>
                    <a:pt x="1789433" y="612331"/>
                  </a:lnTo>
                  <a:lnTo>
                    <a:pt x="1793242" y="631059"/>
                  </a:lnTo>
                  <a:lnTo>
                    <a:pt x="1796099" y="650423"/>
                  </a:lnTo>
                  <a:lnTo>
                    <a:pt x="1798956" y="669151"/>
                  </a:lnTo>
                  <a:lnTo>
                    <a:pt x="1801178" y="688515"/>
                  </a:lnTo>
                  <a:lnTo>
                    <a:pt x="1802765" y="707878"/>
                  </a:lnTo>
                  <a:lnTo>
                    <a:pt x="1804035" y="727242"/>
                  </a:lnTo>
                  <a:lnTo>
                    <a:pt x="1804987" y="746923"/>
                  </a:lnTo>
                  <a:lnTo>
                    <a:pt x="1804987" y="766921"/>
                  </a:lnTo>
                  <a:lnTo>
                    <a:pt x="1804987" y="786285"/>
                  </a:lnTo>
                  <a:lnTo>
                    <a:pt x="1804035" y="806283"/>
                  </a:lnTo>
                  <a:lnTo>
                    <a:pt x="1802765" y="825646"/>
                  </a:lnTo>
                  <a:lnTo>
                    <a:pt x="1801178" y="845010"/>
                  </a:lnTo>
                  <a:lnTo>
                    <a:pt x="1798956" y="864056"/>
                  </a:lnTo>
                  <a:lnTo>
                    <a:pt x="1796099" y="883419"/>
                  </a:lnTo>
                  <a:lnTo>
                    <a:pt x="1793242" y="902465"/>
                  </a:lnTo>
                  <a:lnTo>
                    <a:pt x="1789433" y="921194"/>
                  </a:lnTo>
                  <a:lnTo>
                    <a:pt x="1785306" y="939605"/>
                  </a:lnTo>
                  <a:lnTo>
                    <a:pt x="1780862" y="958016"/>
                  </a:lnTo>
                  <a:lnTo>
                    <a:pt x="1775783" y="976428"/>
                  </a:lnTo>
                  <a:lnTo>
                    <a:pt x="1770704" y="994521"/>
                  </a:lnTo>
                  <a:lnTo>
                    <a:pt x="1764673" y="1012298"/>
                  </a:lnTo>
                  <a:lnTo>
                    <a:pt x="1758324" y="1030074"/>
                  </a:lnTo>
                  <a:lnTo>
                    <a:pt x="1751976" y="1047851"/>
                  </a:lnTo>
                  <a:lnTo>
                    <a:pt x="1744992" y="1064992"/>
                  </a:lnTo>
                  <a:lnTo>
                    <a:pt x="1737056" y="1082134"/>
                  </a:lnTo>
                  <a:lnTo>
                    <a:pt x="1729438" y="1098958"/>
                  </a:lnTo>
                  <a:lnTo>
                    <a:pt x="1720867" y="1115464"/>
                  </a:lnTo>
                  <a:lnTo>
                    <a:pt x="1712296" y="1132288"/>
                  </a:lnTo>
                  <a:lnTo>
                    <a:pt x="1703091" y="1147843"/>
                  </a:lnTo>
                  <a:lnTo>
                    <a:pt x="1693885" y="1164349"/>
                  </a:lnTo>
                  <a:lnTo>
                    <a:pt x="1684044" y="1179586"/>
                  </a:lnTo>
                  <a:lnTo>
                    <a:pt x="1674204" y="1195140"/>
                  </a:lnTo>
                  <a:lnTo>
                    <a:pt x="1663411" y="1210377"/>
                  </a:lnTo>
                  <a:lnTo>
                    <a:pt x="1652618" y="1225297"/>
                  </a:lnTo>
                  <a:lnTo>
                    <a:pt x="1641191" y="1239898"/>
                  </a:lnTo>
                  <a:lnTo>
                    <a:pt x="1629763" y="1254183"/>
                  </a:lnTo>
                  <a:lnTo>
                    <a:pt x="1617701" y="1268150"/>
                  </a:lnTo>
                  <a:lnTo>
                    <a:pt x="1605638" y="1282117"/>
                  </a:lnTo>
                  <a:lnTo>
                    <a:pt x="1592941" y="1295449"/>
                  </a:lnTo>
                  <a:lnTo>
                    <a:pt x="1579926" y="1308782"/>
                  </a:lnTo>
                  <a:lnTo>
                    <a:pt x="1567229" y="1321797"/>
                  </a:lnTo>
                  <a:lnTo>
                    <a:pt x="1553579" y="1334176"/>
                  </a:lnTo>
                  <a:lnTo>
                    <a:pt x="1539929" y="1346239"/>
                  </a:lnTo>
                  <a:lnTo>
                    <a:pt x="1525962" y="1357984"/>
                  </a:lnTo>
                  <a:lnTo>
                    <a:pt x="1511360" y="1370047"/>
                  </a:lnTo>
                  <a:lnTo>
                    <a:pt x="1496758" y="1381157"/>
                  </a:lnTo>
                  <a:lnTo>
                    <a:pt x="1482156" y="1391949"/>
                  </a:lnTo>
                  <a:lnTo>
                    <a:pt x="1466602" y="1402425"/>
                  </a:lnTo>
                  <a:lnTo>
                    <a:pt x="1451365" y="1412583"/>
                  </a:lnTo>
                  <a:lnTo>
                    <a:pt x="1435494" y="1422423"/>
                  </a:lnTo>
                  <a:lnTo>
                    <a:pt x="1419622" y="1431946"/>
                  </a:lnTo>
                  <a:lnTo>
                    <a:pt x="1403433" y="1441152"/>
                  </a:lnTo>
                  <a:lnTo>
                    <a:pt x="1386926" y="1449723"/>
                  </a:lnTo>
                  <a:lnTo>
                    <a:pt x="1370420" y="1457976"/>
                  </a:lnTo>
                  <a:lnTo>
                    <a:pt x="1353278" y="1465912"/>
                  </a:lnTo>
                  <a:lnTo>
                    <a:pt x="1336454" y="1473213"/>
                  </a:lnTo>
                  <a:lnTo>
                    <a:pt x="1318995" y="1480196"/>
                  </a:lnTo>
                  <a:lnTo>
                    <a:pt x="1301854" y="1487180"/>
                  </a:lnTo>
                  <a:lnTo>
                    <a:pt x="1284077" y="1493528"/>
                  </a:lnTo>
                  <a:lnTo>
                    <a:pt x="1265984" y="1498925"/>
                  </a:lnTo>
                  <a:lnTo>
                    <a:pt x="1247890" y="1504639"/>
                  </a:lnTo>
                  <a:lnTo>
                    <a:pt x="1229479" y="1509400"/>
                  </a:lnTo>
                  <a:lnTo>
                    <a:pt x="1211067" y="1514162"/>
                  </a:lnTo>
                  <a:lnTo>
                    <a:pt x="1192656" y="1518288"/>
                  </a:lnTo>
                  <a:lnTo>
                    <a:pt x="1173928" y="1521463"/>
                  </a:lnTo>
                  <a:lnTo>
                    <a:pt x="1154882" y="1524637"/>
                  </a:lnTo>
                  <a:lnTo>
                    <a:pt x="1135836" y="1527494"/>
                  </a:lnTo>
                  <a:lnTo>
                    <a:pt x="1116790" y="1529716"/>
                  </a:lnTo>
                  <a:lnTo>
                    <a:pt x="1097109" y="1531303"/>
                  </a:lnTo>
                  <a:lnTo>
                    <a:pt x="1077745" y="1532573"/>
                  </a:lnTo>
                  <a:lnTo>
                    <a:pt x="1058064" y="1533208"/>
                  </a:lnTo>
                  <a:lnTo>
                    <a:pt x="1038066" y="1533525"/>
                  </a:lnTo>
                  <a:lnTo>
                    <a:pt x="1018702" y="1533208"/>
                  </a:lnTo>
                  <a:lnTo>
                    <a:pt x="998704" y="1532573"/>
                  </a:lnTo>
                  <a:lnTo>
                    <a:pt x="979340" y="1531303"/>
                  </a:lnTo>
                  <a:lnTo>
                    <a:pt x="959977" y="1529716"/>
                  </a:lnTo>
                  <a:lnTo>
                    <a:pt x="940931" y="1527494"/>
                  </a:lnTo>
                  <a:lnTo>
                    <a:pt x="921567" y="1524637"/>
                  </a:lnTo>
                  <a:lnTo>
                    <a:pt x="902839" y="1521463"/>
                  </a:lnTo>
                  <a:lnTo>
                    <a:pt x="884110" y="1518288"/>
                  </a:lnTo>
                  <a:lnTo>
                    <a:pt x="865382" y="1514162"/>
                  </a:lnTo>
                  <a:lnTo>
                    <a:pt x="846970" y="1509400"/>
                  </a:lnTo>
                  <a:lnTo>
                    <a:pt x="828559" y="1504639"/>
                  </a:lnTo>
                  <a:lnTo>
                    <a:pt x="810465" y="1498925"/>
                  </a:lnTo>
                  <a:lnTo>
                    <a:pt x="792689" y="1493528"/>
                  </a:lnTo>
                  <a:lnTo>
                    <a:pt x="774913" y="1487180"/>
                  </a:lnTo>
                  <a:lnTo>
                    <a:pt x="757136" y="1480196"/>
                  </a:lnTo>
                  <a:lnTo>
                    <a:pt x="739995" y="1473213"/>
                  </a:lnTo>
                  <a:lnTo>
                    <a:pt x="722854" y="1465912"/>
                  </a:lnTo>
                  <a:lnTo>
                    <a:pt x="706030" y="1457976"/>
                  </a:lnTo>
                  <a:lnTo>
                    <a:pt x="689523" y="1449723"/>
                  </a:lnTo>
                  <a:lnTo>
                    <a:pt x="673334" y="1441152"/>
                  </a:lnTo>
                  <a:lnTo>
                    <a:pt x="657145" y="1431946"/>
                  </a:lnTo>
                  <a:lnTo>
                    <a:pt x="640956" y="1422423"/>
                  </a:lnTo>
                  <a:lnTo>
                    <a:pt x="625401" y="1412583"/>
                  </a:lnTo>
                  <a:lnTo>
                    <a:pt x="609847" y="1402425"/>
                  </a:lnTo>
                  <a:lnTo>
                    <a:pt x="594610" y="1391949"/>
                  </a:lnTo>
                  <a:lnTo>
                    <a:pt x="579691" y="1381157"/>
                  </a:lnTo>
                  <a:lnTo>
                    <a:pt x="565089" y="1370047"/>
                  </a:lnTo>
                  <a:lnTo>
                    <a:pt x="550804" y="1357984"/>
                  </a:lnTo>
                  <a:lnTo>
                    <a:pt x="536837" y="1346239"/>
                  </a:lnTo>
                  <a:lnTo>
                    <a:pt x="522870" y="1334176"/>
                  </a:lnTo>
                  <a:lnTo>
                    <a:pt x="509538" y="1321797"/>
                  </a:lnTo>
                  <a:lnTo>
                    <a:pt x="496205" y="1308782"/>
                  </a:lnTo>
                  <a:lnTo>
                    <a:pt x="483508" y="1295449"/>
                  </a:lnTo>
                  <a:lnTo>
                    <a:pt x="470811" y="1282117"/>
                  </a:lnTo>
                  <a:lnTo>
                    <a:pt x="458748" y="1268150"/>
                  </a:lnTo>
                  <a:lnTo>
                    <a:pt x="447003" y="1254183"/>
                  </a:lnTo>
                  <a:lnTo>
                    <a:pt x="435258" y="1239898"/>
                  </a:lnTo>
                  <a:lnTo>
                    <a:pt x="424148" y="1225297"/>
                  </a:lnTo>
                  <a:lnTo>
                    <a:pt x="413038" y="1210377"/>
                  </a:lnTo>
                  <a:lnTo>
                    <a:pt x="402562" y="1195140"/>
                  </a:lnTo>
                  <a:lnTo>
                    <a:pt x="392404" y="1179586"/>
                  </a:lnTo>
                  <a:lnTo>
                    <a:pt x="382881" y="1164349"/>
                  </a:lnTo>
                  <a:lnTo>
                    <a:pt x="373041" y="1147843"/>
                  </a:lnTo>
                  <a:lnTo>
                    <a:pt x="364470" y="1132288"/>
                  </a:lnTo>
                  <a:lnTo>
                    <a:pt x="355582" y="1115464"/>
                  </a:lnTo>
                  <a:lnTo>
                    <a:pt x="347329" y="1098958"/>
                  </a:lnTo>
                  <a:lnTo>
                    <a:pt x="339393" y="1082134"/>
                  </a:lnTo>
                  <a:lnTo>
                    <a:pt x="331775" y="1064992"/>
                  </a:lnTo>
                  <a:lnTo>
                    <a:pt x="324791" y="1047851"/>
                  </a:lnTo>
                  <a:lnTo>
                    <a:pt x="318125" y="1030074"/>
                  </a:lnTo>
                  <a:lnTo>
                    <a:pt x="312094" y="1012298"/>
                  </a:lnTo>
                  <a:lnTo>
                    <a:pt x="306062" y="994521"/>
                  </a:lnTo>
                  <a:lnTo>
                    <a:pt x="300666" y="976428"/>
                  </a:lnTo>
                  <a:lnTo>
                    <a:pt x="295904" y="958016"/>
                  </a:lnTo>
                  <a:lnTo>
                    <a:pt x="290825" y="939605"/>
                  </a:lnTo>
                  <a:lnTo>
                    <a:pt x="287016" y="921194"/>
                  </a:lnTo>
                  <a:lnTo>
                    <a:pt x="283525" y="902465"/>
                  </a:lnTo>
                  <a:lnTo>
                    <a:pt x="280350" y="883419"/>
                  </a:lnTo>
                  <a:lnTo>
                    <a:pt x="277811" y="864056"/>
                  </a:lnTo>
                  <a:lnTo>
                    <a:pt x="275589" y="845010"/>
                  </a:lnTo>
                  <a:lnTo>
                    <a:pt x="273684" y="825646"/>
                  </a:lnTo>
                  <a:lnTo>
                    <a:pt x="272414" y="806283"/>
                  </a:lnTo>
                  <a:lnTo>
                    <a:pt x="271779" y="786285"/>
                  </a:lnTo>
                  <a:lnTo>
                    <a:pt x="271462" y="766921"/>
                  </a:lnTo>
                  <a:lnTo>
                    <a:pt x="271779" y="746923"/>
                  </a:lnTo>
                  <a:lnTo>
                    <a:pt x="272414" y="727242"/>
                  </a:lnTo>
                  <a:lnTo>
                    <a:pt x="273684" y="707878"/>
                  </a:lnTo>
                  <a:lnTo>
                    <a:pt x="275589" y="688515"/>
                  </a:lnTo>
                  <a:lnTo>
                    <a:pt x="277811" y="669151"/>
                  </a:lnTo>
                  <a:lnTo>
                    <a:pt x="280350" y="650423"/>
                  </a:lnTo>
                  <a:lnTo>
                    <a:pt x="283525" y="631059"/>
                  </a:lnTo>
                  <a:lnTo>
                    <a:pt x="287016" y="612331"/>
                  </a:lnTo>
                  <a:lnTo>
                    <a:pt x="290825" y="593919"/>
                  </a:lnTo>
                  <a:lnTo>
                    <a:pt x="295904" y="575508"/>
                  </a:lnTo>
                  <a:lnTo>
                    <a:pt x="300666" y="557097"/>
                  </a:lnTo>
                  <a:lnTo>
                    <a:pt x="306062" y="539003"/>
                  </a:lnTo>
                  <a:lnTo>
                    <a:pt x="312094" y="520910"/>
                  </a:lnTo>
                  <a:lnTo>
                    <a:pt x="318125" y="503133"/>
                  </a:lnTo>
                  <a:lnTo>
                    <a:pt x="324791" y="485992"/>
                  </a:lnTo>
                  <a:lnTo>
                    <a:pt x="331775" y="468533"/>
                  </a:lnTo>
                  <a:lnTo>
                    <a:pt x="339393" y="451709"/>
                  </a:lnTo>
                  <a:lnTo>
                    <a:pt x="347329" y="434567"/>
                  </a:lnTo>
                  <a:lnTo>
                    <a:pt x="355582" y="418061"/>
                  </a:lnTo>
                  <a:lnTo>
                    <a:pt x="364470" y="401554"/>
                  </a:lnTo>
                  <a:lnTo>
                    <a:pt x="373041" y="385365"/>
                  </a:lnTo>
                  <a:lnTo>
                    <a:pt x="382881" y="369493"/>
                  </a:lnTo>
                  <a:lnTo>
                    <a:pt x="392404" y="353939"/>
                  </a:lnTo>
                  <a:lnTo>
                    <a:pt x="402562" y="338385"/>
                  </a:lnTo>
                  <a:lnTo>
                    <a:pt x="413038" y="323148"/>
                  </a:lnTo>
                  <a:lnTo>
                    <a:pt x="424148" y="308229"/>
                  </a:lnTo>
                  <a:lnTo>
                    <a:pt x="435258" y="293309"/>
                  </a:lnTo>
                  <a:lnTo>
                    <a:pt x="447003" y="279025"/>
                  </a:lnTo>
                  <a:lnTo>
                    <a:pt x="458748" y="265057"/>
                  </a:lnTo>
                  <a:lnTo>
                    <a:pt x="470811" y="251408"/>
                  </a:lnTo>
                  <a:lnTo>
                    <a:pt x="483508" y="237758"/>
                  </a:lnTo>
                  <a:lnTo>
                    <a:pt x="496205" y="224743"/>
                  </a:lnTo>
                  <a:lnTo>
                    <a:pt x="509538" y="212046"/>
                  </a:lnTo>
                  <a:lnTo>
                    <a:pt x="522870" y="199349"/>
                  </a:lnTo>
                  <a:lnTo>
                    <a:pt x="536837" y="187286"/>
                  </a:lnTo>
                  <a:lnTo>
                    <a:pt x="550804" y="175224"/>
                  </a:lnTo>
                  <a:lnTo>
                    <a:pt x="565089" y="163796"/>
                  </a:lnTo>
                  <a:lnTo>
                    <a:pt x="579691" y="152686"/>
                  </a:lnTo>
                  <a:lnTo>
                    <a:pt x="594610" y="141576"/>
                  </a:lnTo>
                  <a:lnTo>
                    <a:pt x="609847" y="131100"/>
                  </a:lnTo>
                  <a:lnTo>
                    <a:pt x="625401" y="120942"/>
                  </a:lnTo>
                  <a:lnTo>
                    <a:pt x="640956" y="110784"/>
                  </a:lnTo>
                  <a:lnTo>
                    <a:pt x="657145" y="101579"/>
                  </a:lnTo>
                  <a:lnTo>
                    <a:pt x="673334" y="92373"/>
                  </a:lnTo>
                  <a:lnTo>
                    <a:pt x="689523" y="84120"/>
                  </a:lnTo>
                  <a:lnTo>
                    <a:pt x="706030" y="75549"/>
                  </a:lnTo>
                  <a:lnTo>
                    <a:pt x="722854" y="67931"/>
                  </a:lnTo>
                  <a:lnTo>
                    <a:pt x="739995" y="59995"/>
                  </a:lnTo>
                  <a:lnTo>
                    <a:pt x="757136" y="53011"/>
                  </a:lnTo>
                  <a:lnTo>
                    <a:pt x="774913" y="46345"/>
                  </a:lnTo>
                  <a:lnTo>
                    <a:pt x="792689" y="39997"/>
                  </a:lnTo>
                  <a:lnTo>
                    <a:pt x="810465" y="34283"/>
                  </a:lnTo>
                  <a:lnTo>
                    <a:pt x="828559" y="29204"/>
                  </a:lnTo>
                  <a:lnTo>
                    <a:pt x="846970" y="23807"/>
                  </a:lnTo>
                  <a:lnTo>
                    <a:pt x="865382" y="19363"/>
                  </a:lnTo>
                  <a:lnTo>
                    <a:pt x="884110" y="15554"/>
                  </a:lnTo>
                  <a:lnTo>
                    <a:pt x="902839" y="11745"/>
                  </a:lnTo>
                  <a:lnTo>
                    <a:pt x="921567" y="8888"/>
                  </a:lnTo>
                  <a:lnTo>
                    <a:pt x="940931" y="6349"/>
                  </a:lnTo>
                  <a:lnTo>
                    <a:pt x="959977" y="4127"/>
                  </a:lnTo>
                  <a:lnTo>
                    <a:pt x="979340" y="2222"/>
                  </a:lnTo>
                  <a:lnTo>
                    <a:pt x="998704" y="635"/>
                  </a:lnTo>
                  <a:lnTo>
                    <a:pt x="1018702" y="0"/>
                  </a:lnTo>
                  <a:close/>
                </a:path>
              </a:pathLst>
            </a:custGeom>
            <a:solidFill>
              <a:schemeClr val="bg1"/>
            </a:solidFill>
            <a:ln>
              <a:noFill/>
            </a:ln>
            <a:effectLst>
              <a:outerShdw blurRad="292100" dist="127000" dir="8100000" algn="tr"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fontAlgn="auto">
                <a:defRPr/>
              </a:pPr>
              <a:endParaRPr lang="zh-CN" altLang="en-US" noProof="1">
                <a:solidFill>
                  <a:srgbClr val="FFFFFF"/>
                </a:solidFill>
              </a:endParaRPr>
            </a:p>
          </p:txBody>
        </p:sp>
      </p:grpSp>
      <p:grpSp>
        <p:nvGrpSpPr>
          <p:cNvPr id="23" name="组合 22"/>
          <p:cNvGrpSpPr/>
          <p:nvPr/>
        </p:nvGrpSpPr>
        <p:grpSpPr>
          <a:xfrm>
            <a:off x="5111750" y="1414463"/>
            <a:ext cx="1776413" cy="1776412"/>
            <a:chOff x="5111750" y="1414463"/>
            <a:chExt cx="1776413" cy="1776412"/>
          </a:xfrm>
        </p:grpSpPr>
        <p:sp>
          <p:nvSpPr>
            <p:cNvPr id="2" name="任意多边形 1"/>
            <p:cNvSpPr/>
            <p:nvPr/>
          </p:nvSpPr>
          <p:spPr>
            <a:xfrm>
              <a:off x="5111750" y="1414463"/>
              <a:ext cx="1776413" cy="1776412"/>
            </a:xfrm>
            <a:custGeom>
              <a:avLst/>
              <a:gdLst>
                <a:gd name="connsiteX0" fmla="*/ 0 w 1776758"/>
                <a:gd name="connsiteY0" fmla="*/ 888379 h 1776758"/>
                <a:gd name="connsiteX1" fmla="*/ 888379 w 1776758"/>
                <a:gd name="connsiteY1" fmla="*/ 0 h 1776758"/>
                <a:gd name="connsiteX2" fmla="*/ 1776758 w 1776758"/>
                <a:gd name="connsiteY2" fmla="*/ 888379 h 1776758"/>
                <a:gd name="connsiteX3" fmla="*/ 888379 w 1776758"/>
                <a:gd name="connsiteY3" fmla="*/ 1776758 h 1776758"/>
                <a:gd name="connsiteX4" fmla="*/ 0 w 1776758"/>
                <a:gd name="connsiteY4" fmla="*/ 888379 h 177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58" h="1776758">
                  <a:moveTo>
                    <a:pt x="0" y="888379"/>
                  </a:moveTo>
                  <a:cubicBezTo>
                    <a:pt x="0" y="397741"/>
                    <a:pt x="397741" y="0"/>
                    <a:pt x="888379" y="0"/>
                  </a:cubicBezTo>
                  <a:cubicBezTo>
                    <a:pt x="1379017" y="0"/>
                    <a:pt x="1776758" y="397741"/>
                    <a:pt x="1776758" y="888379"/>
                  </a:cubicBezTo>
                  <a:cubicBezTo>
                    <a:pt x="1776758" y="1379017"/>
                    <a:pt x="1379017" y="1776758"/>
                    <a:pt x="888379" y="1776758"/>
                  </a:cubicBezTo>
                  <a:cubicBezTo>
                    <a:pt x="397741" y="1776758"/>
                    <a:pt x="0" y="1379017"/>
                    <a:pt x="0" y="888379"/>
                  </a:cubicBezTo>
                  <a:close/>
                </a:path>
              </a:pathLst>
            </a:custGeom>
            <a:solidFill>
              <a:srgbClr val="70AD4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309730" tIns="309730" rIns="309730" bIns="309730" spcCol="1270" anchor="ctr"/>
            <a:lstStyle/>
            <a:p>
              <a:pPr algn="ctr" defTabSz="1733550" fontAlgn="auto">
                <a:lnSpc>
                  <a:spcPct val="90000"/>
                </a:lnSpc>
                <a:spcAft>
                  <a:spcPct val="35000"/>
                </a:spcAft>
              </a:pPr>
              <a:endParaRPr lang="zh-CN" altLang="en-US" sz="3900" noProof="1"/>
            </a:p>
          </p:txBody>
        </p:sp>
        <p:sp>
          <p:nvSpPr>
            <p:cNvPr id="8" name="KSO_Shape"/>
            <p:cNvSpPr/>
            <p:nvPr/>
          </p:nvSpPr>
          <p:spPr bwMode="auto">
            <a:xfrm>
              <a:off x="5634038" y="1970088"/>
              <a:ext cx="733425" cy="719137"/>
            </a:xfrm>
            <a:custGeom>
              <a:avLst/>
              <a:gdLst>
                <a:gd name="T0" fmla="*/ 2147483646 w 5440"/>
                <a:gd name="T1" fmla="*/ 2147483646 h 5267"/>
                <a:gd name="T2" fmla="*/ 2147483646 w 5440"/>
                <a:gd name="T3" fmla="*/ 2147483646 h 5267"/>
                <a:gd name="T4" fmla="*/ 2147483646 w 5440"/>
                <a:gd name="T5" fmla="*/ 2147483646 h 5267"/>
                <a:gd name="T6" fmla="*/ 2147483646 w 5440"/>
                <a:gd name="T7" fmla="*/ 2147483646 h 5267"/>
                <a:gd name="T8" fmla="*/ 2147483646 w 5440"/>
                <a:gd name="T9" fmla="*/ 2147483646 h 5267"/>
                <a:gd name="T10" fmla="*/ 2147483646 w 5440"/>
                <a:gd name="T11" fmla="*/ 2147483646 h 5267"/>
                <a:gd name="T12" fmla="*/ 2147483646 w 5440"/>
                <a:gd name="T13" fmla="*/ 2147483646 h 5267"/>
                <a:gd name="T14" fmla="*/ 2147483646 w 5440"/>
                <a:gd name="T15" fmla="*/ 2147483646 h 5267"/>
                <a:gd name="T16" fmla="*/ 2147483646 w 5440"/>
                <a:gd name="T17" fmla="*/ 2147483646 h 5267"/>
                <a:gd name="T18" fmla="*/ 2147483646 w 5440"/>
                <a:gd name="T19" fmla="*/ 2147483646 h 5267"/>
                <a:gd name="T20" fmla="*/ 2147483646 w 5440"/>
                <a:gd name="T21" fmla="*/ 2147483646 h 5267"/>
                <a:gd name="T22" fmla="*/ 2147483646 w 5440"/>
                <a:gd name="T23" fmla="*/ 2147483646 h 5267"/>
                <a:gd name="T24" fmla="*/ 2147483646 w 5440"/>
                <a:gd name="T25" fmla="*/ 2147483646 h 5267"/>
                <a:gd name="T26" fmla="*/ 2147483646 w 5440"/>
                <a:gd name="T27" fmla="*/ 2147483646 h 5267"/>
                <a:gd name="T28" fmla="*/ 2147483646 w 5440"/>
                <a:gd name="T29" fmla="*/ 2147483646 h 5267"/>
                <a:gd name="T30" fmla="*/ 429445831 w 5440"/>
                <a:gd name="T31" fmla="*/ 2147483646 h 5267"/>
                <a:gd name="T32" fmla="*/ 85840210 w 5440"/>
                <a:gd name="T33" fmla="*/ 2147483646 h 5267"/>
                <a:gd name="T34" fmla="*/ 1545979988 w 5440"/>
                <a:gd name="T35" fmla="*/ 2147483646 h 5267"/>
                <a:gd name="T36" fmla="*/ 2147483646 w 5440"/>
                <a:gd name="T37" fmla="*/ 2147483646 h 5267"/>
                <a:gd name="T38" fmla="*/ 2147483646 w 5440"/>
                <a:gd name="T39" fmla="*/ 2147483646 h 5267"/>
                <a:gd name="T40" fmla="*/ 2147483646 w 5440"/>
                <a:gd name="T41" fmla="*/ 2147483646 h 5267"/>
                <a:gd name="T42" fmla="*/ 2147483646 w 5440"/>
                <a:gd name="T43" fmla="*/ 2147483646 h 5267"/>
                <a:gd name="T44" fmla="*/ 2147483646 w 5440"/>
                <a:gd name="T45" fmla="*/ 2147483646 h 5267"/>
                <a:gd name="T46" fmla="*/ 2147483646 w 5440"/>
                <a:gd name="T47" fmla="*/ 2147483646 h 5267"/>
                <a:gd name="T48" fmla="*/ 2147483646 w 5440"/>
                <a:gd name="T49" fmla="*/ 2147483646 h 5267"/>
                <a:gd name="T50" fmla="*/ 2147483646 w 5440"/>
                <a:gd name="T51" fmla="*/ 2147483646 h 5267"/>
                <a:gd name="T52" fmla="*/ 2147483646 w 5440"/>
                <a:gd name="T53" fmla="*/ 2147483646 h 5267"/>
                <a:gd name="T54" fmla="*/ 2147483646 w 5440"/>
                <a:gd name="T55" fmla="*/ 2147483646 h 5267"/>
                <a:gd name="T56" fmla="*/ 2147483646 w 5440"/>
                <a:gd name="T57" fmla="*/ 2147483646 h 5267"/>
                <a:gd name="T58" fmla="*/ 2147483646 w 5440"/>
                <a:gd name="T59" fmla="*/ 2147483646 h 5267"/>
                <a:gd name="T60" fmla="*/ 2147483646 w 5440"/>
                <a:gd name="T61" fmla="*/ 2147483646 h 5267"/>
                <a:gd name="T62" fmla="*/ 2147483646 w 5440"/>
                <a:gd name="T63" fmla="*/ 2147483646 h 5267"/>
                <a:gd name="T64" fmla="*/ 2147483646 w 5440"/>
                <a:gd name="T65" fmla="*/ 2147483646 h 5267"/>
                <a:gd name="T66" fmla="*/ 2147483646 w 5440"/>
                <a:gd name="T67" fmla="*/ 2147483646 h 5267"/>
                <a:gd name="T68" fmla="*/ 2147483646 w 5440"/>
                <a:gd name="T69" fmla="*/ 2147483646 h 5267"/>
                <a:gd name="T70" fmla="*/ 2147483646 w 5440"/>
                <a:gd name="T71" fmla="*/ 2147483646 h 5267"/>
                <a:gd name="T72" fmla="*/ 2147483646 w 5440"/>
                <a:gd name="T73" fmla="*/ 2147483646 h 5267"/>
                <a:gd name="T74" fmla="*/ 2147483646 w 5440"/>
                <a:gd name="T75" fmla="*/ 2147483646 h 5267"/>
                <a:gd name="T76" fmla="*/ 2147483646 w 5440"/>
                <a:gd name="T77" fmla="*/ 2147483646 h 5267"/>
                <a:gd name="T78" fmla="*/ 2147483646 w 5440"/>
                <a:gd name="T79" fmla="*/ 2147483646 h 5267"/>
                <a:gd name="T80" fmla="*/ 2147483646 w 5440"/>
                <a:gd name="T81" fmla="*/ 2147483646 h 5267"/>
                <a:gd name="T82" fmla="*/ 2147483646 w 5440"/>
                <a:gd name="T83" fmla="*/ 2147483646 h 5267"/>
                <a:gd name="T84" fmla="*/ 2147483646 w 5440"/>
                <a:gd name="T85" fmla="*/ 2147483646 h 5267"/>
                <a:gd name="T86" fmla="*/ 2147483646 w 5440"/>
                <a:gd name="T87" fmla="*/ 2147483646 h 5267"/>
                <a:gd name="T88" fmla="*/ 2147483646 w 5440"/>
                <a:gd name="T89" fmla="*/ 2147483646 h 5267"/>
                <a:gd name="T90" fmla="*/ 2147483646 w 5440"/>
                <a:gd name="T91" fmla="*/ 2147483646 h 5267"/>
                <a:gd name="T92" fmla="*/ 2147483646 w 5440"/>
                <a:gd name="T93" fmla="*/ 2147483646 h 5267"/>
                <a:gd name="T94" fmla="*/ 2147483646 w 5440"/>
                <a:gd name="T95" fmla="*/ 2147483646 h 5267"/>
                <a:gd name="T96" fmla="*/ 2147483646 w 5440"/>
                <a:gd name="T97" fmla="*/ 2147483646 h 5267"/>
                <a:gd name="T98" fmla="*/ 2147483646 w 5440"/>
                <a:gd name="T99" fmla="*/ 2147483646 h 5267"/>
                <a:gd name="T100" fmla="*/ 2147483646 w 5440"/>
                <a:gd name="T101" fmla="*/ 2147483646 h 5267"/>
                <a:gd name="T102" fmla="*/ 2147483646 w 5440"/>
                <a:gd name="T103" fmla="*/ 2147483646 h 5267"/>
                <a:gd name="T104" fmla="*/ 2147483646 w 5440"/>
                <a:gd name="T105" fmla="*/ 2147483646 h 5267"/>
                <a:gd name="T106" fmla="*/ 2147483646 w 5440"/>
                <a:gd name="T107" fmla="*/ 2147483646 h 5267"/>
                <a:gd name="T108" fmla="*/ 2147483646 w 5440"/>
                <a:gd name="T109" fmla="*/ 2147483646 h 5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440" h="5267">
                  <a:moveTo>
                    <a:pt x="1521" y="2392"/>
                  </a:moveTo>
                  <a:lnTo>
                    <a:pt x="1521" y="2392"/>
                  </a:lnTo>
                  <a:lnTo>
                    <a:pt x="1525" y="2395"/>
                  </a:lnTo>
                  <a:lnTo>
                    <a:pt x="2073" y="2944"/>
                  </a:lnTo>
                  <a:lnTo>
                    <a:pt x="2265" y="2753"/>
                  </a:lnTo>
                  <a:lnTo>
                    <a:pt x="2058" y="2546"/>
                  </a:lnTo>
                  <a:lnTo>
                    <a:pt x="1964" y="2452"/>
                  </a:lnTo>
                  <a:lnTo>
                    <a:pt x="2443" y="1974"/>
                  </a:lnTo>
                  <a:lnTo>
                    <a:pt x="2506" y="1981"/>
                  </a:lnTo>
                  <a:lnTo>
                    <a:pt x="2531" y="1984"/>
                  </a:lnTo>
                  <a:lnTo>
                    <a:pt x="2554" y="1985"/>
                  </a:lnTo>
                  <a:lnTo>
                    <a:pt x="2579" y="1984"/>
                  </a:lnTo>
                  <a:lnTo>
                    <a:pt x="2603" y="1981"/>
                  </a:lnTo>
                  <a:lnTo>
                    <a:pt x="2628" y="1978"/>
                  </a:lnTo>
                  <a:lnTo>
                    <a:pt x="2651" y="1973"/>
                  </a:lnTo>
                  <a:lnTo>
                    <a:pt x="2300" y="1621"/>
                  </a:lnTo>
                  <a:lnTo>
                    <a:pt x="2288" y="1611"/>
                  </a:lnTo>
                  <a:lnTo>
                    <a:pt x="2277" y="1601"/>
                  </a:lnTo>
                  <a:lnTo>
                    <a:pt x="2287" y="1564"/>
                  </a:lnTo>
                  <a:lnTo>
                    <a:pt x="2295" y="1528"/>
                  </a:lnTo>
                  <a:lnTo>
                    <a:pt x="2302" y="1490"/>
                  </a:lnTo>
                  <a:lnTo>
                    <a:pt x="2308" y="1454"/>
                  </a:lnTo>
                  <a:lnTo>
                    <a:pt x="2313" y="1416"/>
                  </a:lnTo>
                  <a:lnTo>
                    <a:pt x="2316" y="1379"/>
                  </a:lnTo>
                  <a:lnTo>
                    <a:pt x="2318" y="1340"/>
                  </a:lnTo>
                  <a:lnTo>
                    <a:pt x="2320" y="1303"/>
                  </a:lnTo>
                  <a:lnTo>
                    <a:pt x="2320" y="1265"/>
                  </a:lnTo>
                  <a:lnTo>
                    <a:pt x="2318" y="1227"/>
                  </a:lnTo>
                  <a:lnTo>
                    <a:pt x="2316" y="1190"/>
                  </a:lnTo>
                  <a:lnTo>
                    <a:pt x="2311" y="1152"/>
                  </a:lnTo>
                  <a:lnTo>
                    <a:pt x="2307" y="1115"/>
                  </a:lnTo>
                  <a:lnTo>
                    <a:pt x="2301" y="1077"/>
                  </a:lnTo>
                  <a:lnTo>
                    <a:pt x="2293" y="1041"/>
                  </a:lnTo>
                  <a:lnTo>
                    <a:pt x="2284" y="1004"/>
                  </a:lnTo>
                  <a:lnTo>
                    <a:pt x="2275" y="967"/>
                  </a:lnTo>
                  <a:lnTo>
                    <a:pt x="2263" y="931"/>
                  </a:lnTo>
                  <a:lnTo>
                    <a:pt x="2252" y="895"/>
                  </a:lnTo>
                  <a:lnTo>
                    <a:pt x="2238" y="859"/>
                  </a:lnTo>
                  <a:lnTo>
                    <a:pt x="2222" y="824"/>
                  </a:lnTo>
                  <a:lnTo>
                    <a:pt x="2207" y="789"/>
                  </a:lnTo>
                  <a:lnTo>
                    <a:pt x="2190" y="754"/>
                  </a:lnTo>
                  <a:lnTo>
                    <a:pt x="2171" y="720"/>
                  </a:lnTo>
                  <a:lnTo>
                    <a:pt x="2152" y="687"/>
                  </a:lnTo>
                  <a:lnTo>
                    <a:pt x="2131" y="654"/>
                  </a:lnTo>
                  <a:lnTo>
                    <a:pt x="2109" y="621"/>
                  </a:lnTo>
                  <a:lnTo>
                    <a:pt x="2085" y="590"/>
                  </a:lnTo>
                  <a:lnTo>
                    <a:pt x="2061" y="558"/>
                  </a:lnTo>
                  <a:lnTo>
                    <a:pt x="2035" y="528"/>
                  </a:lnTo>
                  <a:lnTo>
                    <a:pt x="2008" y="498"/>
                  </a:lnTo>
                  <a:lnTo>
                    <a:pt x="1980" y="469"/>
                  </a:lnTo>
                  <a:lnTo>
                    <a:pt x="1952" y="441"/>
                  </a:lnTo>
                  <a:lnTo>
                    <a:pt x="1922" y="414"/>
                  </a:lnTo>
                  <a:lnTo>
                    <a:pt x="1892" y="389"/>
                  </a:lnTo>
                  <a:lnTo>
                    <a:pt x="1860" y="365"/>
                  </a:lnTo>
                  <a:lnTo>
                    <a:pt x="1828" y="341"/>
                  </a:lnTo>
                  <a:lnTo>
                    <a:pt x="1797" y="319"/>
                  </a:lnTo>
                  <a:lnTo>
                    <a:pt x="1764" y="299"/>
                  </a:lnTo>
                  <a:lnTo>
                    <a:pt x="1731" y="279"/>
                  </a:lnTo>
                  <a:lnTo>
                    <a:pt x="1697" y="260"/>
                  </a:lnTo>
                  <a:lnTo>
                    <a:pt x="1663" y="244"/>
                  </a:lnTo>
                  <a:lnTo>
                    <a:pt x="1628" y="228"/>
                  </a:lnTo>
                  <a:lnTo>
                    <a:pt x="1593" y="212"/>
                  </a:lnTo>
                  <a:lnTo>
                    <a:pt x="1558" y="199"/>
                  </a:lnTo>
                  <a:lnTo>
                    <a:pt x="1523" y="187"/>
                  </a:lnTo>
                  <a:lnTo>
                    <a:pt x="1486" y="176"/>
                  </a:lnTo>
                  <a:lnTo>
                    <a:pt x="1450" y="165"/>
                  </a:lnTo>
                  <a:lnTo>
                    <a:pt x="1414" y="157"/>
                  </a:lnTo>
                  <a:lnTo>
                    <a:pt x="1376" y="150"/>
                  </a:lnTo>
                  <a:lnTo>
                    <a:pt x="1340" y="143"/>
                  </a:lnTo>
                  <a:lnTo>
                    <a:pt x="1302" y="139"/>
                  </a:lnTo>
                  <a:lnTo>
                    <a:pt x="1265" y="134"/>
                  </a:lnTo>
                  <a:lnTo>
                    <a:pt x="1228" y="131"/>
                  </a:lnTo>
                  <a:lnTo>
                    <a:pt x="1191" y="130"/>
                  </a:lnTo>
                  <a:lnTo>
                    <a:pt x="1153" y="129"/>
                  </a:lnTo>
                  <a:lnTo>
                    <a:pt x="1116" y="130"/>
                  </a:lnTo>
                  <a:lnTo>
                    <a:pt x="1078" y="133"/>
                  </a:lnTo>
                  <a:lnTo>
                    <a:pt x="1041" y="136"/>
                  </a:lnTo>
                  <a:lnTo>
                    <a:pt x="1003" y="140"/>
                  </a:lnTo>
                  <a:lnTo>
                    <a:pt x="967" y="146"/>
                  </a:lnTo>
                  <a:lnTo>
                    <a:pt x="929" y="153"/>
                  </a:lnTo>
                  <a:lnTo>
                    <a:pt x="893" y="161"/>
                  </a:lnTo>
                  <a:lnTo>
                    <a:pt x="857" y="170"/>
                  </a:lnTo>
                  <a:lnTo>
                    <a:pt x="1514" y="827"/>
                  </a:lnTo>
                  <a:lnTo>
                    <a:pt x="1341" y="1470"/>
                  </a:lnTo>
                  <a:lnTo>
                    <a:pt x="697" y="1642"/>
                  </a:lnTo>
                  <a:lnTo>
                    <a:pt x="41" y="986"/>
                  </a:lnTo>
                  <a:lnTo>
                    <a:pt x="31" y="1022"/>
                  </a:lnTo>
                  <a:lnTo>
                    <a:pt x="23" y="1059"/>
                  </a:lnTo>
                  <a:lnTo>
                    <a:pt x="16" y="1096"/>
                  </a:lnTo>
                  <a:lnTo>
                    <a:pt x="10" y="1133"/>
                  </a:lnTo>
                  <a:lnTo>
                    <a:pt x="7" y="1170"/>
                  </a:lnTo>
                  <a:lnTo>
                    <a:pt x="3" y="1208"/>
                  </a:lnTo>
                  <a:lnTo>
                    <a:pt x="1" y="1245"/>
                  </a:lnTo>
                  <a:lnTo>
                    <a:pt x="0" y="1283"/>
                  </a:lnTo>
                  <a:lnTo>
                    <a:pt x="1" y="1320"/>
                  </a:lnTo>
                  <a:lnTo>
                    <a:pt x="2" y="1358"/>
                  </a:lnTo>
                  <a:lnTo>
                    <a:pt x="4" y="1394"/>
                  </a:lnTo>
                  <a:lnTo>
                    <a:pt x="9" y="1431"/>
                  </a:lnTo>
                  <a:lnTo>
                    <a:pt x="14" y="1469"/>
                  </a:lnTo>
                  <a:lnTo>
                    <a:pt x="21" y="1505"/>
                  </a:lnTo>
                  <a:lnTo>
                    <a:pt x="28" y="1543"/>
                  </a:lnTo>
                  <a:lnTo>
                    <a:pt x="36" y="1579"/>
                  </a:lnTo>
                  <a:lnTo>
                    <a:pt x="47" y="1615"/>
                  </a:lnTo>
                  <a:lnTo>
                    <a:pt x="57" y="1652"/>
                  </a:lnTo>
                  <a:lnTo>
                    <a:pt x="70" y="1687"/>
                  </a:lnTo>
                  <a:lnTo>
                    <a:pt x="84" y="1722"/>
                  </a:lnTo>
                  <a:lnTo>
                    <a:pt x="98" y="1757"/>
                  </a:lnTo>
                  <a:lnTo>
                    <a:pt x="115" y="1793"/>
                  </a:lnTo>
                  <a:lnTo>
                    <a:pt x="131" y="1826"/>
                  </a:lnTo>
                  <a:lnTo>
                    <a:pt x="150" y="1860"/>
                  </a:lnTo>
                  <a:lnTo>
                    <a:pt x="170" y="1893"/>
                  </a:lnTo>
                  <a:lnTo>
                    <a:pt x="190" y="1926"/>
                  </a:lnTo>
                  <a:lnTo>
                    <a:pt x="212" y="1958"/>
                  </a:lnTo>
                  <a:lnTo>
                    <a:pt x="235" y="1989"/>
                  </a:lnTo>
                  <a:lnTo>
                    <a:pt x="260" y="2021"/>
                  </a:lnTo>
                  <a:lnTo>
                    <a:pt x="285" y="2052"/>
                  </a:lnTo>
                  <a:lnTo>
                    <a:pt x="312" y="2081"/>
                  </a:lnTo>
                  <a:lnTo>
                    <a:pt x="340" y="2109"/>
                  </a:lnTo>
                  <a:lnTo>
                    <a:pt x="370" y="2138"/>
                  </a:lnTo>
                  <a:lnTo>
                    <a:pt x="401" y="2166"/>
                  </a:lnTo>
                  <a:lnTo>
                    <a:pt x="434" y="2193"/>
                  </a:lnTo>
                  <a:lnTo>
                    <a:pt x="466" y="2219"/>
                  </a:lnTo>
                  <a:lnTo>
                    <a:pt x="499" y="2243"/>
                  </a:lnTo>
                  <a:lnTo>
                    <a:pt x="533" y="2266"/>
                  </a:lnTo>
                  <a:lnTo>
                    <a:pt x="567" y="2287"/>
                  </a:lnTo>
                  <a:lnTo>
                    <a:pt x="602" y="2307"/>
                  </a:lnTo>
                  <a:lnTo>
                    <a:pt x="639" y="2326"/>
                  </a:lnTo>
                  <a:lnTo>
                    <a:pt x="675" y="2343"/>
                  </a:lnTo>
                  <a:lnTo>
                    <a:pt x="711" y="2359"/>
                  </a:lnTo>
                  <a:lnTo>
                    <a:pt x="748" y="2374"/>
                  </a:lnTo>
                  <a:lnTo>
                    <a:pt x="785" y="2387"/>
                  </a:lnTo>
                  <a:lnTo>
                    <a:pt x="823" y="2400"/>
                  </a:lnTo>
                  <a:lnTo>
                    <a:pt x="861" y="2410"/>
                  </a:lnTo>
                  <a:lnTo>
                    <a:pt x="900" y="2420"/>
                  </a:lnTo>
                  <a:lnTo>
                    <a:pt x="939" y="2428"/>
                  </a:lnTo>
                  <a:lnTo>
                    <a:pt x="977" y="2435"/>
                  </a:lnTo>
                  <a:lnTo>
                    <a:pt x="1016" y="2441"/>
                  </a:lnTo>
                  <a:lnTo>
                    <a:pt x="1055" y="2444"/>
                  </a:lnTo>
                  <a:lnTo>
                    <a:pt x="1095" y="2448"/>
                  </a:lnTo>
                  <a:lnTo>
                    <a:pt x="1133" y="2449"/>
                  </a:lnTo>
                  <a:lnTo>
                    <a:pt x="1173" y="2449"/>
                  </a:lnTo>
                  <a:lnTo>
                    <a:pt x="1212" y="2448"/>
                  </a:lnTo>
                  <a:lnTo>
                    <a:pt x="1252" y="2445"/>
                  </a:lnTo>
                  <a:lnTo>
                    <a:pt x="1290" y="2442"/>
                  </a:lnTo>
                  <a:lnTo>
                    <a:pt x="1329" y="2437"/>
                  </a:lnTo>
                  <a:lnTo>
                    <a:pt x="1368" y="2430"/>
                  </a:lnTo>
                  <a:lnTo>
                    <a:pt x="1406" y="2422"/>
                  </a:lnTo>
                  <a:lnTo>
                    <a:pt x="1445" y="2414"/>
                  </a:lnTo>
                  <a:lnTo>
                    <a:pt x="1484" y="2403"/>
                  </a:lnTo>
                  <a:lnTo>
                    <a:pt x="1521" y="2392"/>
                  </a:lnTo>
                  <a:close/>
                  <a:moveTo>
                    <a:pt x="3463" y="2785"/>
                  </a:moveTo>
                  <a:lnTo>
                    <a:pt x="3463" y="2785"/>
                  </a:lnTo>
                  <a:lnTo>
                    <a:pt x="3459" y="2803"/>
                  </a:lnTo>
                  <a:lnTo>
                    <a:pt x="3457" y="2821"/>
                  </a:lnTo>
                  <a:lnTo>
                    <a:pt x="3454" y="2838"/>
                  </a:lnTo>
                  <a:lnTo>
                    <a:pt x="3453" y="2857"/>
                  </a:lnTo>
                  <a:lnTo>
                    <a:pt x="3452" y="2876"/>
                  </a:lnTo>
                  <a:lnTo>
                    <a:pt x="3452" y="2893"/>
                  </a:lnTo>
                  <a:lnTo>
                    <a:pt x="3453" y="2912"/>
                  </a:lnTo>
                  <a:lnTo>
                    <a:pt x="3454" y="2931"/>
                  </a:lnTo>
                  <a:lnTo>
                    <a:pt x="3461" y="2994"/>
                  </a:lnTo>
                  <a:lnTo>
                    <a:pt x="3417" y="3039"/>
                  </a:lnTo>
                  <a:lnTo>
                    <a:pt x="3077" y="3379"/>
                  </a:lnTo>
                  <a:lnTo>
                    <a:pt x="2984" y="3472"/>
                  </a:lnTo>
                  <a:lnTo>
                    <a:pt x="2684" y="3172"/>
                  </a:lnTo>
                  <a:lnTo>
                    <a:pt x="2493" y="3363"/>
                  </a:lnTo>
                  <a:lnTo>
                    <a:pt x="4228" y="5098"/>
                  </a:lnTo>
                  <a:lnTo>
                    <a:pt x="4248" y="5117"/>
                  </a:lnTo>
                  <a:lnTo>
                    <a:pt x="4269" y="5136"/>
                  </a:lnTo>
                  <a:lnTo>
                    <a:pt x="4291" y="5152"/>
                  </a:lnTo>
                  <a:lnTo>
                    <a:pt x="4314" y="5168"/>
                  </a:lnTo>
                  <a:lnTo>
                    <a:pt x="4336" y="5183"/>
                  </a:lnTo>
                  <a:lnTo>
                    <a:pt x="4361" y="5195"/>
                  </a:lnTo>
                  <a:lnTo>
                    <a:pt x="4384" y="5207"/>
                  </a:lnTo>
                  <a:lnTo>
                    <a:pt x="4409" y="5218"/>
                  </a:lnTo>
                  <a:lnTo>
                    <a:pt x="4433" y="5227"/>
                  </a:lnTo>
                  <a:lnTo>
                    <a:pt x="4459" y="5235"/>
                  </a:lnTo>
                  <a:lnTo>
                    <a:pt x="4485" y="5242"/>
                  </a:lnTo>
                  <a:lnTo>
                    <a:pt x="4511" y="5248"/>
                  </a:lnTo>
                  <a:lnTo>
                    <a:pt x="4536" y="5253"/>
                  </a:lnTo>
                  <a:lnTo>
                    <a:pt x="4562" y="5255"/>
                  </a:lnTo>
                  <a:lnTo>
                    <a:pt x="4588" y="5258"/>
                  </a:lnTo>
                  <a:lnTo>
                    <a:pt x="4615" y="5259"/>
                  </a:lnTo>
                  <a:lnTo>
                    <a:pt x="4641" y="5258"/>
                  </a:lnTo>
                  <a:lnTo>
                    <a:pt x="4668" y="5255"/>
                  </a:lnTo>
                  <a:lnTo>
                    <a:pt x="4693" y="5253"/>
                  </a:lnTo>
                  <a:lnTo>
                    <a:pt x="4719" y="5248"/>
                  </a:lnTo>
                  <a:lnTo>
                    <a:pt x="4745" y="5242"/>
                  </a:lnTo>
                  <a:lnTo>
                    <a:pt x="4771" y="5235"/>
                  </a:lnTo>
                  <a:lnTo>
                    <a:pt x="4795" y="5227"/>
                  </a:lnTo>
                  <a:lnTo>
                    <a:pt x="4821" y="5218"/>
                  </a:lnTo>
                  <a:lnTo>
                    <a:pt x="4845" y="5207"/>
                  </a:lnTo>
                  <a:lnTo>
                    <a:pt x="4869" y="5195"/>
                  </a:lnTo>
                  <a:lnTo>
                    <a:pt x="4893" y="5183"/>
                  </a:lnTo>
                  <a:lnTo>
                    <a:pt x="4916" y="5168"/>
                  </a:lnTo>
                  <a:lnTo>
                    <a:pt x="4938" y="5152"/>
                  </a:lnTo>
                  <a:lnTo>
                    <a:pt x="4961" y="5136"/>
                  </a:lnTo>
                  <a:lnTo>
                    <a:pt x="4982" y="5117"/>
                  </a:lnTo>
                  <a:lnTo>
                    <a:pt x="5002" y="5098"/>
                  </a:lnTo>
                  <a:lnTo>
                    <a:pt x="5022" y="5077"/>
                  </a:lnTo>
                  <a:lnTo>
                    <a:pt x="5039" y="5056"/>
                  </a:lnTo>
                  <a:lnTo>
                    <a:pt x="5057" y="5035"/>
                  </a:lnTo>
                  <a:lnTo>
                    <a:pt x="5072" y="5013"/>
                  </a:lnTo>
                  <a:lnTo>
                    <a:pt x="5086" y="4989"/>
                  </a:lnTo>
                  <a:lnTo>
                    <a:pt x="5099" y="4966"/>
                  </a:lnTo>
                  <a:lnTo>
                    <a:pt x="5112" y="4941"/>
                  </a:lnTo>
                  <a:lnTo>
                    <a:pt x="5122" y="4916"/>
                  </a:lnTo>
                  <a:lnTo>
                    <a:pt x="5132" y="4892"/>
                  </a:lnTo>
                  <a:lnTo>
                    <a:pt x="5140" y="4867"/>
                  </a:lnTo>
                  <a:lnTo>
                    <a:pt x="5146" y="4841"/>
                  </a:lnTo>
                  <a:lnTo>
                    <a:pt x="5152" y="4816"/>
                  </a:lnTo>
                  <a:lnTo>
                    <a:pt x="5156" y="4790"/>
                  </a:lnTo>
                  <a:lnTo>
                    <a:pt x="5160" y="4763"/>
                  </a:lnTo>
                  <a:lnTo>
                    <a:pt x="5161" y="4737"/>
                  </a:lnTo>
                  <a:lnTo>
                    <a:pt x="5162" y="4711"/>
                  </a:lnTo>
                  <a:lnTo>
                    <a:pt x="5161" y="4684"/>
                  </a:lnTo>
                  <a:lnTo>
                    <a:pt x="5160" y="4659"/>
                  </a:lnTo>
                  <a:lnTo>
                    <a:pt x="5156" y="4632"/>
                  </a:lnTo>
                  <a:lnTo>
                    <a:pt x="5152" y="4606"/>
                  </a:lnTo>
                  <a:lnTo>
                    <a:pt x="5146" y="4580"/>
                  </a:lnTo>
                  <a:lnTo>
                    <a:pt x="5140" y="4555"/>
                  </a:lnTo>
                  <a:lnTo>
                    <a:pt x="5132" y="4530"/>
                  </a:lnTo>
                  <a:lnTo>
                    <a:pt x="5122" y="4505"/>
                  </a:lnTo>
                  <a:lnTo>
                    <a:pt x="5112" y="4480"/>
                  </a:lnTo>
                  <a:lnTo>
                    <a:pt x="5099" y="4456"/>
                  </a:lnTo>
                  <a:lnTo>
                    <a:pt x="5086" y="4432"/>
                  </a:lnTo>
                  <a:lnTo>
                    <a:pt x="5072" y="4410"/>
                  </a:lnTo>
                  <a:lnTo>
                    <a:pt x="5057" y="4387"/>
                  </a:lnTo>
                  <a:lnTo>
                    <a:pt x="5039" y="4366"/>
                  </a:lnTo>
                  <a:lnTo>
                    <a:pt x="5022" y="4344"/>
                  </a:lnTo>
                  <a:lnTo>
                    <a:pt x="5002" y="4323"/>
                  </a:lnTo>
                  <a:lnTo>
                    <a:pt x="3463" y="2785"/>
                  </a:lnTo>
                  <a:close/>
                  <a:moveTo>
                    <a:pt x="4802" y="4918"/>
                  </a:moveTo>
                  <a:lnTo>
                    <a:pt x="4527" y="4991"/>
                  </a:lnTo>
                  <a:lnTo>
                    <a:pt x="4304" y="4769"/>
                  </a:lnTo>
                  <a:lnTo>
                    <a:pt x="4377" y="4493"/>
                  </a:lnTo>
                  <a:lnTo>
                    <a:pt x="4652" y="4419"/>
                  </a:lnTo>
                  <a:lnTo>
                    <a:pt x="4876" y="4643"/>
                  </a:lnTo>
                  <a:lnTo>
                    <a:pt x="4802" y="4918"/>
                  </a:lnTo>
                  <a:close/>
                  <a:moveTo>
                    <a:pt x="2687" y="2988"/>
                  </a:moveTo>
                  <a:lnTo>
                    <a:pt x="2985" y="3287"/>
                  </a:lnTo>
                  <a:lnTo>
                    <a:pt x="3325" y="2947"/>
                  </a:lnTo>
                  <a:lnTo>
                    <a:pt x="3323" y="2917"/>
                  </a:lnTo>
                  <a:lnTo>
                    <a:pt x="3322" y="2885"/>
                  </a:lnTo>
                  <a:lnTo>
                    <a:pt x="3323" y="2853"/>
                  </a:lnTo>
                  <a:lnTo>
                    <a:pt x="3325" y="2823"/>
                  </a:lnTo>
                  <a:lnTo>
                    <a:pt x="3330" y="2791"/>
                  </a:lnTo>
                  <a:lnTo>
                    <a:pt x="3336" y="2761"/>
                  </a:lnTo>
                  <a:lnTo>
                    <a:pt x="3343" y="2730"/>
                  </a:lnTo>
                  <a:lnTo>
                    <a:pt x="3352" y="2700"/>
                  </a:lnTo>
                  <a:lnTo>
                    <a:pt x="3363" y="2670"/>
                  </a:lnTo>
                  <a:lnTo>
                    <a:pt x="3376" y="2641"/>
                  </a:lnTo>
                  <a:lnTo>
                    <a:pt x="3391" y="2613"/>
                  </a:lnTo>
                  <a:lnTo>
                    <a:pt x="3406" y="2585"/>
                  </a:lnTo>
                  <a:lnTo>
                    <a:pt x="3425" y="2558"/>
                  </a:lnTo>
                  <a:lnTo>
                    <a:pt x="3444" y="2532"/>
                  </a:lnTo>
                  <a:lnTo>
                    <a:pt x="3465" y="2506"/>
                  </a:lnTo>
                  <a:lnTo>
                    <a:pt x="3488" y="2482"/>
                  </a:lnTo>
                  <a:lnTo>
                    <a:pt x="3513" y="2459"/>
                  </a:lnTo>
                  <a:lnTo>
                    <a:pt x="3538" y="2438"/>
                  </a:lnTo>
                  <a:lnTo>
                    <a:pt x="3565" y="2418"/>
                  </a:lnTo>
                  <a:lnTo>
                    <a:pt x="3592" y="2401"/>
                  </a:lnTo>
                  <a:lnTo>
                    <a:pt x="3620" y="2384"/>
                  </a:lnTo>
                  <a:lnTo>
                    <a:pt x="3648" y="2370"/>
                  </a:lnTo>
                  <a:lnTo>
                    <a:pt x="3677" y="2358"/>
                  </a:lnTo>
                  <a:lnTo>
                    <a:pt x="3706" y="2346"/>
                  </a:lnTo>
                  <a:lnTo>
                    <a:pt x="3737" y="2338"/>
                  </a:lnTo>
                  <a:lnTo>
                    <a:pt x="3767" y="2329"/>
                  </a:lnTo>
                  <a:lnTo>
                    <a:pt x="3798" y="2324"/>
                  </a:lnTo>
                  <a:lnTo>
                    <a:pt x="3828" y="2319"/>
                  </a:lnTo>
                  <a:lnTo>
                    <a:pt x="3860" y="2316"/>
                  </a:lnTo>
                  <a:lnTo>
                    <a:pt x="3892" y="2316"/>
                  </a:lnTo>
                  <a:lnTo>
                    <a:pt x="3922" y="2316"/>
                  </a:lnTo>
                  <a:lnTo>
                    <a:pt x="3954" y="2320"/>
                  </a:lnTo>
                  <a:lnTo>
                    <a:pt x="5440" y="834"/>
                  </a:lnTo>
                  <a:lnTo>
                    <a:pt x="4608" y="0"/>
                  </a:lnTo>
                  <a:lnTo>
                    <a:pt x="3121" y="1487"/>
                  </a:lnTo>
                  <a:lnTo>
                    <a:pt x="3124" y="1518"/>
                  </a:lnTo>
                  <a:lnTo>
                    <a:pt x="3125" y="1550"/>
                  </a:lnTo>
                  <a:lnTo>
                    <a:pt x="3124" y="1580"/>
                  </a:lnTo>
                  <a:lnTo>
                    <a:pt x="3121" y="1612"/>
                  </a:lnTo>
                  <a:lnTo>
                    <a:pt x="3117" y="1642"/>
                  </a:lnTo>
                  <a:lnTo>
                    <a:pt x="3111" y="1674"/>
                  </a:lnTo>
                  <a:lnTo>
                    <a:pt x="3104" y="1705"/>
                  </a:lnTo>
                  <a:lnTo>
                    <a:pt x="3094" y="1734"/>
                  </a:lnTo>
                  <a:lnTo>
                    <a:pt x="3083" y="1764"/>
                  </a:lnTo>
                  <a:lnTo>
                    <a:pt x="3071" y="1793"/>
                  </a:lnTo>
                  <a:lnTo>
                    <a:pt x="3056" y="1822"/>
                  </a:lnTo>
                  <a:lnTo>
                    <a:pt x="3041" y="1849"/>
                  </a:lnTo>
                  <a:lnTo>
                    <a:pt x="3022" y="1877"/>
                  </a:lnTo>
                  <a:lnTo>
                    <a:pt x="3003" y="1903"/>
                  </a:lnTo>
                  <a:lnTo>
                    <a:pt x="2981" y="1928"/>
                  </a:lnTo>
                  <a:lnTo>
                    <a:pt x="2959" y="1952"/>
                  </a:lnTo>
                  <a:lnTo>
                    <a:pt x="2934" y="1975"/>
                  </a:lnTo>
                  <a:lnTo>
                    <a:pt x="2909" y="1996"/>
                  </a:lnTo>
                  <a:lnTo>
                    <a:pt x="2882" y="2016"/>
                  </a:lnTo>
                  <a:lnTo>
                    <a:pt x="2855" y="2034"/>
                  </a:lnTo>
                  <a:lnTo>
                    <a:pt x="2827" y="2050"/>
                  </a:lnTo>
                  <a:lnTo>
                    <a:pt x="2799" y="2064"/>
                  </a:lnTo>
                  <a:lnTo>
                    <a:pt x="2770" y="2077"/>
                  </a:lnTo>
                  <a:lnTo>
                    <a:pt x="2740" y="2088"/>
                  </a:lnTo>
                  <a:lnTo>
                    <a:pt x="2710" y="2097"/>
                  </a:lnTo>
                  <a:lnTo>
                    <a:pt x="2680" y="2105"/>
                  </a:lnTo>
                  <a:lnTo>
                    <a:pt x="2649" y="2111"/>
                  </a:lnTo>
                  <a:lnTo>
                    <a:pt x="2617" y="2115"/>
                  </a:lnTo>
                  <a:lnTo>
                    <a:pt x="2587" y="2117"/>
                  </a:lnTo>
                  <a:lnTo>
                    <a:pt x="2555" y="2118"/>
                  </a:lnTo>
                  <a:lnTo>
                    <a:pt x="2525" y="2117"/>
                  </a:lnTo>
                  <a:lnTo>
                    <a:pt x="2493" y="2115"/>
                  </a:lnTo>
                  <a:lnTo>
                    <a:pt x="2153" y="2455"/>
                  </a:lnTo>
                  <a:lnTo>
                    <a:pt x="2453" y="2755"/>
                  </a:lnTo>
                  <a:lnTo>
                    <a:pt x="984" y="4223"/>
                  </a:lnTo>
                  <a:lnTo>
                    <a:pt x="931" y="4170"/>
                  </a:lnTo>
                  <a:lnTo>
                    <a:pt x="648" y="4396"/>
                  </a:lnTo>
                  <a:lnTo>
                    <a:pt x="174" y="5145"/>
                  </a:lnTo>
                  <a:lnTo>
                    <a:pt x="295" y="5267"/>
                  </a:lnTo>
                  <a:lnTo>
                    <a:pt x="1044" y="4792"/>
                  </a:lnTo>
                  <a:lnTo>
                    <a:pt x="1272" y="4510"/>
                  </a:lnTo>
                  <a:lnTo>
                    <a:pt x="1218" y="4457"/>
                  </a:lnTo>
                  <a:lnTo>
                    <a:pt x="2687" y="2988"/>
                  </a:lnTo>
                  <a:close/>
                </a:path>
              </a:pathLst>
            </a:custGeom>
            <a:solidFill>
              <a:schemeClr val="bg1"/>
            </a:solidFill>
            <a:ln>
              <a:noFill/>
            </a:ln>
            <a:effectLst>
              <a:outerShdw blurRad="292100" dist="127000" dir="8100000" algn="tr"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fontAlgn="auto">
                <a:defRPr/>
              </a:pPr>
              <a:endParaRPr lang="zh-CN" altLang="en-US" noProof="1">
                <a:solidFill>
                  <a:srgbClr val="FFFFFF"/>
                </a:solidFill>
              </a:endParaRPr>
            </a:p>
          </p:txBody>
        </p:sp>
      </p:grpSp>
      <p:grpSp>
        <p:nvGrpSpPr>
          <p:cNvPr id="24" name="组合 23"/>
          <p:cNvGrpSpPr/>
          <p:nvPr/>
        </p:nvGrpSpPr>
        <p:grpSpPr>
          <a:xfrm>
            <a:off x="5111750" y="4510088"/>
            <a:ext cx="1776413" cy="1776412"/>
            <a:chOff x="5111750" y="4510088"/>
            <a:chExt cx="1776413" cy="1776412"/>
          </a:xfrm>
        </p:grpSpPr>
        <p:sp>
          <p:nvSpPr>
            <p:cNvPr id="4" name="任意多边形 3"/>
            <p:cNvSpPr/>
            <p:nvPr/>
          </p:nvSpPr>
          <p:spPr>
            <a:xfrm>
              <a:off x="5111750" y="4510088"/>
              <a:ext cx="1776413" cy="1776412"/>
            </a:xfrm>
            <a:custGeom>
              <a:avLst/>
              <a:gdLst>
                <a:gd name="connsiteX0" fmla="*/ 0 w 1776758"/>
                <a:gd name="connsiteY0" fmla="*/ 888379 h 1776758"/>
                <a:gd name="connsiteX1" fmla="*/ 888379 w 1776758"/>
                <a:gd name="connsiteY1" fmla="*/ 0 h 1776758"/>
                <a:gd name="connsiteX2" fmla="*/ 1776758 w 1776758"/>
                <a:gd name="connsiteY2" fmla="*/ 888379 h 1776758"/>
                <a:gd name="connsiteX3" fmla="*/ 888379 w 1776758"/>
                <a:gd name="connsiteY3" fmla="*/ 1776758 h 1776758"/>
                <a:gd name="connsiteX4" fmla="*/ 0 w 1776758"/>
                <a:gd name="connsiteY4" fmla="*/ 888379 h 177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58" h="1776758">
                  <a:moveTo>
                    <a:pt x="0" y="888379"/>
                  </a:moveTo>
                  <a:cubicBezTo>
                    <a:pt x="0" y="397741"/>
                    <a:pt x="397741" y="0"/>
                    <a:pt x="888379" y="0"/>
                  </a:cubicBezTo>
                  <a:cubicBezTo>
                    <a:pt x="1379017" y="0"/>
                    <a:pt x="1776758" y="397741"/>
                    <a:pt x="1776758" y="888379"/>
                  </a:cubicBezTo>
                  <a:cubicBezTo>
                    <a:pt x="1776758" y="1379017"/>
                    <a:pt x="1379017" y="1776758"/>
                    <a:pt x="888379" y="1776758"/>
                  </a:cubicBezTo>
                  <a:cubicBezTo>
                    <a:pt x="397741" y="1776758"/>
                    <a:pt x="0" y="1379017"/>
                    <a:pt x="0" y="888379"/>
                  </a:cubicBezTo>
                  <a:close/>
                </a:path>
              </a:pathLst>
            </a:custGeom>
            <a:solidFill>
              <a:srgbClr val="70AD4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309730" tIns="309730" rIns="309730" bIns="309730" spcCol="1270" anchor="ctr"/>
            <a:lstStyle/>
            <a:p>
              <a:pPr algn="ctr" defTabSz="1733550" fontAlgn="auto">
                <a:lnSpc>
                  <a:spcPct val="90000"/>
                </a:lnSpc>
                <a:spcAft>
                  <a:spcPct val="35000"/>
                </a:spcAft>
              </a:pPr>
              <a:endParaRPr lang="zh-CN" altLang="en-US" sz="3900" noProof="1"/>
            </a:p>
          </p:txBody>
        </p:sp>
        <p:sp>
          <p:nvSpPr>
            <p:cNvPr id="9" name="KSO_Shape"/>
            <p:cNvSpPr/>
            <p:nvPr/>
          </p:nvSpPr>
          <p:spPr bwMode="auto">
            <a:xfrm>
              <a:off x="5683250" y="5038725"/>
              <a:ext cx="684213" cy="719138"/>
            </a:xfrm>
            <a:custGeom>
              <a:avLst/>
              <a:gdLst>
                <a:gd name="T0" fmla="*/ 1524318 w 3543300"/>
                <a:gd name="T1" fmla="*/ 1132523 h 3617913"/>
                <a:gd name="T2" fmla="*/ 1313498 w 3543300"/>
                <a:gd name="T3" fmla="*/ 1253173 h 3617913"/>
                <a:gd name="T4" fmla="*/ 1155382 w 3543300"/>
                <a:gd name="T5" fmla="*/ 1435418 h 3617913"/>
                <a:gd name="T6" fmla="*/ 1066122 w 3543300"/>
                <a:gd name="T7" fmla="*/ 1663327 h 3617913"/>
                <a:gd name="T8" fmla="*/ 1059774 w 3543300"/>
                <a:gd name="T9" fmla="*/ 1918696 h 3617913"/>
                <a:gd name="T10" fmla="*/ 1138484 w 3543300"/>
                <a:gd name="T11" fmla="*/ 2152467 h 3617913"/>
                <a:gd name="T12" fmla="*/ 1287651 w 3543300"/>
                <a:gd name="T13" fmla="*/ 2342088 h 3617913"/>
                <a:gd name="T14" fmla="*/ 1491724 w 3543300"/>
                <a:gd name="T15" fmla="*/ 2472632 h 3617913"/>
                <a:gd name="T16" fmla="*/ 1734517 w 3543300"/>
                <a:gd name="T17" fmla="*/ 2528533 h 3617913"/>
                <a:gd name="T18" fmla="*/ 1985879 w 3543300"/>
                <a:gd name="T19" fmla="*/ 2496771 h 3617913"/>
                <a:gd name="T20" fmla="*/ 2202647 w 3543300"/>
                <a:gd name="T21" fmla="*/ 2386238 h 3617913"/>
                <a:gd name="T22" fmla="*/ 2368635 w 3543300"/>
                <a:gd name="T23" fmla="*/ 2211863 h 3617913"/>
                <a:gd name="T24" fmla="*/ 2469244 w 3543300"/>
                <a:gd name="T25" fmla="*/ 1988891 h 3617913"/>
                <a:gd name="T26" fmla="*/ 2487969 w 3543300"/>
                <a:gd name="T27" fmla="*/ 1735110 h 3617913"/>
                <a:gd name="T28" fmla="*/ 2420685 w 3543300"/>
                <a:gd name="T29" fmla="*/ 1496257 h 3617913"/>
                <a:gd name="T30" fmla="*/ 2280920 w 3543300"/>
                <a:gd name="T31" fmla="*/ 1299528 h 3617913"/>
                <a:gd name="T32" fmla="*/ 2083752 w 3543300"/>
                <a:gd name="T33" fmla="*/ 1159510 h 3617913"/>
                <a:gd name="T34" fmla="*/ 1845310 w 3543300"/>
                <a:gd name="T35" fmla="*/ 1092518 h 3617913"/>
                <a:gd name="T36" fmla="*/ 1957705 w 3543300"/>
                <a:gd name="T37" fmla="*/ 6985 h 3617913"/>
                <a:gd name="T38" fmla="*/ 2011998 w 3543300"/>
                <a:gd name="T39" fmla="*/ 89217 h 3617913"/>
                <a:gd name="T40" fmla="*/ 2341562 w 3543300"/>
                <a:gd name="T41" fmla="*/ 485457 h 3617913"/>
                <a:gd name="T42" fmla="*/ 2646362 w 3543300"/>
                <a:gd name="T43" fmla="*/ 240665 h 3617913"/>
                <a:gd name="T44" fmla="*/ 2970848 w 3543300"/>
                <a:gd name="T45" fmla="*/ 446087 h 3617913"/>
                <a:gd name="T46" fmla="*/ 2979738 w 3543300"/>
                <a:gd name="T47" fmla="*/ 554990 h 3617913"/>
                <a:gd name="T48" fmla="*/ 2996248 w 3543300"/>
                <a:gd name="T49" fmla="*/ 1049655 h 3617913"/>
                <a:gd name="T50" fmla="*/ 3393440 w 3543300"/>
                <a:gd name="T51" fmla="*/ 1051243 h 3617913"/>
                <a:gd name="T52" fmla="*/ 3542030 w 3543300"/>
                <a:gd name="T53" fmla="*/ 1406843 h 3617913"/>
                <a:gd name="T54" fmla="*/ 3490278 w 3543300"/>
                <a:gd name="T55" fmla="*/ 1502728 h 3617913"/>
                <a:gd name="T56" fmla="*/ 3210242 w 3543300"/>
                <a:gd name="T57" fmla="*/ 1889125 h 3617913"/>
                <a:gd name="T58" fmla="*/ 3529330 w 3543300"/>
                <a:gd name="T59" fmla="*/ 2149158 h 3617913"/>
                <a:gd name="T60" fmla="*/ 3442335 w 3543300"/>
                <a:gd name="T61" fmla="*/ 2520315 h 3617913"/>
                <a:gd name="T62" fmla="*/ 3346450 w 3543300"/>
                <a:gd name="T63" fmla="*/ 2572068 h 3617913"/>
                <a:gd name="T64" fmla="*/ 2905125 w 3543300"/>
                <a:gd name="T65" fmla="*/ 2698115 h 3617913"/>
                <a:gd name="T66" fmla="*/ 2994025 w 3543300"/>
                <a:gd name="T67" fmla="*/ 3108643 h 3617913"/>
                <a:gd name="T68" fmla="*/ 2709228 w 3543300"/>
                <a:gd name="T69" fmla="*/ 3363913 h 3617913"/>
                <a:gd name="T70" fmla="*/ 2600325 w 3543300"/>
                <a:gd name="T71" fmla="*/ 3355023 h 3617913"/>
                <a:gd name="T72" fmla="*/ 2193608 w 3543300"/>
                <a:gd name="T73" fmla="*/ 3187066 h 3617913"/>
                <a:gd name="T74" fmla="*/ 2005012 w 3543300"/>
                <a:gd name="T75" fmla="*/ 3563621 h 3617913"/>
                <a:gd name="T76" fmla="*/ 1620520 w 3543300"/>
                <a:gd name="T77" fmla="*/ 3617913 h 3617913"/>
                <a:gd name="T78" fmla="*/ 1535430 w 3543300"/>
                <a:gd name="T79" fmla="*/ 3555366 h 3617913"/>
                <a:gd name="T80" fmla="*/ 1324928 w 3543300"/>
                <a:gd name="T81" fmla="*/ 3179128 h 3617913"/>
                <a:gd name="T82" fmla="*/ 935990 w 3543300"/>
                <a:gd name="T83" fmla="*/ 3361056 h 3617913"/>
                <a:gd name="T84" fmla="*/ 830262 w 3543300"/>
                <a:gd name="T85" fmla="*/ 3361056 h 3617913"/>
                <a:gd name="T86" fmla="*/ 550545 w 3543300"/>
                <a:gd name="T87" fmla="*/ 3100071 h 3617913"/>
                <a:gd name="T88" fmla="*/ 638492 w 3543300"/>
                <a:gd name="T89" fmla="*/ 2698115 h 3617913"/>
                <a:gd name="T90" fmla="*/ 196850 w 3543300"/>
                <a:gd name="T91" fmla="*/ 2572068 h 3617913"/>
                <a:gd name="T92" fmla="*/ 101282 w 3543300"/>
                <a:gd name="T93" fmla="*/ 2520315 h 3617913"/>
                <a:gd name="T94" fmla="*/ 13970 w 3543300"/>
                <a:gd name="T95" fmla="*/ 2149158 h 3617913"/>
                <a:gd name="T96" fmla="*/ 334962 w 3543300"/>
                <a:gd name="T97" fmla="*/ 1915478 h 3617913"/>
                <a:gd name="T98" fmla="*/ 57467 w 3543300"/>
                <a:gd name="T99" fmla="*/ 1504633 h 3617913"/>
                <a:gd name="T100" fmla="*/ 635 w 3543300"/>
                <a:gd name="T101" fmla="*/ 1411288 h 3617913"/>
                <a:gd name="T102" fmla="*/ 134620 w 3543300"/>
                <a:gd name="T103" fmla="*/ 1058863 h 3617913"/>
                <a:gd name="T104" fmla="*/ 520382 w 3543300"/>
                <a:gd name="T105" fmla="*/ 1095375 h 3617913"/>
                <a:gd name="T106" fmla="*/ 742632 w 3543300"/>
                <a:gd name="T107" fmla="*/ 801052 h 3617913"/>
                <a:gd name="T108" fmla="*/ 558482 w 3543300"/>
                <a:gd name="T109" fmla="*/ 467677 h 3617913"/>
                <a:gd name="T110" fmla="*/ 862648 w 3543300"/>
                <a:gd name="T111" fmla="*/ 242252 h 3617913"/>
                <a:gd name="T112" fmla="*/ 955040 w 3543300"/>
                <a:gd name="T113" fmla="*/ 276542 h 3617913"/>
                <a:gd name="T114" fmla="*/ 1452245 w 3543300"/>
                <a:gd name="T115" fmla="*/ 404177 h 3617913"/>
                <a:gd name="T116" fmla="*/ 1557655 w 3543300"/>
                <a:gd name="T117" fmla="*/ 26352 h 3617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43300" h="3617913">
                  <a:moveTo>
                    <a:pt x="1752918" y="1088708"/>
                  </a:moveTo>
                  <a:lnTo>
                    <a:pt x="1734502" y="1089660"/>
                  </a:lnTo>
                  <a:lnTo>
                    <a:pt x="1716088" y="1090613"/>
                  </a:lnTo>
                  <a:lnTo>
                    <a:pt x="1697990" y="1092518"/>
                  </a:lnTo>
                  <a:lnTo>
                    <a:pt x="1679892" y="1094423"/>
                  </a:lnTo>
                  <a:lnTo>
                    <a:pt x="1662112" y="1097280"/>
                  </a:lnTo>
                  <a:lnTo>
                    <a:pt x="1644332" y="1100138"/>
                  </a:lnTo>
                  <a:lnTo>
                    <a:pt x="1626552" y="1103630"/>
                  </a:lnTo>
                  <a:lnTo>
                    <a:pt x="1608772" y="1107440"/>
                  </a:lnTo>
                  <a:lnTo>
                    <a:pt x="1591628" y="1111568"/>
                  </a:lnTo>
                  <a:lnTo>
                    <a:pt x="1574800" y="1116013"/>
                  </a:lnTo>
                  <a:lnTo>
                    <a:pt x="1557338" y="1121093"/>
                  </a:lnTo>
                  <a:lnTo>
                    <a:pt x="1540828" y="1126490"/>
                  </a:lnTo>
                  <a:lnTo>
                    <a:pt x="1524318" y="1132523"/>
                  </a:lnTo>
                  <a:lnTo>
                    <a:pt x="1507808" y="1138555"/>
                  </a:lnTo>
                  <a:lnTo>
                    <a:pt x="1491615" y="1145223"/>
                  </a:lnTo>
                  <a:lnTo>
                    <a:pt x="1475422" y="1152525"/>
                  </a:lnTo>
                  <a:lnTo>
                    <a:pt x="1459548" y="1159510"/>
                  </a:lnTo>
                  <a:lnTo>
                    <a:pt x="1443672" y="1167448"/>
                  </a:lnTo>
                  <a:lnTo>
                    <a:pt x="1428432" y="1175703"/>
                  </a:lnTo>
                  <a:lnTo>
                    <a:pt x="1413192" y="1183958"/>
                  </a:lnTo>
                  <a:lnTo>
                    <a:pt x="1398270" y="1193165"/>
                  </a:lnTo>
                  <a:lnTo>
                    <a:pt x="1383665" y="1202055"/>
                  </a:lnTo>
                  <a:lnTo>
                    <a:pt x="1368742" y="1211898"/>
                  </a:lnTo>
                  <a:lnTo>
                    <a:pt x="1354772" y="1221740"/>
                  </a:lnTo>
                  <a:lnTo>
                    <a:pt x="1340485" y="1231900"/>
                  </a:lnTo>
                  <a:lnTo>
                    <a:pt x="1327150" y="1242378"/>
                  </a:lnTo>
                  <a:lnTo>
                    <a:pt x="1313498" y="1253173"/>
                  </a:lnTo>
                  <a:lnTo>
                    <a:pt x="1300480" y="1264285"/>
                  </a:lnTo>
                  <a:lnTo>
                    <a:pt x="1287462" y="1275715"/>
                  </a:lnTo>
                  <a:lnTo>
                    <a:pt x="1274762" y="1287463"/>
                  </a:lnTo>
                  <a:lnTo>
                    <a:pt x="1262380" y="1299528"/>
                  </a:lnTo>
                  <a:lnTo>
                    <a:pt x="1250315" y="1311910"/>
                  </a:lnTo>
                  <a:lnTo>
                    <a:pt x="1238568" y="1324928"/>
                  </a:lnTo>
                  <a:lnTo>
                    <a:pt x="1227138" y="1337628"/>
                  </a:lnTo>
                  <a:lnTo>
                    <a:pt x="1215708" y="1350645"/>
                  </a:lnTo>
                  <a:lnTo>
                    <a:pt x="1205230" y="1364298"/>
                  </a:lnTo>
                  <a:lnTo>
                    <a:pt x="1194752" y="1377950"/>
                  </a:lnTo>
                  <a:lnTo>
                    <a:pt x="1183958" y="1392238"/>
                  </a:lnTo>
                  <a:lnTo>
                    <a:pt x="1174432" y="1406525"/>
                  </a:lnTo>
                  <a:lnTo>
                    <a:pt x="1164908" y="1420813"/>
                  </a:lnTo>
                  <a:lnTo>
                    <a:pt x="1155382" y="1435418"/>
                  </a:lnTo>
                  <a:lnTo>
                    <a:pt x="1146810" y="1450340"/>
                  </a:lnTo>
                  <a:lnTo>
                    <a:pt x="1138391" y="1465309"/>
                  </a:lnTo>
                  <a:lnTo>
                    <a:pt x="1130549" y="1480376"/>
                  </a:lnTo>
                  <a:lnTo>
                    <a:pt x="1122615" y="1496257"/>
                  </a:lnTo>
                  <a:lnTo>
                    <a:pt x="1114998" y="1512138"/>
                  </a:lnTo>
                  <a:lnTo>
                    <a:pt x="1108333" y="1528337"/>
                  </a:lnTo>
                  <a:lnTo>
                    <a:pt x="1101668" y="1544536"/>
                  </a:lnTo>
                  <a:lnTo>
                    <a:pt x="1095321" y="1561052"/>
                  </a:lnTo>
                  <a:lnTo>
                    <a:pt x="1089608" y="1577568"/>
                  </a:lnTo>
                  <a:lnTo>
                    <a:pt x="1083895" y="1594402"/>
                  </a:lnTo>
                  <a:lnTo>
                    <a:pt x="1079134" y="1611554"/>
                  </a:lnTo>
                  <a:lnTo>
                    <a:pt x="1074056" y="1628388"/>
                  </a:lnTo>
                  <a:lnTo>
                    <a:pt x="1069931" y="1646175"/>
                  </a:lnTo>
                  <a:lnTo>
                    <a:pt x="1066122" y="1663327"/>
                  </a:lnTo>
                  <a:lnTo>
                    <a:pt x="1062948" y="1681114"/>
                  </a:lnTo>
                  <a:lnTo>
                    <a:pt x="1059774" y="1698901"/>
                  </a:lnTo>
                  <a:lnTo>
                    <a:pt x="1057553" y="1717005"/>
                  </a:lnTo>
                  <a:lnTo>
                    <a:pt x="1055331" y="1735110"/>
                  </a:lnTo>
                  <a:lnTo>
                    <a:pt x="1053744" y="1753532"/>
                  </a:lnTo>
                  <a:lnTo>
                    <a:pt x="1052792" y="1771319"/>
                  </a:lnTo>
                  <a:lnTo>
                    <a:pt x="1051840" y="1790376"/>
                  </a:lnTo>
                  <a:lnTo>
                    <a:pt x="1051523" y="1808798"/>
                  </a:lnTo>
                  <a:lnTo>
                    <a:pt x="1051840" y="1827221"/>
                  </a:lnTo>
                  <a:lnTo>
                    <a:pt x="1052792" y="1845960"/>
                  </a:lnTo>
                  <a:lnTo>
                    <a:pt x="1053744" y="1864065"/>
                  </a:lnTo>
                  <a:lnTo>
                    <a:pt x="1055331" y="1882487"/>
                  </a:lnTo>
                  <a:lnTo>
                    <a:pt x="1057553" y="1900592"/>
                  </a:lnTo>
                  <a:lnTo>
                    <a:pt x="1059774" y="1918696"/>
                  </a:lnTo>
                  <a:lnTo>
                    <a:pt x="1062948" y="1936483"/>
                  </a:lnTo>
                  <a:lnTo>
                    <a:pt x="1066122" y="1953952"/>
                  </a:lnTo>
                  <a:lnTo>
                    <a:pt x="1069931" y="1971739"/>
                  </a:lnTo>
                  <a:lnTo>
                    <a:pt x="1074056" y="1988891"/>
                  </a:lnTo>
                  <a:lnTo>
                    <a:pt x="1079134" y="2006043"/>
                  </a:lnTo>
                  <a:lnTo>
                    <a:pt x="1083895" y="2022877"/>
                  </a:lnTo>
                  <a:lnTo>
                    <a:pt x="1089608" y="2039711"/>
                  </a:lnTo>
                  <a:lnTo>
                    <a:pt x="1095321" y="2056545"/>
                  </a:lnTo>
                  <a:lnTo>
                    <a:pt x="1101668" y="2073061"/>
                  </a:lnTo>
                  <a:lnTo>
                    <a:pt x="1108333" y="2089260"/>
                  </a:lnTo>
                  <a:lnTo>
                    <a:pt x="1114998" y="2105459"/>
                  </a:lnTo>
                  <a:lnTo>
                    <a:pt x="1122615" y="2121022"/>
                  </a:lnTo>
                  <a:lnTo>
                    <a:pt x="1130549" y="2136904"/>
                  </a:lnTo>
                  <a:lnTo>
                    <a:pt x="1138484" y="2152467"/>
                  </a:lnTo>
                  <a:lnTo>
                    <a:pt x="1147053" y="2167395"/>
                  </a:lnTo>
                  <a:lnTo>
                    <a:pt x="1155622" y="2182641"/>
                  </a:lnTo>
                  <a:lnTo>
                    <a:pt x="1165144" y="2197252"/>
                  </a:lnTo>
                  <a:lnTo>
                    <a:pt x="1174665" y="2211863"/>
                  </a:lnTo>
                  <a:lnTo>
                    <a:pt x="1184186" y="2225838"/>
                  </a:lnTo>
                  <a:lnTo>
                    <a:pt x="1194977" y="2240131"/>
                  </a:lnTo>
                  <a:lnTo>
                    <a:pt x="1205450" y="2253789"/>
                  </a:lnTo>
                  <a:lnTo>
                    <a:pt x="1215924" y="2267129"/>
                  </a:lnTo>
                  <a:lnTo>
                    <a:pt x="1227349" y="2280469"/>
                  </a:lnTo>
                  <a:lnTo>
                    <a:pt x="1238775" y="2293174"/>
                  </a:lnTo>
                  <a:lnTo>
                    <a:pt x="1250518" y="2305879"/>
                  </a:lnTo>
                  <a:lnTo>
                    <a:pt x="1262578" y="2318267"/>
                  </a:lnTo>
                  <a:lnTo>
                    <a:pt x="1274956" y="2330336"/>
                  </a:lnTo>
                  <a:lnTo>
                    <a:pt x="1287651" y="2342088"/>
                  </a:lnTo>
                  <a:lnTo>
                    <a:pt x="1300663" y="2353840"/>
                  </a:lnTo>
                  <a:lnTo>
                    <a:pt x="1313676" y="2364640"/>
                  </a:lnTo>
                  <a:lnTo>
                    <a:pt x="1327323" y="2375756"/>
                  </a:lnTo>
                  <a:lnTo>
                    <a:pt x="1340653" y="2386238"/>
                  </a:lnTo>
                  <a:lnTo>
                    <a:pt x="1354935" y="2396402"/>
                  </a:lnTo>
                  <a:lnTo>
                    <a:pt x="1368899" y="2406566"/>
                  </a:lnTo>
                  <a:lnTo>
                    <a:pt x="1383816" y="2415777"/>
                  </a:lnTo>
                  <a:lnTo>
                    <a:pt x="1398415" y="2424988"/>
                  </a:lnTo>
                  <a:lnTo>
                    <a:pt x="1413332" y="2433882"/>
                  </a:lnTo>
                  <a:lnTo>
                    <a:pt x="1428566" y="2442775"/>
                  </a:lnTo>
                  <a:lnTo>
                    <a:pt x="1443800" y="2450398"/>
                  </a:lnTo>
                  <a:lnTo>
                    <a:pt x="1459669" y="2458339"/>
                  </a:lnTo>
                  <a:lnTo>
                    <a:pt x="1475538" y="2465644"/>
                  </a:lnTo>
                  <a:lnTo>
                    <a:pt x="1491724" y="2472632"/>
                  </a:lnTo>
                  <a:lnTo>
                    <a:pt x="1507910" y="2479619"/>
                  </a:lnTo>
                  <a:lnTo>
                    <a:pt x="1524414" y="2485654"/>
                  </a:lnTo>
                  <a:lnTo>
                    <a:pt x="1540917" y="2491689"/>
                  </a:lnTo>
                  <a:lnTo>
                    <a:pt x="1557421" y="2496771"/>
                  </a:lnTo>
                  <a:lnTo>
                    <a:pt x="1574877" y="2502171"/>
                  </a:lnTo>
                  <a:lnTo>
                    <a:pt x="1591698" y="2506617"/>
                  </a:lnTo>
                  <a:lnTo>
                    <a:pt x="1608836" y="2510746"/>
                  </a:lnTo>
                  <a:lnTo>
                    <a:pt x="1626609" y="2514876"/>
                  </a:lnTo>
                  <a:lnTo>
                    <a:pt x="1644382" y="2518369"/>
                  </a:lnTo>
                  <a:lnTo>
                    <a:pt x="1662155" y="2520910"/>
                  </a:lnTo>
                  <a:lnTo>
                    <a:pt x="1679928" y="2523451"/>
                  </a:lnTo>
                  <a:lnTo>
                    <a:pt x="1698019" y="2525675"/>
                  </a:lnTo>
                  <a:lnTo>
                    <a:pt x="1716109" y="2527263"/>
                  </a:lnTo>
                  <a:lnTo>
                    <a:pt x="1734517" y="2528533"/>
                  </a:lnTo>
                  <a:lnTo>
                    <a:pt x="1752925" y="2529169"/>
                  </a:lnTo>
                  <a:lnTo>
                    <a:pt x="1771967" y="2529169"/>
                  </a:lnTo>
                  <a:lnTo>
                    <a:pt x="1790375" y="2529169"/>
                  </a:lnTo>
                  <a:lnTo>
                    <a:pt x="1808783" y="2528533"/>
                  </a:lnTo>
                  <a:lnTo>
                    <a:pt x="1827191" y="2527263"/>
                  </a:lnTo>
                  <a:lnTo>
                    <a:pt x="1845281" y="2525675"/>
                  </a:lnTo>
                  <a:lnTo>
                    <a:pt x="1863372" y="2523451"/>
                  </a:lnTo>
                  <a:lnTo>
                    <a:pt x="1881145" y="2520910"/>
                  </a:lnTo>
                  <a:lnTo>
                    <a:pt x="1898918" y="2518369"/>
                  </a:lnTo>
                  <a:lnTo>
                    <a:pt x="1916691" y="2514876"/>
                  </a:lnTo>
                  <a:lnTo>
                    <a:pt x="1934464" y="2510746"/>
                  </a:lnTo>
                  <a:lnTo>
                    <a:pt x="1951602" y="2506617"/>
                  </a:lnTo>
                  <a:lnTo>
                    <a:pt x="1969058" y="2502171"/>
                  </a:lnTo>
                  <a:lnTo>
                    <a:pt x="1985879" y="2496771"/>
                  </a:lnTo>
                  <a:lnTo>
                    <a:pt x="2002383" y="2491689"/>
                  </a:lnTo>
                  <a:lnTo>
                    <a:pt x="2019204" y="2485654"/>
                  </a:lnTo>
                  <a:lnTo>
                    <a:pt x="2035390" y="2479619"/>
                  </a:lnTo>
                  <a:lnTo>
                    <a:pt x="2051894" y="2472632"/>
                  </a:lnTo>
                  <a:lnTo>
                    <a:pt x="2067762" y="2465644"/>
                  </a:lnTo>
                  <a:lnTo>
                    <a:pt x="2083631" y="2458339"/>
                  </a:lnTo>
                  <a:lnTo>
                    <a:pt x="2099500" y="2450398"/>
                  </a:lnTo>
                  <a:lnTo>
                    <a:pt x="2114734" y="2442775"/>
                  </a:lnTo>
                  <a:lnTo>
                    <a:pt x="2129968" y="2433882"/>
                  </a:lnTo>
                  <a:lnTo>
                    <a:pt x="2144885" y="2424988"/>
                  </a:lnTo>
                  <a:lnTo>
                    <a:pt x="2159484" y="2415777"/>
                  </a:lnTo>
                  <a:lnTo>
                    <a:pt x="2174401" y="2406566"/>
                  </a:lnTo>
                  <a:lnTo>
                    <a:pt x="2188683" y="2396402"/>
                  </a:lnTo>
                  <a:lnTo>
                    <a:pt x="2202647" y="2386238"/>
                  </a:lnTo>
                  <a:lnTo>
                    <a:pt x="2215977" y="2375756"/>
                  </a:lnTo>
                  <a:lnTo>
                    <a:pt x="2229624" y="2364640"/>
                  </a:lnTo>
                  <a:lnTo>
                    <a:pt x="2242637" y="2353840"/>
                  </a:lnTo>
                  <a:lnTo>
                    <a:pt x="2255966" y="2342088"/>
                  </a:lnTo>
                  <a:lnTo>
                    <a:pt x="2268344" y="2330336"/>
                  </a:lnTo>
                  <a:lnTo>
                    <a:pt x="2280722" y="2318267"/>
                  </a:lnTo>
                  <a:lnTo>
                    <a:pt x="2292782" y="2305879"/>
                  </a:lnTo>
                  <a:lnTo>
                    <a:pt x="2304525" y="2293174"/>
                  </a:lnTo>
                  <a:lnTo>
                    <a:pt x="2315951" y="2280469"/>
                  </a:lnTo>
                  <a:lnTo>
                    <a:pt x="2327376" y="2267129"/>
                  </a:lnTo>
                  <a:lnTo>
                    <a:pt x="2338167" y="2253789"/>
                  </a:lnTo>
                  <a:lnTo>
                    <a:pt x="2348958" y="2240131"/>
                  </a:lnTo>
                  <a:lnTo>
                    <a:pt x="2359114" y="2225838"/>
                  </a:lnTo>
                  <a:lnTo>
                    <a:pt x="2368635" y="2211863"/>
                  </a:lnTo>
                  <a:lnTo>
                    <a:pt x="2378156" y="2197252"/>
                  </a:lnTo>
                  <a:lnTo>
                    <a:pt x="2387678" y="2182641"/>
                  </a:lnTo>
                  <a:lnTo>
                    <a:pt x="2396247" y="2167395"/>
                  </a:lnTo>
                  <a:lnTo>
                    <a:pt x="2404816" y="2152467"/>
                  </a:lnTo>
                  <a:lnTo>
                    <a:pt x="2412750" y="2136904"/>
                  </a:lnTo>
                  <a:lnTo>
                    <a:pt x="2420685" y="2121022"/>
                  </a:lnTo>
                  <a:lnTo>
                    <a:pt x="2428302" y="2105459"/>
                  </a:lnTo>
                  <a:lnTo>
                    <a:pt x="2434967" y="2089260"/>
                  </a:lnTo>
                  <a:lnTo>
                    <a:pt x="2441632" y="2073061"/>
                  </a:lnTo>
                  <a:lnTo>
                    <a:pt x="2447979" y="2056545"/>
                  </a:lnTo>
                  <a:lnTo>
                    <a:pt x="2453692" y="2039711"/>
                  </a:lnTo>
                  <a:lnTo>
                    <a:pt x="2459405" y="2022877"/>
                  </a:lnTo>
                  <a:lnTo>
                    <a:pt x="2464166" y="2006043"/>
                  </a:lnTo>
                  <a:lnTo>
                    <a:pt x="2469244" y="1988891"/>
                  </a:lnTo>
                  <a:lnTo>
                    <a:pt x="2473370" y="1971739"/>
                  </a:lnTo>
                  <a:lnTo>
                    <a:pt x="2477178" y="1953952"/>
                  </a:lnTo>
                  <a:lnTo>
                    <a:pt x="2480352" y="1936483"/>
                  </a:lnTo>
                  <a:lnTo>
                    <a:pt x="2483526" y="1918696"/>
                  </a:lnTo>
                  <a:lnTo>
                    <a:pt x="2486064" y="1900592"/>
                  </a:lnTo>
                  <a:lnTo>
                    <a:pt x="2487969" y="1882487"/>
                  </a:lnTo>
                  <a:lnTo>
                    <a:pt x="2489556" y="1864065"/>
                  </a:lnTo>
                  <a:lnTo>
                    <a:pt x="2490508" y="1845960"/>
                  </a:lnTo>
                  <a:lnTo>
                    <a:pt x="2491460" y="1827221"/>
                  </a:lnTo>
                  <a:lnTo>
                    <a:pt x="2491777" y="1808798"/>
                  </a:lnTo>
                  <a:lnTo>
                    <a:pt x="2491460" y="1790376"/>
                  </a:lnTo>
                  <a:lnTo>
                    <a:pt x="2490508" y="1771319"/>
                  </a:lnTo>
                  <a:lnTo>
                    <a:pt x="2489556" y="1753532"/>
                  </a:lnTo>
                  <a:lnTo>
                    <a:pt x="2487969" y="1735110"/>
                  </a:lnTo>
                  <a:lnTo>
                    <a:pt x="2486064" y="1717005"/>
                  </a:lnTo>
                  <a:lnTo>
                    <a:pt x="2483526" y="1698901"/>
                  </a:lnTo>
                  <a:lnTo>
                    <a:pt x="2480352" y="1681114"/>
                  </a:lnTo>
                  <a:lnTo>
                    <a:pt x="2477178" y="1663327"/>
                  </a:lnTo>
                  <a:lnTo>
                    <a:pt x="2473370" y="1646175"/>
                  </a:lnTo>
                  <a:lnTo>
                    <a:pt x="2469244" y="1628388"/>
                  </a:lnTo>
                  <a:lnTo>
                    <a:pt x="2464166" y="1611554"/>
                  </a:lnTo>
                  <a:lnTo>
                    <a:pt x="2459405" y="1594402"/>
                  </a:lnTo>
                  <a:lnTo>
                    <a:pt x="2453692" y="1577568"/>
                  </a:lnTo>
                  <a:lnTo>
                    <a:pt x="2447979" y="1561052"/>
                  </a:lnTo>
                  <a:lnTo>
                    <a:pt x="2441632" y="1544536"/>
                  </a:lnTo>
                  <a:lnTo>
                    <a:pt x="2434967" y="1528337"/>
                  </a:lnTo>
                  <a:lnTo>
                    <a:pt x="2428302" y="1512138"/>
                  </a:lnTo>
                  <a:lnTo>
                    <a:pt x="2420685" y="1496257"/>
                  </a:lnTo>
                  <a:lnTo>
                    <a:pt x="2412750" y="1480376"/>
                  </a:lnTo>
                  <a:lnTo>
                    <a:pt x="2404909" y="1465308"/>
                  </a:lnTo>
                  <a:lnTo>
                    <a:pt x="2396490" y="1450340"/>
                  </a:lnTo>
                  <a:lnTo>
                    <a:pt x="2387918" y="1435418"/>
                  </a:lnTo>
                  <a:lnTo>
                    <a:pt x="2378392" y="1420813"/>
                  </a:lnTo>
                  <a:lnTo>
                    <a:pt x="2368868" y="1406525"/>
                  </a:lnTo>
                  <a:lnTo>
                    <a:pt x="2359342" y="1392238"/>
                  </a:lnTo>
                  <a:lnTo>
                    <a:pt x="2349182" y="1377950"/>
                  </a:lnTo>
                  <a:lnTo>
                    <a:pt x="2338388" y="1364298"/>
                  </a:lnTo>
                  <a:lnTo>
                    <a:pt x="2327592" y="1350645"/>
                  </a:lnTo>
                  <a:lnTo>
                    <a:pt x="2316162" y="1337628"/>
                  </a:lnTo>
                  <a:lnTo>
                    <a:pt x="2304732" y="1324928"/>
                  </a:lnTo>
                  <a:lnTo>
                    <a:pt x="2292985" y="1311910"/>
                  </a:lnTo>
                  <a:lnTo>
                    <a:pt x="2280920" y="1299528"/>
                  </a:lnTo>
                  <a:lnTo>
                    <a:pt x="2268538" y="1287463"/>
                  </a:lnTo>
                  <a:lnTo>
                    <a:pt x="2256155" y="1275715"/>
                  </a:lnTo>
                  <a:lnTo>
                    <a:pt x="2242820" y="1264285"/>
                  </a:lnTo>
                  <a:lnTo>
                    <a:pt x="2229802" y="1253173"/>
                  </a:lnTo>
                  <a:lnTo>
                    <a:pt x="2216150" y="1242378"/>
                  </a:lnTo>
                  <a:lnTo>
                    <a:pt x="2202815" y="1231900"/>
                  </a:lnTo>
                  <a:lnTo>
                    <a:pt x="2188845" y="1221740"/>
                  </a:lnTo>
                  <a:lnTo>
                    <a:pt x="2174558" y="1211898"/>
                  </a:lnTo>
                  <a:lnTo>
                    <a:pt x="2159635" y="1202055"/>
                  </a:lnTo>
                  <a:lnTo>
                    <a:pt x="2145030" y="1193165"/>
                  </a:lnTo>
                  <a:lnTo>
                    <a:pt x="2130108" y="1183958"/>
                  </a:lnTo>
                  <a:lnTo>
                    <a:pt x="2114868" y="1175703"/>
                  </a:lnTo>
                  <a:lnTo>
                    <a:pt x="2099628" y="1167448"/>
                  </a:lnTo>
                  <a:lnTo>
                    <a:pt x="2083752" y="1159510"/>
                  </a:lnTo>
                  <a:lnTo>
                    <a:pt x="2067878" y="1152525"/>
                  </a:lnTo>
                  <a:lnTo>
                    <a:pt x="2052002" y="1145223"/>
                  </a:lnTo>
                  <a:lnTo>
                    <a:pt x="2035492" y="1138555"/>
                  </a:lnTo>
                  <a:lnTo>
                    <a:pt x="2019300" y="1132523"/>
                  </a:lnTo>
                  <a:lnTo>
                    <a:pt x="2002472" y="1126490"/>
                  </a:lnTo>
                  <a:lnTo>
                    <a:pt x="1985962" y="1121093"/>
                  </a:lnTo>
                  <a:lnTo>
                    <a:pt x="1969135" y="1116013"/>
                  </a:lnTo>
                  <a:lnTo>
                    <a:pt x="1951672" y="1111568"/>
                  </a:lnTo>
                  <a:lnTo>
                    <a:pt x="1934528" y="1107440"/>
                  </a:lnTo>
                  <a:lnTo>
                    <a:pt x="1916748" y="1103630"/>
                  </a:lnTo>
                  <a:lnTo>
                    <a:pt x="1898968" y="1100138"/>
                  </a:lnTo>
                  <a:lnTo>
                    <a:pt x="1881188" y="1097280"/>
                  </a:lnTo>
                  <a:lnTo>
                    <a:pt x="1863408" y="1094423"/>
                  </a:lnTo>
                  <a:lnTo>
                    <a:pt x="1845310" y="1092518"/>
                  </a:lnTo>
                  <a:lnTo>
                    <a:pt x="1827212" y="1090613"/>
                  </a:lnTo>
                  <a:lnTo>
                    <a:pt x="1808798" y="1089660"/>
                  </a:lnTo>
                  <a:lnTo>
                    <a:pt x="1790382" y="1088708"/>
                  </a:lnTo>
                  <a:lnTo>
                    <a:pt x="1771968" y="1088708"/>
                  </a:lnTo>
                  <a:lnTo>
                    <a:pt x="1752918" y="1088708"/>
                  </a:lnTo>
                  <a:close/>
                  <a:moveTo>
                    <a:pt x="1615758" y="0"/>
                  </a:moveTo>
                  <a:lnTo>
                    <a:pt x="1620520" y="0"/>
                  </a:lnTo>
                  <a:lnTo>
                    <a:pt x="1922780" y="0"/>
                  </a:lnTo>
                  <a:lnTo>
                    <a:pt x="1927225" y="0"/>
                  </a:lnTo>
                  <a:lnTo>
                    <a:pt x="1931670" y="317"/>
                  </a:lnTo>
                  <a:lnTo>
                    <a:pt x="1936115" y="952"/>
                  </a:lnTo>
                  <a:lnTo>
                    <a:pt x="1940878" y="1905"/>
                  </a:lnTo>
                  <a:lnTo>
                    <a:pt x="1949450" y="4127"/>
                  </a:lnTo>
                  <a:lnTo>
                    <a:pt x="1957705" y="6985"/>
                  </a:lnTo>
                  <a:lnTo>
                    <a:pt x="1965325" y="10795"/>
                  </a:lnTo>
                  <a:lnTo>
                    <a:pt x="1972628" y="14922"/>
                  </a:lnTo>
                  <a:lnTo>
                    <a:pt x="1979612" y="20320"/>
                  </a:lnTo>
                  <a:lnTo>
                    <a:pt x="1985962" y="26035"/>
                  </a:lnTo>
                  <a:lnTo>
                    <a:pt x="1991678" y="32385"/>
                  </a:lnTo>
                  <a:lnTo>
                    <a:pt x="1996758" y="39052"/>
                  </a:lnTo>
                  <a:lnTo>
                    <a:pt x="2001202" y="46672"/>
                  </a:lnTo>
                  <a:lnTo>
                    <a:pt x="2005012" y="54610"/>
                  </a:lnTo>
                  <a:lnTo>
                    <a:pt x="2007870" y="62230"/>
                  </a:lnTo>
                  <a:lnTo>
                    <a:pt x="2010092" y="71120"/>
                  </a:lnTo>
                  <a:lnTo>
                    <a:pt x="2010728" y="75565"/>
                  </a:lnTo>
                  <a:lnTo>
                    <a:pt x="2011362" y="80010"/>
                  </a:lnTo>
                  <a:lnTo>
                    <a:pt x="2011998" y="84455"/>
                  </a:lnTo>
                  <a:lnTo>
                    <a:pt x="2011998" y="89217"/>
                  </a:lnTo>
                  <a:lnTo>
                    <a:pt x="2011998" y="388620"/>
                  </a:lnTo>
                  <a:lnTo>
                    <a:pt x="2038350" y="393065"/>
                  </a:lnTo>
                  <a:lnTo>
                    <a:pt x="2064702" y="398462"/>
                  </a:lnTo>
                  <a:lnTo>
                    <a:pt x="2091055" y="404177"/>
                  </a:lnTo>
                  <a:lnTo>
                    <a:pt x="2116772" y="410210"/>
                  </a:lnTo>
                  <a:lnTo>
                    <a:pt x="2142490" y="416877"/>
                  </a:lnTo>
                  <a:lnTo>
                    <a:pt x="2167890" y="423545"/>
                  </a:lnTo>
                  <a:lnTo>
                    <a:pt x="2193608" y="431165"/>
                  </a:lnTo>
                  <a:lnTo>
                    <a:pt x="2218690" y="439102"/>
                  </a:lnTo>
                  <a:lnTo>
                    <a:pt x="2243772" y="447675"/>
                  </a:lnTo>
                  <a:lnTo>
                    <a:pt x="2268538" y="456247"/>
                  </a:lnTo>
                  <a:lnTo>
                    <a:pt x="2292985" y="465772"/>
                  </a:lnTo>
                  <a:lnTo>
                    <a:pt x="2317432" y="475615"/>
                  </a:lnTo>
                  <a:lnTo>
                    <a:pt x="2341562" y="485457"/>
                  </a:lnTo>
                  <a:lnTo>
                    <a:pt x="2365692" y="496252"/>
                  </a:lnTo>
                  <a:lnTo>
                    <a:pt x="2388870" y="507047"/>
                  </a:lnTo>
                  <a:lnTo>
                    <a:pt x="2412682" y="518477"/>
                  </a:lnTo>
                  <a:lnTo>
                    <a:pt x="2588260" y="276542"/>
                  </a:lnTo>
                  <a:lnTo>
                    <a:pt x="2591435" y="272732"/>
                  </a:lnTo>
                  <a:lnTo>
                    <a:pt x="2593975" y="269240"/>
                  </a:lnTo>
                  <a:lnTo>
                    <a:pt x="2597468" y="266065"/>
                  </a:lnTo>
                  <a:lnTo>
                    <a:pt x="2600325" y="262890"/>
                  </a:lnTo>
                  <a:lnTo>
                    <a:pt x="2606992" y="257175"/>
                  </a:lnTo>
                  <a:lnTo>
                    <a:pt x="2614295" y="252412"/>
                  </a:lnTo>
                  <a:lnTo>
                    <a:pt x="2621915" y="248602"/>
                  </a:lnTo>
                  <a:lnTo>
                    <a:pt x="2629852" y="245110"/>
                  </a:lnTo>
                  <a:lnTo>
                    <a:pt x="2638108" y="242570"/>
                  </a:lnTo>
                  <a:lnTo>
                    <a:pt x="2646362" y="240665"/>
                  </a:lnTo>
                  <a:lnTo>
                    <a:pt x="2654935" y="240030"/>
                  </a:lnTo>
                  <a:lnTo>
                    <a:pt x="2663508" y="240030"/>
                  </a:lnTo>
                  <a:lnTo>
                    <a:pt x="2671762" y="240665"/>
                  </a:lnTo>
                  <a:lnTo>
                    <a:pt x="2680652" y="242252"/>
                  </a:lnTo>
                  <a:lnTo>
                    <a:pt x="2688908" y="244475"/>
                  </a:lnTo>
                  <a:lnTo>
                    <a:pt x="2697162" y="247967"/>
                  </a:lnTo>
                  <a:lnTo>
                    <a:pt x="2705100" y="251777"/>
                  </a:lnTo>
                  <a:lnTo>
                    <a:pt x="2709228" y="254317"/>
                  </a:lnTo>
                  <a:lnTo>
                    <a:pt x="2712720" y="256857"/>
                  </a:lnTo>
                  <a:lnTo>
                    <a:pt x="2957512" y="434022"/>
                  </a:lnTo>
                  <a:lnTo>
                    <a:pt x="2960688" y="437197"/>
                  </a:lnTo>
                  <a:lnTo>
                    <a:pt x="2964498" y="439737"/>
                  </a:lnTo>
                  <a:lnTo>
                    <a:pt x="2967672" y="443230"/>
                  </a:lnTo>
                  <a:lnTo>
                    <a:pt x="2970848" y="446087"/>
                  </a:lnTo>
                  <a:lnTo>
                    <a:pt x="2976245" y="453072"/>
                  </a:lnTo>
                  <a:lnTo>
                    <a:pt x="2981008" y="460375"/>
                  </a:lnTo>
                  <a:lnTo>
                    <a:pt x="2985452" y="467995"/>
                  </a:lnTo>
                  <a:lnTo>
                    <a:pt x="2988628" y="475932"/>
                  </a:lnTo>
                  <a:lnTo>
                    <a:pt x="2991168" y="484187"/>
                  </a:lnTo>
                  <a:lnTo>
                    <a:pt x="2992755" y="492442"/>
                  </a:lnTo>
                  <a:lnTo>
                    <a:pt x="2994025" y="501015"/>
                  </a:lnTo>
                  <a:lnTo>
                    <a:pt x="2994025" y="509270"/>
                  </a:lnTo>
                  <a:lnTo>
                    <a:pt x="2993072" y="518160"/>
                  </a:lnTo>
                  <a:lnTo>
                    <a:pt x="2991802" y="526732"/>
                  </a:lnTo>
                  <a:lnTo>
                    <a:pt x="2988945" y="534987"/>
                  </a:lnTo>
                  <a:lnTo>
                    <a:pt x="2986088" y="543242"/>
                  </a:lnTo>
                  <a:lnTo>
                    <a:pt x="2981960" y="551180"/>
                  </a:lnTo>
                  <a:lnTo>
                    <a:pt x="2979738" y="554990"/>
                  </a:lnTo>
                  <a:lnTo>
                    <a:pt x="2976880" y="558800"/>
                  </a:lnTo>
                  <a:lnTo>
                    <a:pt x="2800985" y="801052"/>
                  </a:lnTo>
                  <a:lnTo>
                    <a:pt x="2819082" y="819785"/>
                  </a:lnTo>
                  <a:lnTo>
                    <a:pt x="2837180" y="839470"/>
                  </a:lnTo>
                  <a:lnTo>
                    <a:pt x="2854642" y="858837"/>
                  </a:lnTo>
                  <a:lnTo>
                    <a:pt x="2871788" y="878840"/>
                  </a:lnTo>
                  <a:lnTo>
                    <a:pt x="2888615" y="899160"/>
                  </a:lnTo>
                  <a:lnTo>
                    <a:pt x="2905125" y="919797"/>
                  </a:lnTo>
                  <a:lnTo>
                    <a:pt x="2921318" y="940752"/>
                  </a:lnTo>
                  <a:lnTo>
                    <a:pt x="2937192" y="962025"/>
                  </a:lnTo>
                  <a:lnTo>
                    <a:pt x="2952432" y="983615"/>
                  </a:lnTo>
                  <a:lnTo>
                    <a:pt x="2967672" y="1005205"/>
                  </a:lnTo>
                  <a:lnTo>
                    <a:pt x="2981960" y="1027113"/>
                  </a:lnTo>
                  <a:lnTo>
                    <a:pt x="2996248" y="1049655"/>
                  </a:lnTo>
                  <a:lnTo>
                    <a:pt x="3010218" y="1072198"/>
                  </a:lnTo>
                  <a:lnTo>
                    <a:pt x="3023235" y="1095375"/>
                  </a:lnTo>
                  <a:lnTo>
                    <a:pt x="3036570" y="1118553"/>
                  </a:lnTo>
                  <a:lnTo>
                    <a:pt x="3048952" y="1142048"/>
                  </a:lnTo>
                  <a:lnTo>
                    <a:pt x="3333115" y="1049338"/>
                  </a:lnTo>
                  <a:lnTo>
                    <a:pt x="3337560" y="1048068"/>
                  </a:lnTo>
                  <a:lnTo>
                    <a:pt x="3342005" y="1047115"/>
                  </a:lnTo>
                  <a:lnTo>
                    <a:pt x="3346450" y="1046480"/>
                  </a:lnTo>
                  <a:lnTo>
                    <a:pt x="3350578" y="1045528"/>
                  </a:lnTo>
                  <a:lnTo>
                    <a:pt x="3359785" y="1044893"/>
                  </a:lnTo>
                  <a:lnTo>
                    <a:pt x="3368358" y="1045210"/>
                  </a:lnTo>
                  <a:lnTo>
                    <a:pt x="3376930" y="1046480"/>
                  </a:lnTo>
                  <a:lnTo>
                    <a:pt x="3385185" y="1048068"/>
                  </a:lnTo>
                  <a:lnTo>
                    <a:pt x="3393440" y="1051243"/>
                  </a:lnTo>
                  <a:lnTo>
                    <a:pt x="3401060" y="1054735"/>
                  </a:lnTo>
                  <a:lnTo>
                    <a:pt x="3408680" y="1058863"/>
                  </a:lnTo>
                  <a:lnTo>
                    <a:pt x="3415665" y="1063625"/>
                  </a:lnTo>
                  <a:lnTo>
                    <a:pt x="3422015" y="1069340"/>
                  </a:lnTo>
                  <a:lnTo>
                    <a:pt x="3428048" y="1075690"/>
                  </a:lnTo>
                  <a:lnTo>
                    <a:pt x="3433445" y="1082358"/>
                  </a:lnTo>
                  <a:lnTo>
                    <a:pt x="3438208" y="1089978"/>
                  </a:lnTo>
                  <a:lnTo>
                    <a:pt x="3442335" y="1097915"/>
                  </a:lnTo>
                  <a:lnTo>
                    <a:pt x="3443922" y="1102043"/>
                  </a:lnTo>
                  <a:lnTo>
                    <a:pt x="3445510" y="1106488"/>
                  </a:lnTo>
                  <a:lnTo>
                    <a:pt x="3538855" y="1393508"/>
                  </a:lnTo>
                  <a:lnTo>
                    <a:pt x="3539808" y="1397635"/>
                  </a:lnTo>
                  <a:lnTo>
                    <a:pt x="3541078" y="1402398"/>
                  </a:lnTo>
                  <a:lnTo>
                    <a:pt x="3542030" y="1406843"/>
                  </a:lnTo>
                  <a:lnTo>
                    <a:pt x="3542665" y="1411288"/>
                  </a:lnTo>
                  <a:lnTo>
                    <a:pt x="3543300" y="1419860"/>
                  </a:lnTo>
                  <a:lnTo>
                    <a:pt x="3542982" y="1428750"/>
                  </a:lnTo>
                  <a:lnTo>
                    <a:pt x="3541712" y="1437323"/>
                  </a:lnTo>
                  <a:lnTo>
                    <a:pt x="3539808" y="1445578"/>
                  </a:lnTo>
                  <a:lnTo>
                    <a:pt x="3537268" y="1453833"/>
                  </a:lnTo>
                  <a:lnTo>
                    <a:pt x="3533458" y="1461453"/>
                  </a:lnTo>
                  <a:lnTo>
                    <a:pt x="3529330" y="1468755"/>
                  </a:lnTo>
                  <a:lnTo>
                    <a:pt x="3524568" y="1476058"/>
                  </a:lnTo>
                  <a:lnTo>
                    <a:pt x="3518852" y="1482408"/>
                  </a:lnTo>
                  <a:lnTo>
                    <a:pt x="3512502" y="1488440"/>
                  </a:lnTo>
                  <a:lnTo>
                    <a:pt x="3505518" y="1494155"/>
                  </a:lnTo>
                  <a:lnTo>
                    <a:pt x="3498215" y="1498600"/>
                  </a:lnTo>
                  <a:lnTo>
                    <a:pt x="3490278" y="1502728"/>
                  </a:lnTo>
                  <a:lnTo>
                    <a:pt x="3486150" y="1504633"/>
                  </a:lnTo>
                  <a:lnTo>
                    <a:pt x="3481705" y="1506220"/>
                  </a:lnTo>
                  <a:lnTo>
                    <a:pt x="3197225" y="1598295"/>
                  </a:lnTo>
                  <a:lnTo>
                    <a:pt x="3200400" y="1624330"/>
                  </a:lnTo>
                  <a:lnTo>
                    <a:pt x="3203892" y="1650365"/>
                  </a:lnTo>
                  <a:lnTo>
                    <a:pt x="3206115" y="1676718"/>
                  </a:lnTo>
                  <a:lnTo>
                    <a:pt x="3208338" y="1703070"/>
                  </a:lnTo>
                  <a:lnTo>
                    <a:pt x="3210242" y="1729423"/>
                  </a:lnTo>
                  <a:lnTo>
                    <a:pt x="3211512" y="1755775"/>
                  </a:lnTo>
                  <a:lnTo>
                    <a:pt x="3212148" y="1782445"/>
                  </a:lnTo>
                  <a:lnTo>
                    <a:pt x="3212465" y="1809115"/>
                  </a:lnTo>
                  <a:lnTo>
                    <a:pt x="3212148" y="1835785"/>
                  </a:lnTo>
                  <a:lnTo>
                    <a:pt x="3211512" y="1862455"/>
                  </a:lnTo>
                  <a:lnTo>
                    <a:pt x="3210242" y="1889125"/>
                  </a:lnTo>
                  <a:lnTo>
                    <a:pt x="3208338" y="1915478"/>
                  </a:lnTo>
                  <a:lnTo>
                    <a:pt x="3206115" y="1941830"/>
                  </a:lnTo>
                  <a:lnTo>
                    <a:pt x="3203892" y="1967865"/>
                  </a:lnTo>
                  <a:lnTo>
                    <a:pt x="3200400" y="1993900"/>
                  </a:lnTo>
                  <a:lnTo>
                    <a:pt x="3197225" y="2019618"/>
                  </a:lnTo>
                  <a:lnTo>
                    <a:pt x="3481705" y="2112328"/>
                  </a:lnTo>
                  <a:lnTo>
                    <a:pt x="3486150" y="2113915"/>
                  </a:lnTo>
                  <a:lnTo>
                    <a:pt x="3490278" y="2115820"/>
                  </a:lnTo>
                  <a:lnTo>
                    <a:pt x="3498215" y="2119630"/>
                  </a:lnTo>
                  <a:lnTo>
                    <a:pt x="3505518" y="2124393"/>
                  </a:lnTo>
                  <a:lnTo>
                    <a:pt x="3512502" y="2129790"/>
                  </a:lnTo>
                  <a:lnTo>
                    <a:pt x="3518852" y="2135505"/>
                  </a:lnTo>
                  <a:lnTo>
                    <a:pt x="3524568" y="2142173"/>
                  </a:lnTo>
                  <a:lnTo>
                    <a:pt x="3529330" y="2149158"/>
                  </a:lnTo>
                  <a:lnTo>
                    <a:pt x="3533458" y="2156778"/>
                  </a:lnTo>
                  <a:lnTo>
                    <a:pt x="3537268" y="2164398"/>
                  </a:lnTo>
                  <a:lnTo>
                    <a:pt x="3539808" y="2172653"/>
                  </a:lnTo>
                  <a:lnTo>
                    <a:pt x="3541712" y="2180908"/>
                  </a:lnTo>
                  <a:lnTo>
                    <a:pt x="3542982" y="2189480"/>
                  </a:lnTo>
                  <a:lnTo>
                    <a:pt x="3543300" y="2198053"/>
                  </a:lnTo>
                  <a:lnTo>
                    <a:pt x="3542665" y="2206625"/>
                  </a:lnTo>
                  <a:lnTo>
                    <a:pt x="3542030" y="2211388"/>
                  </a:lnTo>
                  <a:lnTo>
                    <a:pt x="3541078" y="2215833"/>
                  </a:lnTo>
                  <a:lnTo>
                    <a:pt x="3539808" y="2220278"/>
                  </a:lnTo>
                  <a:lnTo>
                    <a:pt x="3538855" y="2224405"/>
                  </a:lnTo>
                  <a:lnTo>
                    <a:pt x="3445510" y="2512060"/>
                  </a:lnTo>
                  <a:lnTo>
                    <a:pt x="3443922" y="2516188"/>
                  </a:lnTo>
                  <a:lnTo>
                    <a:pt x="3442335" y="2520315"/>
                  </a:lnTo>
                  <a:lnTo>
                    <a:pt x="3438208" y="2528253"/>
                  </a:lnTo>
                  <a:lnTo>
                    <a:pt x="3433445" y="2535555"/>
                  </a:lnTo>
                  <a:lnTo>
                    <a:pt x="3428048" y="2542540"/>
                  </a:lnTo>
                  <a:lnTo>
                    <a:pt x="3422015" y="2548890"/>
                  </a:lnTo>
                  <a:lnTo>
                    <a:pt x="3415665" y="2554605"/>
                  </a:lnTo>
                  <a:lnTo>
                    <a:pt x="3408680" y="2559368"/>
                  </a:lnTo>
                  <a:lnTo>
                    <a:pt x="3401060" y="2563495"/>
                  </a:lnTo>
                  <a:lnTo>
                    <a:pt x="3393440" y="2567305"/>
                  </a:lnTo>
                  <a:lnTo>
                    <a:pt x="3385185" y="2569845"/>
                  </a:lnTo>
                  <a:lnTo>
                    <a:pt x="3376930" y="2571750"/>
                  </a:lnTo>
                  <a:lnTo>
                    <a:pt x="3368358" y="2573020"/>
                  </a:lnTo>
                  <a:lnTo>
                    <a:pt x="3359785" y="2573338"/>
                  </a:lnTo>
                  <a:lnTo>
                    <a:pt x="3350578" y="2573020"/>
                  </a:lnTo>
                  <a:lnTo>
                    <a:pt x="3346450" y="2572068"/>
                  </a:lnTo>
                  <a:lnTo>
                    <a:pt x="3342005" y="2571433"/>
                  </a:lnTo>
                  <a:lnTo>
                    <a:pt x="3337560" y="2570163"/>
                  </a:lnTo>
                  <a:lnTo>
                    <a:pt x="3333115" y="2568893"/>
                  </a:lnTo>
                  <a:lnTo>
                    <a:pt x="3048952" y="2476500"/>
                  </a:lnTo>
                  <a:lnTo>
                    <a:pt x="3035935" y="2499995"/>
                  </a:lnTo>
                  <a:lnTo>
                    <a:pt x="3023235" y="2523173"/>
                  </a:lnTo>
                  <a:lnTo>
                    <a:pt x="3009900" y="2546033"/>
                  </a:lnTo>
                  <a:lnTo>
                    <a:pt x="2996248" y="2568893"/>
                  </a:lnTo>
                  <a:lnTo>
                    <a:pt x="2981960" y="2590800"/>
                  </a:lnTo>
                  <a:lnTo>
                    <a:pt x="2967355" y="2613025"/>
                  </a:lnTo>
                  <a:lnTo>
                    <a:pt x="2952115" y="2634933"/>
                  </a:lnTo>
                  <a:lnTo>
                    <a:pt x="2936875" y="2656523"/>
                  </a:lnTo>
                  <a:lnTo>
                    <a:pt x="2921318" y="2677478"/>
                  </a:lnTo>
                  <a:lnTo>
                    <a:pt x="2905125" y="2698115"/>
                  </a:lnTo>
                  <a:lnTo>
                    <a:pt x="2888615" y="2718753"/>
                  </a:lnTo>
                  <a:lnTo>
                    <a:pt x="2871788" y="2739073"/>
                  </a:lnTo>
                  <a:lnTo>
                    <a:pt x="2854325" y="2759076"/>
                  </a:lnTo>
                  <a:lnTo>
                    <a:pt x="2837180" y="2778761"/>
                  </a:lnTo>
                  <a:lnTo>
                    <a:pt x="2819082" y="2797811"/>
                  </a:lnTo>
                  <a:lnTo>
                    <a:pt x="2800985" y="2817178"/>
                  </a:lnTo>
                  <a:lnTo>
                    <a:pt x="2976880" y="3059431"/>
                  </a:lnTo>
                  <a:lnTo>
                    <a:pt x="2979738" y="3063241"/>
                  </a:lnTo>
                  <a:lnTo>
                    <a:pt x="2981960" y="3067368"/>
                  </a:lnTo>
                  <a:lnTo>
                    <a:pt x="2986088" y="3075306"/>
                  </a:lnTo>
                  <a:lnTo>
                    <a:pt x="2988945" y="3083243"/>
                  </a:lnTo>
                  <a:lnTo>
                    <a:pt x="2991802" y="3091816"/>
                  </a:lnTo>
                  <a:lnTo>
                    <a:pt x="2993072" y="3100071"/>
                  </a:lnTo>
                  <a:lnTo>
                    <a:pt x="2994025" y="3108643"/>
                  </a:lnTo>
                  <a:lnTo>
                    <a:pt x="2994025" y="3117216"/>
                  </a:lnTo>
                  <a:lnTo>
                    <a:pt x="2992755" y="3125788"/>
                  </a:lnTo>
                  <a:lnTo>
                    <a:pt x="2991168" y="3134043"/>
                  </a:lnTo>
                  <a:lnTo>
                    <a:pt x="2988628" y="3142298"/>
                  </a:lnTo>
                  <a:lnTo>
                    <a:pt x="2985770" y="3150236"/>
                  </a:lnTo>
                  <a:lnTo>
                    <a:pt x="2981642" y="3157538"/>
                  </a:lnTo>
                  <a:lnTo>
                    <a:pt x="2976562" y="3165158"/>
                  </a:lnTo>
                  <a:lnTo>
                    <a:pt x="2970848" y="3171826"/>
                  </a:lnTo>
                  <a:lnTo>
                    <a:pt x="2967990" y="3175001"/>
                  </a:lnTo>
                  <a:lnTo>
                    <a:pt x="2964498" y="3177858"/>
                  </a:lnTo>
                  <a:lnTo>
                    <a:pt x="2961322" y="3181033"/>
                  </a:lnTo>
                  <a:lnTo>
                    <a:pt x="2957512" y="3183573"/>
                  </a:lnTo>
                  <a:lnTo>
                    <a:pt x="2712720" y="3361056"/>
                  </a:lnTo>
                  <a:lnTo>
                    <a:pt x="2709228" y="3363913"/>
                  </a:lnTo>
                  <a:lnTo>
                    <a:pt x="2705100" y="3366453"/>
                  </a:lnTo>
                  <a:lnTo>
                    <a:pt x="2697162" y="3370581"/>
                  </a:lnTo>
                  <a:lnTo>
                    <a:pt x="2688908" y="3373756"/>
                  </a:lnTo>
                  <a:lnTo>
                    <a:pt x="2680652" y="3376296"/>
                  </a:lnTo>
                  <a:lnTo>
                    <a:pt x="2671762" y="3377883"/>
                  </a:lnTo>
                  <a:lnTo>
                    <a:pt x="2663508" y="3378518"/>
                  </a:lnTo>
                  <a:lnTo>
                    <a:pt x="2654935" y="3378518"/>
                  </a:lnTo>
                  <a:lnTo>
                    <a:pt x="2646362" y="3377248"/>
                  </a:lnTo>
                  <a:lnTo>
                    <a:pt x="2638108" y="3375978"/>
                  </a:lnTo>
                  <a:lnTo>
                    <a:pt x="2629852" y="3373121"/>
                  </a:lnTo>
                  <a:lnTo>
                    <a:pt x="2621915" y="3369946"/>
                  </a:lnTo>
                  <a:lnTo>
                    <a:pt x="2614295" y="3365818"/>
                  </a:lnTo>
                  <a:lnTo>
                    <a:pt x="2606992" y="3360738"/>
                  </a:lnTo>
                  <a:lnTo>
                    <a:pt x="2600325" y="3355023"/>
                  </a:lnTo>
                  <a:lnTo>
                    <a:pt x="2597468" y="3352166"/>
                  </a:lnTo>
                  <a:lnTo>
                    <a:pt x="2593975" y="3348673"/>
                  </a:lnTo>
                  <a:lnTo>
                    <a:pt x="2591435" y="3345498"/>
                  </a:lnTo>
                  <a:lnTo>
                    <a:pt x="2588260" y="3341688"/>
                  </a:lnTo>
                  <a:lnTo>
                    <a:pt x="2412682" y="3099753"/>
                  </a:lnTo>
                  <a:lnTo>
                    <a:pt x="2388870" y="3110866"/>
                  </a:lnTo>
                  <a:lnTo>
                    <a:pt x="2365692" y="3122296"/>
                  </a:lnTo>
                  <a:lnTo>
                    <a:pt x="2341562" y="3132773"/>
                  </a:lnTo>
                  <a:lnTo>
                    <a:pt x="2317432" y="3142933"/>
                  </a:lnTo>
                  <a:lnTo>
                    <a:pt x="2292985" y="3152776"/>
                  </a:lnTo>
                  <a:lnTo>
                    <a:pt x="2268538" y="3161666"/>
                  </a:lnTo>
                  <a:lnTo>
                    <a:pt x="2243772" y="3170873"/>
                  </a:lnTo>
                  <a:lnTo>
                    <a:pt x="2218690" y="3179128"/>
                  </a:lnTo>
                  <a:lnTo>
                    <a:pt x="2193608" y="3187066"/>
                  </a:lnTo>
                  <a:lnTo>
                    <a:pt x="2167890" y="3194368"/>
                  </a:lnTo>
                  <a:lnTo>
                    <a:pt x="2142490" y="3201671"/>
                  </a:lnTo>
                  <a:lnTo>
                    <a:pt x="2116772" y="3208021"/>
                  </a:lnTo>
                  <a:lnTo>
                    <a:pt x="2091055" y="3214371"/>
                  </a:lnTo>
                  <a:lnTo>
                    <a:pt x="2064702" y="3220086"/>
                  </a:lnTo>
                  <a:lnTo>
                    <a:pt x="2038350" y="3225483"/>
                  </a:lnTo>
                  <a:lnTo>
                    <a:pt x="2011998" y="3229928"/>
                  </a:lnTo>
                  <a:lnTo>
                    <a:pt x="2011998" y="3529013"/>
                  </a:lnTo>
                  <a:lnTo>
                    <a:pt x="2011998" y="3533458"/>
                  </a:lnTo>
                  <a:lnTo>
                    <a:pt x="2011362" y="3537903"/>
                  </a:lnTo>
                  <a:lnTo>
                    <a:pt x="2010728" y="3542666"/>
                  </a:lnTo>
                  <a:lnTo>
                    <a:pt x="2010092" y="3547111"/>
                  </a:lnTo>
                  <a:lnTo>
                    <a:pt x="2007870" y="3555366"/>
                  </a:lnTo>
                  <a:lnTo>
                    <a:pt x="2005012" y="3563621"/>
                  </a:lnTo>
                  <a:lnTo>
                    <a:pt x="2001202" y="3571558"/>
                  </a:lnTo>
                  <a:lnTo>
                    <a:pt x="1996758" y="3578543"/>
                  </a:lnTo>
                  <a:lnTo>
                    <a:pt x="1991678" y="3585846"/>
                  </a:lnTo>
                  <a:lnTo>
                    <a:pt x="1985962" y="3591878"/>
                  </a:lnTo>
                  <a:lnTo>
                    <a:pt x="1979612" y="3597911"/>
                  </a:lnTo>
                  <a:lnTo>
                    <a:pt x="1972628" y="3602673"/>
                  </a:lnTo>
                  <a:lnTo>
                    <a:pt x="1965325" y="3607118"/>
                  </a:lnTo>
                  <a:lnTo>
                    <a:pt x="1957705" y="3610928"/>
                  </a:lnTo>
                  <a:lnTo>
                    <a:pt x="1949450" y="3614103"/>
                  </a:lnTo>
                  <a:lnTo>
                    <a:pt x="1940878" y="3616326"/>
                  </a:lnTo>
                  <a:lnTo>
                    <a:pt x="1931670" y="3617278"/>
                  </a:lnTo>
                  <a:lnTo>
                    <a:pt x="1927225" y="3617913"/>
                  </a:lnTo>
                  <a:lnTo>
                    <a:pt x="1922780" y="3617913"/>
                  </a:lnTo>
                  <a:lnTo>
                    <a:pt x="1620520" y="3617913"/>
                  </a:lnTo>
                  <a:lnTo>
                    <a:pt x="1615758" y="3617913"/>
                  </a:lnTo>
                  <a:lnTo>
                    <a:pt x="1611630" y="3617278"/>
                  </a:lnTo>
                  <a:lnTo>
                    <a:pt x="1602422" y="3616326"/>
                  </a:lnTo>
                  <a:lnTo>
                    <a:pt x="1594168" y="3614103"/>
                  </a:lnTo>
                  <a:lnTo>
                    <a:pt x="1585912" y="3610928"/>
                  </a:lnTo>
                  <a:lnTo>
                    <a:pt x="1577975" y="3607118"/>
                  </a:lnTo>
                  <a:lnTo>
                    <a:pt x="1570990" y="3602673"/>
                  </a:lnTo>
                  <a:lnTo>
                    <a:pt x="1563688" y="3597911"/>
                  </a:lnTo>
                  <a:lnTo>
                    <a:pt x="1557655" y="3591878"/>
                  </a:lnTo>
                  <a:lnTo>
                    <a:pt x="1551622" y="3585846"/>
                  </a:lnTo>
                  <a:lnTo>
                    <a:pt x="1546860" y="3578543"/>
                  </a:lnTo>
                  <a:lnTo>
                    <a:pt x="1542415" y="3571558"/>
                  </a:lnTo>
                  <a:lnTo>
                    <a:pt x="1538605" y="3563621"/>
                  </a:lnTo>
                  <a:lnTo>
                    <a:pt x="1535430" y="3555366"/>
                  </a:lnTo>
                  <a:lnTo>
                    <a:pt x="1533208" y="3547111"/>
                  </a:lnTo>
                  <a:lnTo>
                    <a:pt x="1532572" y="3542666"/>
                  </a:lnTo>
                  <a:lnTo>
                    <a:pt x="1531620" y="3537903"/>
                  </a:lnTo>
                  <a:lnTo>
                    <a:pt x="1531302" y="3533458"/>
                  </a:lnTo>
                  <a:lnTo>
                    <a:pt x="1531302" y="3529013"/>
                  </a:lnTo>
                  <a:lnTo>
                    <a:pt x="1531302" y="3229928"/>
                  </a:lnTo>
                  <a:lnTo>
                    <a:pt x="1504950" y="3225483"/>
                  </a:lnTo>
                  <a:lnTo>
                    <a:pt x="1478598" y="3220086"/>
                  </a:lnTo>
                  <a:lnTo>
                    <a:pt x="1452245" y="3214371"/>
                  </a:lnTo>
                  <a:lnTo>
                    <a:pt x="1426845" y="3208021"/>
                  </a:lnTo>
                  <a:lnTo>
                    <a:pt x="1400810" y="3201671"/>
                  </a:lnTo>
                  <a:lnTo>
                    <a:pt x="1375092" y="3194368"/>
                  </a:lnTo>
                  <a:lnTo>
                    <a:pt x="1350010" y="3187066"/>
                  </a:lnTo>
                  <a:lnTo>
                    <a:pt x="1324928" y="3179128"/>
                  </a:lnTo>
                  <a:lnTo>
                    <a:pt x="1299528" y="3170873"/>
                  </a:lnTo>
                  <a:lnTo>
                    <a:pt x="1274762" y="3161666"/>
                  </a:lnTo>
                  <a:lnTo>
                    <a:pt x="1250315" y="3152776"/>
                  </a:lnTo>
                  <a:lnTo>
                    <a:pt x="1225868" y="3142933"/>
                  </a:lnTo>
                  <a:lnTo>
                    <a:pt x="1201738" y="3132773"/>
                  </a:lnTo>
                  <a:lnTo>
                    <a:pt x="1177925" y="3122296"/>
                  </a:lnTo>
                  <a:lnTo>
                    <a:pt x="1154430" y="3110866"/>
                  </a:lnTo>
                  <a:lnTo>
                    <a:pt x="1130618" y="3099753"/>
                  </a:lnTo>
                  <a:lnTo>
                    <a:pt x="955040" y="3342006"/>
                  </a:lnTo>
                  <a:lnTo>
                    <a:pt x="952182" y="3345816"/>
                  </a:lnTo>
                  <a:lnTo>
                    <a:pt x="949325" y="3349308"/>
                  </a:lnTo>
                  <a:lnTo>
                    <a:pt x="946150" y="3352483"/>
                  </a:lnTo>
                  <a:lnTo>
                    <a:pt x="942975" y="3355658"/>
                  </a:lnTo>
                  <a:lnTo>
                    <a:pt x="935990" y="3361056"/>
                  </a:lnTo>
                  <a:lnTo>
                    <a:pt x="929005" y="3366136"/>
                  </a:lnTo>
                  <a:lnTo>
                    <a:pt x="921385" y="3369946"/>
                  </a:lnTo>
                  <a:lnTo>
                    <a:pt x="913448" y="3373121"/>
                  </a:lnTo>
                  <a:lnTo>
                    <a:pt x="905192" y="3375978"/>
                  </a:lnTo>
                  <a:lnTo>
                    <a:pt x="896938" y="3377248"/>
                  </a:lnTo>
                  <a:lnTo>
                    <a:pt x="888365" y="3378518"/>
                  </a:lnTo>
                  <a:lnTo>
                    <a:pt x="879792" y="3378518"/>
                  </a:lnTo>
                  <a:lnTo>
                    <a:pt x="870902" y="3377883"/>
                  </a:lnTo>
                  <a:lnTo>
                    <a:pt x="862648" y="3376296"/>
                  </a:lnTo>
                  <a:lnTo>
                    <a:pt x="854075" y="3373756"/>
                  </a:lnTo>
                  <a:lnTo>
                    <a:pt x="846138" y="3370581"/>
                  </a:lnTo>
                  <a:lnTo>
                    <a:pt x="837882" y="3366453"/>
                  </a:lnTo>
                  <a:lnTo>
                    <a:pt x="834072" y="3363913"/>
                  </a:lnTo>
                  <a:lnTo>
                    <a:pt x="830262" y="3361056"/>
                  </a:lnTo>
                  <a:lnTo>
                    <a:pt x="586105" y="3183573"/>
                  </a:lnTo>
                  <a:lnTo>
                    <a:pt x="582930" y="3181033"/>
                  </a:lnTo>
                  <a:lnTo>
                    <a:pt x="579438" y="3177858"/>
                  </a:lnTo>
                  <a:lnTo>
                    <a:pt x="575945" y="3175001"/>
                  </a:lnTo>
                  <a:lnTo>
                    <a:pt x="573088" y="3171826"/>
                  </a:lnTo>
                  <a:lnTo>
                    <a:pt x="567372" y="3165158"/>
                  </a:lnTo>
                  <a:lnTo>
                    <a:pt x="562610" y="3157538"/>
                  </a:lnTo>
                  <a:lnTo>
                    <a:pt x="558482" y="3150236"/>
                  </a:lnTo>
                  <a:lnTo>
                    <a:pt x="554990" y="3142298"/>
                  </a:lnTo>
                  <a:lnTo>
                    <a:pt x="552450" y="3134043"/>
                  </a:lnTo>
                  <a:lnTo>
                    <a:pt x="550862" y="3125788"/>
                  </a:lnTo>
                  <a:lnTo>
                    <a:pt x="549592" y="3117216"/>
                  </a:lnTo>
                  <a:lnTo>
                    <a:pt x="549592" y="3108643"/>
                  </a:lnTo>
                  <a:lnTo>
                    <a:pt x="550545" y="3100071"/>
                  </a:lnTo>
                  <a:lnTo>
                    <a:pt x="551815" y="3091816"/>
                  </a:lnTo>
                  <a:lnTo>
                    <a:pt x="554355" y="3083243"/>
                  </a:lnTo>
                  <a:lnTo>
                    <a:pt x="557530" y="3075306"/>
                  </a:lnTo>
                  <a:lnTo>
                    <a:pt x="559435" y="3071178"/>
                  </a:lnTo>
                  <a:lnTo>
                    <a:pt x="561340" y="3067368"/>
                  </a:lnTo>
                  <a:lnTo>
                    <a:pt x="563880" y="3063241"/>
                  </a:lnTo>
                  <a:lnTo>
                    <a:pt x="566738" y="3059431"/>
                  </a:lnTo>
                  <a:lnTo>
                    <a:pt x="742632" y="2817178"/>
                  </a:lnTo>
                  <a:lnTo>
                    <a:pt x="724218" y="2797811"/>
                  </a:lnTo>
                  <a:lnTo>
                    <a:pt x="706755" y="2778761"/>
                  </a:lnTo>
                  <a:lnTo>
                    <a:pt x="688975" y="2759076"/>
                  </a:lnTo>
                  <a:lnTo>
                    <a:pt x="671512" y="2739073"/>
                  </a:lnTo>
                  <a:lnTo>
                    <a:pt x="655002" y="2718753"/>
                  </a:lnTo>
                  <a:lnTo>
                    <a:pt x="638492" y="2698115"/>
                  </a:lnTo>
                  <a:lnTo>
                    <a:pt x="622300" y="2677478"/>
                  </a:lnTo>
                  <a:lnTo>
                    <a:pt x="606425" y="2656523"/>
                  </a:lnTo>
                  <a:lnTo>
                    <a:pt x="591185" y="2634933"/>
                  </a:lnTo>
                  <a:lnTo>
                    <a:pt x="576580" y="2613025"/>
                  </a:lnTo>
                  <a:lnTo>
                    <a:pt x="561658" y="2590800"/>
                  </a:lnTo>
                  <a:lnTo>
                    <a:pt x="547370" y="2568893"/>
                  </a:lnTo>
                  <a:lnTo>
                    <a:pt x="534035" y="2546033"/>
                  </a:lnTo>
                  <a:lnTo>
                    <a:pt x="520382" y="2523173"/>
                  </a:lnTo>
                  <a:lnTo>
                    <a:pt x="507682" y="2499995"/>
                  </a:lnTo>
                  <a:lnTo>
                    <a:pt x="494665" y="2476500"/>
                  </a:lnTo>
                  <a:lnTo>
                    <a:pt x="209868" y="2568893"/>
                  </a:lnTo>
                  <a:lnTo>
                    <a:pt x="205740" y="2570163"/>
                  </a:lnTo>
                  <a:lnTo>
                    <a:pt x="201295" y="2571433"/>
                  </a:lnTo>
                  <a:lnTo>
                    <a:pt x="196850" y="2572068"/>
                  </a:lnTo>
                  <a:lnTo>
                    <a:pt x="192722" y="2573020"/>
                  </a:lnTo>
                  <a:lnTo>
                    <a:pt x="183515" y="2573338"/>
                  </a:lnTo>
                  <a:lnTo>
                    <a:pt x="174942" y="2573020"/>
                  </a:lnTo>
                  <a:lnTo>
                    <a:pt x="166688" y="2571750"/>
                  </a:lnTo>
                  <a:lnTo>
                    <a:pt x="158115" y="2569845"/>
                  </a:lnTo>
                  <a:lnTo>
                    <a:pt x="150177" y="2567305"/>
                  </a:lnTo>
                  <a:lnTo>
                    <a:pt x="142240" y="2563495"/>
                  </a:lnTo>
                  <a:lnTo>
                    <a:pt x="134620" y="2559368"/>
                  </a:lnTo>
                  <a:lnTo>
                    <a:pt x="127952" y="2554605"/>
                  </a:lnTo>
                  <a:lnTo>
                    <a:pt x="121602" y="2548890"/>
                  </a:lnTo>
                  <a:lnTo>
                    <a:pt x="115570" y="2542540"/>
                  </a:lnTo>
                  <a:lnTo>
                    <a:pt x="109855" y="2535555"/>
                  </a:lnTo>
                  <a:lnTo>
                    <a:pt x="105410" y="2528253"/>
                  </a:lnTo>
                  <a:lnTo>
                    <a:pt x="101282" y="2520315"/>
                  </a:lnTo>
                  <a:lnTo>
                    <a:pt x="99377" y="2516188"/>
                  </a:lnTo>
                  <a:lnTo>
                    <a:pt x="97790" y="2512060"/>
                  </a:lnTo>
                  <a:lnTo>
                    <a:pt x="4445" y="2224405"/>
                  </a:lnTo>
                  <a:lnTo>
                    <a:pt x="3492" y="2220278"/>
                  </a:lnTo>
                  <a:lnTo>
                    <a:pt x="2222" y="2215833"/>
                  </a:lnTo>
                  <a:lnTo>
                    <a:pt x="1587" y="2211388"/>
                  </a:lnTo>
                  <a:lnTo>
                    <a:pt x="635" y="2206625"/>
                  </a:lnTo>
                  <a:lnTo>
                    <a:pt x="0" y="2198053"/>
                  </a:lnTo>
                  <a:lnTo>
                    <a:pt x="317" y="2189480"/>
                  </a:lnTo>
                  <a:lnTo>
                    <a:pt x="1587" y="2180908"/>
                  </a:lnTo>
                  <a:lnTo>
                    <a:pt x="3810" y="2172653"/>
                  </a:lnTo>
                  <a:lnTo>
                    <a:pt x="6350" y="2164398"/>
                  </a:lnTo>
                  <a:lnTo>
                    <a:pt x="9842" y="2156778"/>
                  </a:lnTo>
                  <a:lnTo>
                    <a:pt x="13970" y="2149158"/>
                  </a:lnTo>
                  <a:lnTo>
                    <a:pt x="19050" y="2142173"/>
                  </a:lnTo>
                  <a:lnTo>
                    <a:pt x="24447" y="2135505"/>
                  </a:lnTo>
                  <a:lnTo>
                    <a:pt x="30797" y="2129790"/>
                  </a:lnTo>
                  <a:lnTo>
                    <a:pt x="37465" y="2124393"/>
                  </a:lnTo>
                  <a:lnTo>
                    <a:pt x="45085" y="2119630"/>
                  </a:lnTo>
                  <a:lnTo>
                    <a:pt x="49212" y="2117725"/>
                  </a:lnTo>
                  <a:lnTo>
                    <a:pt x="53340" y="2115820"/>
                  </a:lnTo>
                  <a:lnTo>
                    <a:pt x="57467" y="2113915"/>
                  </a:lnTo>
                  <a:lnTo>
                    <a:pt x="61595" y="2112328"/>
                  </a:lnTo>
                  <a:lnTo>
                    <a:pt x="346392" y="2019618"/>
                  </a:lnTo>
                  <a:lnTo>
                    <a:pt x="342900" y="1993900"/>
                  </a:lnTo>
                  <a:lnTo>
                    <a:pt x="339725" y="1967865"/>
                  </a:lnTo>
                  <a:lnTo>
                    <a:pt x="337185" y="1941830"/>
                  </a:lnTo>
                  <a:lnTo>
                    <a:pt x="334962" y="1915478"/>
                  </a:lnTo>
                  <a:lnTo>
                    <a:pt x="333375" y="1889125"/>
                  </a:lnTo>
                  <a:lnTo>
                    <a:pt x="331788" y="1862455"/>
                  </a:lnTo>
                  <a:lnTo>
                    <a:pt x="331152" y="1835785"/>
                  </a:lnTo>
                  <a:lnTo>
                    <a:pt x="331152" y="1809115"/>
                  </a:lnTo>
                  <a:lnTo>
                    <a:pt x="331152" y="1782445"/>
                  </a:lnTo>
                  <a:lnTo>
                    <a:pt x="331788" y="1755775"/>
                  </a:lnTo>
                  <a:lnTo>
                    <a:pt x="333375" y="1729423"/>
                  </a:lnTo>
                  <a:lnTo>
                    <a:pt x="334962" y="1703070"/>
                  </a:lnTo>
                  <a:lnTo>
                    <a:pt x="337185" y="1676718"/>
                  </a:lnTo>
                  <a:lnTo>
                    <a:pt x="339725" y="1650365"/>
                  </a:lnTo>
                  <a:lnTo>
                    <a:pt x="342900" y="1624330"/>
                  </a:lnTo>
                  <a:lnTo>
                    <a:pt x="346392" y="1598295"/>
                  </a:lnTo>
                  <a:lnTo>
                    <a:pt x="61595" y="1506220"/>
                  </a:lnTo>
                  <a:lnTo>
                    <a:pt x="57467" y="1504633"/>
                  </a:lnTo>
                  <a:lnTo>
                    <a:pt x="53340" y="1502728"/>
                  </a:lnTo>
                  <a:lnTo>
                    <a:pt x="45085" y="1498600"/>
                  </a:lnTo>
                  <a:lnTo>
                    <a:pt x="37465" y="1494155"/>
                  </a:lnTo>
                  <a:lnTo>
                    <a:pt x="30797" y="1488440"/>
                  </a:lnTo>
                  <a:lnTo>
                    <a:pt x="24447" y="1482408"/>
                  </a:lnTo>
                  <a:lnTo>
                    <a:pt x="19050" y="1476058"/>
                  </a:lnTo>
                  <a:lnTo>
                    <a:pt x="13970" y="1468755"/>
                  </a:lnTo>
                  <a:lnTo>
                    <a:pt x="9842" y="1461453"/>
                  </a:lnTo>
                  <a:lnTo>
                    <a:pt x="6350" y="1453833"/>
                  </a:lnTo>
                  <a:lnTo>
                    <a:pt x="3810" y="1445578"/>
                  </a:lnTo>
                  <a:lnTo>
                    <a:pt x="1587" y="1437323"/>
                  </a:lnTo>
                  <a:lnTo>
                    <a:pt x="317" y="1428750"/>
                  </a:lnTo>
                  <a:lnTo>
                    <a:pt x="0" y="1419860"/>
                  </a:lnTo>
                  <a:lnTo>
                    <a:pt x="635" y="1411288"/>
                  </a:lnTo>
                  <a:lnTo>
                    <a:pt x="1587" y="1406843"/>
                  </a:lnTo>
                  <a:lnTo>
                    <a:pt x="2222" y="1402398"/>
                  </a:lnTo>
                  <a:lnTo>
                    <a:pt x="3492" y="1397635"/>
                  </a:lnTo>
                  <a:lnTo>
                    <a:pt x="4445" y="1393508"/>
                  </a:lnTo>
                  <a:lnTo>
                    <a:pt x="97790" y="1106488"/>
                  </a:lnTo>
                  <a:lnTo>
                    <a:pt x="99377" y="1102043"/>
                  </a:lnTo>
                  <a:lnTo>
                    <a:pt x="101282" y="1097915"/>
                  </a:lnTo>
                  <a:lnTo>
                    <a:pt x="103187" y="1093788"/>
                  </a:lnTo>
                  <a:lnTo>
                    <a:pt x="105410" y="1089978"/>
                  </a:lnTo>
                  <a:lnTo>
                    <a:pt x="109855" y="1082358"/>
                  </a:lnTo>
                  <a:lnTo>
                    <a:pt x="115570" y="1075690"/>
                  </a:lnTo>
                  <a:lnTo>
                    <a:pt x="121602" y="1069340"/>
                  </a:lnTo>
                  <a:lnTo>
                    <a:pt x="127952" y="1063625"/>
                  </a:lnTo>
                  <a:lnTo>
                    <a:pt x="134620" y="1058863"/>
                  </a:lnTo>
                  <a:lnTo>
                    <a:pt x="142240" y="1054735"/>
                  </a:lnTo>
                  <a:lnTo>
                    <a:pt x="150177" y="1051243"/>
                  </a:lnTo>
                  <a:lnTo>
                    <a:pt x="158115" y="1048068"/>
                  </a:lnTo>
                  <a:lnTo>
                    <a:pt x="166688" y="1046480"/>
                  </a:lnTo>
                  <a:lnTo>
                    <a:pt x="174942" y="1045210"/>
                  </a:lnTo>
                  <a:lnTo>
                    <a:pt x="183515" y="1044893"/>
                  </a:lnTo>
                  <a:lnTo>
                    <a:pt x="192722" y="1045528"/>
                  </a:lnTo>
                  <a:lnTo>
                    <a:pt x="196850" y="1046480"/>
                  </a:lnTo>
                  <a:lnTo>
                    <a:pt x="201295" y="1047115"/>
                  </a:lnTo>
                  <a:lnTo>
                    <a:pt x="205740" y="1048068"/>
                  </a:lnTo>
                  <a:lnTo>
                    <a:pt x="209868" y="1049338"/>
                  </a:lnTo>
                  <a:lnTo>
                    <a:pt x="494665" y="1141413"/>
                  </a:lnTo>
                  <a:lnTo>
                    <a:pt x="507682" y="1118235"/>
                  </a:lnTo>
                  <a:lnTo>
                    <a:pt x="520382" y="1095375"/>
                  </a:lnTo>
                  <a:lnTo>
                    <a:pt x="534035" y="1072198"/>
                  </a:lnTo>
                  <a:lnTo>
                    <a:pt x="547370" y="1049655"/>
                  </a:lnTo>
                  <a:lnTo>
                    <a:pt x="561658" y="1027113"/>
                  </a:lnTo>
                  <a:lnTo>
                    <a:pt x="576580" y="1005205"/>
                  </a:lnTo>
                  <a:lnTo>
                    <a:pt x="591185" y="983615"/>
                  </a:lnTo>
                  <a:lnTo>
                    <a:pt x="606425" y="961707"/>
                  </a:lnTo>
                  <a:lnTo>
                    <a:pt x="622300" y="940752"/>
                  </a:lnTo>
                  <a:lnTo>
                    <a:pt x="638492" y="919797"/>
                  </a:lnTo>
                  <a:lnTo>
                    <a:pt x="655002" y="899160"/>
                  </a:lnTo>
                  <a:lnTo>
                    <a:pt x="671512" y="878840"/>
                  </a:lnTo>
                  <a:lnTo>
                    <a:pt x="688975" y="858837"/>
                  </a:lnTo>
                  <a:lnTo>
                    <a:pt x="706755" y="839470"/>
                  </a:lnTo>
                  <a:lnTo>
                    <a:pt x="724218" y="819785"/>
                  </a:lnTo>
                  <a:lnTo>
                    <a:pt x="742632" y="801052"/>
                  </a:lnTo>
                  <a:lnTo>
                    <a:pt x="566420" y="558800"/>
                  </a:lnTo>
                  <a:lnTo>
                    <a:pt x="563562" y="554990"/>
                  </a:lnTo>
                  <a:lnTo>
                    <a:pt x="561340" y="551180"/>
                  </a:lnTo>
                  <a:lnTo>
                    <a:pt x="559118" y="547370"/>
                  </a:lnTo>
                  <a:lnTo>
                    <a:pt x="557212" y="543242"/>
                  </a:lnTo>
                  <a:lnTo>
                    <a:pt x="554355" y="534987"/>
                  </a:lnTo>
                  <a:lnTo>
                    <a:pt x="551498" y="526732"/>
                  </a:lnTo>
                  <a:lnTo>
                    <a:pt x="550228" y="518160"/>
                  </a:lnTo>
                  <a:lnTo>
                    <a:pt x="549592" y="509270"/>
                  </a:lnTo>
                  <a:lnTo>
                    <a:pt x="549592" y="500697"/>
                  </a:lnTo>
                  <a:lnTo>
                    <a:pt x="550862" y="492442"/>
                  </a:lnTo>
                  <a:lnTo>
                    <a:pt x="552450" y="483870"/>
                  </a:lnTo>
                  <a:lnTo>
                    <a:pt x="554990" y="475932"/>
                  </a:lnTo>
                  <a:lnTo>
                    <a:pt x="558482" y="467677"/>
                  </a:lnTo>
                  <a:lnTo>
                    <a:pt x="562610" y="460057"/>
                  </a:lnTo>
                  <a:lnTo>
                    <a:pt x="567372" y="453072"/>
                  </a:lnTo>
                  <a:lnTo>
                    <a:pt x="573088" y="446087"/>
                  </a:lnTo>
                  <a:lnTo>
                    <a:pt x="575945" y="442912"/>
                  </a:lnTo>
                  <a:lnTo>
                    <a:pt x="579438" y="439737"/>
                  </a:lnTo>
                  <a:lnTo>
                    <a:pt x="582930" y="436880"/>
                  </a:lnTo>
                  <a:lnTo>
                    <a:pt x="586105" y="434022"/>
                  </a:lnTo>
                  <a:lnTo>
                    <a:pt x="830898" y="256857"/>
                  </a:lnTo>
                  <a:lnTo>
                    <a:pt x="834708" y="254317"/>
                  </a:lnTo>
                  <a:lnTo>
                    <a:pt x="838200" y="251777"/>
                  </a:lnTo>
                  <a:lnTo>
                    <a:pt x="842328" y="249872"/>
                  </a:lnTo>
                  <a:lnTo>
                    <a:pt x="846138" y="247967"/>
                  </a:lnTo>
                  <a:lnTo>
                    <a:pt x="854392" y="244475"/>
                  </a:lnTo>
                  <a:lnTo>
                    <a:pt x="862648" y="242252"/>
                  </a:lnTo>
                  <a:lnTo>
                    <a:pt x="871538" y="240665"/>
                  </a:lnTo>
                  <a:lnTo>
                    <a:pt x="880110" y="240030"/>
                  </a:lnTo>
                  <a:lnTo>
                    <a:pt x="888365" y="240030"/>
                  </a:lnTo>
                  <a:lnTo>
                    <a:pt x="896938" y="240665"/>
                  </a:lnTo>
                  <a:lnTo>
                    <a:pt x="905192" y="242570"/>
                  </a:lnTo>
                  <a:lnTo>
                    <a:pt x="913448" y="245110"/>
                  </a:lnTo>
                  <a:lnTo>
                    <a:pt x="921385" y="248602"/>
                  </a:lnTo>
                  <a:lnTo>
                    <a:pt x="929005" y="252412"/>
                  </a:lnTo>
                  <a:lnTo>
                    <a:pt x="935990" y="257175"/>
                  </a:lnTo>
                  <a:lnTo>
                    <a:pt x="942975" y="262890"/>
                  </a:lnTo>
                  <a:lnTo>
                    <a:pt x="946150" y="266065"/>
                  </a:lnTo>
                  <a:lnTo>
                    <a:pt x="949325" y="269240"/>
                  </a:lnTo>
                  <a:lnTo>
                    <a:pt x="952182" y="272732"/>
                  </a:lnTo>
                  <a:lnTo>
                    <a:pt x="955040" y="276542"/>
                  </a:lnTo>
                  <a:lnTo>
                    <a:pt x="1130618" y="518477"/>
                  </a:lnTo>
                  <a:lnTo>
                    <a:pt x="1154430" y="507047"/>
                  </a:lnTo>
                  <a:lnTo>
                    <a:pt x="1177925" y="496252"/>
                  </a:lnTo>
                  <a:lnTo>
                    <a:pt x="1201738" y="485457"/>
                  </a:lnTo>
                  <a:lnTo>
                    <a:pt x="1225868" y="475615"/>
                  </a:lnTo>
                  <a:lnTo>
                    <a:pt x="1250315" y="465772"/>
                  </a:lnTo>
                  <a:lnTo>
                    <a:pt x="1274762" y="456247"/>
                  </a:lnTo>
                  <a:lnTo>
                    <a:pt x="1299528" y="447675"/>
                  </a:lnTo>
                  <a:lnTo>
                    <a:pt x="1324928" y="439102"/>
                  </a:lnTo>
                  <a:lnTo>
                    <a:pt x="1350010" y="431165"/>
                  </a:lnTo>
                  <a:lnTo>
                    <a:pt x="1375092" y="423545"/>
                  </a:lnTo>
                  <a:lnTo>
                    <a:pt x="1400810" y="416877"/>
                  </a:lnTo>
                  <a:lnTo>
                    <a:pt x="1426845" y="410210"/>
                  </a:lnTo>
                  <a:lnTo>
                    <a:pt x="1452245" y="404177"/>
                  </a:lnTo>
                  <a:lnTo>
                    <a:pt x="1478598" y="398462"/>
                  </a:lnTo>
                  <a:lnTo>
                    <a:pt x="1504950" y="393065"/>
                  </a:lnTo>
                  <a:lnTo>
                    <a:pt x="1531302" y="388620"/>
                  </a:lnTo>
                  <a:lnTo>
                    <a:pt x="1531302" y="89217"/>
                  </a:lnTo>
                  <a:lnTo>
                    <a:pt x="1531302" y="84455"/>
                  </a:lnTo>
                  <a:lnTo>
                    <a:pt x="1531620" y="80010"/>
                  </a:lnTo>
                  <a:lnTo>
                    <a:pt x="1532572" y="75565"/>
                  </a:lnTo>
                  <a:lnTo>
                    <a:pt x="1533208" y="71120"/>
                  </a:lnTo>
                  <a:lnTo>
                    <a:pt x="1535430" y="62865"/>
                  </a:lnTo>
                  <a:lnTo>
                    <a:pt x="1538605" y="54610"/>
                  </a:lnTo>
                  <a:lnTo>
                    <a:pt x="1542415" y="46672"/>
                  </a:lnTo>
                  <a:lnTo>
                    <a:pt x="1546860" y="39370"/>
                  </a:lnTo>
                  <a:lnTo>
                    <a:pt x="1551622" y="32385"/>
                  </a:lnTo>
                  <a:lnTo>
                    <a:pt x="1557655" y="26352"/>
                  </a:lnTo>
                  <a:lnTo>
                    <a:pt x="1563688" y="20320"/>
                  </a:lnTo>
                  <a:lnTo>
                    <a:pt x="1570990" y="15240"/>
                  </a:lnTo>
                  <a:lnTo>
                    <a:pt x="1577975" y="10795"/>
                  </a:lnTo>
                  <a:lnTo>
                    <a:pt x="1585912" y="6985"/>
                  </a:lnTo>
                  <a:lnTo>
                    <a:pt x="1594168" y="4127"/>
                  </a:lnTo>
                  <a:lnTo>
                    <a:pt x="1602422" y="1905"/>
                  </a:lnTo>
                  <a:lnTo>
                    <a:pt x="1607185" y="952"/>
                  </a:lnTo>
                  <a:lnTo>
                    <a:pt x="1611630" y="317"/>
                  </a:lnTo>
                  <a:lnTo>
                    <a:pt x="1615758" y="0"/>
                  </a:lnTo>
                  <a:close/>
                </a:path>
              </a:pathLst>
            </a:custGeom>
            <a:solidFill>
              <a:schemeClr val="bg1"/>
            </a:solidFill>
            <a:ln>
              <a:noFill/>
            </a:ln>
            <a:effectLst>
              <a:outerShdw blurRad="292100" dist="127000" dir="8100000" algn="tr"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fontAlgn="auto">
                <a:defRPr/>
              </a:pPr>
              <a:endParaRPr lang="zh-CN" altLang="en-US" noProof="1">
                <a:solidFill>
                  <a:srgbClr val="FFFFFF"/>
                </a:solidFill>
              </a:endParaRPr>
            </a:p>
          </p:txBody>
        </p:sp>
      </p:grpSp>
      <p:sp>
        <p:nvSpPr>
          <p:cNvPr id="10" name="KSO_Shape"/>
          <p:cNvSpPr/>
          <p:nvPr/>
        </p:nvSpPr>
        <p:spPr bwMode="auto">
          <a:xfrm>
            <a:off x="1241425" y="2089150"/>
            <a:ext cx="733425" cy="720725"/>
          </a:xfrm>
          <a:custGeom>
            <a:avLst/>
            <a:gdLst>
              <a:gd name="T0" fmla="*/ 2147483646 w 5440"/>
              <a:gd name="T1" fmla="*/ 2147483646 h 5267"/>
              <a:gd name="T2" fmla="*/ 2147483646 w 5440"/>
              <a:gd name="T3" fmla="*/ 2147483646 h 5267"/>
              <a:gd name="T4" fmla="*/ 2147483646 w 5440"/>
              <a:gd name="T5" fmla="*/ 2147483646 h 5267"/>
              <a:gd name="T6" fmla="*/ 2147483646 w 5440"/>
              <a:gd name="T7" fmla="*/ 2147483646 h 5267"/>
              <a:gd name="T8" fmla="*/ 2147483646 w 5440"/>
              <a:gd name="T9" fmla="*/ 2147483646 h 5267"/>
              <a:gd name="T10" fmla="*/ 2147483646 w 5440"/>
              <a:gd name="T11" fmla="*/ 2147483646 h 5267"/>
              <a:gd name="T12" fmla="*/ 2147483646 w 5440"/>
              <a:gd name="T13" fmla="*/ 2147483646 h 5267"/>
              <a:gd name="T14" fmla="*/ 2147483646 w 5440"/>
              <a:gd name="T15" fmla="*/ 2147483646 h 5267"/>
              <a:gd name="T16" fmla="*/ 2147483646 w 5440"/>
              <a:gd name="T17" fmla="*/ 2147483646 h 5267"/>
              <a:gd name="T18" fmla="*/ 2147483646 w 5440"/>
              <a:gd name="T19" fmla="*/ 2147483646 h 5267"/>
              <a:gd name="T20" fmla="*/ 2147483646 w 5440"/>
              <a:gd name="T21" fmla="*/ 2147483646 h 5267"/>
              <a:gd name="T22" fmla="*/ 2147483646 w 5440"/>
              <a:gd name="T23" fmla="*/ 2147483646 h 5267"/>
              <a:gd name="T24" fmla="*/ 2147483646 w 5440"/>
              <a:gd name="T25" fmla="*/ 2147483646 h 5267"/>
              <a:gd name="T26" fmla="*/ 2147483646 w 5440"/>
              <a:gd name="T27" fmla="*/ 2147483646 h 5267"/>
              <a:gd name="T28" fmla="*/ 2147483646 w 5440"/>
              <a:gd name="T29" fmla="*/ 2147483646 h 5267"/>
              <a:gd name="T30" fmla="*/ 429445831 w 5440"/>
              <a:gd name="T31" fmla="*/ 2147483646 h 5267"/>
              <a:gd name="T32" fmla="*/ 85840210 w 5440"/>
              <a:gd name="T33" fmla="*/ 2147483646 h 5267"/>
              <a:gd name="T34" fmla="*/ 1545979988 w 5440"/>
              <a:gd name="T35" fmla="*/ 2147483646 h 5267"/>
              <a:gd name="T36" fmla="*/ 2147483646 w 5440"/>
              <a:gd name="T37" fmla="*/ 2147483646 h 5267"/>
              <a:gd name="T38" fmla="*/ 2147483646 w 5440"/>
              <a:gd name="T39" fmla="*/ 2147483646 h 5267"/>
              <a:gd name="T40" fmla="*/ 2147483646 w 5440"/>
              <a:gd name="T41" fmla="*/ 2147483646 h 5267"/>
              <a:gd name="T42" fmla="*/ 2147483646 w 5440"/>
              <a:gd name="T43" fmla="*/ 2147483646 h 5267"/>
              <a:gd name="T44" fmla="*/ 2147483646 w 5440"/>
              <a:gd name="T45" fmla="*/ 2147483646 h 5267"/>
              <a:gd name="T46" fmla="*/ 2147483646 w 5440"/>
              <a:gd name="T47" fmla="*/ 2147483646 h 5267"/>
              <a:gd name="T48" fmla="*/ 2147483646 w 5440"/>
              <a:gd name="T49" fmla="*/ 2147483646 h 5267"/>
              <a:gd name="T50" fmla="*/ 2147483646 w 5440"/>
              <a:gd name="T51" fmla="*/ 2147483646 h 5267"/>
              <a:gd name="T52" fmla="*/ 2147483646 w 5440"/>
              <a:gd name="T53" fmla="*/ 2147483646 h 5267"/>
              <a:gd name="T54" fmla="*/ 2147483646 w 5440"/>
              <a:gd name="T55" fmla="*/ 2147483646 h 5267"/>
              <a:gd name="T56" fmla="*/ 2147483646 w 5440"/>
              <a:gd name="T57" fmla="*/ 2147483646 h 5267"/>
              <a:gd name="T58" fmla="*/ 2147483646 w 5440"/>
              <a:gd name="T59" fmla="*/ 2147483646 h 5267"/>
              <a:gd name="T60" fmla="*/ 2147483646 w 5440"/>
              <a:gd name="T61" fmla="*/ 2147483646 h 5267"/>
              <a:gd name="T62" fmla="*/ 2147483646 w 5440"/>
              <a:gd name="T63" fmla="*/ 2147483646 h 5267"/>
              <a:gd name="T64" fmla="*/ 2147483646 w 5440"/>
              <a:gd name="T65" fmla="*/ 2147483646 h 5267"/>
              <a:gd name="T66" fmla="*/ 2147483646 w 5440"/>
              <a:gd name="T67" fmla="*/ 2147483646 h 5267"/>
              <a:gd name="T68" fmla="*/ 2147483646 w 5440"/>
              <a:gd name="T69" fmla="*/ 2147483646 h 5267"/>
              <a:gd name="T70" fmla="*/ 2147483646 w 5440"/>
              <a:gd name="T71" fmla="*/ 2147483646 h 5267"/>
              <a:gd name="T72" fmla="*/ 2147483646 w 5440"/>
              <a:gd name="T73" fmla="*/ 2147483646 h 5267"/>
              <a:gd name="T74" fmla="*/ 2147483646 w 5440"/>
              <a:gd name="T75" fmla="*/ 2147483646 h 5267"/>
              <a:gd name="T76" fmla="*/ 2147483646 w 5440"/>
              <a:gd name="T77" fmla="*/ 2147483646 h 5267"/>
              <a:gd name="T78" fmla="*/ 2147483646 w 5440"/>
              <a:gd name="T79" fmla="*/ 2147483646 h 5267"/>
              <a:gd name="T80" fmla="*/ 2147483646 w 5440"/>
              <a:gd name="T81" fmla="*/ 2147483646 h 5267"/>
              <a:gd name="T82" fmla="*/ 2147483646 w 5440"/>
              <a:gd name="T83" fmla="*/ 2147483646 h 5267"/>
              <a:gd name="T84" fmla="*/ 2147483646 w 5440"/>
              <a:gd name="T85" fmla="*/ 2147483646 h 5267"/>
              <a:gd name="T86" fmla="*/ 2147483646 w 5440"/>
              <a:gd name="T87" fmla="*/ 2147483646 h 5267"/>
              <a:gd name="T88" fmla="*/ 2147483646 w 5440"/>
              <a:gd name="T89" fmla="*/ 2147483646 h 5267"/>
              <a:gd name="T90" fmla="*/ 2147483646 w 5440"/>
              <a:gd name="T91" fmla="*/ 2147483646 h 5267"/>
              <a:gd name="T92" fmla="*/ 2147483646 w 5440"/>
              <a:gd name="T93" fmla="*/ 2147483646 h 5267"/>
              <a:gd name="T94" fmla="*/ 2147483646 w 5440"/>
              <a:gd name="T95" fmla="*/ 2147483646 h 5267"/>
              <a:gd name="T96" fmla="*/ 2147483646 w 5440"/>
              <a:gd name="T97" fmla="*/ 2147483646 h 5267"/>
              <a:gd name="T98" fmla="*/ 2147483646 w 5440"/>
              <a:gd name="T99" fmla="*/ 2147483646 h 5267"/>
              <a:gd name="T100" fmla="*/ 2147483646 w 5440"/>
              <a:gd name="T101" fmla="*/ 2147483646 h 5267"/>
              <a:gd name="T102" fmla="*/ 2147483646 w 5440"/>
              <a:gd name="T103" fmla="*/ 2147483646 h 5267"/>
              <a:gd name="T104" fmla="*/ 2147483646 w 5440"/>
              <a:gd name="T105" fmla="*/ 2147483646 h 5267"/>
              <a:gd name="T106" fmla="*/ 2147483646 w 5440"/>
              <a:gd name="T107" fmla="*/ 2147483646 h 5267"/>
              <a:gd name="T108" fmla="*/ 2147483646 w 5440"/>
              <a:gd name="T109" fmla="*/ 2147483646 h 5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440" h="5267">
                <a:moveTo>
                  <a:pt x="1521" y="2392"/>
                </a:moveTo>
                <a:lnTo>
                  <a:pt x="1521" y="2392"/>
                </a:lnTo>
                <a:lnTo>
                  <a:pt x="1525" y="2395"/>
                </a:lnTo>
                <a:lnTo>
                  <a:pt x="2073" y="2944"/>
                </a:lnTo>
                <a:lnTo>
                  <a:pt x="2265" y="2753"/>
                </a:lnTo>
                <a:lnTo>
                  <a:pt x="2058" y="2546"/>
                </a:lnTo>
                <a:lnTo>
                  <a:pt x="1964" y="2452"/>
                </a:lnTo>
                <a:lnTo>
                  <a:pt x="2443" y="1974"/>
                </a:lnTo>
                <a:lnTo>
                  <a:pt x="2506" y="1981"/>
                </a:lnTo>
                <a:lnTo>
                  <a:pt x="2531" y="1984"/>
                </a:lnTo>
                <a:lnTo>
                  <a:pt x="2554" y="1985"/>
                </a:lnTo>
                <a:lnTo>
                  <a:pt x="2579" y="1984"/>
                </a:lnTo>
                <a:lnTo>
                  <a:pt x="2603" y="1981"/>
                </a:lnTo>
                <a:lnTo>
                  <a:pt x="2628" y="1978"/>
                </a:lnTo>
                <a:lnTo>
                  <a:pt x="2651" y="1973"/>
                </a:lnTo>
                <a:lnTo>
                  <a:pt x="2300" y="1621"/>
                </a:lnTo>
                <a:lnTo>
                  <a:pt x="2288" y="1611"/>
                </a:lnTo>
                <a:lnTo>
                  <a:pt x="2277" y="1601"/>
                </a:lnTo>
                <a:lnTo>
                  <a:pt x="2287" y="1564"/>
                </a:lnTo>
                <a:lnTo>
                  <a:pt x="2295" y="1528"/>
                </a:lnTo>
                <a:lnTo>
                  <a:pt x="2302" y="1490"/>
                </a:lnTo>
                <a:lnTo>
                  <a:pt x="2308" y="1454"/>
                </a:lnTo>
                <a:lnTo>
                  <a:pt x="2313" y="1416"/>
                </a:lnTo>
                <a:lnTo>
                  <a:pt x="2316" y="1379"/>
                </a:lnTo>
                <a:lnTo>
                  <a:pt x="2318" y="1340"/>
                </a:lnTo>
                <a:lnTo>
                  <a:pt x="2320" y="1303"/>
                </a:lnTo>
                <a:lnTo>
                  <a:pt x="2320" y="1265"/>
                </a:lnTo>
                <a:lnTo>
                  <a:pt x="2318" y="1227"/>
                </a:lnTo>
                <a:lnTo>
                  <a:pt x="2316" y="1190"/>
                </a:lnTo>
                <a:lnTo>
                  <a:pt x="2311" y="1152"/>
                </a:lnTo>
                <a:lnTo>
                  <a:pt x="2307" y="1115"/>
                </a:lnTo>
                <a:lnTo>
                  <a:pt x="2301" y="1077"/>
                </a:lnTo>
                <a:lnTo>
                  <a:pt x="2293" y="1041"/>
                </a:lnTo>
                <a:lnTo>
                  <a:pt x="2284" y="1004"/>
                </a:lnTo>
                <a:lnTo>
                  <a:pt x="2275" y="967"/>
                </a:lnTo>
                <a:lnTo>
                  <a:pt x="2263" y="931"/>
                </a:lnTo>
                <a:lnTo>
                  <a:pt x="2252" y="895"/>
                </a:lnTo>
                <a:lnTo>
                  <a:pt x="2238" y="859"/>
                </a:lnTo>
                <a:lnTo>
                  <a:pt x="2222" y="824"/>
                </a:lnTo>
                <a:lnTo>
                  <a:pt x="2207" y="789"/>
                </a:lnTo>
                <a:lnTo>
                  <a:pt x="2190" y="754"/>
                </a:lnTo>
                <a:lnTo>
                  <a:pt x="2171" y="720"/>
                </a:lnTo>
                <a:lnTo>
                  <a:pt x="2152" y="687"/>
                </a:lnTo>
                <a:lnTo>
                  <a:pt x="2131" y="654"/>
                </a:lnTo>
                <a:lnTo>
                  <a:pt x="2109" y="621"/>
                </a:lnTo>
                <a:lnTo>
                  <a:pt x="2085" y="590"/>
                </a:lnTo>
                <a:lnTo>
                  <a:pt x="2061" y="558"/>
                </a:lnTo>
                <a:lnTo>
                  <a:pt x="2035" y="528"/>
                </a:lnTo>
                <a:lnTo>
                  <a:pt x="2008" y="498"/>
                </a:lnTo>
                <a:lnTo>
                  <a:pt x="1980" y="469"/>
                </a:lnTo>
                <a:lnTo>
                  <a:pt x="1952" y="441"/>
                </a:lnTo>
                <a:lnTo>
                  <a:pt x="1922" y="414"/>
                </a:lnTo>
                <a:lnTo>
                  <a:pt x="1892" y="389"/>
                </a:lnTo>
                <a:lnTo>
                  <a:pt x="1860" y="365"/>
                </a:lnTo>
                <a:lnTo>
                  <a:pt x="1828" y="341"/>
                </a:lnTo>
                <a:lnTo>
                  <a:pt x="1797" y="319"/>
                </a:lnTo>
                <a:lnTo>
                  <a:pt x="1764" y="299"/>
                </a:lnTo>
                <a:lnTo>
                  <a:pt x="1731" y="279"/>
                </a:lnTo>
                <a:lnTo>
                  <a:pt x="1697" y="260"/>
                </a:lnTo>
                <a:lnTo>
                  <a:pt x="1663" y="244"/>
                </a:lnTo>
                <a:lnTo>
                  <a:pt x="1628" y="228"/>
                </a:lnTo>
                <a:lnTo>
                  <a:pt x="1593" y="212"/>
                </a:lnTo>
                <a:lnTo>
                  <a:pt x="1558" y="199"/>
                </a:lnTo>
                <a:lnTo>
                  <a:pt x="1523" y="187"/>
                </a:lnTo>
                <a:lnTo>
                  <a:pt x="1486" y="176"/>
                </a:lnTo>
                <a:lnTo>
                  <a:pt x="1450" y="165"/>
                </a:lnTo>
                <a:lnTo>
                  <a:pt x="1414" y="157"/>
                </a:lnTo>
                <a:lnTo>
                  <a:pt x="1376" y="150"/>
                </a:lnTo>
                <a:lnTo>
                  <a:pt x="1340" y="143"/>
                </a:lnTo>
                <a:lnTo>
                  <a:pt x="1302" y="139"/>
                </a:lnTo>
                <a:lnTo>
                  <a:pt x="1265" y="134"/>
                </a:lnTo>
                <a:lnTo>
                  <a:pt x="1228" y="131"/>
                </a:lnTo>
                <a:lnTo>
                  <a:pt x="1191" y="130"/>
                </a:lnTo>
                <a:lnTo>
                  <a:pt x="1153" y="129"/>
                </a:lnTo>
                <a:lnTo>
                  <a:pt x="1116" y="130"/>
                </a:lnTo>
                <a:lnTo>
                  <a:pt x="1078" y="133"/>
                </a:lnTo>
                <a:lnTo>
                  <a:pt x="1041" y="136"/>
                </a:lnTo>
                <a:lnTo>
                  <a:pt x="1003" y="140"/>
                </a:lnTo>
                <a:lnTo>
                  <a:pt x="967" y="146"/>
                </a:lnTo>
                <a:lnTo>
                  <a:pt x="929" y="153"/>
                </a:lnTo>
                <a:lnTo>
                  <a:pt x="893" y="161"/>
                </a:lnTo>
                <a:lnTo>
                  <a:pt x="857" y="170"/>
                </a:lnTo>
                <a:lnTo>
                  <a:pt x="1514" y="827"/>
                </a:lnTo>
                <a:lnTo>
                  <a:pt x="1341" y="1470"/>
                </a:lnTo>
                <a:lnTo>
                  <a:pt x="697" y="1642"/>
                </a:lnTo>
                <a:lnTo>
                  <a:pt x="41" y="986"/>
                </a:lnTo>
                <a:lnTo>
                  <a:pt x="31" y="1022"/>
                </a:lnTo>
                <a:lnTo>
                  <a:pt x="23" y="1059"/>
                </a:lnTo>
                <a:lnTo>
                  <a:pt x="16" y="1096"/>
                </a:lnTo>
                <a:lnTo>
                  <a:pt x="10" y="1133"/>
                </a:lnTo>
                <a:lnTo>
                  <a:pt x="7" y="1170"/>
                </a:lnTo>
                <a:lnTo>
                  <a:pt x="3" y="1208"/>
                </a:lnTo>
                <a:lnTo>
                  <a:pt x="1" y="1245"/>
                </a:lnTo>
                <a:lnTo>
                  <a:pt x="0" y="1283"/>
                </a:lnTo>
                <a:lnTo>
                  <a:pt x="1" y="1320"/>
                </a:lnTo>
                <a:lnTo>
                  <a:pt x="2" y="1358"/>
                </a:lnTo>
                <a:lnTo>
                  <a:pt x="4" y="1394"/>
                </a:lnTo>
                <a:lnTo>
                  <a:pt x="9" y="1431"/>
                </a:lnTo>
                <a:lnTo>
                  <a:pt x="14" y="1469"/>
                </a:lnTo>
                <a:lnTo>
                  <a:pt x="21" y="1505"/>
                </a:lnTo>
                <a:lnTo>
                  <a:pt x="28" y="1543"/>
                </a:lnTo>
                <a:lnTo>
                  <a:pt x="36" y="1579"/>
                </a:lnTo>
                <a:lnTo>
                  <a:pt x="47" y="1615"/>
                </a:lnTo>
                <a:lnTo>
                  <a:pt x="57" y="1652"/>
                </a:lnTo>
                <a:lnTo>
                  <a:pt x="70" y="1687"/>
                </a:lnTo>
                <a:lnTo>
                  <a:pt x="84" y="1722"/>
                </a:lnTo>
                <a:lnTo>
                  <a:pt x="98" y="1757"/>
                </a:lnTo>
                <a:lnTo>
                  <a:pt x="115" y="1793"/>
                </a:lnTo>
                <a:lnTo>
                  <a:pt x="131" y="1826"/>
                </a:lnTo>
                <a:lnTo>
                  <a:pt x="150" y="1860"/>
                </a:lnTo>
                <a:lnTo>
                  <a:pt x="170" y="1893"/>
                </a:lnTo>
                <a:lnTo>
                  <a:pt x="190" y="1926"/>
                </a:lnTo>
                <a:lnTo>
                  <a:pt x="212" y="1958"/>
                </a:lnTo>
                <a:lnTo>
                  <a:pt x="235" y="1989"/>
                </a:lnTo>
                <a:lnTo>
                  <a:pt x="260" y="2021"/>
                </a:lnTo>
                <a:lnTo>
                  <a:pt x="285" y="2052"/>
                </a:lnTo>
                <a:lnTo>
                  <a:pt x="312" y="2081"/>
                </a:lnTo>
                <a:lnTo>
                  <a:pt x="340" y="2109"/>
                </a:lnTo>
                <a:lnTo>
                  <a:pt x="370" y="2138"/>
                </a:lnTo>
                <a:lnTo>
                  <a:pt x="401" y="2166"/>
                </a:lnTo>
                <a:lnTo>
                  <a:pt x="434" y="2193"/>
                </a:lnTo>
                <a:lnTo>
                  <a:pt x="466" y="2219"/>
                </a:lnTo>
                <a:lnTo>
                  <a:pt x="499" y="2243"/>
                </a:lnTo>
                <a:lnTo>
                  <a:pt x="533" y="2266"/>
                </a:lnTo>
                <a:lnTo>
                  <a:pt x="567" y="2287"/>
                </a:lnTo>
                <a:lnTo>
                  <a:pt x="602" y="2307"/>
                </a:lnTo>
                <a:lnTo>
                  <a:pt x="639" y="2326"/>
                </a:lnTo>
                <a:lnTo>
                  <a:pt x="675" y="2343"/>
                </a:lnTo>
                <a:lnTo>
                  <a:pt x="711" y="2359"/>
                </a:lnTo>
                <a:lnTo>
                  <a:pt x="748" y="2374"/>
                </a:lnTo>
                <a:lnTo>
                  <a:pt x="785" y="2387"/>
                </a:lnTo>
                <a:lnTo>
                  <a:pt x="823" y="2400"/>
                </a:lnTo>
                <a:lnTo>
                  <a:pt x="861" y="2410"/>
                </a:lnTo>
                <a:lnTo>
                  <a:pt x="900" y="2420"/>
                </a:lnTo>
                <a:lnTo>
                  <a:pt x="939" y="2428"/>
                </a:lnTo>
                <a:lnTo>
                  <a:pt x="977" y="2435"/>
                </a:lnTo>
                <a:lnTo>
                  <a:pt x="1016" y="2441"/>
                </a:lnTo>
                <a:lnTo>
                  <a:pt x="1055" y="2444"/>
                </a:lnTo>
                <a:lnTo>
                  <a:pt x="1095" y="2448"/>
                </a:lnTo>
                <a:lnTo>
                  <a:pt x="1133" y="2449"/>
                </a:lnTo>
                <a:lnTo>
                  <a:pt x="1173" y="2449"/>
                </a:lnTo>
                <a:lnTo>
                  <a:pt x="1212" y="2448"/>
                </a:lnTo>
                <a:lnTo>
                  <a:pt x="1252" y="2445"/>
                </a:lnTo>
                <a:lnTo>
                  <a:pt x="1290" y="2442"/>
                </a:lnTo>
                <a:lnTo>
                  <a:pt x="1329" y="2437"/>
                </a:lnTo>
                <a:lnTo>
                  <a:pt x="1368" y="2430"/>
                </a:lnTo>
                <a:lnTo>
                  <a:pt x="1406" y="2422"/>
                </a:lnTo>
                <a:lnTo>
                  <a:pt x="1445" y="2414"/>
                </a:lnTo>
                <a:lnTo>
                  <a:pt x="1484" y="2403"/>
                </a:lnTo>
                <a:lnTo>
                  <a:pt x="1521" y="2392"/>
                </a:lnTo>
                <a:close/>
                <a:moveTo>
                  <a:pt x="3463" y="2785"/>
                </a:moveTo>
                <a:lnTo>
                  <a:pt x="3463" y="2785"/>
                </a:lnTo>
                <a:lnTo>
                  <a:pt x="3459" y="2803"/>
                </a:lnTo>
                <a:lnTo>
                  <a:pt x="3457" y="2821"/>
                </a:lnTo>
                <a:lnTo>
                  <a:pt x="3454" y="2838"/>
                </a:lnTo>
                <a:lnTo>
                  <a:pt x="3453" y="2857"/>
                </a:lnTo>
                <a:lnTo>
                  <a:pt x="3452" y="2876"/>
                </a:lnTo>
                <a:lnTo>
                  <a:pt x="3452" y="2893"/>
                </a:lnTo>
                <a:lnTo>
                  <a:pt x="3453" y="2912"/>
                </a:lnTo>
                <a:lnTo>
                  <a:pt x="3454" y="2931"/>
                </a:lnTo>
                <a:lnTo>
                  <a:pt x="3461" y="2994"/>
                </a:lnTo>
                <a:lnTo>
                  <a:pt x="3417" y="3039"/>
                </a:lnTo>
                <a:lnTo>
                  <a:pt x="3077" y="3379"/>
                </a:lnTo>
                <a:lnTo>
                  <a:pt x="2984" y="3472"/>
                </a:lnTo>
                <a:lnTo>
                  <a:pt x="2684" y="3172"/>
                </a:lnTo>
                <a:lnTo>
                  <a:pt x="2493" y="3363"/>
                </a:lnTo>
                <a:lnTo>
                  <a:pt x="4228" y="5098"/>
                </a:lnTo>
                <a:lnTo>
                  <a:pt x="4248" y="5117"/>
                </a:lnTo>
                <a:lnTo>
                  <a:pt x="4269" y="5136"/>
                </a:lnTo>
                <a:lnTo>
                  <a:pt x="4291" y="5152"/>
                </a:lnTo>
                <a:lnTo>
                  <a:pt x="4314" y="5168"/>
                </a:lnTo>
                <a:lnTo>
                  <a:pt x="4336" y="5183"/>
                </a:lnTo>
                <a:lnTo>
                  <a:pt x="4361" y="5195"/>
                </a:lnTo>
                <a:lnTo>
                  <a:pt x="4384" y="5207"/>
                </a:lnTo>
                <a:lnTo>
                  <a:pt x="4409" y="5218"/>
                </a:lnTo>
                <a:lnTo>
                  <a:pt x="4433" y="5227"/>
                </a:lnTo>
                <a:lnTo>
                  <a:pt x="4459" y="5235"/>
                </a:lnTo>
                <a:lnTo>
                  <a:pt x="4485" y="5242"/>
                </a:lnTo>
                <a:lnTo>
                  <a:pt x="4511" y="5248"/>
                </a:lnTo>
                <a:lnTo>
                  <a:pt x="4536" y="5253"/>
                </a:lnTo>
                <a:lnTo>
                  <a:pt x="4562" y="5255"/>
                </a:lnTo>
                <a:lnTo>
                  <a:pt x="4588" y="5258"/>
                </a:lnTo>
                <a:lnTo>
                  <a:pt x="4615" y="5259"/>
                </a:lnTo>
                <a:lnTo>
                  <a:pt x="4641" y="5258"/>
                </a:lnTo>
                <a:lnTo>
                  <a:pt x="4668" y="5255"/>
                </a:lnTo>
                <a:lnTo>
                  <a:pt x="4693" y="5253"/>
                </a:lnTo>
                <a:lnTo>
                  <a:pt x="4719" y="5248"/>
                </a:lnTo>
                <a:lnTo>
                  <a:pt x="4745" y="5242"/>
                </a:lnTo>
                <a:lnTo>
                  <a:pt x="4771" y="5235"/>
                </a:lnTo>
                <a:lnTo>
                  <a:pt x="4795" y="5227"/>
                </a:lnTo>
                <a:lnTo>
                  <a:pt x="4821" y="5218"/>
                </a:lnTo>
                <a:lnTo>
                  <a:pt x="4845" y="5207"/>
                </a:lnTo>
                <a:lnTo>
                  <a:pt x="4869" y="5195"/>
                </a:lnTo>
                <a:lnTo>
                  <a:pt x="4893" y="5183"/>
                </a:lnTo>
                <a:lnTo>
                  <a:pt x="4916" y="5168"/>
                </a:lnTo>
                <a:lnTo>
                  <a:pt x="4938" y="5152"/>
                </a:lnTo>
                <a:lnTo>
                  <a:pt x="4961" y="5136"/>
                </a:lnTo>
                <a:lnTo>
                  <a:pt x="4982" y="5117"/>
                </a:lnTo>
                <a:lnTo>
                  <a:pt x="5002" y="5098"/>
                </a:lnTo>
                <a:lnTo>
                  <a:pt x="5022" y="5077"/>
                </a:lnTo>
                <a:lnTo>
                  <a:pt x="5039" y="5056"/>
                </a:lnTo>
                <a:lnTo>
                  <a:pt x="5057" y="5035"/>
                </a:lnTo>
                <a:lnTo>
                  <a:pt x="5072" y="5013"/>
                </a:lnTo>
                <a:lnTo>
                  <a:pt x="5086" y="4989"/>
                </a:lnTo>
                <a:lnTo>
                  <a:pt x="5099" y="4966"/>
                </a:lnTo>
                <a:lnTo>
                  <a:pt x="5112" y="4941"/>
                </a:lnTo>
                <a:lnTo>
                  <a:pt x="5122" y="4916"/>
                </a:lnTo>
                <a:lnTo>
                  <a:pt x="5132" y="4892"/>
                </a:lnTo>
                <a:lnTo>
                  <a:pt x="5140" y="4867"/>
                </a:lnTo>
                <a:lnTo>
                  <a:pt x="5146" y="4841"/>
                </a:lnTo>
                <a:lnTo>
                  <a:pt x="5152" y="4816"/>
                </a:lnTo>
                <a:lnTo>
                  <a:pt x="5156" y="4790"/>
                </a:lnTo>
                <a:lnTo>
                  <a:pt x="5160" y="4763"/>
                </a:lnTo>
                <a:lnTo>
                  <a:pt x="5161" y="4737"/>
                </a:lnTo>
                <a:lnTo>
                  <a:pt x="5162" y="4711"/>
                </a:lnTo>
                <a:lnTo>
                  <a:pt x="5161" y="4684"/>
                </a:lnTo>
                <a:lnTo>
                  <a:pt x="5160" y="4659"/>
                </a:lnTo>
                <a:lnTo>
                  <a:pt x="5156" y="4632"/>
                </a:lnTo>
                <a:lnTo>
                  <a:pt x="5152" y="4606"/>
                </a:lnTo>
                <a:lnTo>
                  <a:pt x="5146" y="4580"/>
                </a:lnTo>
                <a:lnTo>
                  <a:pt x="5140" y="4555"/>
                </a:lnTo>
                <a:lnTo>
                  <a:pt x="5132" y="4530"/>
                </a:lnTo>
                <a:lnTo>
                  <a:pt x="5122" y="4505"/>
                </a:lnTo>
                <a:lnTo>
                  <a:pt x="5112" y="4480"/>
                </a:lnTo>
                <a:lnTo>
                  <a:pt x="5099" y="4456"/>
                </a:lnTo>
                <a:lnTo>
                  <a:pt x="5086" y="4432"/>
                </a:lnTo>
                <a:lnTo>
                  <a:pt x="5072" y="4410"/>
                </a:lnTo>
                <a:lnTo>
                  <a:pt x="5057" y="4387"/>
                </a:lnTo>
                <a:lnTo>
                  <a:pt x="5039" y="4366"/>
                </a:lnTo>
                <a:lnTo>
                  <a:pt x="5022" y="4344"/>
                </a:lnTo>
                <a:lnTo>
                  <a:pt x="5002" y="4323"/>
                </a:lnTo>
                <a:lnTo>
                  <a:pt x="3463" y="2785"/>
                </a:lnTo>
                <a:close/>
                <a:moveTo>
                  <a:pt x="4802" y="4918"/>
                </a:moveTo>
                <a:lnTo>
                  <a:pt x="4527" y="4991"/>
                </a:lnTo>
                <a:lnTo>
                  <a:pt x="4304" y="4769"/>
                </a:lnTo>
                <a:lnTo>
                  <a:pt x="4377" y="4493"/>
                </a:lnTo>
                <a:lnTo>
                  <a:pt x="4652" y="4419"/>
                </a:lnTo>
                <a:lnTo>
                  <a:pt x="4876" y="4643"/>
                </a:lnTo>
                <a:lnTo>
                  <a:pt x="4802" y="4918"/>
                </a:lnTo>
                <a:close/>
                <a:moveTo>
                  <a:pt x="2687" y="2988"/>
                </a:moveTo>
                <a:lnTo>
                  <a:pt x="2985" y="3287"/>
                </a:lnTo>
                <a:lnTo>
                  <a:pt x="3325" y="2947"/>
                </a:lnTo>
                <a:lnTo>
                  <a:pt x="3323" y="2917"/>
                </a:lnTo>
                <a:lnTo>
                  <a:pt x="3322" y="2885"/>
                </a:lnTo>
                <a:lnTo>
                  <a:pt x="3323" y="2853"/>
                </a:lnTo>
                <a:lnTo>
                  <a:pt x="3325" y="2823"/>
                </a:lnTo>
                <a:lnTo>
                  <a:pt x="3330" y="2791"/>
                </a:lnTo>
                <a:lnTo>
                  <a:pt x="3336" y="2761"/>
                </a:lnTo>
                <a:lnTo>
                  <a:pt x="3343" y="2730"/>
                </a:lnTo>
                <a:lnTo>
                  <a:pt x="3352" y="2700"/>
                </a:lnTo>
                <a:lnTo>
                  <a:pt x="3363" y="2670"/>
                </a:lnTo>
                <a:lnTo>
                  <a:pt x="3376" y="2641"/>
                </a:lnTo>
                <a:lnTo>
                  <a:pt x="3391" y="2613"/>
                </a:lnTo>
                <a:lnTo>
                  <a:pt x="3406" y="2585"/>
                </a:lnTo>
                <a:lnTo>
                  <a:pt x="3425" y="2558"/>
                </a:lnTo>
                <a:lnTo>
                  <a:pt x="3444" y="2532"/>
                </a:lnTo>
                <a:lnTo>
                  <a:pt x="3465" y="2506"/>
                </a:lnTo>
                <a:lnTo>
                  <a:pt x="3488" y="2482"/>
                </a:lnTo>
                <a:lnTo>
                  <a:pt x="3513" y="2459"/>
                </a:lnTo>
                <a:lnTo>
                  <a:pt x="3538" y="2438"/>
                </a:lnTo>
                <a:lnTo>
                  <a:pt x="3565" y="2418"/>
                </a:lnTo>
                <a:lnTo>
                  <a:pt x="3592" y="2401"/>
                </a:lnTo>
                <a:lnTo>
                  <a:pt x="3620" y="2384"/>
                </a:lnTo>
                <a:lnTo>
                  <a:pt x="3648" y="2370"/>
                </a:lnTo>
                <a:lnTo>
                  <a:pt x="3677" y="2358"/>
                </a:lnTo>
                <a:lnTo>
                  <a:pt x="3706" y="2346"/>
                </a:lnTo>
                <a:lnTo>
                  <a:pt x="3737" y="2338"/>
                </a:lnTo>
                <a:lnTo>
                  <a:pt x="3767" y="2329"/>
                </a:lnTo>
                <a:lnTo>
                  <a:pt x="3798" y="2324"/>
                </a:lnTo>
                <a:lnTo>
                  <a:pt x="3828" y="2319"/>
                </a:lnTo>
                <a:lnTo>
                  <a:pt x="3860" y="2316"/>
                </a:lnTo>
                <a:lnTo>
                  <a:pt x="3892" y="2316"/>
                </a:lnTo>
                <a:lnTo>
                  <a:pt x="3922" y="2316"/>
                </a:lnTo>
                <a:lnTo>
                  <a:pt x="3954" y="2320"/>
                </a:lnTo>
                <a:lnTo>
                  <a:pt x="5440" y="834"/>
                </a:lnTo>
                <a:lnTo>
                  <a:pt x="4608" y="0"/>
                </a:lnTo>
                <a:lnTo>
                  <a:pt x="3121" y="1487"/>
                </a:lnTo>
                <a:lnTo>
                  <a:pt x="3124" y="1518"/>
                </a:lnTo>
                <a:lnTo>
                  <a:pt x="3125" y="1550"/>
                </a:lnTo>
                <a:lnTo>
                  <a:pt x="3124" y="1580"/>
                </a:lnTo>
                <a:lnTo>
                  <a:pt x="3121" y="1612"/>
                </a:lnTo>
                <a:lnTo>
                  <a:pt x="3117" y="1642"/>
                </a:lnTo>
                <a:lnTo>
                  <a:pt x="3111" y="1674"/>
                </a:lnTo>
                <a:lnTo>
                  <a:pt x="3104" y="1705"/>
                </a:lnTo>
                <a:lnTo>
                  <a:pt x="3094" y="1734"/>
                </a:lnTo>
                <a:lnTo>
                  <a:pt x="3083" y="1764"/>
                </a:lnTo>
                <a:lnTo>
                  <a:pt x="3071" y="1793"/>
                </a:lnTo>
                <a:lnTo>
                  <a:pt x="3056" y="1822"/>
                </a:lnTo>
                <a:lnTo>
                  <a:pt x="3041" y="1849"/>
                </a:lnTo>
                <a:lnTo>
                  <a:pt x="3022" y="1877"/>
                </a:lnTo>
                <a:lnTo>
                  <a:pt x="3003" y="1903"/>
                </a:lnTo>
                <a:lnTo>
                  <a:pt x="2981" y="1928"/>
                </a:lnTo>
                <a:lnTo>
                  <a:pt x="2959" y="1952"/>
                </a:lnTo>
                <a:lnTo>
                  <a:pt x="2934" y="1975"/>
                </a:lnTo>
                <a:lnTo>
                  <a:pt x="2909" y="1996"/>
                </a:lnTo>
                <a:lnTo>
                  <a:pt x="2882" y="2016"/>
                </a:lnTo>
                <a:lnTo>
                  <a:pt x="2855" y="2034"/>
                </a:lnTo>
                <a:lnTo>
                  <a:pt x="2827" y="2050"/>
                </a:lnTo>
                <a:lnTo>
                  <a:pt x="2799" y="2064"/>
                </a:lnTo>
                <a:lnTo>
                  <a:pt x="2770" y="2077"/>
                </a:lnTo>
                <a:lnTo>
                  <a:pt x="2740" y="2088"/>
                </a:lnTo>
                <a:lnTo>
                  <a:pt x="2710" y="2097"/>
                </a:lnTo>
                <a:lnTo>
                  <a:pt x="2680" y="2105"/>
                </a:lnTo>
                <a:lnTo>
                  <a:pt x="2649" y="2111"/>
                </a:lnTo>
                <a:lnTo>
                  <a:pt x="2617" y="2115"/>
                </a:lnTo>
                <a:lnTo>
                  <a:pt x="2587" y="2117"/>
                </a:lnTo>
                <a:lnTo>
                  <a:pt x="2555" y="2118"/>
                </a:lnTo>
                <a:lnTo>
                  <a:pt x="2525" y="2117"/>
                </a:lnTo>
                <a:lnTo>
                  <a:pt x="2493" y="2115"/>
                </a:lnTo>
                <a:lnTo>
                  <a:pt x="2153" y="2455"/>
                </a:lnTo>
                <a:lnTo>
                  <a:pt x="2453" y="2755"/>
                </a:lnTo>
                <a:lnTo>
                  <a:pt x="984" y="4223"/>
                </a:lnTo>
                <a:lnTo>
                  <a:pt x="931" y="4170"/>
                </a:lnTo>
                <a:lnTo>
                  <a:pt x="648" y="4396"/>
                </a:lnTo>
                <a:lnTo>
                  <a:pt x="174" y="5145"/>
                </a:lnTo>
                <a:lnTo>
                  <a:pt x="295" y="5267"/>
                </a:lnTo>
                <a:lnTo>
                  <a:pt x="1044" y="4792"/>
                </a:lnTo>
                <a:lnTo>
                  <a:pt x="1272" y="4510"/>
                </a:lnTo>
                <a:lnTo>
                  <a:pt x="1218" y="4457"/>
                </a:lnTo>
                <a:lnTo>
                  <a:pt x="2687" y="2988"/>
                </a:lnTo>
                <a:close/>
              </a:path>
            </a:pathLst>
          </a:custGeom>
          <a:solidFill>
            <a:srgbClr val="70AD47"/>
          </a:solidFill>
          <a:ln>
            <a:noFill/>
          </a:ln>
          <a:effectLst>
            <a:outerShdw blurRad="457200" dist="101600" dir="8100000" algn="tr"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fontAlgn="auto">
              <a:defRPr/>
            </a:pPr>
            <a:endParaRPr lang="zh-CN" altLang="en-US" noProof="1">
              <a:solidFill>
                <a:srgbClr val="FFFFFF"/>
              </a:solidFill>
            </a:endParaRPr>
          </a:p>
        </p:txBody>
      </p:sp>
      <p:sp>
        <p:nvSpPr>
          <p:cNvPr id="11" name="KSO_Shape"/>
          <p:cNvSpPr/>
          <p:nvPr/>
        </p:nvSpPr>
        <p:spPr bwMode="auto">
          <a:xfrm>
            <a:off x="1266825" y="4906963"/>
            <a:ext cx="684213" cy="720725"/>
          </a:xfrm>
          <a:custGeom>
            <a:avLst/>
            <a:gdLst>
              <a:gd name="T0" fmla="*/ 1524318 w 3543300"/>
              <a:gd name="T1" fmla="*/ 1132523 h 3617913"/>
              <a:gd name="T2" fmla="*/ 1313498 w 3543300"/>
              <a:gd name="T3" fmla="*/ 1253173 h 3617913"/>
              <a:gd name="T4" fmla="*/ 1155382 w 3543300"/>
              <a:gd name="T5" fmla="*/ 1435418 h 3617913"/>
              <a:gd name="T6" fmla="*/ 1066122 w 3543300"/>
              <a:gd name="T7" fmla="*/ 1663327 h 3617913"/>
              <a:gd name="T8" fmla="*/ 1059774 w 3543300"/>
              <a:gd name="T9" fmla="*/ 1918696 h 3617913"/>
              <a:gd name="T10" fmla="*/ 1138484 w 3543300"/>
              <a:gd name="T11" fmla="*/ 2152467 h 3617913"/>
              <a:gd name="T12" fmla="*/ 1287651 w 3543300"/>
              <a:gd name="T13" fmla="*/ 2342088 h 3617913"/>
              <a:gd name="T14" fmla="*/ 1491724 w 3543300"/>
              <a:gd name="T15" fmla="*/ 2472632 h 3617913"/>
              <a:gd name="T16" fmla="*/ 1734517 w 3543300"/>
              <a:gd name="T17" fmla="*/ 2528533 h 3617913"/>
              <a:gd name="T18" fmla="*/ 1985879 w 3543300"/>
              <a:gd name="T19" fmla="*/ 2496771 h 3617913"/>
              <a:gd name="T20" fmla="*/ 2202647 w 3543300"/>
              <a:gd name="T21" fmla="*/ 2386238 h 3617913"/>
              <a:gd name="T22" fmla="*/ 2368635 w 3543300"/>
              <a:gd name="T23" fmla="*/ 2211863 h 3617913"/>
              <a:gd name="T24" fmla="*/ 2469244 w 3543300"/>
              <a:gd name="T25" fmla="*/ 1988891 h 3617913"/>
              <a:gd name="T26" fmla="*/ 2487969 w 3543300"/>
              <a:gd name="T27" fmla="*/ 1735110 h 3617913"/>
              <a:gd name="T28" fmla="*/ 2420685 w 3543300"/>
              <a:gd name="T29" fmla="*/ 1496257 h 3617913"/>
              <a:gd name="T30" fmla="*/ 2280920 w 3543300"/>
              <a:gd name="T31" fmla="*/ 1299528 h 3617913"/>
              <a:gd name="T32" fmla="*/ 2083752 w 3543300"/>
              <a:gd name="T33" fmla="*/ 1159510 h 3617913"/>
              <a:gd name="T34" fmla="*/ 1845310 w 3543300"/>
              <a:gd name="T35" fmla="*/ 1092518 h 3617913"/>
              <a:gd name="T36" fmla="*/ 1957705 w 3543300"/>
              <a:gd name="T37" fmla="*/ 6985 h 3617913"/>
              <a:gd name="T38" fmla="*/ 2011998 w 3543300"/>
              <a:gd name="T39" fmla="*/ 89217 h 3617913"/>
              <a:gd name="T40" fmla="*/ 2341562 w 3543300"/>
              <a:gd name="T41" fmla="*/ 485457 h 3617913"/>
              <a:gd name="T42" fmla="*/ 2646362 w 3543300"/>
              <a:gd name="T43" fmla="*/ 240665 h 3617913"/>
              <a:gd name="T44" fmla="*/ 2970848 w 3543300"/>
              <a:gd name="T45" fmla="*/ 446087 h 3617913"/>
              <a:gd name="T46" fmla="*/ 2979738 w 3543300"/>
              <a:gd name="T47" fmla="*/ 554990 h 3617913"/>
              <a:gd name="T48" fmla="*/ 2996248 w 3543300"/>
              <a:gd name="T49" fmla="*/ 1049655 h 3617913"/>
              <a:gd name="T50" fmla="*/ 3393440 w 3543300"/>
              <a:gd name="T51" fmla="*/ 1051243 h 3617913"/>
              <a:gd name="T52" fmla="*/ 3542030 w 3543300"/>
              <a:gd name="T53" fmla="*/ 1406843 h 3617913"/>
              <a:gd name="T54" fmla="*/ 3490278 w 3543300"/>
              <a:gd name="T55" fmla="*/ 1502728 h 3617913"/>
              <a:gd name="T56" fmla="*/ 3210242 w 3543300"/>
              <a:gd name="T57" fmla="*/ 1889125 h 3617913"/>
              <a:gd name="T58" fmla="*/ 3529330 w 3543300"/>
              <a:gd name="T59" fmla="*/ 2149158 h 3617913"/>
              <a:gd name="T60" fmla="*/ 3442335 w 3543300"/>
              <a:gd name="T61" fmla="*/ 2520315 h 3617913"/>
              <a:gd name="T62" fmla="*/ 3346450 w 3543300"/>
              <a:gd name="T63" fmla="*/ 2572068 h 3617913"/>
              <a:gd name="T64" fmla="*/ 2905125 w 3543300"/>
              <a:gd name="T65" fmla="*/ 2698115 h 3617913"/>
              <a:gd name="T66" fmla="*/ 2994025 w 3543300"/>
              <a:gd name="T67" fmla="*/ 3108643 h 3617913"/>
              <a:gd name="T68" fmla="*/ 2709228 w 3543300"/>
              <a:gd name="T69" fmla="*/ 3363913 h 3617913"/>
              <a:gd name="T70" fmla="*/ 2600325 w 3543300"/>
              <a:gd name="T71" fmla="*/ 3355023 h 3617913"/>
              <a:gd name="T72" fmla="*/ 2193608 w 3543300"/>
              <a:gd name="T73" fmla="*/ 3187066 h 3617913"/>
              <a:gd name="T74" fmla="*/ 2005012 w 3543300"/>
              <a:gd name="T75" fmla="*/ 3563621 h 3617913"/>
              <a:gd name="T76" fmla="*/ 1620520 w 3543300"/>
              <a:gd name="T77" fmla="*/ 3617913 h 3617913"/>
              <a:gd name="T78" fmla="*/ 1535430 w 3543300"/>
              <a:gd name="T79" fmla="*/ 3555366 h 3617913"/>
              <a:gd name="T80" fmla="*/ 1324928 w 3543300"/>
              <a:gd name="T81" fmla="*/ 3179128 h 3617913"/>
              <a:gd name="T82" fmla="*/ 935990 w 3543300"/>
              <a:gd name="T83" fmla="*/ 3361056 h 3617913"/>
              <a:gd name="T84" fmla="*/ 830262 w 3543300"/>
              <a:gd name="T85" fmla="*/ 3361056 h 3617913"/>
              <a:gd name="T86" fmla="*/ 550545 w 3543300"/>
              <a:gd name="T87" fmla="*/ 3100071 h 3617913"/>
              <a:gd name="T88" fmla="*/ 638492 w 3543300"/>
              <a:gd name="T89" fmla="*/ 2698115 h 3617913"/>
              <a:gd name="T90" fmla="*/ 196850 w 3543300"/>
              <a:gd name="T91" fmla="*/ 2572068 h 3617913"/>
              <a:gd name="T92" fmla="*/ 101282 w 3543300"/>
              <a:gd name="T93" fmla="*/ 2520315 h 3617913"/>
              <a:gd name="T94" fmla="*/ 13970 w 3543300"/>
              <a:gd name="T95" fmla="*/ 2149158 h 3617913"/>
              <a:gd name="T96" fmla="*/ 334962 w 3543300"/>
              <a:gd name="T97" fmla="*/ 1915478 h 3617913"/>
              <a:gd name="T98" fmla="*/ 57467 w 3543300"/>
              <a:gd name="T99" fmla="*/ 1504633 h 3617913"/>
              <a:gd name="T100" fmla="*/ 635 w 3543300"/>
              <a:gd name="T101" fmla="*/ 1411288 h 3617913"/>
              <a:gd name="T102" fmla="*/ 134620 w 3543300"/>
              <a:gd name="T103" fmla="*/ 1058863 h 3617913"/>
              <a:gd name="T104" fmla="*/ 520382 w 3543300"/>
              <a:gd name="T105" fmla="*/ 1095375 h 3617913"/>
              <a:gd name="T106" fmla="*/ 742632 w 3543300"/>
              <a:gd name="T107" fmla="*/ 801052 h 3617913"/>
              <a:gd name="T108" fmla="*/ 558482 w 3543300"/>
              <a:gd name="T109" fmla="*/ 467677 h 3617913"/>
              <a:gd name="T110" fmla="*/ 862648 w 3543300"/>
              <a:gd name="T111" fmla="*/ 242252 h 3617913"/>
              <a:gd name="T112" fmla="*/ 955040 w 3543300"/>
              <a:gd name="T113" fmla="*/ 276542 h 3617913"/>
              <a:gd name="T114" fmla="*/ 1452245 w 3543300"/>
              <a:gd name="T115" fmla="*/ 404177 h 3617913"/>
              <a:gd name="T116" fmla="*/ 1557655 w 3543300"/>
              <a:gd name="T117" fmla="*/ 26352 h 3617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43300" h="3617913">
                <a:moveTo>
                  <a:pt x="1752918" y="1088708"/>
                </a:moveTo>
                <a:lnTo>
                  <a:pt x="1734502" y="1089660"/>
                </a:lnTo>
                <a:lnTo>
                  <a:pt x="1716088" y="1090613"/>
                </a:lnTo>
                <a:lnTo>
                  <a:pt x="1697990" y="1092518"/>
                </a:lnTo>
                <a:lnTo>
                  <a:pt x="1679892" y="1094423"/>
                </a:lnTo>
                <a:lnTo>
                  <a:pt x="1662112" y="1097280"/>
                </a:lnTo>
                <a:lnTo>
                  <a:pt x="1644332" y="1100138"/>
                </a:lnTo>
                <a:lnTo>
                  <a:pt x="1626552" y="1103630"/>
                </a:lnTo>
                <a:lnTo>
                  <a:pt x="1608772" y="1107440"/>
                </a:lnTo>
                <a:lnTo>
                  <a:pt x="1591628" y="1111568"/>
                </a:lnTo>
                <a:lnTo>
                  <a:pt x="1574800" y="1116013"/>
                </a:lnTo>
                <a:lnTo>
                  <a:pt x="1557338" y="1121093"/>
                </a:lnTo>
                <a:lnTo>
                  <a:pt x="1540828" y="1126490"/>
                </a:lnTo>
                <a:lnTo>
                  <a:pt x="1524318" y="1132523"/>
                </a:lnTo>
                <a:lnTo>
                  <a:pt x="1507808" y="1138555"/>
                </a:lnTo>
                <a:lnTo>
                  <a:pt x="1491615" y="1145223"/>
                </a:lnTo>
                <a:lnTo>
                  <a:pt x="1475422" y="1152525"/>
                </a:lnTo>
                <a:lnTo>
                  <a:pt x="1459548" y="1159510"/>
                </a:lnTo>
                <a:lnTo>
                  <a:pt x="1443672" y="1167448"/>
                </a:lnTo>
                <a:lnTo>
                  <a:pt x="1428432" y="1175703"/>
                </a:lnTo>
                <a:lnTo>
                  <a:pt x="1413192" y="1183958"/>
                </a:lnTo>
                <a:lnTo>
                  <a:pt x="1398270" y="1193165"/>
                </a:lnTo>
                <a:lnTo>
                  <a:pt x="1383665" y="1202055"/>
                </a:lnTo>
                <a:lnTo>
                  <a:pt x="1368742" y="1211898"/>
                </a:lnTo>
                <a:lnTo>
                  <a:pt x="1354772" y="1221740"/>
                </a:lnTo>
                <a:lnTo>
                  <a:pt x="1340485" y="1231900"/>
                </a:lnTo>
                <a:lnTo>
                  <a:pt x="1327150" y="1242378"/>
                </a:lnTo>
                <a:lnTo>
                  <a:pt x="1313498" y="1253173"/>
                </a:lnTo>
                <a:lnTo>
                  <a:pt x="1300480" y="1264285"/>
                </a:lnTo>
                <a:lnTo>
                  <a:pt x="1287462" y="1275715"/>
                </a:lnTo>
                <a:lnTo>
                  <a:pt x="1274762" y="1287463"/>
                </a:lnTo>
                <a:lnTo>
                  <a:pt x="1262380" y="1299528"/>
                </a:lnTo>
                <a:lnTo>
                  <a:pt x="1250315" y="1311910"/>
                </a:lnTo>
                <a:lnTo>
                  <a:pt x="1238568" y="1324928"/>
                </a:lnTo>
                <a:lnTo>
                  <a:pt x="1227138" y="1337628"/>
                </a:lnTo>
                <a:lnTo>
                  <a:pt x="1215708" y="1350645"/>
                </a:lnTo>
                <a:lnTo>
                  <a:pt x="1205230" y="1364298"/>
                </a:lnTo>
                <a:lnTo>
                  <a:pt x="1194752" y="1377950"/>
                </a:lnTo>
                <a:lnTo>
                  <a:pt x="1183958" y="1392238"/>
                </a:lnTo>
                <a:lnTo>
                  <a:pt x="1174432" y="1406525"/>
                </a:lnTo>
                <a:lnTo>
                  <a:pt x="1164908" y="1420813"/>
                </a:lnTo>
                <a:lnTo>
                  <a:pt x="1155382" y="1435418"/>
                </a:lnTo>
                <a:lnTo>
                  <a:pt x="1146810" y="1450340"/>
                </a:lnTo>
                <a:lnTo>
                  <a:pt x="1138391" y="1465309"/>
                </a:lnTo>
                <a:lnTo>
                  <a:pt x="1130549" y="1480376"/>
                </a:lnTo>
                <a:lnTo>
                  <a:pt x="1122615" y="1496257"/>
                </a:lnTo>
                <a:lnTo>
                  <a:pt x="1114998" y="1512138"/>
                </a:lnTo>
                <a:lnTo>
                  <a:pt x="1108333" y="1528337"/>
                </a:lnTo>
                <a:lnTo>
                  <a:pt x="1101668" y="1544536"/>
                </a:lnTo>
                <a:lnTo>
                  <a:pt x="1095321" y="1561052"/>
                </a:lnTo>
                <a:lnTo>
                  <a:pt x="1089608" y="1577568"/>
                </a:lnTo>
                <a:lnTo>
                  <a:pt x="1083895" y="1594402"/>
                </a:lnTo>
                <a:lnTo>
                  <a:pt x="1079134" y="1611554"/>
                </a:lnTo>
                <a:lnTo>
                  <a:pt x="1074056" y="1628388"/>
                </a:lnTo>
                <a:lnTo>
                  <a:pt x="1069931" y="1646175"/>
                </a:lnTo>
                <a:lnTo>
                  <a:pt x="1066122" y="1663327"/>
                </a:lnTo>
                <a:lnTo>
                  <a:pt x="1062948" y="1681114"/>
                </a:lnTo>
                <a:lnTo>
                  <a:pt x="1059774" y="1698901"/>
                </a:lnTo>
                <a:lnTo>
                  <a:pt x="1057553" y="1717005"/>
                </a:lnTo>
                <a:lnTo>
                  <a:pt x="1055331" y="1735110"/>
                </a:lnTo>
                <a:lnTo>
                  <a:pt x="1053744" y="1753532"/>
                </a:lnTo>
                <a:lnTo>
                  <a:pt x="1052792" y="1771319"/>
                </a:lnTo>
                <a:lnTo>
                  <a:pt x="1051840" y="1790376"/>
                </a:lnTo>
                <a:lnTo>
                  <a:pt x="1051523" y="1808798"/>
                </a:lnTo>
                <a:lnTo>
                  <a:pt x="1051840" y="1827221"/>
                </a:lnTo>
                <a:lnTo>
                  <a:pt x="1052792" y="1845960"/>
                </a:lnTo>
                <a:lnTo>
                  <a:pt x="1053744" y="1864065"/>
                </a:lnTo>
                <a:lnTo>
                  <a:pt x="1055331" y="1882487"/>
                </a:lnTo>
                <a:lnTo>
                  <a:pt x="1057553" y="1900592"/>
                </a:lnTo>
                <a:lnTo>
                  <a:pt x="1059774" y="1918696"/>
                </a:lnTo>
                <a:lnTo>
                  <a:pt x="1062948" y="1936483"/>
                </a:lnTo>
                <a:lnTo>
                  <a:pt x="1066122" y="1953952"/>
                </a:lnTo>
                <a:lnTo>
                  <a:pt x="1069931" y="1971739"/>
                </a:lnTo>
                <a:lnTo>
                  <a:pt x="1074056" y="1988891"/>
                </a:lnTo>
                <a:lnTo>
                  <a:pt x="1079134" y="2006043"/>
                </a:lnTo>
                <a:lnTo>
                  <a:pt x="1083895" y="2022877"/>
                </a:lnTo>
                <a:lnTo>
                  <a:pt x="1089608" y="2039711"/>
                </a:lnTo>
                <a:lnTo>
                  <a:pt x="1095321" y="2056545"/>
                </a:lnTo>
                <a:lnTo>
                  <a:pt x="1101668" y="2073061"/>
                </a:lnTo>
                <a:lnTo>
                  <a:pt x="1108333" y="2089260"/>
                </a:lnTo>
                <a:lnTo>
                  <a:pt x="1114998" y="2105459"/>
                </a:lnTo>
                <a:lnTo>
                  <a:pt x="1122615" y="2121022"/>
                </a:lnTo>
                <a:lnTo>
                  <a:pt x="1130549" y="2136904"/>
                </a:lnTo>
                <a:lnTo>
                  <a:pt x="1138484" y="2152467"/>
                </a:lnTo>
                <a:lnTo>
                  <a:pt x="1147053" y="2167395"/>
                </a:lnTo>
                <a:lnTo>
                  <a:pt x="1155622" y="2182641"/>
                </a:lnTo>
                <a:lnTo>
                  <a:pt x="1165144" y="2197252"/>
                </a:lnTo>
                <a:lnTo>
                  <a:pt x="1174665" y="2211863"/>
                </a:lnTo>
                <a:lnTo>
                  <a:pt x="1184186" y="2225838"/>
                </a:lnTo>
                <a:lnTo>
                  <a:pt x="1194977" y="2240131"/>
                </a:lnTo>
                <a:lnTo>
                  <a:pt x="1205450" y="2253789"/>
                </a:lnTo>
                <a:lnTo>
                  <a:pt x="1215924" y="2267129"/>
                </a:lnTo>
                <a:lnTo>
                  <a:pt x="1227349" y="2280469"/>
                </a:lnTo>
                <a:lnTo>
                  <a:pt x="1238775" y="2293174"/>
                </a:lnTo>
                <a:lnTo>
                  <a:pt x="1250518" y="2305879"/>
                </a:lnTo>
                <a:lnTo>
                  <a:pt x="1262578" y="2318267"/>
                </a:lnTo>
                <a:lnTo>
                  <a:pt x="1274956" y="2330336"/>
                </a:lnTo>
                <a:lnTo>
                  <a:pt x="1287651" y="2342088"/>
                </a:lnTo>
                <a:lnTo>
                  <a:pt x="1300663" y="2353840"/>
                </a:lnTo>
                <a:lnTo>
                  <a:pt x="1313676" y="2364640"/>
                </a:lnTo>
                <a:lnTo>
                  <a:pt x="1327323" y="2375756"/>
                </a:lnTo>
                <a:lnTo>
                  <a:pt x="1340653" y="2386238"/>
                </a:lnTo>
                <a:lnTo>
                  <a:pt x="1354935" y="2396402"/>
                </a:lnTo>
                <a:lnTo>
                  <a:pt x="1368899" y="2406566"/>
                </a:lnTo>
                <a:lnTo>
                  <a:pt x="1383816" y="2415777"/>
                </a:lnTo>
                <a:lnTo>
                  <a:pt x="1398415" y="2424988"/>
                </a:lnTo>
                <a:lnTo>
                  <a:pt x="1413332" y="2433882"/>
                </a:lnTo>
                <a:lnTo>
                  <a:pt x="1428566" y="2442775"/>
                </a:lnTo>
                <a:lnTo>
                  <a:pt x="1443800" y="2450398"/>
                </a:lnTo>
                <a:lnTo>
                  <a:pt x="1459669" y="2458339"/>
                </a:lnTo>
                <a:lnTo>
                  <a:pt x="1475538" y="2465644"/>
                </a:lnTo>
                <a:lnTo>
                  <a:pt x="1491724" y="2472632"/>
                </a:lnTo>
                <a:lnTo>
                  <a:pt x="1507910" y="2479619"/>
                </a:lnTo>
                <a:lnTo>
                  <a:pt x="1524414" y="2485654"/>
                </a:lnTo>
                <a:lnTo>
                  <a:pt x="1540917" y="2491689"/>
                </a:lnTo>
                <a:lnTo>
                  <a:pt x="1557421" y="2496771"/>
                </a:lnTo>
                <a:lnTo>
                  <a:pt x="1574877" y="2502171"/>
                </a:lnTo>
                <a:lnTo>
                  <a:pt x="1591698" y="2506617"/>
                </a:lnTo>
                <a:lnTo>
                  <a:pt x="1608836" y="2510746"/>
                </a:lnTo>
                <a:lnTo>
                  <a:pt x="1626609" y="2514876"/>
                </a:lnTo>
                <a:lnTo>
                  <a:pt x="1644382" y="2518369"/>
                </a:lnTo>
                <a:lnTo>
                  <a:pt x="1662155" y="2520910"/>
                </a:lnTo>
                <a:lnTo>
                  <a:pt x="1679928" y="2523451"/>
                </a:lnTo>
                <a:lnTo>
                  <a:pt x="1698019" y="2525675"/>
                </a:lnTo>
                <a:lnTo>
                  <a:pt x="1716109" y="2527263"/>
                </a:lnTo>
                <a:lnTo>
                  <a:pt x="1734517" y="2528533"/>
                </a:lnTo>
                <a:lnTo>
                  <a:pt x="1752925" y="2529169"/>
                </a:lnTo>
                <a:lnTo>
                  <a:pt x="1771967" y="2529169"/>
                </a:lnTo>
                <a:lnTo>
                  <a:pt x="1790375" y="2529169"/>
                </a:lnTo>
                <a:lnTo>
                  <a:pt x="1808783" y="2528533"/>
                </a:lnTo>
                <a:lnTo>
                  <a:pt x="1827191" y="2527263"/>
                </a:lnTo>
                <a:lnTo>
                  <a:pt x="1845281" y="2525675"/>
                </a:lnTo>
                <a:lnTo>
                  <a:pt x="1863372" y="2523451"/>
                </a:lnTo>
                <a:lnTo>
                  <a:pt x="1881145" y="2520910"/>
                </a:lnTo>
                <a:lnTo>
                  <a:pt x="1898918" y="2518369"/>
                </a:lnTo>
                <a:lnTo>
                  <a:pt x="1916691" y="2514876"/>
                </a:lnTo>
                <a:lnTo>
                  <a:pt x="1934464" y="2510746"/>
                </a:lnTo>
                <a:lnTo>
                  <a:pt x="1951602" y="2506617"/>
                </a:lnTo>
                <a:lnTo>
                  <a:pt x="1969058" y="2502171"/>
                </a:lnTo>
                <a:lnTo>
                  <a:pt x="1985879" y="2496771"/>
                </a:lnTo>
                <a:lnTo>
                  <a:pt x="2002383" y="2491689"/>
                </a:lnTo>
                <a:lnTo>
                  <a:pt x="2019204" y="2485654"/>
                </a:lnTo>
                <a:lnTo>
                  <a:pt x="2035390" y="2479619"/>
                </a:lnTo>
                <a:lnTo>
                  <a:pt x="2051894" y="2472632"/>
                </a:lnTo>
                <a:lnTo>
                  <a:pt x="2067762" y="2465644"/>
                </a:lnTo>
                <a:lnTo>
                  <a:pt x="2083631" y="2458339"/>
                </a:lnTo>
                <a:lnTo>
                  <a:pt x="2099500" y="2450398"/>
                </a:lnTo>
                <a:lnTo>
                  <a:pt x="2114734" y="2442775"/>
                </a:lnTo>
                <a:lnTo>
                  <a:pt x="2129968" y="2433882"/>
                </a:lnTo>
                <a:lnTo>
                  <a:pt x="2144885" y="2424988"/>
                </a:lnTo>
                <a:lnTo>
                  <a:pt x="2159484" y="2415777"/>
                </a:lnTo>
                <a:lnTo>
                  <a:pt x="2174401" y="2406566"/>
                </a:lnTo>
                <a:lnTo>
                  <a:pt x="2188683" y="2396402"/>
                </a:lnTo>
                <a:lnTo>
                  <a:pt x="2202647" y="2386238"/>
                </a:lnTo>
                <a:lnTo>
                  <a:pt x="2215977" y="2375756"/>
                </a:lnTo>
                <a:lnTo>
                  <a:pt x="2229624" y="2364640"/>
                </a:lnTo>
                <a:lnTo>
                  <a:pt x="2242637" y="2353840"/>
                </a:lnTo>
                <a:lnTo>
                  <a:pt x="2255966" y="2342088"/>
                </a:lnTo>
                <a:lnTo>
                  <a:pt x="2268344" y="2330336"/>
                </a:lnTo>
                <a:lnTo>
                  <a:pt x="2280722" y="2318267"/>
                </a:lnTo>
                <a:lnTo>
                  <a:pt x="2292782" y="2305879"/>
                </a:lnTo>
                <a:lnTo>
                  <a:pt x="2304525" y="2293174"/>
                </a:lnTo>
                <a:lnTo>
                  <a:pt x="2315951" y="2280469"/>
                </a:lnTo>
                <a:lnTo>
                  <a:pt x="2327376" y="2267129"/>
                </a:lnTo>
                <a:lnTo>
                  <a:pt x="2338167" y="2253789"/>
                </a:lnTo>
                <a:lnTo>
                  <a:pt x="2348958" y="2240131"/>
                </a:lnTo>
                <a:lnTo>
                  <a:pt x="2359114" y="2225838"/>
                </a:lnTo>
                <a:lnTo>
                  <a:pt x="2368635" y="2211863"/>
                </a:lnTo>
                <a:lnTo>
                  <a:pt x="2378156" y="2197252"/>
                </a:lnTo>
                <a:lnTo>
                  <a:pt x="2387678" y="2182641"/>
                </a:lnTo>
                <a:lnTo>
                  <a:pt x="2396247" y="2167395"/>
                </a:lnTo>
                <a:lnTo>
                  <a:pt x="2404816" y="2152467"/>
                </a:lnTo>
                <a:lnTo>
                  <a:pt x="2412750" y="2136904"/>
                </a:lnTo>
                <a:lnTo>
                  <a:pt x="2420685" y="2121022"/>
                </a:lnTo>
                <a:lnTo>
                  <a:pt x="2428302" y="2105459"/>
                </a:lnTo>
                <a:lnTo>
                  <a:pt x="2434967" y="2089260"/>
                </a:lnTo>
                <a:lnTo>
                  <a:pt x="2441632" y="2073061"/>
                </a:lnTo>
                <a:lnTo>
                  <a:pt x="2447979" y="2056545"/>
                </a:lnTo>
                <a:lnTo>
                  <a:pt x="2453692" y="2039711"/>
                </a:lnTo>
                <a:lnTo>
                  <a:pt x="2459405" y="2022877"/>
                </a:lnTo>
                <a:lnTo>
                  <a:pt x="2464166" y="2006043"/>
                </a:lnTo>
                <a:lnTo>
                  <a:pt x="2469244" y="1988891"/>
                </a:lnTo>
                <a:lnTo>
                  <a:pt x="2473370" y="1971739"/>
                </a:lnTo>
                <a:lnTo>
                  <a:pt x="2477178" y="1953952"/>
                </a:lnTo>
                <a:lnTo>
                  <a:pt x="2480352" y="1936483"/>
                </a:lnTo>
                <a:lnTo>
                  <a:pt x="2483526" y="1918696"/>
                </a:lnTo>
                <a:lnTo>
                  <a:pt x="2486064" y="1900592"/>
                </a:lnTo>
                <a:lnTo>
                  <a:pt x="2487969" y="1882487"/>
                </a:lnTo>
                <a:lnTo>
                  <a:pt x="2489556" y="1864065"/>
                </a:lnTo>
                <a:lnTo>
                  <a:pt x="2490508" y="1845960"/>
                </a:lnTo>
                <a:lnTo>
                  <a:pt x="2491460" y="1827221"/>
                </a:lnTo>
                <a:lnTo>
                  <a:pt x="2491777" y="1808798"/>
                </a:lnTo>
                <a:lnTo>
                  <a:pt x="2491460" y="1790376"/>
                </a:lnTo>
                <a:lnTo>
                  <a:pt x="2490508" y="1771319"/>
                </a:lnTo>
                <a:lnTo>
                  <a:pt x="2489556" y="1753532"/>
                </a:lnTo>
                <a:lnTo>
                  <a:pt x="2487969" y="1735110"/>
                </a:lnTo>
                <a:lnTo>
                  <a:pt x="2486064" y="1717005"/>
                </a:lnTo>
                <a:lnTo>
                  <a:pt x="2483526" y="1698901"/>
                </a:lnTo>
                <a:lnTo>
                  <a:pt x="2480352" y="1681114"/>
                </a:lnTo>
                <a:lnTo>
                  <a:pt x="2477178" y="1663327"/>
                </a:lnTo>
                <a:lnTo>
                  <a:pt x="2473370" y="1646175"/>
                </a:lnTo>
                <a:lnTo>
                  <a:pt x="2469244" y="1628388"/>
                </a:lnTo>
                <a:lnTo>
                  <a:pt x="2464166" y="1611554"/>
                </a:lnTo>
                <a:lnTo>
                  <a:pt x="2459405" y="1594402"/>
                </a:lnTo>
                <a:lnTo>
                  <a:pt x="2453692" y="1577568"/>
                </a:lnTo>
                <a:lnTo>
                  <a:pt x="2447979" y="1561052"/>
                </a:lnTo>
                <a:lnTo>
                  <a:pt x="2441632" y="1544536"/>
                </a:lnTo>
                <a:lnTo>
                  <a:pt x="2434967" y="1528337"/>
                </a:lnTo>
                <a:lnTo>
                  <a:pt x="2428302" y="1512138"/>
                </a:lnTo>
                <a:lnTo>
                  <a:pt x="2420685" y="1496257"/>
                </a:lnTo>
                <a:lnTo>
                  <a:pt x="2412750" y="1480376"/>
                </a:lnTo>
                <a:lnTo>
                  <a:pt x="2404909" y="1465308"/>
                </a:lnTo>
                <a:lnTo>
                  <a:pt x="2396490" y="1450340"/>
                </a:lnTo>
                <a:lnTo>
                  <a:pt x="2387918" y="1435418"/>
                </a:lnTo>
                <a:lnTo>
                  <a:pt x="2378392" y="1420813"/>
                </a:lnTo>
                <a:lnTo>
                  <a:pt x="2368868" y="1406525"/>
                </a:lnTo>
                <a:lnTo>
                  <a:pt x="2359342" y="1392238"/>
                </a:lnTo>
                <a:lnTo>
                  <a:pt x="2349182" y="1377950"/>
                </a:lnTo>
                <a:lnTo>
                  <a:pt x="2338388" y="1364298"/>
                </a:lnTo>
                <a:lnTo>
                  <a:pt x="2327592" y="1350645"/>
                </a:lnTo>
                <a:lnTo>
                  <a:pt x="2316162" y="1337628"/>
                </a:lnTo>
                <a:lnTo>
                  <a:pt x="2304732" y="1324928"/>
                </a:lnTo>
                <a:lnTo>
                  <a:pt x="2292985" y="1311910"/>
                </a:lnTo>
                <a:lnTo>
                  <a:pt x="2280920" y="1299528"/>
                </a:lnTo>
                <a:lnTo>
                  <a:pt x="2268538" y="1287463"/>
                </a:lnTo>
                <a:lnTo>
                  <a:pt x="2256155" y="1275715"/>
                </a:lnTo>
                <a:lnTo>
                  <a:pt x="2242820" y="1264285"/>
                </a:lnTo>
                <a:lnTo>
                  <a:pt x="2229802" y="1253173"/>
                </a:lnTo>
                <a:lnTo>
                  <a:pt x="2216150" y="1242378"/>
                </a:lnTo>
                <a:lnTo>
                  <a:pt x="2202815" y="1231900"/>
                </a:lnTo>
                <a:lnTo>
                  <a:pt x="2188845" y="1221740"/>
                </a:lnTo>
                <a:lnTo>
                  <a:pt x="2174558" y="1211898"/>
                </a:lnTo>
                <a:lnTo>
                  <a:pt x="2159635" y="1202055"/>
                </a:lnTo>
                <a:lnTo>
                  <a:pt x="2145030" y="1193165"/>
                </a:lnTo>
                <a:lnTo>
                  <a:pt x="2130108" y="1183958"/>
                </a:lnTo>
                <a:lnTo>
                  <a:pt x="2114868" y="1175703"/>
                </a:lnTo>
                <a:lnTo>
                  <a:pt x="2099628" y="1167448"/>
                </a:lnTo>
                <a:lnTo>
                  <a:pt x="2083752" y="1159510"/>
                </a:lnTo>
                <a:lnTo>
                  <a:pt x="2067878" y="1152525"/>
                </a:lnTo>
                <a:lnTo>
                  <a:pt x="2052002" y="1145223"/>
                </a:lnTo>
                <a:lnTo>
                  <a:pt x="2035492" y="1138555"/>
                </a:lnTo>
                <a:lnTo>
                  <a:pt x="2019300" y="1132523"/>
                </a:lnTo>
                <a:lnTo>
                  <a:pt x="2002472" y="1126490"/>
                </a:lnTo>
                <a:lnTo>
                  <a:pt x="1985962" y="1121093"/>
                </a:lnTo>
                <a:lnTo>
                  <a:pt x="1969135" y="1116013"/>
                </a:lnTo>
                <a:lnTo>
                  <a:pt x="1951672" y="1111568"/>
                </a:lnTo>
                <a:lnTo>
                  <a:pt x="1934528" y="1107440"/>
                </a:lnTo>
                <a:lnTo>
                  <a:pt x="1916748" y="1103630"/>
                </a:lnTo>
                <a:lnTo>
                  <a:pt x="1898968" y="1100138"/>
                </a:lnTo>
                <a:lnTo>
                  <a:pt x="1881188" y="1097280"/>
                </a:lnTo>
                <a:lnTo>
                  <a:pt x="1863408" y="1094423"/>
                </a:lnTo>
                <a:lnTo>
                  <a:pt x="1845310" y="1092518"/>
                </a:lnTo>
                <a:lnTo>
                  <a:pt x="1827212" y="1090613"/>
                </a:lnTo>
                <a:lnTo>
                  <a:pt x="1808798" y="1089660"/>
                </a:lnTo>
                <a:lnTo>
                  <a:pt x="1790382" y="1088708"/>
                </a:lnTo>
                <a:lnTo>
                  <a:pt x="1771968" y="1088708"/>
                </a:lnTo>
                <a:lnTo>
                  <a:pt x="1752918" y="1088708"/>
                </a:lnTo>
                <a:close/>
                <a:moveTo>
                  <a:pt x="1615758" y="0"/>
                </a:moveTo>
                <a:lnTo>
                  <a:pt x="1620520" y="0"/>
                </a:lnTo>
                <a:lnTo>
                  <a:pt x="1922780" y="0"/>
                </a:lnTo>
                <a:lnTo>
                  <a:pt x="1927225" y="0"/>
                </a:lnTo>
                <a:lnTo>
                  <a:pt x="1931670" y="317"/>
                </a:lnTo>
                <a:lnTo>
                  <a:pt x="1936115" y="952"/>
                </a:lnTo>
                <a:lnTo>
                  <a:pt x="1940878" y="1905"/>
                </a:lnTo>
                <a:lnTo>
                  <a:pt x="1949450" y="4127"/>
                </a:lnTo>
                <a:lnTo>
                  <a:pt x="1957705" y="6985"/>
                </a:lnTo>
                <a:lnTo>
                  <a:pt x="1965325" y="10795"/>
                </a:lnTo>
                <a:lnTo>
                  <a:pt x="1972628" y="14922"/>
                </a:lnTo>
                <a:lnTo>
                  <a:pt x="1979612" y="20320"/>
                </a:lnTo>
                <a:lnTo>
                  <a:pt x="1985962" y="26035"/>
                </a:lnTo>
                <a:lnTo>
                  <a:pt x="1991678" y="32385"/>
                </a:lnTo>
                <a:lnTo>
                  <a:pt x="1996758" y="39052"/>
                </a:lnTo>
                <a:lnTo>
                  <a:pt x="2001202" y="46672"/>
                </a:lnTo>
                <a:lnTo>
                  <a:pt x="2005012" y="54610"/>
                </a:lnTo>
                <a:lnTo>
                  <a:pt x="2007870" y="62230"/>
                </a:lnTo>
                <a:lnTo>
                  <a:pt x="2010092" y="71120"/>
                </a:lnTo>
                <a:lnTo>
                  <a:pt x="2010728" y="75565"/>
                </a:lnTo>
                <a:lnTo>
                  <a:pt x="2011362" y="80010"/>
                </a:lnTo>
                <a:lnTo>
                  <a:pt x="2011998" y="84455"/>
                </a:lnTo>
                <a:lnTo>
                  <a:pt x="2011998" y="89217"/>
                </a:lnTo>
                <a:lnTo>
                  <a:pt x="2011998" y="388620"/>
                </a:lnTo>
                <a:lnTo>
                  <a:pt x="2038350" y="393065"/>
                </a:lnTo>
                <a:lnTo>
                  <a:pt x="2064702" y="398462"/>
                </a:lnTo>
                <a:lnTo>
                  <a:pt x="2091055" y="404177"/>
                </a:lnTo>
                <a:lnTo>
                  <a:pt x="2116772" y="410210"/>
                </a:lnTo>
                <a:lnTo>
                  <a:pt x="2142490" y="416877"/>
                </a:lnTo>
                <a:lnTo>
                  <a:pt x="2167890" y="423545"/>
                </a:lnTo>
                <a:lnTo>
                  <a:pt x="2193608" y="431165"/>
                </a:lnTo>
                <a:lnTo>
                  <a:pt x="2218690" y="439102"/>
                </a:lnTo>
                <a:lnTo>
                  <a:pt x="2243772" y="447675"/>
                </a:lnTo>
                <a:lnTo>
                  <a:pt x="2268538" y="456247"/>
                </a:lnTo>
                <a:lnTo>
                  <a:pt x="2292985" y="465772"/>
                </a:lnTo>
                <a:lnTo>
                  <a:pt x="2317432" y="475615"/>
                </a:lnTo>
                <a:lnTo>
                  <a:pt x="2341562" y="485457"/>
                </a:lnTo>
                <a:lnTo>
                  <a:pt x="2365692" y="496252"/>
                </a:lnTo>
                <a:lnTo>
                  <a:pt x="2388870" y="507047"/>
                </a:lnTo>
                <a:lnTo>
                  <a:pt x="2412682" y="518477"/>
                </a:lnTo>
                <a:lnTo>
                  <a:pt x="2588260" y="276542"/>
                </a:lnTo>
                <a:lnTo>
                  <a:pt x="2591435" y="272732"/>
                </a:lnTo>
                <a:lnTo>
                  <a:pt x="2593975" y="269240"/>
                </a:lnTo>
                <a:lnTo>
                  <a:pt x="2597468" y="266065"/>
                </a:lnTo>
                <a:lnTo>
                  <a:pt x="2600325" y="262890"/>
                </a:lnTo>
                <a:lnTo>
                  <a:pt x="2606992" y="257175"/>
                </a:lnTo>
                <a:lnTo>
                  <a:pt x="2614295" y="252412"/>
                </a:lnTo>
                <a:lnTo>
                  <a:pt x="2621915" y="248602"/>
                </a:lnTo>
                <a:lnTo>
                  <a:pt x="2629852" y="245110"/>
                </a:lnTo>
                <a:lnTo>
                  <a:pt x="2638108" y="242570"/>
                </a:lnTo>
                <a:lnTo>
                  <a:pt x="2646362" y="240665"/>
                </a:lnTo>
                <a:lnTo>
                  <a:pt x="2654935" y="240030"/>
                </a:lnTo>
                <a:lnTo>
                  <a:pt x="2663508" y="240030"/>
                </a:lnTo>
                <a:lnTo>
                  <a:pt x="2671762" y="240665"/>
                </a:lnTo>
                <a:lnTo>
                  <a:pt x="2680652" y="242252"/>
                </a:lnTo>
                <a:lnTo>
                  <a:pt x="2688908" y="244475"/>
                </a:lnTo>
                <a:lnTo>
                  <a:pt x="2697162" y="247967"/>
                </a:lnTo>
                <a:lnTo>
                  <a:pt x="2705100" y="251777"/>
                </a:lnTo>
                <a:lnTo>
                  <a:pt x="2709228" y="254317"/>
                </a:lnTo>
                <a:lnTo>
                  <a:pt x="2712720" y="256857"/>
                </a:lnTo>
                <a:lnTo>
                  <a:pt x="2957512" y="434022"/>
                </a:lnTo>
                <a:lnTo>
                  <a:pt x="2960688" y="437197"/>
                </a:lnTo>
                <a:lnTo>
                  <a:pt x="2964498" y="439737"/>
                </a:lnTo>
                <a:lnTo>
                  <a:pt x="2967672" y="443230"/>
                </a:lnTo>
                <a:lnTo>
                  <a:pt x="2970848" y="446087"/>
                </a:lnTo>
                <a:lnTo>
                  <a:pt x="2976245" y="453072"/>
                </a:lnTo>
                <a:lnTo>
                  <a:pt x="2981008" y="460375"/>
                </a:lnTo>
                <a:lnTo>
                  <a:pt x="2985452" y="467995"/>
                </a:lnTo>
                <a:lnTo>
                  <a:pt x="2988628" y="475932"/>
                </a:lnTo>
                <a:lnTo>
                  <a:pt x="2991168" y="484187"/>
                </a:lnTo>
                <a:lnTo>
                  <a:pt x="2992755" y="492442"/>
                </a:lnTo>
                <a:lnTo>
                  <a:pt x="2994025" y="501015"/>
                </a:lnTo>
                <a:lnTo>
                  <a:pt x="2994025" y="509270"/>
                </a:lnTo>
                <a:lnTo>
                  <a:pt x="2993072" y="518160"/>
                </a:lnTo>
                <a:lnTo>
                  <a:pt x="2991802" y="526732"/>
                </a:lnTo>
                <a:lnTo>
                  <a:pt x="2988945" y="534987"/>
                </a:lnTo>
                <a:lnTo>
                  <a:pt x="2986088" y="543242"/>
                </a:lnTo>
                <a:lnTo>
                  <a:pt x="2981960" y="551180"/>
                </a:lnTo>
                <a:lnTo>
                  <a:pt x="2979738" y="554990"/>
                </a:lnTo>
                <a:lnTo>
                  <a:pt x="2976880" y="558800"/>
                </a:lnTo>
                <a:lnTo>
                  <a:pt x="2800985" y="801052"/>
                </a:lnTo>
                <a:lnTo>
                  <a:pt x="2819082" y="819785"/>
                </a:lnTo>
                <a:lnTo>
                  <a:pt x="2837180" y="839470"/>
                </a:lnTo>
                <a:lnTo>
                  <a:pt x="2854642" y="858837"/>
                </a:lnTo>
                <a:lnTo>
                  <a:pt x="2871788" y="878840"/>
                </a:lnTo>
                <a:lnTo>
                  <a:pt x="2888615" y="899160"/>
                </a:lnTo>
                <a:lnTo>
                  <a:pt x="2905125" y="919797"/>
                </a:lnTo>
                <a:lnTo>
                  <a:pt x="2921318" y="940752"/>
                </a:lnTo>
                <a:lnTo>
                  <a:pt x="2937192" y="962025"/>
                </a:lnTo>
                <a:lnTo>
                  <a:pt x="2952432" y="983615"/>
                </a:lnTo>
                <a:lnTo>
                  <a:pt x="2967672" y="1005205"/>
                </a:lnTo>
                <a:lnTo>
                  <a:pt x="2981960" y="1027113"/>
                </a:lnTo>
                <a:lnTo>
                  <a:pt x="2996248" y="1049655"/>
                </a:lnTo>
                <a:lnTo>
                  <a:pt x="3010218" y="1072198"/>
                </a:lnTo>
                <a:lnTo>
                  <a:pt x="3023235" y="1095375"/>
                </a:lnTo>
                <a:lnTo>
                  <a:pt x="3036570" y="1118553"/>
                </a:lnTo>
                <a:lnTo>
                  <a:pt x="3048952" y="1142048"/>
                </a:lnTo>
                <a:lnTo>
                  <a:pt x="3333115" y="1049338"/>
                </a:lnTo>
                <a:lnTo>
                  <a:pt x="3337560" y="1048068"/>
                </a:lnTo>
                <a:lnTo>
                  <a:pt x="3342005" y="1047115"/>
                </a:lnTo>
                <a:lnTo>
                  <a:pt x="3346450" y="1046480"/>
                </a:lnTo>
                <a:lnTo>
                  <a:pt x="3350578" y="1045528"/>
                </a:lnTo>
                <a:lnTo>
                  <a:pt x="3359785" y="1044893"/>
                </a:lnTo>
                <a:lnTo>
                  <a:pt x="3368358" y="1045210"/>
                </a:lnTo>
                <a:lnTo>
                  <a:pt x="3376930" y="1046480"/>
                </a:lnTo>
                <a:lnTo>
                  <a:pt x="3385185" y="1048068"/>
                </a:lnTo>
                <a:lnTo>
                  <a:pt x="3393440" y="1051243"/>
                </a:lnTo>
                <a:lnTo>
                  <a:pt x="3401060" y="1054735"/>
                </a:lnTo>
                <a:lnTo>
                  <a:pt x="3408680" y="1058863"/>
                </a:lnTo>
                <a:lnTo>
                  <a:pt x="3415665" y="1063625"/>
                </a:lnTo>
                <a:lnTo>
                  <a:pt x="3422015" y="1069340"/>
                </a:lnTo>
                <a:lnTo>
                  <a:pt x="3428048" y="1075690"/>
                </a:lnTo>
                <a:lnTo>
                  <a:pt x="3433445" y="1082358"/>
                </a:lnTo>
                <a:lnTo>
                  <a:pt x="3438208" y="1089978"/>
                </a:lnTo>
                <a:lnTo>
                  <a:pt x="3442335" y="1097915"/>
                </a:lnTo>
                <a:lnTo>
                  <a:pt x="3443922" y="1102043"/>
                </a:lnTo>
                <a:lnTo>
                  <a:pt x="3445510" y="1106488"/>
                </a:lnTo>
                <a:lnTo>
                  <a:pt x="3538855" y="1393508"/>
                </a:lnTo>
                <a:lnTo>
                  <a:pt x="3539808" y="1397635"/>
                </a:lnTo>
                <a:lnTo>
                  <a:pt x="3541078" y="1402398"/>
                </a:lnTo>
                <a:lnTo>
                  <a:pt x="3542030" y="1406843"/>
                </a:lnTo>
                <a:lnTo>
                  <a:pt x="3542665" y="1411288"/>
                </a:lnTo>
                <a:lnTo>
                  <a:pt x="3543300" y="1419860"/>
                </a:lnTo>
                <a:lnTo>
                  <a:pt x="3542982" y="1428750"/>
                </a:lnTo>
                <a:lnTo>
                  <a:pt x="3541712" y="1437323"/>
                </a:lnTo>
                <a:lnTo>
                  <a:pt x="3539808" y="1445578"/>
                </a:lnTo>
                <a:lnTo>
                  <a:pt x="3537268" y="1453833"/>
                </a:lnTo>
                <a:lnTo>
                  <a:pt x="3533458" y="1461453"/>
                </a:lnTo>
                <a:lnTo>
                  <a:pt x="3529330" y="1468755"/>
                </a:lnTo>
                <a:lnTo>
                  <a:pt x="3524568" y="1476058"/>
                </a:lnTo>
                <a:lnTo>
                  <a:pt x="3518852" y="1482408"/>
                </a:lnTo>
                <a:lnTo>
                  <a:pt x="3512502" y="1488440"/>
                </a:lnTo>
                <a:lnTo>
                  <a:pt x="3505518" y="1494155"/>
                </a:lnTo>
                <a:lnTo>
                  <a:pt x="3498215" y="1498600"/>
                </a:lnTo>
                <a:lnTo>
                  <a:pt x="3490278" y="1502728"/>
                </a:lnTo>
                <a:lnTo>
                  <a:pt x="3486150" y="1504633"/>
                </a:lnTo>
                <a:lnTo>
                  <a:pt x="3481705" y="1506220"/>
                </a:lnTo>
                <a:lnTo>
                  <a:pt x="3197225" y="1598295"/>
                </a:lnTo>
                <a:lnTo>
                  <a:pt x="3200400" y="1624330"/>
                </a:lnTo>
                <a:lnTo>
                  <a:pt x="3203892" y="1650365"/>
                </a:lnTo>
                <a:lnTo>
                  <a:pt x="3206115" y="1676718"/>
                </a:lnTo>
                <a:lnTo>
                  <a:pt x="3208338" y="1703070"/>
                </a:lnTo>
                <a:lnTo>
                  <a:pt x="3210242" y="1729423"/>
                </a:lnTo>
                <a:lnTo>
                  <a:pt x="3211512" y="1755775"/>
                </a:lnTo>
                <a:lnTo>
                  <a:pt x="3212148" y="1782445"/>
                </a:lnTo>
                <a:lnTo>
                  <a:pt x="3212465" y="1809115"/>
                </a:lnTo>
                <a:lnTo>
                  <a:pt x="3212148" y="1835785"/>
                </a:lnTo>
                <a:lnTo>
                  <a:pt x="3211512" y="1862455"/>
                </a:lnTo>
                <a:lnTo>
                  <a:pt x="3210242" y="1889125"/>
                </a:lnTo>
                <a:lnTo>
                  <a:pt x="3208338" y="1915478"/>
                </a:lnTo>
                <a:lnTo>
                  <a:pt x="3206115" y="1941830"/>
                </a:lnTo>
                <a:lnTo>
                  <a:pt x="3203892" y="1967865"/>
                </a:lnTo>
                <a:lnTo>
                  <a:pt x="3200400" y="1993900"/>
                </a:lnTo>
                <a:lnTo>
                  <a:pt x="3197225" y="2019618"/>
                </a:lnTo>
                <a:lnTo>
                  <a:pt x="3481705" y="2112328"/>
                </a:lnTo>
                <a:lnTo>
                  <a:pt x="3486150" y="2113915"/>
                </a:lnTo>
                <a:lnTo>
                  <a:pt x="3490278" y="2115820"/>
                </a:lnTo>
                <a:lnTo>
                  <a:pt x="3498215" y="2119630"/>
                </a:lnTo>
                <a:lnTo>
                  <a:pt x="3505518" y="2124393"/>
                </a:lnTo>
                <a:lnTo>
                  <a:pt x="3512502" y="2129790"/>
                </a:lnTo>
                <a:lnTo>
                  <a:pt x="3518852" y="2135505"/>
                </a:lnTo>
                <a:lnTo>
                  <a:pt x="3524568" y="2142173"/>
                </a:lnTo>
                <a:lnTo>
                  <a:pt x="3529330" y="2149158"/>
                </a:lnTo>
                <a:lnTo>
                  <a:pt x="3533458" y="2156778"/>
                </a:lnTo>
                <a:lnTo>
                  <a:pt x="3537268" y="2164398"/>
                </a:lnTo>
                <a:lnTo>
                  <a:pt x="3539808" y="2172653"/>
                </a:lnTo>
                <a:lnTo>
                  <a:pt x="3541712" y="2180908"/>
                </a:lnTo>
                <a:lnTo>
                  <a:pt x="3542982" y="2189480"/>
                </a:lnTo>
                <a:lnTo>
                  <a:pt x="3543300" y="2198053"/>
                </a:lnTo>
                <a:lnTo>
                  <a:pt x="3542665" y="2206625"/>
                </a:lnTo>
                <a:lnTo>
                  <a:pt x="3542030" y="2211388"/>
                </a:lnTo>
                <a:lnTo>
                  <a:pt x="3541078" y="2215833"/>
                </a:lnTo>
                <a:lnTo>
                  <a:pt x="3539808" y="2220278"/>
                </a:lnTo>
                <a:lnTo>
                  <a:pt x="3538855" y="2224405"/>
                </a:lnTo>
                <a:lnTo>
                  <a:pt x="3445510" y="2512060"/>
                </a:lnTo>
                <a:lnTo>
                  <a:pt x="3443922" y="2516188"/>
                </a:lnTo>
                <a:lnTo>
                  <a:pt x="3442335" y="2520315"/>
                </a:lnTo>
                <a:lnTo>
                  <a:pt x="3438208" y="2528253"/>
                </a:lnTo>
                <a:lnTo>
                  <a:pt x="3433445" y="2535555"/>
                </a:lnTo>
                <a:lnTo>
                  <a:pt x="3428048" y="2542540"/>
                </a:lnTo>
                <a:lnTo>
                  <a:pt x="3422015" y="2548890"/>
                </a:lnTo>
                <a:lnTo>
                  <a:pt x="3415665" y="2554605"/>
                </a:lnTo>
                <a:lnTo>
                  <a:pt x="3408680" y="2559368"/>
                </a:lnTo>
                <a:lnTo>
                  <a:pt x="3401060" y="2563495"/>
                </a:lnTo>
                <a:lnTo>
                  <a:pt x="3393440" y="2567305"/>
                </a:lnTo>
                <a:lnTo>
                  <a:pt x="3385185" y="2569845"/>
                </a:lnTo>
                <a:lnTo>
                  <a:pt x="3376930" y="2571750"/>
                </a:lnTo>
                <a:lnTo>
                  <a:pt x="3368358" y="2573020"/>
                </a:lnTo>
                <a:lnTo>
                  <a:pt x="3359785" y="2573338"/>
                </a:lnTo>
                <a:lnTo>
                  <a:pt x="3350578" y="2573020"/>
                </a:lnTo>
                <a:lnTo>
                  <a:pt x="3346450" y="2572068"/>
                </a:lnTo>
                <a:lnTo>
                  <a:pt x="3342005" y="2571433"/>
                </a:lnTo>
                <a:lnTo>
                  <a:pt x="3337560" y="2570163"/>
                </a:lnTo>
                <a:lnTo>
                  <a:pt x="3333115" y="2568893"/>
                </a:lnTo>
                <a:lnTo>
                  <a:pt x="3048952" y="2476500"/>
                </a:lnTo>
                <a:lnTo>
                  <a:pt x="3035935" y="2499995"/>
                </a:lnTo>
                <a:lnTo>
                  <a:pt x="3023235" y="2523173"/>
                </a:lnTo>
                <a:lnTo>
                  <a:pt x="3009900" y="2546033"/>
                </a:lnTo>
                <a:lnTo>
                  <a:pt x="2996248" y="2568893"/>
                </a:lnTo>
                <a:lnTo>
                  <a:pt x="2981960" y="2590800"/>
                </a:lnTo>
                <a:lnTo>
                  <a:pt x="2967355" y="2613025"/>
                </a:lnTo>
                <a:lnTo>
                  <a:pt x="2952115" y="2634933"/>
                </a:lnTo>
                <a:lnTo>
                  <a:pt x="2936875" y="2656523"/>
                </a:lnTo>
                <a:lnTo>
                  <a:pt x="2921318" y="2677478"/>
                </a:lnTo>
                <a:lnTo>
                  <a:pt x="2905125" y="2698115"/>
                </a:lnTo>
                <a:lnTo>
                  <a:pt x="2888615" y="2718753"/>
                </a:lnTo>
                <a:lnTo>
                  <a:pt x="2871788" y="2739073"/>
                </a:lnTo>
                <a:lnTo>
                  <a:pt x="2854325" y="2759076"/>
                </a:lnTo>
                <a:lnTo>
                  <a:pt x="2837180" y="2778761"/>
                </a:lnTo>
                <a:lnTo>
                  <a:pt x="2819082" y="2797811"/>
                </a:lnTo>
                <a:lnTo>
                  <a:pt x="2800985" y="2817178"/>
                </a:lnTo>
                <a:lnTo>
                  <a:pt x="2976880" y="3059431"/>
                </a:lnTo>
                <a:lnTo>
                  <a:pt x="2979738" y="3063241"/>
                </a:lnTo>
                <a:lnTo>
                  <a:pt x="2981960" y="3067368"/>
                </a:lnTo>
                <a:lnTo>
                  <a:pt x="2986088" y="3075306"/>
                </a:lnTo>
                <a:lnTo>
                  <a:pt x="2988945" y="3083243"/>
                </a:lnTo>
                <a:lnTo>
                  <a:pt x="2991802" y="3091816"/>
                </a:lnTo>
                <a:lnTo>
                  <a:pt x="2993072" y="3100071"/>
                </a:lnTo>
                <a:lnTo>
                  <a:pt x="2994025" y="3108643"/>
                </a:lnTo>
                <a:lnTo>
                  <a:pt x="2994025" y="3117216"/>
                </a:lnTo>
                <a:lnTo>
                  <a:pt x="2992755" y="3125788"/>
                </a:lnTo>
                <a:lnTo>
                  <a:pt x="2991168" y="3134043"/>
                </a:lnTo>
                <a:lnTo>
                  <a:pt x="2988628" y="3142298"/>
                </a:lnTo>
                <a:lnTo>
                  <a:pt x="2985770" y="3150236"/>
                </a:lnTo>
                <a:lnTo>
                  <a:pt x="2981642" y="3157538"/>
                </a:lnTo>
                <a:lnTo>
                  <a:pt x="2976562" y="3165158"/>
                </a:lnTo>
                <a:lnTo>
                  <a:pt x="2970848" y="3171826"/>
                </a:lnTo>
                <a:lnTo>
                  <a:pt x="2967990" y="3175001"/>
                </a:lnTo>
                <a:lnTo>
                  <a:pt x="2964498" y="3177858"/>
                </a:lnTo>
                <a:lnTo>
                  <a:pt x="2961322" y="3181033"/>
                </a:lnTo>
                <a:lnTo>
                  <a:pt x="2957512" y="3183573"/>
                </a:lnTo>
                <a:lnTo>
                  <a:pt x="2712720" y="3361056"/>
                </a:lnTo>
                <a:lnTo>
                  <a:pt x="2709228" y="3363913"/>
                </a:lnTo>
                <a:lnTo>
                  <a:pt x="2705100" y="3366453"/>
                </a:lnTo>
                <a:lnTo>
                  <a:pt x="2697162" y="3370581"/>
                </a:lnTo>
                <a:lnTo>
                  <a:pt x="2688908" y="3373756"/>
                </a:lnTo>
                <a:lnTo>
                  <a:pt x="2680652" y="3376296"/>
                </a:lnTo>
                <a:lnTo>
                  <a:pt x="2671762" y="3377883"/>
                </a:lnTo>
                <a:lnTo>
                  <a:pt x="2663508" y="3378518"/>
                </a:lnTo>
                <a:lnTo>
                  <a:pt x="2654935" y="3378518"/>
                </a:lnTo>
                <a:lnTo>
                  <a:pt x="2646362" y="3377248"/>
                </a:lnTo>
                <a:lnTo>
                  <a:pt x="2638108" y="3375978"/>
                </a:lnTo>
                <a:lnTo>
                  <a:pt x="2629852" y="3373121"/>
                </a:lnTo>
                <a:lnTo>
                  <a:pt x="2621915" y="3369946"/>
                </a:lnTo>
                <a:lnTo>
                  <a:pt x="2614295" y="3365818"/>
                </a:lnTo>
                <a:lnTo>
                  <a:pt x="2606992" y="3360738"/>
                </a:lnTo>
                <a:lnTo>
                  <a:pt x="2600325" y="3355023"/>
                </a:lnTo>
                <a:lnTo>
                  <a:pt x="2597468" y="3352166"/>
                </a:lnTo>
                <a:lnTo>
                  <a:pt x="2593975" y="3348673"/>
                </a:lnTo>
                <a:lnTo>
                  <a:pt x="2591435" y="3345498"/>
                </a:lnTo>
                <a:lnTo>
                  <a:pt x="2588260" y="3341688"/>
                </a:lnTo>
                <a:lnTo>
                  <a:pt x="2412682" y="3099753"/>
                </a:lnTo>
                <a:lnTo>
                  <a:pt x="2388870" y="3110866"/>
                </a:lnTo>
                <a:lnTo>
                  <a:pt x="2365692" y="3122296"/>
                </a:lnTo>
                <a:lnTo>
                  <a:pt x="2341562" y="3132773"/>
                </a:lnTo>
                <a:lnTo>
                  <a:pt x="2317432" y="3142933"/>
                </a:lnTo>
                <a:lnTo>
                  <a:pt x="2292985" y="3152776"/>
                </a:lnTo>
                <a:lnTo>
                  <a:pt x="2268538" y="3161666"/>
                </a:lnTo>
                <a:lnTo>
                  <a:pt x="2243772" y="3170873"/>
                </a:lnTo>
                <a:lnTo>
                  <a:pt x="2218690" y="3179128"/>
                </a:lnTo>
                <a:lnTo>
                  <a:pt x="2193608" y="3187066"/>
                </a:lnTo>
                <a:lnTo>
                  <a:pt x="2167890" y="3194368"/>
                </a:lnTo>
                <a:lnTo>
                  <a:pt x="2142490" y="3201671"/>
                </a:lnTo>
                <a:lnTo>
                  <a:pt x="2116772" y="3208021"/>
                </a:lnTo>
                <a:lnTo>
                  <a:pt x="2091055" y="3214371"/>
                </a:lnTo>
                <a:lnTo>
                  <a:pt x="2064702" y="3220086"/>
                </a:lnTo>
                <a:lnTo>
                  <a:pt x="2038350" y="3225483"/>
                </a:lnTo>
                <a:lnTo>
                  <a:pt x="2011998" y="3229928"/>
                </a:lnTo>
                <a:lnTo>
                  <a:pt x="2011998" y="3529013"/>
                </a:lnTo>
                <a:lnTo>
                  <a:pt x="2011998" y="3533458"/>
                </a:lnTo>
                <a:lnTo>
                  <a:pt x="2011362" y="3537903"/>
                </a:lnTo>
                <a:lnTo>
                  <a:pt x="2010728" y="3542666"/>
                </a:lnTo>
                <a:lnTo>
                  <a:pt x="2010092" y="3547111"/>
                </a:lnTo>
                <a:lnTo>
                  <a:pt x="2007870" y="3555366"/>
                </a:lnTo>
                <a:lnTo>
                  <a:pt x="2005012" y="3563621"/>
                </a:lnTo>
                <a:lnTo>
                  <a:pt x="2001202" y="3571558"/>
                </a:lnTo>
                <a:lnTo>
                  <a:pt x="1996758" y="3578543"/>
                </a:lnTo>
                <a:lnTo>
                  <a:pt x="1991678" y="3585846"/>
                </a:lnTo>
                <a:lnTo>
                  <a:pt x="1985962" y="3591878"/>
                </a:lnTo>
                <a:lnTo>
                  <a:pt x="1979612" y="3597911"/>
                </a:lnTo>
                <a:lnTo>
                  <a:pt x="1972628" y="3602673"/>
                </a:lnTo>
                <a:lnTo>
                  <a:pt x="1965325" y="3607118"/>
                </a:lnTo>
                <a:lnTo>
                  <a:pt x="1957705" y="3610928"/>
                </a:lnTo>
                <a:lnTo>
                  <a:pt x="1949450" y="3614103"/>
                </a:lnTo>
                <a:lnTo>
                  <a:pt x="1940878" y="3616326"/>
                </a:lnTo>
                <a:lnTo>
                  <a:pt x="1931670" y="3617278"/>
                </a:lnTo>
                <a:lnTo>
                  <a:pt x="1927225" y="3617913"/>
                </a:lnTo>
                <a:lnTo>
                  <a:pt x="1922780" y="3617913"/>
                </a:lnTo>
                <a:lnTo>
                  <a:pt x="1620520" y="3617913"/>
                </a:lnTo>
                <a:lnTo>
                  <a:pt x="1615758" y="3617913"/>
                </a:lnTo>
                <a:lnTo>
                  <a:pt x="1611630" y="3617278"/>
                </a:lnTo>
                <a:lnTo>
                  <a:pt x="1602422" y="3616326"/>
                </a:lnTo>
                <a:lnTo>
                  <a:pt x="1594168" y="3614103"/>
                </a:lnTo>
                <a:lnTo>
                  <a:pt x="1585912" y="3610928"/>
                </a:lnTo>
                <a:lnTo>
                  <a:pt x="1577975" y="3607118"/>
                </a:lnTo>
                <a:lnTo>
                  <a:pt x="1570990" y="3602673"/>
                </a:lnTo>
                <a:lnTo>
                  <a:pt x="1563688" y="3597911"/>
                </a:lnTo>
                <a:lnTo>
                  <a:pt x="1557655" y="3591878"/>
                </a:lnTo>
                <a:lnTo>
                  <a:pt x="1551622" y="3585846"/>
                </a:lnTo>
                <a:lnTo>
                  <a:pt x="1546860" y="3578543"/>
                </a:lnTo>
                <a:lnTo>
                  <a:pt x="1542415" y="3571558"/>
                </a:lnTo>
                <a:lnTo>
                  <a:pt x="1538605" y="3563621"/>
                </a:lnTo>
                <a:lnTo>
                  <a:pt x="1535430" y="3555366"/>
                </a:lnTo>
                <a:lnTo>
                  <a:pt x="1533208" y="3547111"/>
                </a:lnTo>
                <a:lnTo>
                  <a:pt x="1532572" y="3542666"/>
                </a:lnTo>
                <a:lnTo>
                  <a:pt x="1531620" y="3537903"/>
                </a:lnTo>
                <a:lnTo>
                  <a:pt x="1531302" y="3533458"/>
                </a:lnTo>
                <a:lnTo>
                  <a:pt x="1531302" y="3529013"/>
                </a:lnTo>
                <a:lnTo>
                  <a:pt x="1531302" y="3229928"/>
                </a:lnTo>
                <a:lnTo>
                  <a:pt x="1504950" y="3225483"/>
                </a:lnTo>
                <a:lnTo>
                  <a:pt x="1478598" y="3220086"/>
                </a:lnTo>
                <a:lnTo>
                  <a:pt x="1452245" y="3214371"/>
                </a:lnTo>
                <a:lnTo>
                  <a:pt x="1426845" y="3208021"/>
                </a:lnTo>
                <a:lnTo>
                  <a:pt x="1400810" y="3201671"/>
                </a:lnTo>
                <a:lnTo>
                  <a:pt x="1375092" y="3194368"/>
                </a:lnTo>
                <a:lnTo>
                  <a:pt x="1350010" y="3187066"/>
                </a:lnTo>
                <a:lnTo>
                  <a:pt x="1324928" y="3179128"/>
                </a:lnTo>
                <a:lnTo>
                  <a:pt x="1299528" y="3170873"/>
                </a:lnTo>
                <a:lnTo>
                  <a:pt x="1274762" y="3161666"/>
                </a:lnTo>
                <a:lnTo>
                  <a:pt x="1250315" y="3152776"/>
                </a:lnTo>
                <a:lnTo>
                  <a:pt x="1225868" y="3142933"/>
                </a:lnTo>
                <a:lnTo>
                  <a:pt x="1201738" y="3132773"/>
                </a:lnTo>
                <a:lnTo>
                  <a:pt x="1177925" y="3122296"/>
                </a:lnTo>
                <a:lnTo>
                  <a:pt x="1154430" y="3110866"/>
                </a:lnTo>
                <a:lnTo>
                  <a:pt x="1130618" y="3099753"/>
                </a:lnTo>
                <a:lnTo>
                  <a:pt x="955040" y="3342006"/>
                </a:lnTo>
                <a:lnTo>
                  <a:pt x="952182" y="3345816"/>
                </a:lnTo>
                <a:lnTo>
                  <a:pt x="949325" y="3349308"/>
                </a:lnTo>
                <a:lnTo>
                  <a:pt x="946150" y="3352483"/>
                </a:lnTo>
                <a:lnTo>
                  <a:pt x="942975" y="3355658"/>
                </a:lnTo>
                <a:lnTo>
                  <a:pt x="935990" y="3361056"/>
                </a:lnTo>
                <a:lnTo>
                  <a:pt x="929005" y="3366136"/>
                </a:lnTo>
                <a:lnTo>
                  <a:pt x="921385" y="3369946"/>
                </a:lnTo>
                <a:lnTo>
                  <a:pt x="913448" y="3373121"/>
                </a:lnTo>
                <a:lnTo>
                  <a:pt x="905192" y="3375978"/>
                </a:lnTo>
                <a:lnTo>
                  <a:pt x="896938" y="3377248"/>
                </a:lnTo>
                <a:lnTo>
                  <a:pt x="888365" y="3378518"/>
                </a:lnTo>
                <a:lnTo>
                  <a:pt x="879792" y="3378518"/>
                </a:lnTo>
                <a:lnTo>
                  <a:pt x="870902" y="3377883"/>
                </a:lnTo>
                <a:lnTo>
                  <a:pt x="862648" y="3376296"/>
                </a:lnTo>
                <a:lnTo>
                  <a:pt x="854075" y="3373756"/>
                </a:lnTo>
                <a:lnTo>
                  <a:pt x="846138" y="3370581"/>
                </a:lnTo>
                <a:lnTo>
                  <a:pt x="837882" y="3366453"/>
                </a:lnTo>
                <a:lnTo>
                  <a:pt x="834072" y="3363913"/>
                </a:lnTo>
                <a:lnTo>
                  <a:pt x="830262" y="3361056"/>
                </a:lnTo>
                <a:lnTo>
                  <a:pt x="586105" y="3183573"/>
                </a:lnTo>
                <a:lnTo>
                  <a:pt x="582930" y="3181033"/>
                </a:lnTo>
                <a:lnTo>
                  <a:pt x="579438" y="3177858"/>
                </a:lnTo>
                <a:lnTo>
                  <a:pt x="575945" y="3175001"/>
                </a:lnTo>
                <a:lnTo>
                  <a:pt x="573088" y="3171826"/>
                </a:lnTo>
                <a:lnTo>
                  <a:pt x="567372" y="3165158"/>
                </a:lnTo>
                <a:lnTo>
                  <a:pt x="562610" y="3157538"/>
                </a:lnTo>
                <a:lnTo>
                  <a:pt x="558482" y="3150236"/>
                </a:lnTo>
                <a:lnTo>
                  <a:pt x="554990" y="3142298"/>
                </a:lnTo>
                <a:lnTo>
                  <a:pt x="552450" y="3134043"/>
                </a:lnTo>
                <a:lnTo>
                  <a:pt x="550862" y="3125788"/>
                </a:lnTo>
                <a:lnTo>
                  <a:pt x="549592" y="3117216"/>
                </a:lnTo>
                <a:lnTo>
                  <a:pt x="549592" y="3108643"/>
                </a:lnTo>
                <a:lnTo>
                  <a:pt x="550545" y="3100071"/>
                </a:lnTo>
                <a:lnTo>
                  <a:pt x="551815" y="3091816"/>
                </a:lnTo>
                <a:lnTo>
                  <a:pt x="554355" y="3083243"/>
                </a:lnTo>
                <a:lnTo>
                  <a:pt x="557530" y="3075306"/>
                </a:lnTo>
                <a:lnTo>
                  <a:pt x="559435" y="3071178"/>
                </a:lnTo>
                <a:lnTo>
                  <a:pt x="561340" y="3067368"/>
                </a:lnTo>
                <a:lnTo>
                  <a:pt x="563880" y="3063241"/>
                </a:lnTo>
                <a:lnTo>
                  <a:pt x="566738" y="3059431"/>
                </a:lnTo>
                <a:lnTo>
                  <a:pt x="742632" y="2817178"/>
                </a:lnTo>
                <a:lnTo>
                  <a:pt x="724218" y="2797811"/>
                </a:lnTo>
                <a:lnTo>
                  <a:pt x="706755" y="2778761"/>
                </a:lnTo>
                <a:lnTo>
                  <a:pt x="688975" y="2759076"/>
                </a:lnTo>
                <a:lnTo>
                  <a:pt x="671512" y="2739073"/>
                </a:lnTo>
                <a:lnTo>
                  <a:pt x="655002" y="2718753"/>
                </a:lnTo>
                <a:lnTo>
                  <a:pt x="638492" y="2698115"/>
                </a:lnTo>
                <a:lnTo>
                  <a:pt x="622300" y="2677478"/>
                </a:lnTo>
                <a:lnTo>
                  <a:pt x="606425" y="2656523"/>
                </a:lnTo>
                <a:lnTo>
                  <a:pt x="591185" y="2634933"/>
                </a:lnTo>
                <a:lnTo>
                  <a:pt x="576580" y="2613025"/>
                </a:lnTo>
                <a:lnTo>
                  <a:pt x="561658" y="2590800"/>
                </a:lnTo>
                <a:lnTo>
                  <a:pt x="547370" y="2568893"/>
                </a:lnTo>
                <a:lnTo>
                  <a:pt x="534035" y="2546033"/>
                </a:lnTo>
                <a:lnTo>
                  <a:pt x="520382" y="2523173"/>
                </a:lnTo>
                <a:lnTo>
                  <a:pt x="507682" y="2499995"/>
                </a:lnTo>
                <a:lnTo>
                  <a:pt x="494665" y="2476500"/>
                </a:lnTo>
                <a:lnTo>
                  <a:pt x="209868" y="2568893"/>
                </a:lnTo>
                <a:lnTo>
                  <a:pt x="205740" y="2570163"/>
                </a:lnTo>
                <a:lnTo>
                  <a:pt x="201295" y="2571433"/>
                </a:lnTo>
                <a:lnTo>
                  <a:pt x="196850" y="2572068"/>
                </a:lnTo>
                <a:lnTo>
                  <a:pt x="192722" y="2573020"/>
                </a:lnTo>
                <a:lnTo>
                  <a:pt x="183515" y="2573338"/>
                </a:lnTo>
                <a:lnTo>
                  <a:pt x="174942" y="2573020"/>
                </a:lnTo>
                <a:lnTo>
                  <a:pt x="166688" y="2571750"/>
                </a:lnTo>
                <a:lnTo>
                  <a:pt x="158115" y="2569845"/>
                </a:lnTo>
                <a:lnTo>
                  <a:pt x="150177" y="2567305"/>
                </a:lnTo>
                <a:lnTo>
                  <a:pt x="142240" y="2563495"/>
                </a:lnTo>
                <a:lnTo>
                  <a:pt x="134620" y="2559368"/>
                </a:lnTo>
                <a:lnTo>
                  <a:pt x="127952" y="2554605"/>
                </a:lnTo>
                <a:lnTo>
                  <a:pt x="121602" y="2548890"/>
                </a:lnTo>
                <a:lnTo>
                  <a:pt x="115570" y="2542540"/>
                </a:lnTo>
                <a:lnTo>
                  <a:pt x="109855" y="2535555"/>
                </a:lnTo>
                <a:lnTo>
                  <a:pt x="105410" y="2528253"/>
                </a:lnTo>
                <a:lnTo>
                  <a:pt x="101282" y="2520315"/>
                </a:lnTo>
                <a:lnTo>
                  <a:pt x="99377" y="2516188"/>
                </a:lnTo>
                <a:lnTo>
                  <a:pt x="97790" y="2512060"/>
                </a:lnTo>
                <a:lnTo>
                  <a:pt x="4445" y="2224405"/>
                </a:lnTo>
                <a:lnTo>
                  <a:pt x="3492" y="2220278"/>
                </a:lnTo>
                <a:lnTo>
                  <a:pt x="2222" y="2215833"/>
                </a:lnTo>
                <a:lnTo>
                  <a:pt x="1587" y="2211388"/>
                </a:lnTo>
                <a:lnTo>
                  <a:pt x="635" y="2206625"/>
                </a:lnTo>
                <a:lnTo>
                  <a:pt x="0" y="2198053"/>
                </a:lnTo>
                <a:lnTo>
                  <a:pt x="317" y="2189480"/>
                </a:lnTo>
                <a:lnTo>
                  <a:pt x="1587" y="2180908"/>
                </a:lnTo>
                <a:lnTo>
                  <a:pt x="3810" y="2172653"/>
                </a:lnTo>
                <a:lnTo>
                  <a:pt x="6350" y="2164398"/>
                </a:lnTo>
                <a:lnTo>
                  <a:pt x="9842" y="2156778"/>
                </a:lnTo>
                <a:lnTo>
                  <a:pt x="13970" y="2149158"/>
                </a:lnTo>
                <a:lnTo>
                  <a:pt x="19050" y="2142173"/>
                </a:lnTo>
                <a:lnTo>
                  <a:pt x="24447" y="2135505"/>
                </a:lnTo>
                <a:lnTo>
                  <a:pt x="30797" y="2129790"/>
                </a:lnTo>
                <a:lnTo>
                  <a:pt x="37465" y="2124393"/>
                </a:lnTo>
                <a:lnTo>
                  <a:pt x="45085" y="2119630"/>
                </a:lnTo>
                <a:lnTo>
                  <a:pt x="49212" y="2117725"/>
                </a:lnTo>
                <a:lnTo>
                  <a:pt x="53340" y="2115820"/>
                </a:lnTo>
                <a:lnTo>
                  <a:pt x="57467" y="2113915"/>
                </a:lnTo>
                <a:lnTo>
                  <a:pt x="61595" y="2112328"/>
                </a:lnTo>
                <a:lnTo>
                  <a:pt x="346392" y="2019618"/>
                </a:lnTo>
                <a:lnTo>
                  <a:pt x="342900" y="1993900"/>
                </a:lnTo>
                <a:lnTo>
                  <a:pt x="339725" y="1967865"/>
                </a:lnTo>
                <a:lnTo>
                  <a:pt x="337185" y="1941830"/>
                </a:lnTo>
                <a:lnTo>
                  <a:pt x="334962" y="1915478"/>
                </a:lnTo>
                <a:lnTo>
                  <a:pt x="333375" y="1889125"/>
                </a:lnTo>
                <a:lnTo>
                  <a:pt x="331788" y="1862455"/>
                </a:lnTo>
                <a:lnTo>
                  <a:pt x="331152" y="1835785"/>
                </a:lnTo>
                <a:lnTo>
                  <a:pt x="331152" y="1809115"/>
                </a:lnTo>
                <a:lnTo>
                  <a:pt x="331152" y="1782445"/>
                </a:lnTo>
                <a:lnTo>
                  <a:pt x="331788" y="1755775"/>
                </a:lnTo>
                <a:lnTo>
                  <a:pt x="333375" y="1729423"/>
                </a:lnTo>
                <a:lnTo>
                  <a:pt x="334962" y="1703070"/>
                </a:lnTo>
                <a:lnTo>
                  <a:pt x="337185" y="1676718"/>
                </a:lnTo>
                <a:lnTo>
                  <a:pt x="339725" y="1650365"/>
                </a:lnTo>
                <a:lnTo>
                  <a:pt x="342900" y="1624330"/>
                </a:lnTo>
                <a:lnTo>
                  <a:pt x="346392" y="1598295"/>
                </a:lnTo>
                <a:lnTo>
                  <a:pt x="61595" y="1506220"/>
                </a:lnTo>
                <a:lnTo>
                  <a:pt x="57467" y="1504633"/>
                </a:lnTo>
                <a:lnTo>
                  <a:pt x="53340" y="1502728"/>
                </a:lnTo>
                <a:lnTo>
                  <a:pt x="45085" y="1498600"/>
                </a:lnTo>
                <a:lnTo>
                  <a:pt x="37465" y="1494155"/>
                </a:lnTo>
                <a:lnTo>
                  <a:pt x="30797" y="1488440"/>
                </a:lnTo>
                <a:lnTo>
                  <a:pt x="24447" y="1482408"/>
                </a:lnTo>
                <a:lnTo>
                  <a:pt x="19050" y="1476058"/>
                </a:lnTo>
                <a:lnTo>
                  <a:pt x="13970" y="1468755"/>
                </a:lnTo>
                <a:lnTo>
                  <a:pt x="9842" y="1461453"/>
                </a:lnTo>
                <a:lnTo>
                  <a:pt x="6350" y="1453833"/>
                </a:lnTo>
                <a:lnTo>
                  <a:pt x="3810" y="1445578"/>
                </a:lnTo>
                <a:lnTo>
                  <a:pt x="1587" y="1437323"/>
                </a:lnTo>
                <a:lnTo>
                  <a:pt x="317" y="1428750"/>
                </a:lnTo>
                <a:lnTo>
                  <a:pt x="0" y="1419860"/>
                </a:lnTo>
                <a:lnTo>
                  <a:pt x="635" y="1411288"/>
                </a:lnTo>
                <a:lnTo>
                  <a:pt x="1587" y="1406843"/>
                </a:lnTo>
                <a:lnTo>
                  <a:pt x="2222" y="1402398"/>
                </a:lnTo>
                <a:lnTo>
                  <a:pt x="3492" y="1397635"/>
                </a:lnTo>
                <a:lnTo>
                  <a:pt x="4445" y="1393508"/>
                </a:lnTo>
                <a:lnTo>
                  <a:pt x="97790" y="1106488"/>
                </a:lnTo>
                <a:lnTo>
                  <a:pt x="99377" y="1102043"/>
                </a:lnTo>
                <a:lnTo>
                  <a:pt x="101282" y="1097915"/>
                </a:lnTo>
                <a:lnTo>
                  <a:pt x="103187" y="1093788"/>
                </a:lnTo>
                <a:lnTo>
                  <a:pt x="105410" y="1089978"/>
                </a:lnTo>
                <a:lnTo>
                  <a:pt x="109855" y="1082358"/>
                </a:lnTo>
                <a:lnTo>
                  <a:pt x="115570" y="1075690"/>
                </a:lnTo>
                <a:lnTo>
                  <a:pt x="121602" y="1069340"/>
                </a:lnTo>
                <a:lnTo>
                  <a:pt x="127952" y="1063625"/>
                </a:lnTo>
                <a:lnTo>
                  <a:pt x="134620" y="1058863"/>
                </a:lnTo>
                <a:lnTo>
                  <a:pt x="142240" y="1054735"/>
                </a:lnTo>
                <a:lnTo>
                  <a:pt x="150177" y="1051243"/>
                </a:lnTo>
                <a:lnTo>
                  <a:pt x="158115" y="1048068"/>
                </a:lnTo>
                <a:lnTo>
                  <a:pt x="166688" y="1046480"/>
                </a:lnTo>
                <a:lnTo>
                  <a:pt x="174942" y="1045210"/>
                </a:lnTo>
                <a:lnTo>
                  <a:pt x="183515" y="1044893"/>
                </a:lnTo>
                <a:lnTo>
                  <a:pt x="192722" y="1045528"/>
                </a:lnTo>
                <a:lnTo>
                  <a:pt x="196850" y="1046480"/>
                </a:lnTo>
                <a:lnTo>
                  <a:pt x="201295" y="1047115"/>
                </a:lnTo>
                <a:lnTo>
                  <a:pt x="205740" y="1048068"/>
                </a:lnTo>
                <a:lnTo>
                  <a:pt x="209868" y="1049338"/>
                </a:lnTo>
                <a:lnTo>
                  <a:pt x="494665" y="1141413"/>
                </a:lnTo>
                <a:lnTo>
                  <a:pt x="507682" y="1118235"/>
                </a:lnTo>
                <a:lnTo>
                  <a:pt x="520382" y="1095375"/>
                </a:lnTo>
                <a:lnTo>
                  <a:pt x="534035" y="1072198"/>
                </a:lnTo>
                <a:lnTo>
                  <a:pt x="547370" y="1049655"/>
                </a:lnTo>
                <a:lnTo>
                  <a:pt x="561658" y="1027113"/>
                </a:lnTo>
                <a:lnTo>
                  <a:pt x="576580" y="1005205"/>
                </a:lnTo>
                <a:lnTo>
                  <a:pt x="591185" y="983615"/>
                </a:lnTo>
                <a:lnTo>
                  <a:pt x="606425" y="961707"/>
                </a:lnTo>
                <a:lnTo>
                  <a:pt x="622300" y="940752"/>
                </a:lnTo>
                <a:lnTo>
                  <a:pt x="638492" y="919797"/>
                </a:lnTo>
                <a:lnTo>
                  <a:pt x="655002" y="899160"/>
                </a:lnTo>
                <a:lnTo>
                  <a:pt x="671512" y="878840"/>
                </a:lnTo>
                <a:lnTo>
                  <a:pt x="688975" y="858837"/>
                </a:lnTo>
                <a:lnTo>
                  <a:pt x="706755" y="839470"/>
                </a:lnTo>
                <a:lnTo>
                  <a:pt x="724218" y="819785"/>
                </a:lnTo>
                <a:lnTo>
                  <a:pt x="742632" y="801052"/>
                </a:lnTo>
                <a:lnTo>
                  <a:pt x="566420" y="558800"/>
                </a:lnTo>
                <a:lnTo>
                  <a:pt x="563562" y="554990"/>
                </a:lnTo>
                <a:lnTo>
                  <a:pt x="561340" y="551180"/>
                </a:lnTo>
                <a:lnTo>
                  <a:pt x="559118" y="547370"/>
                </a:lnTo>
                <a:lnTo>
                  <a:pt x="557212" y="543242"/>
                </a:lnTo>
                <a:lnTo>
                  <a:pt x="554355" y="534987"/>
                </a:lnTo>
                <a:lnTo>
                  <a:pt x="551498" y="526732"/>
                </a:lnTo>
                <a:lnTo>
                  <a:pt x="550228" y="518160"/>
                </a:lnTo>
                <a:lnTo>
                  <a:pt x="549592" y="509270"/>
                </a:lnTo>
                <a:lnTo>
                  <a:pt x="549592" y="500697"/>
                </a:lnTo>
                <a:lnTo>
                  <a:pt x="550862" y="492442"/>
                </a:lnTo>
                <a:lnTo>
                  <a:pt x="552450" y="483870"/>
                </a:lnTo>
                <a:lnTo>
                  <a:pt x="554990" y="475932"/>
                </a:lnTo>
                <a:lnTo>
                  <a:pt x="558482" y="467677"/>
                </a:lnTo>
                <a:lnTo>
                  <a:pt x="562610" y="460057"/>
                </a:lnTo>
                <a:lnTo>
                  <a:pt x="567372" y="453072"/>
                </a:lnTo>
                <a:lnTo>
                  <a:pt x="573088" y="446087"/>
                </a:lnTo>
                <a:lnTo>
                  <a:pt x="575945" y="442912"/>
                </a:lnTo>
                <a:lnTo>
                  <a:pt x="579438" y="439737"/>
                </a:lnTo>
                <a:lnTo>
                  <a:pt x="582930" y="436880"/>
                </a:lnTo>
                <a:lnTo>
                  <a:pt x="586105" y="434022"/>
                </a:lnTo>
                <a:lnTo>
                  <a:pt x="830898" y="256857"/>
                </a:lnTo>
                <a:lnTo>
                  <a:pt x="834708" y="254317"/>
                </a:lnTo>
                <a:lnTo>
                  <a:pt x="838200" y="251777"/>
                </a:lnTo>
                <a:lnTo>
                  <a:pt x="842328" y="249872"/>
                </a:lnTo>
                <a:lnTo>
                  <a:pt x="846138" y="247967"/>
                </a:lnTo>
                <a:lnTo>
                  <a:pt x="854392" y="244475"/>
                </a:lnTo>
                <a:lnTo>
                  <a:pt x="862648" y="242252"/>
                </a:lnTo>
                <a:lnTo>
                  <a:pt x="871538" y="240665"/>
                </a:lnTo>
                <a:lnTo>
                  <a:pt x="880110" y="240030"/>
                </a:lnTo>
                <a:lnTo>
                  <a:pt x="888365" y="240030"/>
                </a:lnTo>
                <a:lnTo>
                  <a:pt x="896938" y="240665"/>
                </a:lnTo>
                <a:lnTo>
                  <a:pt x="905192" y="242570"/>
                </a:lnTo>
                <a:lnTo>
                  <a:pt x="913448" y="245110"/>
                </a:lnTo>
                <a:lnTo>
                  <a:pt x="921385" y="248602"/>
                </a:lnTo>
                <a:lnTo>
                  <a:pt x="929005" y="252412"/>
                </a:lnTo>
                <a:lnTo>
                  <a:pt x="935990" y="257175"/>
                </a:lnTo>
                <a:lnTo>
                  <a:pt x="942975" y="262890"/>
                </a:lnTo>
                <a:lnTo>
                  <a:pt x="946150" y="266065"/>
                </a:lnTo>
                <a:lnTo>
                  <a:pt x="949325" y="269240"/>
                </a:lnTo>
                <a:lnTo>
                  <a:pt x="952182" y="272732"/>
                </a:lnTo>
                <a:lnTo>
                  <a:pt x="955040" y="276542"/>
                </a:lnTo>
                <a:lnTo>
                  <a:pt x="1130618" y="518477"/>
                </a:lnTo>
                <a:lnTo>
                  <a:pt x="1154430" y="507047"/>
                </a:lnTo>
                <a:lnTo>
                  <a:pt x="1177925" y="496252"/>
                </a:lnTo>
                <a:lnTo>
                  <a:pt x="1201738" y="485457"/>
                </a:lnTo>
                <a:lnTo>
                  <a:pt x="1225868" y="475615"/>
                </a:lnTo>
                <a:lnTo>
                  <a:pt x="1250315" y="465772"/>
                </a:lnTo>
                <a:lnTo>
                  <a:pt x="1274762" y="456247"/>
                </a:lnTo>
                <a:lnTo>
                  <a:pt x="1299528" y="447675"/>
                </a:lnTo>
                <a:lnTo>
                  <a:pt x="1324928" y="439102"/>
                </a:lnTo>
                <a:lnTo>
                  <a:pt x="1350010" y="431165"/>
                </a:lnTo>
                <a:lnTo>
                  <a:pt x="1375092" y="423545"/>
                </a:lnTo>
                <a:lnTo>
                  <a:pt x="1400810" y="416877"/>
                </a:lnTo>
                <a:lnTo>
                  <a:pt x="1426845" y="410210"/>
                </a:lnTo>
                <a:lnTo>
                  <a:pt x="1452245" y="404177"/>
                </a:lnTo>
                <a:lnTo>
                  <a:pt x="1478598" y="398462"/>
                </a:lnTo>
                <a:lnTo>
                  <a:pt x="1504950" y="393065"/>
                </a:lnTo>
                <a:lnTo>
                  <a:pt x="1531302" y="388620"/>
                </a:lnTo>
                <a:lnTo>
                  <a:pt x="1531302" y="89217"/>
                </a:lnTo>
                <a:lnTo>
                  <a:pt x="1531302" y="84455"/>
                </a:lnTo>
                <a:lnTo>
                  <a:pt x="1531620" y="80010"/>
                </a:lnTo>
                <a:lnTo>
                  <a:pt x="1532572" y="75565"/>
                </a:lnTo>
                <a:lnTo>
                  <a:pt x="1533208" y="71120"/>
                </a:lnTo>
                <a:lnTo>
                  <a:pt x="1535430" y="62865"/>
                </a:lnTo>
                <a:lnTo>
                  <a:pt x="1538605" y="54610"/>
                </a:lnTo>
                <a:lnTo>
                  <a:pt x="1542415" y="46672"/>
                </a:lnTo>
                <a:lnTo>
                  <a:pt x="1546860" y="39370"/>
                </a:lnTo>
                <a:lnTo>
                  <a:pt x="1551622" y="32385"/>
                </a:lnTo>
                <a:lnTo>
                  <a:pt x="1557655" y="26352"/>
                </a:lnTo>
                <a:lnTo>
                  <a:pt x="1563688" y="20320"/>
                </a:lnTo>
                <a:lnTo>
                  <a:pt x="1570990" y="15240"/>
                </a:lnTo>
                <a:lnTo>
                  <a:pt x="1577975" y="10795"/>
                </a:lnTo>
                <a:lnTo>
                  <a:pt x="1585912" y="6985"/>
                </a:lnTo>
                <a:lnTo>
                  <a:pt x="1594168" y="4127"/>
                </a:lnTo>
                <a:lnTo>
                  <a:pt x="1602422" y="1905"/>
                </a:lnTo>
                <a:lnTo>
                  <a:pt x="1607185" y="952"/>
                </a:lnTo>
                <a:lnTo>
                  <a:pt x="1611630" y="317"/>
                </a:lnTo>
                <a:lnTo>
                  <a:pt x="1615758" y="0"/>
                </a:lnTo>
                <a:close/>
              </a:path>
            </a:pathLst>
          </a:custGeom>
          <a:solidFill>
            <a:srgbClr val="70AD47"/>
          </a:solidFill>
          <a:ln>
            <a:noFill/>
          </a:ln>
          <a:effectLst>
            <a:outerShdw blurRad="457200" dist="101600" dir="8100000" algn="tr"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fontAlgn="auto">
              <a:defRPr/>
            </a:pPr>
            <a:endParaRPr lang="zh-CN" altLang="en-US" noProof="1">
              <a:solidFill>
                <a:srgbClr val="FFFFFF"/>
              </a:solidFill>
            </a:endParaRPr>
          </a:p>
        </p:txBody>
      </p:sp>
      <p:sp>
        <p:nvSpPr>
          <p:cNvPr id="12" name="TextBox 42"/>
          <p:cNvSpPr txBox="1">
            <a:spLocks noChangeArrowheads="1"/>
          </p:cNvSpPr>
          <p:nvPr/>
        </p:nvSpPr>
        <p:spPr bwMode="auto">
          <a:xfrm>
            <a:off x="2200275" y="2073275"/>
            <a:ext cx="1976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000" b="1">
                <a:solidFill>
                  <a:schemeClr val="accent6"/>
                </a:solidFill>
                <a:latin typeface="微软雅黑" panose="020B0503020204020204" pitchFamily="34" charset="-122"/>
                <a:ea typeface="微软雅黑" panose="020B0503020204020204" pitchFamily="34" charset="-122"/>
              </a:rPr>
              <a:t>点击添加文本</a:t>
            </a:r>
            <a:endParaRPr lang="zh-CN" altLang="en-US" sz="3200">
              <a:solidFill>
                <a:schemeClr val="accent6"/>
              </a:solidFill>
              <a:latin typeface="微软雅黑" panose="020B0503020204020204" pitchFamily="34" charset="-122"/>
              <a:ea typeface="微软雅黑" panose="020B0503020204020204" pitchFamily="34" charset="-122"/>
            </a:endParaRPr>
          </a:p>
        </p:txBody>
      </p:sp>
      <p:sp>
        <p:nvSpPr>
          <p:cNvPr id="13" name="TextBox 43"/>
          <p:cNvSpPr txBox="1"/>
          <p:nvPr/>
        </p:nvSpPr>
        <p:spPr bwMode="auto">
          <a:xfrm>
            <a:off x="2200275" y="2500490"/>
            <a:ext cx="2160588" cy="316369"/>
          </a:xfrm>
          <a:prstGeom prst="rect">
            <a:avLst/>
          </a:prstGeom>
          <a:noFill/>
        </p:spPr>
        <p:txBody>
          <a:bodyPr>
            <a:spAutoFit/>
          </a:bodyPr>
          <a:lstStyle/>
          <a:p>
            <a:pPr>
              <a:lnSpc>
                <a:spcPct val="150000"/>
              </a:lnSpc>
              <a:defRPr/>
            </a:pPr>
            <a:r>
              <a:rPr lang="zh-CN" altLang="en-US" sz="1100" kern="0" dirty="0">
                <a:latin typeface="微软雅黑" panose="020B0503020204020204" pitchFamily="34" charset="-122"/>
                <a:ea typeface="微软雅黑" panose="020B0503020204020204" pitchFamily="34" charset="-122"/>
              </a:rPr>
              <a:t>单击此处添加段落</a:t>
            </a:r>
            <a:r>
              <a:rPr lang="zh-CN" altLang="en-US" sz="1100" kern="0" dirty="0" smtClean="0">
                <a:latin typeface="微软雅黑" panose="020B0503020204020204" pitchFamily="34" charset="-122"/>
                <a:ea typeface="微软雅黑" panose="020B0503020204020204" pitchFamily="34" charset="-122"/>
              </a:rPr>
              <a:t>文本</a:t>
            </a:r>
            <a:endParaRPr lang="en-US" altLang="zh-CN" sz="1100" kern="0" dirty="0">
              <a:latin typeface="微软雅黑" panose="020B0503020204020204" pitchFamily="34" charset="-122"/>
              <a:ea typeface="微软雅黑" panose="020B0503020204020204" pitchFamily="34" charset="-122"/>
            </a:endParaRPr>
          </a:p>
        </p:txBody>
      </p:sp>
      <p:sp>
        <p:nvSpPr>
          <p:cNvPr id="14" name="TextBox 42"/>
          <p:cNvSpPr txBox="1">
            <a:spLocks noChangeArrowheads="1"/>
          </p:cNvSpPr>
          <p:nvPr/>
        </p:nvSpPr>
        <p:spPr bwMode="auto">
          <a:xfrm>
            <a:off x="2174875" y="4778375"/>
            <a:ext cx="1978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000" b="1">
                <a:solidFill>
                  <a:schemeClr val="accent6"/>
                </a:solidFill>
                <a:latin typeface="微软雅黑" panose="020B0503020204020204" pitchFamily="34" charset="-122"/>
                <a:ea typeface="微软雅黑" panose="020B0503020204020204" pitchFamily="34" charset="-122"/>
              </a:rPr>
              <a:t>点击添加文本</a:t>
            </a:r>
            <a:endParaRPr lang="zh-CN" altLang="en-US" sz="3200">
              <a:solidFill>
                <a:schemeClr val="accent6"/>
              </a:solidFill>
              <a:latin typeface="微软雅黑" panose="020B0503020204020204" pitchFamily="34" charset="-122"/>
              <a:ea typeface="微软雅黑" panose="020B0503020204020204" pitchFamily="34" charset="-122"/>
            </a:endParaRPr>
          </a:p>
        </p:txBody>
      </p:sp>
      <p:sp>
        <p:nvSpPr>
          <p:cNvPr id="15" name="TextBox 43"/>
          <p:cNvSpPr txBox="1"/>
          <p:nvPr/>
        </p:nvSpPr>
        <p:spPr bwMode="auto">
          <a:xfrm>
            <a:off x="2174875" y="5205590"/>
            <a:ext cx="2160588" cy="316369"/>
          </a:xfrm>
          <a:prstGeom prst="rect">
            <a:avLst/>
          </a:prstGeom>
          <a:noFill/>
        </p:spPr>
        <p:txBody>
          <a:bodyPr>
            <a:spAutoFit/>
          </a:bodyPr>
          <a:lstStyle/>
          <a:p>
            <a:pPr>
              <a:lnSpc>
                <a:spcPct val="150000"/>
              </a:lnSpc>
              <a:defRPr/>
            </a:pPr>
            <a:r>
              <a:rPr lang="zh-CN" altLang="en-US" sz="1100" kern="0" dirty="0">
                <a:latin typeface="微软雅黑" panose="020B0503020204020204" pitchFamily="34" charset="-122"/>
                <a:ea typeface="微软雅黑" panose="020B0503020204020204" pitchFamily="34" charset="-122"/>
              </a:rPr>
              <a:t>单击此处添加段落</a:t>
            </a:r>
            <a:r>
              <a:rPr lang="zh-CN" altLang="en-US" sz="1100" kern="0" dirty="0" smtClean="0">
                <a:latin typeface="微软雅黑" panose="020B0503020204020204" pitchFamily="34" charset="-122"/>
                <a:ea typeface="微软雅黑" panose="020B0503020204020204" pitchFamily="34" charset="-122"/>
              </a:rPr>
              <a:t>文本</a:t>
            </a:r>
            <a:endParaRPr lang="en-US" altLang="zh-CN" sz="1100" kern="0" dirty="0">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4572000" y="1720850"/>
            <a:ext cx="0" cy="41290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KSO_Shape"/>
          <p:cNvSpPr/>
          <p:nvPr/>
        </p:nvSpPr>
        <p:spPr bwMode="auto">
          <a:xfrm>
            <a:off x="1271588" y="3498850"/>
            <a:ext cx="674687" cy="719138"/>
          </a:xfrm>
          <a:custGeom>
            <a:avLst/>
            <a:gdLst>
              <a:gd name="T0" fmla="*/ 1087103 w 2087563"/>
              <a:gd name="T1" fmla="*/ 1121484 h 2301875"/>
              <a:gd name="T2" fmla="*/ 1274364 w 2087563"/>
              <a:gd name="T3" fmla="*/ 983302 h 2301875"/>
              <a:gd name="T4" fmla="*/ 987564 w 2087563"/>
              <a:gd name="T5" fmla="*/ 1138298 h 2301875"/>
              <a:gd name="T6" fmla="*/ 625386 w 2087563"/>
              <a:gd name="T7" fmla="*/ 988031 h 2301875"/>
              <a:gd name="T8" fmla="*/ 753028 w 2087563"/>
              <a:gd name="T9" fmla="*/ 1156424 h 2301875"/>
              <a:gd name="T10" fmla="*/ 488289 w 2087563"/>
              <a:gd name="T11" fmla="*/ 1030589 h 2301875"/>
              <a:gd name="T12" fmla="*/ 606476 w 2087563"/>
              <a:gd name="T13" fmla="*/ 1085757 h 2301875"/>
              <a:gd name="T14" fmla="*/ 1663953 w 2087563"/>
              <a:gd name="T15" fmla="*/ 838990 h 2301875"/>
              <a:gd name="T16" fmla="*/ 1726412 w 2087563"/>
              <a:gd name="T17" fmla="*/ 901587 h 2301875"/>
              <a:gd name="T18" fmla="*/ 958788 w 2087563"/>
              <a:gd name="T19" fmla="*/ 1531252 h 2301875"/>
              <a:gd name="T20" fmla="*/ 1298905 w 2087563"/>
              <a:gd name="T21" fmla="*/ 1204321 h 2301875"/>
              <a:gd name="T22" fmla="*/ 1396005 w 2087563"/>
              <a:gd name="T23" fmla="*/ 1204321 h 2301875"/>
              <a:gd name="T24" fmla="*/ 1416213 w 2087563"/>
              <a:gd name="T25" fmla="*/ 1291116 h 2301875"/>
              <a:gd name="T26" fmla="*/ 1201541 w 2087563"/>
              <a:gd name="T27" fmla="*/ 1560710 h 2301875"/>
              <a:gd name="T28" fmla="*/ 1578661 w 2087563"/>
              <a:gd name="T29" fmla="*/ 905269 h 2301875"/>
              <a:gd name="T30" fmla="*/ 1637709 w 2087563"/>
              <a:gd name="T31" fmla="*/ 839515 h 2301875"/>
              <a:gd name="T32" fmla="*/ 127282 w 2087563"/>
              <a:gd name="T33" fmla="*/ 860031 h 2301875"/>
              <a:gd name="T34" fmla="*/ 510700 w 2087563"/>
              <a:gd name="T35" fmla="*/ 1603056 h 2301875"/>
              <a:gd name="T36" fmla="*/ 518574 w 2087563"/>
              <a:gd name="T37" fmla="*/ 1539142 h 2301875"/>
              <a:gd name="T38" fmla="*/ 307838 w 2087563"/>
              <a:gd name="T39" fmla="*/ 1241407 h 2301875"/>
              <a:gd name="T40" fmla="*/ 373446 w 2087563"/>
              <a:gd name="T41" fmla="*/ 1186699 h 2301875"/>
              <a:gd name="T42" fmla="*/ 725899 w 2087563"/>
              <a:gd name="T43" fmla="*/ 1463657 h 2301875"/>
              <a:gd name="T44" fmla="*/ 804367 w 2087563"/>
              <a:gd name="T45" fmla="*/ 1859235 h 2301875"/>
              <a:gd name="T46" fmla="*/ 17058 w 2087563"/>
              <a:gd name="T47" fmla="*/ 865291 h 2301875"/>
              <a:gd name="T48" fmla="*/ 1221311 w 2087563"/>
              <a:gd name="T49" fmla="*/ 720072 h 2301875"/>
              <a:gd name="T50" fmla="*/ 1341073 w 2087563"/>
              <a:gd name="T51" fmla="*/ 882686 h 2301875"/>
              <a:gd name="T52" fmla="*/ 889337 w 2087563"/>
              <a:gd name="T53" fmla="*/ 672785 h 2301875"/>
              <a:gd name="T54" fmla="*/ 1161167 w 2087563"/>
              <a:gd name="T55" fmla="*/ 704573 h 2301875"/>
              <a:gd name="T56" fmla="*/ 579950 w 2087563"/>
              <a:gd name="T57" fmla="*/ 854314 h 2301875"/>
              <a:gd name="T58" fmla="*/ 341475 w 2087563"/>
              <a:gd name="T59" fmla="*/ 796782 h 2301875"/>
              <a:gd name="T60" fmla="*/ 507987 w 2087563"/>
              <a:gd name="T61" fmla="*/ 810967 h 2301875"/>
              <a:gd name="T62" fmla="*/ 1206603 w 2087563"/>
              <a:gd name="T63" fmla="*/ 438979 h 2301875"/>
              <a:gd name="T64" fmla="*/ 1393863 w 2087563"/>
              <a:gd name="T65" fmla="*/ 546162 h 2301875"/>
              <a:gd name="T66" fmla="*/ 1163268 w 2087563"/>
              <a:gd name="T67" fmla="*/ 611575 h 2301875"/>
              <a:gd name="T68" fmla="*/ 1125185 w 2087563"/>
              <a:gd name="T69" fmla="*/ 367260 h 2301875"/>
              <a:gd name="T70" fmla="*/ 556050 w 2087563"/>
              <a:gd name="T71" fmla="*/ 579000 h 2301875"/>
              <a:gd name="T72" fmla="*/ 330182 w 2087563"/>
              <a:gd name="T73" fmla="*/ 514375 h 2301875"/>
              <a:gd name="T74" fmla="*/ 506149 w 2087563"/>
              <a:gd name="T75" fmla="*/ 468927 h 2301875"/>
              <a:gd name="T76" fmla="*/ 1124660 w 2087563"/>
              <a:gd name="T77" fmla="*/ 205172 h 2301875"/>
              <a:gd name="T78" fmla="*/ 1221836 w 2087563"/>
              <a:gd name="T79" fmla="*/ 231967 h 2301875"/>
              <a:gd name="T80" fmla="*/ 562878 w 2087563"/>
              <a:gd name="T81" fmla="*/ 180215 h 2301875"/>
              <a:gd name="T82" fmla="*/ 566555 w 2087563"/>
              <a:gd name="T83" fmla="*/ 259026 h 2301875"/>
              <a:gd name="T84" fmla="*/ 1095770 w 2087563"/>
              <a:gd name="T85" fmla="*/ 287924 h 2301875"/>
              <a:gd name="T86" fmla="*/ 971542 w 2087563"/>
              <a:gd name="T87" fmla="*/ 117691 h 2301875"/>
              <a:gd name="T88" fmla="*/ 764321 w 2087563"/>
              <a:gd name="T89" fmla="*/ 105607 h 2301875"/>
              <a:gd name="T90" fmla="*/ 647711 w 2087563"/>
              <a:gd name="T91" fmla="*/ 236959 h 2301875"/>
              <a:gd name="T92" fmla="*/ 986775 w 2087563"/>
              <a:gd name="T93" fmla="*/ 12872 h 2301875"/>
              <a:gd name="T94" fmla="*/ 1213432 w 2087563"/>
              <a:gd name="T95" fmla="*/ 108497 h 2301875"/>
              <a:gd name="T96" fmla="*/ 1385197 w 2087563"/>
              <a:gd name="T97" fmla="*/ 280043 h 2301875"/>
              <a:gd name="T98" fmla="*/ 1480534 w 2087563"/>
              <a:gd name="T99" fmla="*/ 506757 h 2301875"/>
              <a:gd name="T100" fmla="*/ 1480534 w 2087563"/>
              <a:gd name="T101" fmla="*/ 762367 h 2301875"/>
              <a:gd name="T102" fmla="*/ 1385197 w 2087563"/>
              <a:gd name="T103" fmla="*/ 989081 h 2301875"/>
              <a:gd name="T104" fmla="*/ 1213432 w 2087563"/>
              <a:gd name="T105" fmla="*/ 1160628 h 2301875"/>
              <a:gd name="T106" fmla="*/ 986775 w 2087563"/>
              <a:gd name="T107" fmla="*/ 1256514 h 2301875"/>
              <a:gd name="T108" fmla="*/ 731492 w 2087563"/>
              <a:gd name="T109" fmla="*/ 1256514 h 2301875"/>
              <a:gd name="T110" fmla="*/ 504573 w 2087563"/>
              <a:gd name="T111" fmla="*/ 1160628 h 2301875"/>
              <a:gd name="T112" fmla="*/ 333070 w 2087563"/>
              <a:gd name="T113" fmla="*/ 989081 h 2301875"/>
              <a:gd name="T114" fmla="*/ 237470 w 2087563"/>
              <a:gd name="T115" fmla="*/ 762367 h 2301875"/>
              <a:gd name="T116" fmla="*/ 237470 w 2087563"/>
              <a:gd name="T117" fmla="*/ 506757 h 2301875"/>
              <a:gd name="T118" fmla="*/ 333070 w 2087563"/>
              <a:gd name="T119" fmla="*/ 280043 h 2301875"/>
              <a:gd name="T120" fmla="*/ 504573 w 2087563"/>
              <a:gd name="T121" fmla="*/ 108497 h 2301875"/>
              <a:gd name="T122" fmla="*/ 731492 w 2087563"/>
              <a:gd name="T123" fmla="*/ 12872 h 23018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87563" h="2301875">
                <a:moveTo>
                  <a:pt x="1411686" y="1172602"/>
                </a:moveTo>
                <a:lnTo>
                  <a:pt x="1405972" y="1186570"/>
                </a:lnTo>
                <a:lnTo>
                  <a:pt x="1400576" y="1200219"/>
                </a:lnTo>
                <a:lnTo>
                  <a:pt x="1394862" y="1213551"/>
                </a:lnTo>
                <a:lnTo>
                  <a:pt x="1389148" y="1226884"/>
                </a:lnTo>
                <a:lnTo>
                  <a:pt x="1383117" y="1239898"/>
                </a:lnTo>
                <a:lnTo>
                  <a:pt x="1377086" y="1252278"/>
                </a:lnTo>
                <a:lnTo>
                  <a:pt x="1370737" y="1264976"/>
                </a:lnTo>
                <a:lnTo>
                  <a:pt x="1364071" y="1277038"/>
                </a:lnTo>
                <a:lnTo>
                  <a:pt x="1357405" y="1288783"/>
                </a:lnTo>
                <a:lnTo>
                  <a:pt x="1350421" y="1300528"/>
                </a:lnTo>
                <a:lnTo>
                  <a:pt x="1343438" y="1311956"/>
                </a:lnTo>
                <a:lnTo>
                  <a:pt x="1336454" y="1323066"/>
                </a:lnTo>
                <a:lnTo>
                  <a:pt x="1329153" y="1334176"/>
                </a:lnTo>
                <a:lnTo>
                  <a:pt x="1321535" y="1344969"/>
                </a:lnTo>
                <a:lnTo>
                  <a:pt x="1313916" y="1355127"/>
                </a:lnTo>
                <a:lnTo>
                  <a:pt x="1306615" y="1365285"/>
                </a:lnTo>
                <a:lnTo>
                  <a:pt x="1324392" y="1356714"/>
                </a:lnTo>
                <a:lnTo>
                  <a:pt x="1341850" y="1347826"/>
                </a:lnTo>
                <a:lnTo>
                  <a:pt x="1359627" y="1338303"/>
                </a:lnTo>
                <a:lnTo>
                  <a:pt x="1376451" y="1328145"/>
                </a:lnTo>
                <a:lnTo>
                  <a:pt x="1393275" y="1317987"/>
                </a:lnTo>
                <a:lnTo>
                  <a:pt x="1409781" y="1306877"/>
                </a:lnTo>
                <a:lnTo>
                  <a:pt x="1425653" y="1295449"/>
                </a:lnTo>
                <a:lnTo>
                  <a:pt x="1441525" y="1283704"/>
                </a:lnTo>
                <a:lnTo>
                  <a:pt x="1456444" y="1271007"/>
                </a:lnTo>
                <a:lnTo>
                  <a:pt x="1471681" y="1258310"/>
                </a:lnTo>
                <a:lnTo>
                  <a:pt x="1485966" y="1245295"/>
                </a:lnTo>
                <a:lnTo>
                  <a:pt x="1500568" y="1231328"/>
                </a:lnTo>
                <a:lnTo>
                  <a:pt x="1514217" y="1217361"/>
                </a:lnTo>
                <a:lnTo>
                  <a:pt x="1527232" y="1203076"/>
                </a:lnTo>
                <a:lnTo>
                  <a:pt x="1540247" y="1188157"/>
                </a:lnTo>
                <a:lnTo>
                  <a:pt x="1552944" y="1172602"/>
                </a:lnTo>
                <a:lnTo>
                  <a:pt x="1411686" y="1172602"/>
                </a:lnTo>
                <a:close/>
                <a:moveTo>
                  <a:pt x="1074888" y="1172602"/>
                </a:moveTo>
                <a:lnTo>
                  <a:pt x="1074888" y="1421153"/>
                </a:lnTo>
                <a:lnTo>
                  <a:pt x="1090760" y="1420201"/>
                </a:lnTo>
                <a:lnTo>
                  <a:pt x="1106632" y="1418614"/>
                </a:lnTo>
                <a:lnTo>
                  <a:pt x="1122503" y="1416709"/>
                </a:lnTo>
                <a:lnTo>
                  <a:pt x="1138058" y="1414487"/>
                </a:lnTo>
                <a:lnTo>
                  <a:pt x="1145041" y="1410361"/>
                </a:lnTo>
                <a:lnTo>
                  <a:pt x="1152342" y="1406551"/>
                </a:lnTo>
                <a:lnTo>
                  <a:pt x="1159326" y="1402107"/>
                </a:lnTo>
                <a:lnTo>
                  <a:pt x="1166309" y="1397346"/>
                </a:lnTo>
                <a:lnTo>
                  <a:pt x="1172975" y="1391949"/>
                </a:lnTo>
                <a:lnTo>
                  <a:pt x="1179959" y="1386871"/>
                </a:lnTo>
                <a:lnTo>
                  <a:pt x="1186625" y="1381474"/>
                </a:lnTo>
                <a:lnTo>
                  <a:pt x="1193609" y="1375443"/>
                </a:lnTo>
                <a:lnTo>
                  <a:pt x="1200275" y="1369729"/>
                </a:lnTo>
                <a:lnTo>
                  <a:pt x="1206623" y="1363380"/>
                </a:lnTo>
                <a:lnTo>
                  <a:pt x="1219956" y="1350048"/>
                </a:lnTo>
                <a:lnTo>
                  <a:pt x="1232336" y="1336081"/>
                </a:lnTo>
                <a:lnTo>
                  <a:pt x="1244716" y="1321162"/>
                </a:lnTo>
                <a:lnTo>
                  <a:pt x="1256778" y="1305290"/>
                </a:lnTo>
                <a:lnTo>
                  <a:pt x="1268206" y="1288783"/>
                </a:lnTo>
                <a:lnTo>
                  <a:pt x="1279633" y="1271007"/>
                </a:lnTo>
                <a:lnTo>
                  <a:pt x="1290426" y="1252913"/>
                </a:lnTo>
                <a:lnTo>
                  <a:pt x="1300901" y="1233867"/>
                </a:lnTo>
                <a:lnTo>
                  <a:pt x="1311059" y="1214504"/>
                </a:lnTo>
                <a:lnTo>
                  <a:pt x="1320582" y="1193871"/>
                </a:lnTo>
                <a:lnTo>
                  <a:pt x="1329788" y="1172602"/>
                </a:lnTo>
                <a:lnTo>
                  <a:pt x="1074888" y="1172602"/>
                </a:lnTo>
                <a:close/>
                <a:moveTo>
                  <a:pt x="746661" y="1172602"/>
                </a:moveTo>
                <a:lnTo>
                  <a:pt x="755867" y="1193871"/>
                </a:lnTo>
                <a:lnTo>
                  <a:pt x="765390" y="1214504"/>
                </a:lnTo>
                <a:lnTo>
                  <a:pt x="775865" y="1233867"/>
                </a:lnTo>
                <a:lnTo>
                  <a:pt x="786023" y="1252913"/>
                </a:lnTo>
                <a:lnTo>
                  <a:pt x="797133" y="1271007"/>
                </a:lnTo>
                <a:lnTo>
                  <a:pt x="808243" y="1288783"/>
                </a:lnTo>
                <a:lnTo>
                  <a:pt x="819988" y="1305290"/>
                </a:lnTo>
                <a:lnTo>
                  <a:pt x="831734" y="1321162"/>
                </a:lnTo>
                <a:lnTo>
                  <a:pt x="843796" y="1336081"/>
                </a:lnTo>
                <a:lnTo>
                  <a:pt x="856811" y="1350048"/>
                </a:lnTo>
                <a:lnTo>
                  <a:pt x="869826" y="1363380"/>
                </a:lnTo>
                <a:lnTo>
                  <a:pt x="876492" y="1369729"/>
                </a:lnTo>
                <a:lnTo>
                  <a:pt x="882840" y="1375443"/>
                </a:lnTo>
                <a:lnTo>
                  <a:pt x="889507" y="1381474"/>
                </a:lnTo>
                <a:lnTo>
                  <a:pt x="896173" y="1386871"/>
                </a:lnTo>
                <a:lnTo>
                  <a:pt x="903156" y="1391949"/>
                </a:lnTo>
                <a:lnTo>
                  <a:pt x="910140" y="1397346"/>
                </a:lnTo>
                <a:lnTo>
                  <a:pt x="916806" y="1402107"/>
                </a:lnTo>
                <a:lnTo>
                  <a:pt x="924424" y="1406551"/>
                </a:lnTo>
                <a:lnTo>
                  <a:pt x="931408" y="1410361"/>
                </a:lnTo>
                <a:lnTo>
                  <a:pt x="938391" y="1414487"/>
                </a:lnTo>
                <a:lnTo>
                  <a:pt x="953628" y="1416709"/>
                </a:lnTo>
                <a:lnTo>
                  <a:pt x="969500" y="1418614"/>
                </a:lnTo>
                <a:lnTo>
                  <a:pt x="985372" y="1420201"/>
                </a:lnTo>
                <a:lnTo>
                  <a:pt x="1001243" y="1421153"/>
                </a:lnTo>
                <a:lnTo>
                  <a:pt x="1001243" y="1172602"/>
                </a:lnTo>
                <a:lnTo>
                  <a:pt x="746661" y="1172602"/>
                </a:lnTo>
                <a:close/>
                <a:moveTo>
                  <a:pt x="523822" y="1172602"/>
                </a:moveTo>
                <a:lnTo>
                  <a:pt x="536202" y="1188157"/>
                </a:lnTo>
                <a:lnTo>
                  <a:pt x="548900" y="1203076"/>
                </a:lnTo>
                <a:lnTo>
                  <a:pt x="562232" y="1217361"/>
                </a:lnTo>
                <a:lnTo>
                  <a:pt x="576199" y="1231328"/>
                </a:lnTo>
                <a:lnTo>
                  <a:pt x="590166" y="1245295"/>
                </a:lnTo>
                <a:lnTo>
                  <a:pt x="604768" y="1258310"/>
                </a:lnTo>
                <a:lnTo>
                  <a:pt x="619687" y="1271007"/>
                </a:lnTo>
                <a:lnTo>
                  <a:pt x="634924" y="1283704"/>
                </a:lnTo>
                <a:lnTo>
                  <a:pt x="650796" y="1295449"/>
                </a:lnTo>
                <a:lnTo>
                  <a:pt x="666668" y="1306877"/>
                </a:lnTo>
                <a:lnTo>
                  <a:pt x="683174" y="1317987"/>
                </a:lnTo>
                <a:lnTo>
                  <a:pt x="699681" y="1328145"/>
                </a:lnTo>
                <a:lnTo>
                  <a:pt x="717140" y="1338303"/>
                </a:lnTo>
                <a:lnTo>
                  <a:pt x="734281" y="1347826"/>
                </a:lnTo>
                <a:lnTo>
                  <a:pt x="752058" y="1356714"/>
                </a:lnTo>
                <a:lnTo>
                  <a:pt x="770151" y="1365285"/>
                </a:lnTo>
                <a:lnTo>
                  <a:pt x="762533" y="1355127"/>
                </a:lnTo>
                <a:lnTo>
                  <a:pt x="754597" y="1344969"/>
                </a:lnTo>
                <a:lnTo>
                  <a:pt x="747296" y="1334176"/>
                </a:lnTo>
                <a:lnTo>
                  <a:pt x="739995" y="1323066"/>
                </a:lnTo>
                <a:lnTo>
                  <a:pt x="733011" y="1311956"/>
                </a:lnTo>
                <a:lnTo>
                  <a:pt x="726028" y="1300528"/>
                </a:lnTo>
                <a:lnTo>
                  <a:pt x="719362" y="1288783"/>
                </a:lnTo>
                <a:lnTo>
                  <a:pt x="712378" y="1277038"/>
                </a:lnTo>
                <a:lnTo>
                  <a:pt x="706030" y="1264976"/>
                </a:lnTo>
                <a:lnTo>
                  <a:pt x="699681" y="1252278"/>
                </a:lnTo>
                <a:lnTo>
                  <a:pt x="693650" y="1239898"/>
                </a:lnTo>
                <a:lnTo>
                  <a:pt x="687301" y="1226884"/>
                </a:lnTo>
                <a:lnTo>
                  <a:pt x="681587" y="1213551"/>
                </a:lnTo>
                <a:lnTo>
                  <a:pt x="675873" y="1200219"/>
                </a:lnTo>
                <a:lnTo>
                  <a:pt x="670159" y="1186570"/>
                </a:lnTo>
                <a:lnTo>
                  <a:pt x="665080" y="1172602"/>
                </a:lnTo>
                <a:lnTo>
                  <a:pt x="523822" y="1172602"/>
                </a:lnTo>
                <a:close/>
                <a:moveTo>
                  <a:pt x="1997481" y="1012825"/>
                </a:moveTo>
                <a:lnTo>
                  <a:pt x="2002239" y="1013143"/>
                </a:lnTo>
                <a:lnTo>
                  <a:pt x="2006679" y="1013461"/>
                </a:lnTo>
                <a:lnTo>
                  <a:pt x="2011120" y="1013779"/>
                </a:lnTo>
                <a:lnTo>
                  <a:pt x="2015561" y="1014414"/>
                </a:lnTo>
                <a:lnTo>
                  <a:pt x="2020001" y="1015685"/>
                </a:lnTo>
                <a:lnTo>
                  <a:pt x="2024442" y="1016639"/>
                </a:lnTo>
                <a:lnTo>
                  <a:pt x="2032372" y="1020135"/>
                </a:lnTo>
                <a:lnTo>
                  <a:pt x="2040619" y="1023631"/>
                </a:lnTo>
                <a:lnTo>
                  <a:pt x="2047914" y="1028080"/>
                </a:lnTo>
                <a:lnTo>
                  <a:pt x="2054892" y="1033483"/>
                </a:lnTo>
                <a:lnTo>
                  <a:pt x="2061236" y="1039204"/>
                </a:lnTo>
                <a:lnTo>
                  <a:pt x="2066946" y="1045560"/>
                </a:lnTo>
                <a:lnTo>
                  <a:pt x="2072338" y="1052552"/>
                </a:lnTo>
                <a:lnTo>
                  <a:pt x="2076778" y="1059861"/>
                </a:lnTo>
                <a:lnTo>
                  <a:pt x="2080268" y="1068125"/>
                </a:lnTo>
                <a:lnTo>
                  <a:pt x="2083757" y="1076070"/>
                </a:lnTo>
                <a:lnTo>
                  <a:pt x="2084708" y="1080519"/>
                </a:lnTo>
                <a:lnTo>
                  <a:pt x="2085977" y="1084969"/>
                </a:lnTo>
                <a:lnTo>
                  <a:pt x="2086611" y="1089418"/>
                </a:lnTo>
                <a:lnTo>
                  <a:pt x="2086929" y="1093867"/>
                </a:lnTo>
                <a:lnTo>
                  <a:pt x="2087246" y="1098635"/>
                </a:lnTo>
                <a:lnTo>
                  <a:pt x="2087563" y="1103084"/>
                </a:lnTo>
                <a:lnTo>
                  <a:pt x="2087563" y="1647816"/>
                </a:lnTo>
                <a:lnTo>
                  <a:pt x="2087563" y="1676419"/>
                </a:lnTo>
                <a:lnTo>
                  <a:pt x="2062505" y="1710425"/>
                </a:lnTo>
                <a:lnTo>
                  <a:pt x="1627954" y="2301875"/>
                </a:lnTo>
                <a:lnTo>
                  <a:pt x="1111250" y="2301875"/>
                </a:lnTo>
                <a:lnTo>
                  <a:pt x="1115373" y="2246576"/>
                </a:lnTo>
                <a:lnTo>
                  <a:pt x="1140432" y="1924313"/>
                </a:lnTo>
                <a:lnTo>
                  <a:pt x="1141383" y="1909376"/>
                </a:lnTo>
                <a:lnTo>
                  <a:pt x="1143286" y="1898252"/>
                </a:lnTo>
                <a:lnTo>
                  <a:pt x="1145824" y="1887129"/>
                </a:lnTo>
                <a:lnTo>
                  <a:pt x="1150582" y="1871874"/>
                </a:lnTo>
                <a:lnTo>
                  <a:pt x="1155657" y="1857572"/>
                </a:lnTo>
                <a:lnTo>
                  <a:pt x="1158829" y="1850263"/>
                </a:lnTo>
                <a:lnTo>
                  <a:pt x="1161683" y="1843271"/>
                </a:lnTo>
                <a:lnTo>
                  <a:pt x="1168662" y="1829923"/>
                </a:lnTo>
                <a:lnTo>
                  <a:pt x="1175640" y="1816892"/>
                </a:lnTo>
                <a:lnTo>
                  <a:pt x="1179446" y="1810218"/>
                </a:lnTo>
                <a:lnTo>
                  <a:pt x="1182935" y="1804180"/>
                </a:lnTo>
                <a:lnTo>
                  <a:pt x="1187059" y="1797824"/>
                </a:lnTo>
                <a:lnTo>
                  <a:pt x="1191499" y="1791785"/>
                </a:lnTo>
                <a:lnTo>
                  <a:pt x="1200698" y="1780026"/>
                </a:lnTo>
                <a:lnTo>
                  <a:pt x="1210531" y="1768585"/>
                </a:lnTo>
                <a:lnTo>
                  <a:pt x="1220364" y="1757461"/>
                </a:lnTo>
                <a:lnTo>
                  <a:pt x="1230514" y="1746973"/>
                </a:lnTo>
                <a:lnTo>
                  <a:pt x="1237492" y="1740299"/>
                </a:lnTo>
                <a:lnTo>
                  <a:pt x="1244153" y="1734261"/>
                </a:lnTo>
                <a:lnTo>
                  <a:pt x="1257158" y="1723137"/>
                </a:lnTo>
                <a:lnTo>
                  <a:pt x="1361196" y="1633832"/>
                </a:lnTo>
                <a:lnTo>
                  <a:pt x="1569908" y="1455221"/>
                </a:lnTo>
                <a:lnTo>
                  <a:pt x="1575934" y="1450454"/>
                </a:lnTo>
                <a:lnTo>
                  <a:pt x="1582913" y="1446004"/>
                </a:lnTo>
                <a:lnTo>
                  <a:pt x="1589891" y="1442191"/>
                </a:lnTo>
                <a:lnTo>
                  <a:pt x="1597503" y="1439013"/>
                </a:lnTo>
                <a:lnTo>
                  <a:pt x="1604799" y="1436788"/>
                </a:lnTo>
                <a:lnTo>
                  <a:pt x="1612411" y="1434881"/>
                </a:lnTo>
                <a:lnTo>
                  <a:pt x="1620341" y="1433928"/>
                </a:lnTo>
                <a:lnTo>
                  <a:pt x="1627954" y="1433610"/>
                </a:lnTo>
                <a:lnTo>
                  <a:pt x="1636201" y="1433928"/>
                </a:lnTo>
                <a:lnTo>
                  <a:pt x="1643813" y="1434881"/>
                </a:lnTo>
                <a:lnTo>
                  <a:pt x="1651426" y="1436470"/>
                </a:lnTo>
                <a:lnTo>
                  <a:pt x="1659038" y="1439013"/>
                </a:lnTo>
                <a:lnTo>
                  <a:pt x="1666651" y="1441873"/>
                </a:lnTo>
                <a:lnTo>
                  <a:pt x="1673629" y="1445687"/>
                </a:lnTo>
                <a:lnTo>
                  <a:pt x="1680607" y="1450136"/>
                </a:lnTo>
                <a:lnTo>
                  <a:pt x="1687268" y="1455221"/>
                </a:lnTo>
                <a:lnTo>
                  <a:pt x="1690757" y="1458717"/>
                </a:lnTo>
                <a:lnTo>
                  <a:pt x="1693929" y="1461895"/>
                </a:lnTo>
                <a:lnTo>
                  <a:pt x="1696784" y="1465073"/>
                </a:lnTo>
                <a:lnTo>
                  <a:pt x="1699956" y="1468569"/>
                </a:lnTo>
                <a:lnTo>
                  <a:pt x="1702494" y="1472383"/>
                </a:lnTo>
                <a:lnTo>
                  <a:pt x="1705031" y="1475879"/>
                </a:lnTo>
                <a:lnTo>
                  <a:pt x="1709472" y="1483824"/>
                </a:lnTo>
                <a:lnTo>
                  <a:pt x="1712961" y="1491770"/>
                </a:lnTo>
                <a:lnTo>
                  <a:pt x="1715498" y="1500033"/>
                </a:lnTo>
                <a:lnTo>
                  <a:pt x="1717401" y="1508296"/>
                </a:lnTo>
                <a:lnTo>
                  <a:pt x="1718670" y="1517195"/>
                </a:lnTo>
                <a:lnTo>
                  <a:pt x="1718987" y="1525776"/>
                </a:lnTo>
                <a:lnTo>
                  <a:pt x="1718353" y="1534674"/>
                </a:lnTo>
                <a:lnTo>
                  <a:pt x="1717084" y="1543255"/>
                </a:lnTo>
                <a:lnTo>
                  <a:pt x="1714547" y="1551518"/>
                </a:lnTo>
                <a:lnTo>
                  <a:pt x="1711692" y="1560099"/>
                </a:lnTo>
                <a:lnTo>
                  <a:pt x="1709789" y="1564231"/>
                </a:lnTo>
                <a:lnTo>
                  <a:pt x="1707569" y="1568362"/>
                </a:lnTo>
                <a:lnTo>
                  <a:pt x="1705348" y="1571858"/>
                </a:lnTo>
                <a:lnTo>
                  <a:pt x="1702811" y="1575990"/>
                </a:lnTo>
                <a:lnTo>
                  <a:pt x="1700273" y="1579804"/>
                </a:lnTo>
                <a:lnTo>
                  <a:pt x="1697101" y="1582982"/>
                </a:lnTo>
                <a:lnTo>
                  <a:pt x="1552779" y="1752376"/>
                </a:lnTo>
                <a:lnTo>
                  <a:pt x="1463649" y="1856937"/>
                </a:lnTo>
                <a:lnTo>
                  <a:pt x="1460794" y="1859797"/>
                </a:lnTo>
                <a:lnTo>
                  <a:pt x="1458257" y="1863611"/>
                </a:lnTo>
                <a:lnTo>
                  <a:pt x="1456354" y="1866789"/>
                </a:lnTo>
                <a:lnTo>
                  <a:pt x="1454768" y="1870603"/>
                </a:lnTo>
                <a:lnTo>
                  <a:pt x="1453499" y="1874099"/>
                </a:lnTo>
                <a:lnTo>
                  <a:pt x="1452547" y="1878230"/>
                </a:lnTo>
                <a:lnTo>
                  <a:pt x="1452230" y="1882044"/>
                </a:lnTo>
                <a:lnTo>
                  <a:pt x="1452230" y="1885858"/>
                </a:lnTo>
                <a:lnTo>
                  <a:pt x="1452230" y="1889989"/>
                </a:lnTo>
                <a:lnTo>
                  <a:pt x="1452547" y="1893803"/>
                </a:lnTo>
                <a:lnTo>
                  <a:pt x="1453499" y="1897935"/>
                </a:lnTo>
                <a:lnTo>
                  <a:pt x="1454450" y="1901748"/>
                </a:lnTo>
                <a:lnTo>
                  <a:pt x="1456671" y="1909694"/>
                </a:lnTo>
                <a:lnTo>
                  <a:pt x="1459525" y="1917003"/>
                </a:lnTo>
                <a:lnTo>
                  <a:pt x="1463014" y="1924313"/>
                </a:lnTo>
                <a:lnTo>
                  <a:pt x="1466504" y="1930987"/>
                </a:lnTo>
                <a:lnTo>
                  <a:pt x="1470310" y="1937026"/>
                </a:lnTo>
                <a:lnTo>
                  <a:pt x="1473799" y="1942111"/>
                </a:lnTo>
                <a:lnTo>
                  <a:pt x="1479191" y="1949420"/>
                </a:lnTo>
                <a:lnTo>
                  <a:pt x="1481094" y="1951963"/>
                </a:lnTo>
                <a:lnTo>
                  <a:pt x="1907399" y="1605864"/>
                </a:lnTo>
                <a:lnTo>
                  <a:pt x="1907399" y="1103084"/>
                </a:lnTo>
                <a:lnTo>
                  <a:pt x="1907399" y="1098635"/>
                </a:lnTo>
                <a:lnTo>
                  <a:pt x="1908033" y="1093867"/>
                </a:lnTo>
                <a:lnTo>
                  <a:pt x="1908350" y="1089418"/>
                </a:lnTo>
                <a:lnTo>
                  <a:pt x="1909302" y="1084969"/>
                </a:lnTo>
                <a:lnTo>
                  <a:pt x="1910253" y="1080519"/>
                </a:lnTo>
                <a:lnTo>
                  <a:pt x="1911522" y="1076070"/>
                </a:lnTo>
                <a:lnTo>
                  <a:pt x="1914694" y="1068125"/>
                </a:lnTo>
                <a:lnTo>
                  <a:pt x="1918183" y="1059861"/>
                </a:lnTo>
                <a:lnTo>
                  <a:pt x="1922624" y="1052552"/>
                </a:lnTo>
                <a:lnTo>
                  <a:pt x="1927699" y="1045560"/>
                </a:lnTo>
                <a:lnTo>
                  <a:pt x="1933726" y="1039204"/>
                </a:lnTo>
                <a:lnTo>
                  <a:pt x="1940069" y="1033483"/>
                </a:lnTo>
                <a:lnTo>
                  <a:pt x="1947048" y="1028080"/>
                </a:lnTo>
                <a:lnTo>
                  <a:pt x="1954343" y="1023631"/>
                </a:lnTo>
                <a:lnTo>
                  <a:pt x="1962590" y="1020135"/>
                </a:lnTo>
                <a:lnTo>
                  <a:pt x="1970520" y="1016639"/>
                </a:lnTo>
                <a:lnTo>
                  <a:pt x="1974960" y="1015685"/>
                </a:lnTo>
                <a:lnTo>
                  <a:pt x="1979401" y="1014414"/>
                </a:lnTo>
                <a:lnTo>
                  <a:pt x="1983842" y="1013779"/>
                </a:lnTo>
                <a:lnTo>
                  <a:pt x="1988282" y="1013461"/>
                </a:lnTo>
                <a:lnTo>
                  <a:pt x="1992723" y="1013143"/>
                </a:lnTo>
                <a:lnTo>
                  <a:pt x="1997481" y="1012825"/>
                </a:lnTo>
                <a:close/>
                <a:moveTo>
                  <a:pt x="90082" y="1012825"/>
                </a:moveTo>
                <a:lnTo>
                  <a:pt x="94523" y="1013143"/>
                </a:lnTo>
                <a:lnTo>
                  <a:pt x="99281" y="1013461"/>
                </a:lnTo>
                <a:lnTo>
                  <a:pt x="103721" y="1013779"/>
                </a:lnTo>
                <a:lnTo>
                  <a:pt x="108162" y="1014414"/>
                </a:lnTo>
                <a:lnTo>
                  <a:pt x="112603" y="1015685"/>
                </a:lnTo>
                <a:lnTo>
                  <a:pt x="117043" y="1016639"/>
                </a:lnTo>
                <a:lnTo>
                  <a:pt x="125290" y="1020135"/>
                </a:lnTo>
                <a:lnTo>
                  <a:pt x="133220" y="1023631"/>
                </a:lnTo>
                <a:lnTo>
                  <a:pt x="140515" y="1028080"/>
                </a:lnTo>
                <a:lnTo>
                  <a:pt x="147494" y="1033483"/>
                </a:lnTo>
                <a:lnTo>
                  <a:pt x="153838" y="1039204"/>
                </a:lnTo>
                <a:lnTo>
                  <a:pt x="159864" y="1045560"/>
                </a:lnTo>
                <a:lnTo>
                  <a:pt x="164939" y="1052552"/>
                </a:lnTo>
                <a:lnTo>
                  <a:pt x="169380" y="1059861"/>
                </a:lnTo>
                <a:lnTo>
                  <a:pt x="173186" y="1068125"/>
                </a:lnTo>
                <a:lnTo>
                  <a:pt x="176358" y="1076070"/>
                </a:lnTo>
                <a:lnTo>
                  <a:pt x="177310" y="1080519"/>
                </a:lnTo>
                <a:lnTo>
                  <a:pt x="178578" y="1084969"/>
                </a:lnTo>
                <a:lnTo>
                  <a:pt x="179213" y="1089418"/>
                </a:lnTo>
                <a:lnTo>
                  <a:pt x="179530" y="1093867"/>
                </a:lnTo>
                <a:lnTo>
                  <a:pt x="180164" y="1098635"/>
                </a:lnTo>
                <a:lnTo>
                  <a:pt x="180482" y="1103084"/>
                </a:lnTo>
                <a:lnTo>
                  <a:pt x="180482" y="1605864"/>
                </a:lnTo>
                <a:lnTo>
                  <a:pt x="606151" y="1951963"/>
                </a:lnTo>
                <a:lnTo>
                  <a:pt x="608372" y="1949420"/>
                </a:lnTo>
                <a:lnTo>
                  <a:pt x="614081" y="1942111"/>
                </a:lnTo>
                <a:lnTo>
                  <a:pt x="617253" y="1937026"/>
                </a:lnTo>
                <a:lnTo>
                  <a:pt x="621059" y="1930987"/>
                </a:lnTo>
                <a:lnTo>
                  <a:pt x="624548" y="1924313"/>
                </a:lnTo>
                <a:lnTo>
                  <a:pt x="628038" y="1917003"/>
                </a:lnTo>
                <a:lnTo>
                  <a:pt x="630892" y="1909694"/>
                </a:lnTo>
                <a:lnTo>
                  <a:pt x="633113" y="1901748"/>
                </a:lnTo>
                <a:lnTo>
                  <a:pt x="634064" y="1897935"/>
                </a:lnTo>
                <a:lnTo>
                  <a:pt x="635016" y="1893803"/>
                </a:lnTo>
                <a:lnTo>
                  <a:pt x="635333" y="1889989"/>
                </a:lnTo>
                <a:lnTo>
                  <a:pt x="635333" y="1885858"/>
                </a:lnTo>
                <a:lnTo>
                  <a:pt x="635333" y="1882044"/>
                </a:lnTo>
                <a:lnTo>
                  <a:pt x="635016" y="1878230"/>
                </a:lnTo>
                <a:lnTo>
                  <a:pt x="634064" y="1874099"/>
                </a:lnTo>
                <a:lnTo>
                  <a:pt x="632795" y="1870603"/>
                </a:lnTo>
                <a:lnTo>
                  <a:pt x="631210" y="1866789"/>
                </a:lnTo>
                <a:lnTo>
                  <a:pt x="629306" y="1863611"/>
                </a:lnTo>
                <a:lnTo>
                  <a:pt x="626769" y="1859797"/>
                </a:lnTo>
                <a:lnTo>
                  <a:pt x="623914" y="1856937"/>
                </a:lnTo>
                <a:lnTo>
                  <a:pt x="534784" y="1752376"/>
                </a:lnTo>
                <a:lnTo>
                  <a:pt x="390462" y="1582982"/>
                </a:lnTo>
                <a:lnTo>
                  <a:pt x="387290" y="1579804"/>
                </a:lnTo>
                <a:lnTo>
                  <a:pt x="384752" y="1575990"/>
                </a:lnTo>
                <a:lnTo>
                  <a:pt x="382215" y="1571858"/>
                </a:lnTo>
                <a:lnTo>
                  <a:pt x="379994" y="1568362"/>
                </a:lnTo>
                <a:lnTo>
                  <a:pt x="377774" y="1564231"/>
                </a:lnTo>
                <a:lnTo>
                  <a:pt x="375871" y="1560099"/>
                </a:lnTo>
                <a:lnTo>
                  <a:pt x="373016" y="1551518"/>
                </a:lnTo>
                <a:lnTo>
                  <a:pt x="370479" y="1543255"/>
                </a:lnTo>
                <a:lnTo>
                  <a:pt x="369210" y="1534674"/>
                </a:lnTo>
                <a:lnTo>
                  <a:pt x="368576" y="1525776"/>
                </a:lnTo>
                <a:lnTo>
                  <a:pt x="368893" y="1517195"/>
                </a:lnTo>
                <a:lnTo>
                  <a:pt x="370162" y="1508296"/>
                </a:lnTo>
                <a:lnTo>
                  <a:pt x="372065" y="1500033"/>
                </a:lnTo>
                <a:lnTo>
                  <a:pt x="374602" y="1491770"/>
                </a:lnTo>
                <a:lnTo>
                  <a:pt x="378091" y="1483824"/>
                </a:lnTo>
                <a:lnTo>
                  <a:pt x="382532" y="1475879"/>
                </a:lnTo>
                <a:lnTo>
                  <a:pt x="384752" y="1472383"/>
                </a:lnTo>
                <a:lnTo>
                  <a:pt x="387924" y="1468569"/>
                </a:lnTo>
                <a:lnTo>
                  <a:pt x="390462" y="1465073"/>
                </a:lnTo>
                <a:lnTo>
                  <a:pt x="393634" y="1461895"/>
                </a:lnTo>
                <a:lnTo>
                  <a:pt x="397123" y="1458717"/>
                </a:lnTo>
                <a:lnTo>
                  <a:pt x="400295" y="1455221"/>
                </a:lnTo>
                <a:lnTo>
                  <a:pt x="406956" y="1450136"/>
                </a:lnTo>
                <a:lnTo>
                  <a:pt x="413934" y="1445687"/>
                </a:lnTo>
                <a:lnTo>
                  <a:pt x="420912" y="1441873"/>
                </a:lnTo>
                <a:lnTo>
                  <a:pt x="428207" y="1439013"/>
                </a:lnTo>
                <a:lnTo>
                  <a:pt x="436137" y="1436470"/>
                </a:lnTo>
                <a:lnTo>
                  <a:pt x="443750" y="1434881"/>
                </a:lnTo>
                <a:lnTo>
                  <a:pt x="451362" y="1433928"/>
                </a:lnTo>
                <a:lnTo>
                  <a:pt x="459609" y="1433610"/>
                </a:lnTo>
                <a:lnTo>
                  <a:pt x="467222" y="1433928"/>
                </a:lnTo>
                <a:lnTo>
                  <a:pt x="475152" y="1434881"/>
                </a:lnTo>
                <a:lnTo>
                  <a:pt x="482764" y="1436788"/>
                </a:lnTo>
                <a:lnTo>
                  <a:pt x="490060" y="1439013"/>
                </a:lnTo>
                <a:lnTo>
                  <a:pt x="497672" y="1442191"/>
                </a:lnTo>
                <a:lnTo>
                  <a:pt x="504650" y="1446004"/>
                </a:lnTo>
                <a:lnTo>
                  <a:pt x="511629" y="1450454"/>
                </a:lnTo>
                <a:lnTo>
                  <a:pt x="517655" y="1455221"/>
                </a:lnTo>
                <a:lnTo>
                  <a:pt x="726367" y="1633832"/>
                </a:lnTo>
                <a:lnTo>
                  <a:pt x="830405" y="1723137"/>
                </a:lnTo>
                <a:lnTo>
                  <a:pt x="843410" y="1734261"/>
                </a:lnTo>
                <a:lnTo>
                  <a:pt x="850071" y="1740299"/>
                </a:lnTo>
                <a:lnTo>
                  <a:pt x="857366" y="1746973"/>
                </a:lnTo>
                <a:lnTo>
                  <a:pt x="867517" y="1757461"/>
                </a:lnTo>
                <a:lnTo>
                  <a:pt x="877350" y="1768585"/>
                </a:lnTo>
                <a:lnTo>
                  <a:pt x="886865" y="1780026"/>
                </a:lnTo>
                <a:lnTo>
                  <a:pt x="896064" y="1791785"/>
                </a:lnTo>
                <a:lnTo>
                  <a:pt x="900504" y="1797824"/>
                </a:lnTo>
                <a:lnTo>
                  <a:pt x="904628" y="1804180"/>
                </a:lnTo>
                <a:lnTo>
                  <a:pt x="908117" y="1810218"/>
                </a:lnTo>
                <a:lnTo>
                  <a:pt x="911923" y="1816892"/>
                </a:lnTo>
                <a:lnTo>
                  <a:pt x="918902" y="1829923"/>
                </a:lnTo>
                <a:lnTo>
                  <a:pt x="925880" y="1843271"/>
                </a:lnTo>
                <a:lnTo>
                  <a:pt x="929369" y="1850263"/>
                </a:lnTo>
                <a:lnTo>
                  <a:pt x="931906" y="1857572"/>
                </a:lnTo>
                <a:lnTo>
                  <a:pt x="936981" y="1871874"/>
                </a:lnTo>
                <a:lnTo>
                  <a:pt x="941739" y="1887129"/>
                </a:lnTo>
                <a:lnTo>
                  <a:pt x="944277" y="1898252"/>
                </a:lnTo>
                <a:lnTo>
                  <a:pt x="946180" y="1909376"/>
                </a:lnTo>
                <a:lnTo>
                  <a:pt x="946814" y="1924313"/>
                </a:lnTo>
                <a:lnTo>
                  <a:pt x="972190" y="2246576"/>
                </a:lnTo>
                <a:lnTo>
                  <a:pt x="976313" y="2301875"/>
                </a:lnTo>
                <a:lnTo>
                  <a:pt x="459609" y="2301875"/>
                </a:lnTo>
                <a:lnTo>
                  <a:pt x="25058" y="1710425"/>
                </a:lnTo>
                <a:lnTo>
                  <a:pt x="0" y="1676419"/>
                </a:lnTo>
                <a:lnTo>
                  <a:pt x="0" y="1647816"/>
                </a:lnTo>
                <a:lnTo>
                  <a:pt x="0" y="1103084"/>
                </a:lnTo>
                <a:lnTo>
                  <a:pt x="317" y="1098635"/>
                </a:lnTo>
                <a:lnTo>
                  <a:pt x="634" y="1093867"/>
                </a:lnTo>
                <a:lnTo>
                  <a:pt x="952" y="1089418"/>
                </a:lnTo>
                <a:lnTo>
                  <a:pt x="1903" y="1084969"/>
                </a:lnTo>
                <a:lnTo>
                  <a:pt x="2855" y="1080519"/>
                </a:lnTo>
                <a:lnTo>
                  <a:pt x="3806" y="1076070"/>
                </a:lnTo>
                <a:lnTo>
                  <a:pt x="7295" y="1068125"/>
                </a:lnTo>
                <a:lnTo>
                  <a:pt x="11102" y="1059861"/>
                </a:lnTo>
                <a:lnTo>
                  <a:pt x="15225" y="1052552"/>
                </a:lnTo>
                <a:lnTo>
                  <a:pt x="20617" y="1045560"/>
                </a:lnTo>
                <a:lnTo>
                  <a:pt x="26327" y="1039204"/>
                </a:lnTo>
                <a:lnTo>
                  <a:pt x="32671" y="1033483"/>
                </a:lnTo>
                <a:lnTo>
                  <a:pt x="39649" y="1028080"/>
                </a:lnTo>
                <a:lnTo>
                  <a:pt x="46944" y="1023631"/>
                </a:lnTo>
                <a:lnTo>
                  <a:pt x="55191" y="1020135"/>
                </a:lnTo>
                <a:lnTo>
                  <a:pt x="63121" y="1016639"/>
                </a:lnTo>
                <a:lnTo>
                  <a:pt x="67562" y="1015685"/>
                </a:lnTo>
                <a:lnTo>
                  <a:pt x="72002" y="1014414"/>
                </a:lnTo>
                <a:lnTo>
                  <a:pt x="76443" y="1013779"/>
                </a:lnTo>
                <a:lnTo>
                  <a:pt x="80884" y="1013461"/>
                </a:lnTo>
                <a:lnTo>
                  <a:pt x="85324" y="1013143"/>
                </a:lnTo>
                <a:lnTo>
                  <a:pt x="90082" y="1012825"/>
                </a:lnTo>
                <a:close/>
                <a:moveTo>
                  <a:pt x="1479299" y="812949"/>
                </a:moveTo>
                <a:lnTo>
                  <a:pt x="1478664" y="831995"/>
                </a:lnTo>
                <a:lnTo>
                  <a:pt x="1477712" y="850724"/>
                </a:lnTo>
                <a:lnTo>
                  <a:pt x="1476125" y="870087"/>
                </a:lnTo>
                <a:lnTo>
                  <a:pt x="1474538" y="888816"/>
                </a:lnTo>
                <a:lnTo>
                  <a:pt x="1472951" y="907227"/>
                </a:lnTo>
                <a:lnTo>
                  <a:pt x="1470729" y="925638"/>
                </a:lnTo>
                <a:lnTo>
                  <a:pt x="1467872" y="943732"/>
                </a:lnTo>
                <a:lnTo>
                  <a:pt x="1465332" y="961826"/>
                </a:lnTo>
                <a:lnTo>
                  <a:pt x="1462475" y="979919"/>
                </a:lnTo>
                <a:lnTo>
                  <a:pt x="1459618" y="997696"/>
                </a:lnTo>
                <a:lnTo>
                  <a:pt x="1456127" y="1014838"/>
                </a:lnTo>
                <a:lnTo>
                  <a:pt x="1452635" y="1032296"/>
                </a:lnTo>
                <a:lnTo>
                  <a:pt x="1448508" y="1049120"/>
                </a:lnTo>
                <a:lnTo>
                  <a:pt x="1444382" y="1065627"/>
                </a:lnTo>
                <a:lnTo>
                  <a:pt x="1440255" y="1082769"/>
                </a:lnTo>
                <a:lnTo>
                  <a:pt x="1435494" y="1098958"/>
                </a:lnTo>
                <a:lnTo>
                  <a:pt x="1602781" y="1098958"/>
                </a:lnTo>
                <a:lnTo>
                  <a:pt x="1611987" y="1082769"/>
                </a:lnTo>
                <a:lnTo>
                  <a:pt x="1620875" y="1066579"/>
                </a:lnTo>
                <a:lnTo>
                  <a:pt x="1629446" y="1050073"/>
                </a:lnTo>
                <a:lnTo>
                  <a:pt x="1637064" y="1032931"/>
                </a:lnTo>
                <a:lnTo>
                  <a:pt x="1644683" y="1016107"/>
                </a:lnTo>
                <a:lnTo>
                  <a:pt x="1651349" y="998331"/>
                </a:lnTo>
                <a:lnTo>
                  <a:pt x="1657698" y="980872"/>
                </a:lnTo>
                <a:lnTo>
                  <a:pt x="1663729" y="962778"/>
                </a:lnTo>
                <a:lnTo>
                  <a:pt x="1668808" y="945002"/>
                </a:lnTo>
                <a:lnTo>
                  <a:pt x="1674204" y="926273"/>
                </a:lnTo>
                <a:lnTo>
                  <a:pt x="1678013" y="907862"/>
                </a:lnTo>
                <a:lnTo>
                  <a:pt x="1682140" y="889133"/>
                </a:lnTo>
                <a:lnTo>
                  <a:pt x="1685632" y="870405"/>
                </a:lnTo>
                <a:lnTo>
                  <a:pt x="1688171" y="851359"/>
                </a:lnTo>
                <a:lnTo>
                  <a:pt x="1690393" y="831995"/>
                </a:lnTo>
                <a:lnTo>
                  <a:pt x="1691980" y="812949"/>
                </a:lnTo>
                <a:lnTo>
                  <a:pt x="1479299" y="812949"/>
                </a:lnTo>
                <a:close/>
                <a:moveTo>
                  <a:pt x="1074888" y="812949"/>
                </a:moveTo>
                <a:lnTo>
                  <a:pt x="1074888" y="1098958"/>
                </a:lnTo>
                <a:lnTo>
                  <a:pt x="1357087" y="1098958"/>
                </a:lnTo>
                <a:lnTo>
                  <a:pt x="1362166" y="1082769"/>
                </a:lnTo>
                <a:lnTo>
                  <a:pt x="1366928" y="1066262"/>
                </a:lnTo>
                <a:lnTo>
                  <a:pt x="1371372" y="1049438"/>
                </a:lnTo>
                <a:lnTo>
                  <a:pt x="1375498" y="1032296"/>
                </a:lnTo>
                <a:lnTo>
                  <a:pt x="1379625" y="1015155"/>
                </a:lnTo>
                <a:lnTo>
                  <a:pt x="1383117" y="997696"/>
                </a:lnTo>
                <a:lnTo>
                  <a:pt x="1386926" y="980237"/>
                </a:lnTo>
                <a:lnTo>
                  <a:pt x="1390100" y="962143"/>
                </a:lnTo>
                <a:lnTo>
                  <a:pt x="1393275" y="944049"/>
                </a:lnTo>
                <a:lnTo>
                  <a:pt x="1395814" y="925638"/>
                </a:lnTo>
                <a:lnTo>
                  <a:pt x="1398036" y="907227"/>
                </a:lnTo>
                <a:lnTo>
                  <a:pt x="1400258" y="888816"/>
                </a:lnTo>
                <a:lnTo>
                  <a:pt x="1402163" y="870087"/>
                </a:lnTo>
                <a:lnTo>
                  <a:pt x="1403433" y="851359"/>
                </a:lnTo>
                <a:lnTo>
                  <a:pt x="1404702" y="831995"/>
                </a:lnTo>
                <a:lnTo>
                  <a:pt x="1405655" y="812949"/>
                </a:lnTo>
                <a:lnTo>
                  <a:pt x="1074888" y="812949"/>
                </a:lnTo>
                <a:close/>
                <a:moveTo>
                  <a:pt x="671112" y="812949"/>
                </a:moveTo>
                <a:lnTo>
                  <a:pt x="671747" y="831995"/>
                </a:lnTo>
                <a:lnTo>
                  <a:pt x="673016" y="851359"/>
                </a:lnTo>
                <a:lnTo>
                  <a:pt x="674604" y="870087"/>
                </a:lnTo>
                <a:lnTo>
                  <a:pt x="676191" y="888816"/>
                </a:lnTo>
                <a:lnTo>
                  <a:pt x="678413" y="907227"/>
                </a:lnTo>
                <a:lnTo>
                  <a:pt x="680952" y="925638"/>
                </a:lnTo>
                <a:lnTo>
                  <a:pt x="683492" y="944049"/>
                </a:lnTo>
                <a:lnTo>
                  <a:pt x="686666" y="962143"/>
                </a:lnTo>
                <a:lnTo>
                  <a:pt x="689523" y="980237"/>
                </a:lnTo>
                <a:lnTo>
                  <a:pt x="693015" y="997696"/>
                </a:lnTo>
                <a:lnTo>
                  <a:pt x="696824" y="1015155"/>
                </a:lnTo>
                <a:lnTo>
                  <a:pt x="700951" y="1032296"/>
                </a:lnTo>
                <a:lnTo>
                  <a:pt x="705395" y="1049438"/>
                </a:lnTo>
                <a:lnTo>
                  <a:pt x="709839" y="1066262"/>
                </a:lnTo>
                <a:lnTo>
                  <a:pt x="714600" y="1082769"/>
                </a:lnTo>
                <a:lnTo>
                  <a:pt x="719362" y="1098958"/>
                </a:lnTo>
                <a:lnTo>
                  <a:pt x="1001243" y="1098958"/>
                </a:lnTo>
                <a:lnTo>
                  <a:pt x="1001243" y="812949"/>
                </a:lnTo>
                <a:lnTo>
                  <a:pt x="671112" y="812949"/>
                </a:lnTo>
                <a:close/>
                <a:moveTo>
                  <a:pt x="384469" y="812949"/>
                </a:moveTo>
                <a:lnTo>
                  <a:pt x="386056" y="831995"/>
                </a:lnTo>
                <a:lnTo>
                  <a:pt x="388278" y="851359"/>
                </a:lnTo>
                <a:lnTo>
                  <a:pt x="390817" y="870405"/>
                </a:lnTo>
                <a:lnTo>
                  <a:pt x="394309" y="889133"/>
                </a:lnTo>
                <a:lnTo>
                  <a:pt x="398118" y="907862"/>
                </a:lnTo>
                <a:lnTo>
                  <a:pt x="402562" y="926273"/>
                </a:lnTo>
                <a:lnTo>
                  <a:pt x="407324" y="945002"/>
                </a:lnTo>
                <a:lnTo>
                  <a:pt x="412720" y="962778"/>
                </a:lnTo>
                <a:lnTo>
                  <a:pt x="418434" y="980872"/>
                </a:lnTo>
                <a:lnTo>
                  <a:pt x="425100" y="998331"/>
                </a:lnTo>
                <a:lnTo>
                  <a:pt x="431766" y="1016107"/>
                </a:lnTo>
                <a:lnTo>
                  <a:pt x="439067" y="1032931"/>
                </a:lnTo>
                <a:lnTo>
                  <a:pt x="447321" y="1050073"/>
                </a:lnTo>
                <a:lnTo>
                  <a:pt x="455256" y="1066579"/>
                </a:lnTo>
                <a:lnTo>
                  <a:pt x="464145" y="1082769"/>
                </a:lnTo>
                <a:lnTo>
                  <a:pt x="473350" y="1098958"/>
                </a:lnTo>
                <a:lnTo>
                  <a:pt x="640956" y="1098958"/>
                </a:lnTo>
                <a:lnTo>
                  <a:pt x="635877" y="1082769"/>
                </a:lnTo>
                <a:lnTo>
                  <a:pt x="632067" y="1065627"/>
                </a:lnTo>
                <a:lnTo>
                  <a:pt x="627941" y="1049120"/>
                </a:lnTo>
                <a:lnTo>
                  <a:pt x="623814" y="1032296"/>
                </a:lnTo>
                <a:lnTo>
                  <a:pt x="620005" y="1014838"/>
                </a:lnTo>
                <a:lnTo>
                  <a:pt x="616830" y="997696"/>
                </a:lnTo>
                <a:lnTo>
                  <a:pt x="613974" y="979919"/>
                </a:lnTo>
                <a:lnTo>
                  <a:pt x="610799" y="961826"/>
                </a:lnTo>
                <a:lnTo>
                  <a:pt x="608260" y="943732"/>
                </a:lnTo>
                <a:lnTo>
                  <a:pt x="605720" y="925638"/>
                </a:lnTo>
                <a:lnTo>
                  <a:pt x="603816" y="907227"/>
                </a:lnTo>
                <a:lnTo>
                  <a:pt x="602229" y="888816"/>
                </a:lnTo>
                <a:lnTo>
                  <a:pt x="600324" y="870087"/>
                </a:lnTo>
                <a:lnTo>
                  <a:pt x="599054" y="850724"/>
                </a:lnTo>
                <a:lnTo>
                  <a:pt x="598102" y="831995"/>
                </a:lnTo>
                <a:lnTo>
                  <a:pt x="596832" y="812949"/>
                </a:lnTo>
                <a:lnTo>
                  <a:pt x="384469" y="812949"/>
                </a:lnTo>
                <a:close/>
                <a:moveTo>
                  <a:pt x="1438033" y="443773"/>
                </a:moveTo>
                <a:lnTo>
                  <a:pt x="1442477" y="460280"/>
                </a:lnTo>
                <a:lnTo>
                  <a:pt x="1446921" y="477738"/>
                </a:lnTo>
                <a:lnTo>
                  <a:pt x="1451048" y="495197"/>
                </a:lnTo>
                <a:lnTo>
                  <a:pt x="1454857" y="512656"/>
                </a:lnTo>
                <a:lnTo>
                  <a:pt x="1458349" y="530433"/>
                </a:lnTo>
                <a:lnTo>
                  <a:pt x="1461840" y="548526"/>
                </a:lnTo>
                <a:lnTo>
                  <a:pt x="1464698" y="566620"/>
                </a:lnTo>
                <a:lnTo>
                  <a:pt x="1467554" y="585031"/>
                </a:lnTo>
                <a:lnTo>
                  <a:pt x="1469776" y="603760"/>
                </a:lnTo>
                <a:lnTo>
                  <a:pt x="1471998" y="622488"/>
                </a:lnTo>
                <a:lnTo>
                  <a:pt x="1474220" y="641535"/>
                </a:lnTo>
                <a:lnTo>
                  <a:pt x="1475808" y="660581"/>
                </a:lnTo>
                <a:lnTo>
                  <a:pt x="1477077" y="680262"/>
                </a:lnTo>
                <a:lnTo>
                  <a:pt x="1478347" y="699308"/>
                </a:lnTo>
                <a:lnTo>
                  <a:pt x="1479299" y="719306"/>
                </a:lnTo>
                <a:lnTo>
                  <a:pt x="1479934" y="738987"/>
                </a:lnTo>
                <a:lnTo>
                  <a:pt x="1692933" y="738987"/>
                </a:lnTo>
                <a:lnTo>
                  <a:pt x="1691663" y="718988"/>
                </a:lnTo>
                <a:lnTo>
                  <a:pt x="1690076" y="699308"/>
                </a:lnTo>
                <a:lnTo>
                  <a:pt x="1687854" y="679309"/>
                </a:lnTo>
                <a:lnTo>
                  <a:pt x="1684679" y="659946"/>
                </a:lnTo>
                <a:lnTo>
                  <a:pt x="1681505" y="640582"/>
                </a:lnTo>
                <a:lnTo>
                  <a:pt x="1677378" y="621536"/>
                </a:lnTo>
                <a:lnTo>
                  <a:pt x="1672934" y="602808"/>
                </a:lnTo>
                <a:lnTo>
                  <a:pt x="1667855" y="584396"/>
                </a:lnTo>
                <a:lnTo>
                  <a:pt x="1662142" y="565350"/>
                </a:lnTo>
                <a:lnTo>
                  <a:pt x="1656110" y="547574"/>
                </a:lnTo>
                <a:lnTo>
                  <a:pt x="1649444" y="529480"/>
                </a:lnTo>
                <a:lnTo>
                  <a:pt x="1642461" y="511704"/>
                </a:lnTo>
                <a:lnTo>
                  <a:pt x="1634525" y="494245"/>
                </a:lnTo>
                <a:lnTo>
                  <a:pt x="1626589" y="477104"/>
                </a:lnTo>
                <a:lnTo>
                  <a:pt x="1617701" y="460280"/>
                </a:lnTo>
                <a:lnTo>
                  <a:pt x="1608495" y="443773"/>
                </a:lnTo>
                <a:lnTo>
                  <a:pt x="1438033" y="443773"/>
                </a:lnTo>
                <a:close/>
                <a:moveTo>
                  <a:pt x="1074888" y="443773"/>
                </a:moveTo>
                <a:lnTo>
                  <a:pt x="1074888" y="738987"/>
                </a:lnTo>
                <a:lnTo>
                  <a:pt x="1405972" y="738987"/>
                </a:lnTo>
                <a:lnTo>
                  <a:pt x="1405337" y="719306"/>
                </a:lnTo>
                <a:lnTo>
                  <a:pt x="1404702" y="699625"/>
                </a:lnTo>
                <a:lnTo>
                  <a:pt x="1403115" y="680262"/>
                </a:lnTo>
                <a:lnTo>
                  <a:pt x="1401528" y="660581"/>
                </a:lnTo>
                <a:lnTo>
                  <a:pt x="1399941" y="641535"/>
                </a:lnTo>
                <a:lnTo>
                  <a:pt x="1397719" y="622171"/>
                </a:lnTo>
                <a:lnTo>
                  <a:pt x="1394862" y="603442"/>
                </a:lnTo>
                <a:lnTo>
                  <a:pt x="1392322" y="585031"/>
                </a:lnTo>
                <a:lnTo>
                  <a:pt x="1389466" y="566620"/>
                </a:lnTo>
                <a:lnTo>
                  <a:pt x="1385656" y="548209"/>
                </a:lnTo>
                <a:lnTo>
                  <a:pt x="1382482" y="530115"/>
                </a:lnTo>
                <a:lnTo>
                  <a:pt x="1378355" y="512339"/>
                </a:lnTo>
                <a:lnTo>
                  <a:pt x="1374229" y="494562"/>
                </a:lnTo>
                <a:lnTo>
                  <a:pt x="1369467" y="477421"/>
                </a:lnTo>
                <a:lnTo>
                  <a:pt x="1365023" y="460280"/>
                </a:lnTo>
                <a:lnTo>
                  <a:pt x="1359944" y="443773"/>
                </a:lnTo>
                <a:lnTo>
                  <a:pt x="1074888" y="443773"/>
                </a:lnTo>
                <a:close/>
                <a:moveTo>
                  <a:pt x="716505" y="443773"/>
                </a:moveTo>
                <a:lnTo>
                  <a:pt x="711426" y="460280"/>
                </a:lnTo>
                <a:lnTo>
                  <a:pt x="706664" y="477421"/>
                </a:lnTo>
                <a:lnTo>
                  <a:pt x="702220" y="494562"/>
                </a:lnTo>
                <a:lnTo>
                  <a:pt x="698094" y="512339"/>
                </a:lnTo>
                <a:lnTo>
                  <a:pt x="694284" y="530115"/>
                </a:lnTo>
                <a:lnTo>
                  <a:pt x="690475" y="548209"/>
                </a:lnTo>
                <a:lnTo>
                  <a:pt x="687301" y="566620"/>
                </a:lnTo>
                <a:lnTo>
                  <a:pt x="683809" y="585031"/>
                </a:lnTo>
                <a:lnTo>
                  <a:pt x="681270" y="603442"/>
                </a:lnTo>
                <a:lnTo>
                  <a:pt x="678730" y="622171"/>
                </a:lnTo>
                <a:lnTo>
                  <a:pt x="676508" y="641535"/>
                </a:lnTo>
                <a:lnTo>
                  <a:pt x="674604" y="660581"/>
                </a:lnTo>
                <a:lnTo>
                  <a:pt x="673334" y="680262"/>
                </a:lnTo>
                <a:lnTo>
                  <a:pt x="672064" y="699625"/>
                </a:lnTo>
                <a:lnTo>
                  <a:pt x="671112" y="719306"/>
                </a:lnTo>
                <a:lnTo>
                  <a:pt x="670159" y="738987"/>
                </a:lnTo>
                <a:lnTo>
                  <a:pt x="1001243" y="738987"/>
                </a:lnTo>
                <a:lnTo>
                  <a:pt x="1001243" y="443773"/>
                </a:lnTo>
                <a:lnTo>
                  <a:pt x="716505" y="443773"/>
                </a:lnTo>
                <a:close/>
                <a:moveTo>
                  <a:pt x="467954" y="443773"/>
                </a:moveTo>
                <a:lnTo>
                  <a:pt x="458748" y="460280"/>
                </a:lnTo>
                <a:lnTo>
                  <a:pt x="450178" y="477104"/>
                </a:lnTo>
                <a:lnTo>
                  <a:pt x="442242" y="494245"/>
                </a:lnTo>
                <a:lnTo>
                  <a:pt x="434306" y="511704"/>
                </a:lnTo>
                <a:lnTo>
                  <a:pt x="427005" y="529480"/>
                </a:lnTo>
                <a:lnTo>
                  <a:pt x="420339" y="547574"/>
                </a:lnTo>
                <a:lnTo>
                  <a:pt x="413990" y="565350"/>
                </a:lnTo>
                <a:lnTo>
                  <a:pt x="408594" y="584396"/>
                </a:lnTo>
                <a:lnTo>
                  <a:pt x="403515" y="602808"/>
                </a:lnTo>
                <a:lnTo>
                  <a:pt x="399071" y="621536"/>
                </a:lnTo>
                <a:lnTo>
                  <a:pt x="394944" y="640582"/>
                </a:lnTo>
                <a:lnTo>
                  <a:pt x="391452" y="659946"/>
                </a:lnTo>
                <a:lnTo>
                  <a:pt x="388595" y="679309"/>
                </a:lnTo>
                <a:lnTo>
                  <a:pt x="386373" y="699308"/>
                </a:lnTo>
                <a:lnTo>
                  <a:pt x="384469" y="718988"/>
                </a:lnTo>
                <a:lnTo>
                  <a:pt x="383516" y="738987"/>
                </a:lnTo>
                <a:lnTo>
                  <a:pt x="596515" y="738987"/>
                </a:lnTo>
                <a:lnTo>
                  <a:pt x="597150" y="719306"/>
                </a:lnTo>
                <a:lnTo>
                  <a:pt x="598102" y="699308"/>
                </a:lnTo>
                <a:lnTo>
                  <a:pt x="599054" y="680262"/>
                </a:lnTo>
                <a:lnTo>
                  <a:pt x="600641" y="660581"/>
                </a:lnTo>
                <a:lnTo>
                  <a:pt x="602229" y="641535"/>
                </a:lnTo>
                <a:lnTo>
                  <a:pt x="604451" y="622488"/>
                </a:lnTo>
                <a:lnTo>
                  <a:pt x="606673" y="603760"/>
                </a:lnTo>
                <a:lnTo>
                  <a:pt x="608577" y="585031"/>
                </a:lnTo>
                <a:lnTo>
                  <a:pt x="611752" y="566620"/>
                </a:lnTo>
                <a:lnTo>
                  <a:pt x="614608" y="548526"/>
                </a:lnTo>
                <a:lnTo>
                  <a:pt x="618100" y="530433"/>
                </a:lnTo>
                <a:lnTo>
                  <a:pt x="621592" y="512656"/>
                </a:lnTo>
                <a:lnTo>
                  <a:pt x="625401" y="495197"/>
                </a:lnTo>
                <a:lnTo>
                  <a:pt x="629528" y="477738"/>
                </a:lnTo>
                <a:lnTo>
                  <a:pt x="633654" y="460280"/>
                </a:lnTo>
                <a:lnTo>
                  <a:pt x="638099" y="443773"/>
                </a:lnTo>
                <a:lnTo>
                  <a:pt x="467954" y="443773"/>
                </a:lnTo>
                <a:close/>
                <a:moveTo>
                  <a:pt x="1306615" y="168557"/>
                </a:moveTo>
                <a:lnTo>
                  <a:pt x="1314234" y="178715"/>
                </a:lnTo>
                <a:lnTo>
                  <a:pt x="1322487" y="189826"/>
                </a:lnTo>
                <a:lnTo>
                  <a:pt x="1329788" y="200936"/>
                </a:lnTo>
                <a:lnTo>
                  <a:pt x="1337406" y="212046"/>
                </a:lnTo>
                <a:lnTo>
                  <a:pt x="1345025" y="223791"/>
                </a:lnTo>
                <a:lnTo>
                  <a:pt x="1352326" y="235536"/>
                </a:lnTo>
                <a:lnTo>
                  <a:pt x="1359309" y="247916"/>
                </a:lnTo>
                <a:lnTo>
                  <a:pt x="1365975" y="260613"/>
                </a:lnTo>
                <a:lnTo>
                  <a:pt x="1372959" y="272993"/>
                </a:lnTo>
                <a:lnTo>
                  <a:pt x="1379308" y="286326"/>
                </a:lnTo>
                <a:lnTo>
                  <a:pt x="1385656" y="299658"/>
                </a:lnTo>
                <a:lnTo>
                  <a:pt x="1391688" y="312990"/>
                </a:lnTo>
                <a:lnTo>
                  <a:pt x="1398036" y="326957"/>
                </a:lnTo>
                <a:lnTo>
                  <a:pt x="1403433" y="340924"/>
                </a:lnTo>
                <a:lnTo>
                  <a:pt x="1409464" y="355209"/>
                </a:lnTo>
                <a:lnTo>
                  <a:pt x="1414543" y="369811"/>
                </a:lnTo>
                <a:lnTo>
                  <a:pt x="1559293" y="369811"/>
                </a:lnTo>
                <a:lnTo>
                  <a:pt x="1546913" y="353939"/>
                </a:lnTo>
                <a:lnTo>
                  <a:pt x="1533581" y="338067"/>
                </a:lnTo>
                <a:lnTo>
                  <a:pt x="1520248" y="322831"/>
                </a:lnTo>
                <a:lnTo>
                  <a:pt x="1505964" y="308229"/>
                </a:lnTo>
                <a:lnTo>
                  <a:pt x="1491679" y="293627"/>
                </a:lnTo>
                <a:lnTo>
                  <a:pt x="1476760" y="280294"/>
                </a:lnTo>
                <a:lnTo>
                  <a:pt x="1461523" y="266645"/>
                </a:lnTo>
                <a:lnTo>
                  <a:pt x="1445969" y="253630"/>
                </a:lnTo>
                <a:lnTo>
                  <a:pt x="1429780" y="240932"/>
                </a:lnTo>
                <a:lnTo>
                  <a:pt x="1412956" y="229187"/>
                </a:lnTo>
                <a:lnTo>
                  <a:pt x="1396132" y="217760"/>
                </a:lnTo>
                <a:lnTo>
                  <a:pt x="1378673" y="206650"/>
                </a:lnTo>
                <a:lnTo>
                  <a:pt x="1361531" y="196492"/>
                </a:lnTo>
                <a:lnTo>
                  <a:pt x="1343438" y="186651"/>
                </a:lnTo>
                <a:lnTo>
                  <a:pt x="1325026" y="177128"/>
                </a:lnTo>
                <a:lnTo>
                  <a:pt x="1306615" y="168557"/>
                </a:lnTo>
                <a:close/>
                <a:moveTo>
                  <a:pt x="770151" y="168557"/>
                </a:moveTo>
                <a:lnTo>
                  <a:pt x="751423" y="177128"/>
                </a:lnTo>
                <a:lnTo>
                  <a:pt x="733329" y="186651"/>
                </a:lnTo>
                <a:lnTo>
                  <a:pt x="715235" y="196492"/>
                </a:lnTo>
                <a:lnTo>
                  <a:pt x="697459" y="206650"/>
                </a:lnTo>
                <a:lnTo>
                  <a:pt x="680317" y="217760"/>
                </a:lnTo>
                <a:lnTo>
                  <a:pt x="663176" y="229187"/>
                </a:lnTo>
                <a:lnTo>
                  <a:pt x="646669" y="240932"/>
                </a:lnTo>
                <a:lnTo>
                  <a:pt x="630798" y="253630"/>
                </a:lnTo>
                <a:lnTo>
                  <a:pt x="614926" y="266645"/>
                </a:lnTo>
                <a:lnTo>
                  <a:pt x="599372" y="280294"/>
                </a:lnTo>
                <a:lnTo>
                  <a:pt x="584770" y="293627"/>
                </a:lnTo>
                <a:lnTo>
                  <a:pt x="570485" y="308229"/>
                </a:lnTo>
                <a:lnTo>
                  <a:pt x="556518" y="322831"/>
                </a:lnTo>
                <a:lnTo>
                  <a:pt x="542868" y="338067"/>
                </a:lnTo>
                <a:lnTo>
                  <a:pt x="529536" y="353939"/>
                </a:lnTo>
                <a:lnTo>
                  <a:pt x="516839" y="369811"/>
                </a:lnTo>
                <a:lnTo>
                  <a:pt x="661906" y="369811"/>
                </a:lnTo>
                <a:lnTo>
                  <a:pt x="667303" y="355209"/>
                </a:lnTo>
                <a:lnTo>
                  <a:pt x="673016" y="340924"/>
                </a:lnTo>
                <a:lnTo>
                  <a:pt x="678730" y="326957"/>
                </a:lnTo>
                <a:lnTo>
                  <a:pt x="684761" y="312990"/>
                </a:lnTo>
                <a:lnTo>
                  <a:pt x="690793" y="299658"/>
                </a:lnTo>
                <a:lnTo>
                  <a:pt x="697141" y="286326"/>
                </a:lnTo>
                <a:lnTo>
                  <a:pt x="703808" y="272993"/>
                </a:lnTo>
                <a:lnTo>
                  <a:pt x="710474" y="260613"/>
                </a:lnTo>
                <a:lnTo>
                  <a:pt x="717457" y="247916"/>
                </a:lnTo>
                <a:lnTo>
                  <a:pt x="724441" y="235536"/>
                </a:lnTo>
                <a:lnTo>
                  <a:pt x="731424" y="223791"/>
                </a:lnTo>
                <a:lnTo>
                  <a:pt x="738725" y="212046"/>
                </a:lnTo>
                <a:lnTo>
                  <a:pt x="746661" y="200936"/>
                </a:lnTo>
                <a:lnTo>
                  <a:pt x="754280" y="189826"/>
                </a:lnTo>
                <a:lnTo>
                  <a:pt x="762215" y="178715"/>
                </a:lnTo>
                <a:lnTo>
                  <a:pt x="770151" y="168557"/>
                </a:lnTo>
                <a:close/>
                <a:moveTo>
                  <a:pt x="1074888" y="112372"/>
                </a:moveTo>
                <a:lnTo>
                  <a:pt x="1074888" y="369811"/>
                </a:lnTo>
                <a:lnTo>
                  <a:pt x="1333597" y="369811"/>
                </a:lnTo>
                <a:lnTo>
                  <a:pt x="1324392" y="347908"/>
                </a:lnTo>
                <a:lnTo>
                  <a:pt x="1314551" y="326640"/>
                </a:lnTo>
                <a:lnTo>
                  <a:pt x="1304393" y="306324"/>
                </a:lnTo>
                <a:lnTo>
                  <a:pt x="1293600" y="286326"/>
                </a:lnTo>
                <a:lnTo>
                  <a:pt x="1282490" y="267597"/>
                </a:lnTo>
                <a:lnTo>
                  <a:pt x="1271063" y="249503"/>
                </a:lnTo>
                <a:lnTo>
                  <a:pt x="1259318" y="232362"/>
                </a:lnTo>
                <a:lnTo>
                  <a:pt x="1247255" y="215538"/>
                </a:lnTo>
                <a:lnTo>
                  <a:pt x="1234558" y="199983"/>
                </a:lnTo>
                <a:lnTo>
                  <a:pt x="1221860" y="185699"/>
                </a:lnTo>
                <a:lnTo>
                  <a:pt x="1215194" y="178715"/>
                </a:lnTo>
                <a:lnTo>
                  <a:pt x="1208528" y="172049"/>
                </a:lnTo>
                <a:lnTo>
                  <a:pt x="1201862" y="165383"/>
                </a:lnTo>
                <a:lnTo>
                  <a:pt x="1194878" y="159352"/>
                </a:lnTo>
                <a:lnTo>
                  <a:pt x="1188212" y="153321"/>
                </a:lnTo>
                <a:lnTo>
                  <a:pt x="1181229" y="147924"/>
                </a:lnTo>
                <a:lnTo>
                  <a:pt x="1174245" y="142210"/>
                </a:lnTo>
                <a:lnTo>
                  <a:pt x="1167262" y="137131"/>
                </a:lnTo>
                <a:lnTo>
                  <a:pt x="1159961" y="132370"/>
                </a:lnTo>
                <a:lnTo>
                  <a:pt x="1152977" y="127608"/>
                </a:lnTo>
                <a:lnTo>
                  <a:pt x="1145359" y="123164"/>
                </a:lnTo>
                <a:lnTo>
                  <a:pt x="1138058" y="119038"/>
                </a:lnTo>
                <a:lnTo>
                  <a:pt x="1122503" y="116816"/>
                </a:lnTo>
                <a:lnTo>
                  <a:pt x="1106632" y="114911"/>
                </a:lnTo>
                <a:lnTo>
                  <a:pt x="1090760" y="113641"/>
                </a:lnTo>
                <a:lnTo>
                  <a:pt x="1074888" y="112372"/>
                </a:lnTo>
                <a:close/>
                <a:moveTo>
                  <a:pt x="1001243" y="112372"/>
                </a:moveTo>
                <a:lnTo>
                  <a:pt x="985372" y="113641"/>
                </a:lnTo>
                <a:lnTo>
                  <a:pt x="969500" y="114911"/>
                </a:lnTo>
                <a:lnTo>
                  <a:pt x="953628" y="116816"/>
                </a:lnTo>
                <a:lnTo>
                  <a:pt x="938391" y="119038"/>
                </a:lnTo>
                <a:lnTo>
                  <a:pt x="930773" y="123164"/>
                </a:lnTo>
                <a:lnTo>
                  <a:pt x="923789" y="127608"/>
                </a:lnTo>
                <a:lnTo>
                  <a:pt x="916488" y="132370"/>
                </a:lnTo>
                <a:lnTo>
                  <a:pt x="909505" y="137131"/>
                </a:lnTo>
                <a:lnTo>
                  <a:pt x="902204" y="142210"/>
                </a:lnTo>
                <a:lnTo>
                  <a:pt x="895220" y="147924"/>
                </a:lnTo>
                <a:lnTo>
                  <a:pt x="888554" y="153321"/>
                </a:lnTo>
                <a:lnTo>
                  <a:pt x="881571" y="159352"/>
                </a:lnTo>
                <a:lnTo>
                  <a:pt x="874587" y="165383"/>
                </a:lnTo>
                <a:lnTo>
                  <a:pt x="867921" y="172049"/>
                </a:lnTo>
                <a:lnTo>
                  <a:pt x="861255" y="178715"/>
                </a:lnTo>
                <a:lnTo>
                  <a:pt x="854589" y="185699"/>
                </a:lnTo>
                <a:lnTo>
                  <a:pt x="841574" y="199983"/>
                </a:lnTo>
                <a:lnTo>
                  <a:pt x="829194" y="215538"/>
                </a:lnTo>
                <a:lnTo>
                  <a:pt x="817132" y="232362"/>
                </a:lnTo>
                <a:lnTo>
                  <a:pt x="805069" y="249503"/>
                </a:lnTo>
                <a:lnTo>
                  <a:pt x="793641" y="267597"/>
                </a:lnTo>
                <a:lnTo>
                  <a:pt x="782849" y="286326"/>
                </a:lnTo>
                <a:lnTo>
                  <a:pt x="772056" y="306324"/>
                </a:lnTo>
                <a:lnTo>
                  <a:pt x="762215" y="326640"/>
                </a:lnTo>
                <a:lnTo>
                  <a:pt x="752058" y="347908"/>
                </a:lnTo>
                <a:lnTo>
                  <a:pt x="742852" y="369811"/>
                </a:lnTo>
                <a:lnTo>
                  <a:pt x="1001243" y="369811"/>
                </a:lnTo>
                <a:lnTo>
                  <a:pt x="1001243" y="112372"/>
                </a:lnTo>
                <a:close/>
                <a:moveTo>
                  <a:pt x="1018702" y="0"/>
                </a:moveTo>
                <a:lnTo>
                  <a:pt x="1038066" y="0"/>
                </a:lnTo>
                <a:lnTo>
                  <a:pt x="1058064" y="0"/>
                </a:lnTo>
                <a:lnTo>
                  <a:pt x="1077745" y="635"/>
                </a:lnTo>
                <a:lnTo>
                  <a:pt x="1097109" y="2222"/>
                </a:lnTo>
                <a:lnTo>
                  <a:pt x="1116790" y="4127"/>
                </a:lnTo>
                <a:lnTo>
                  <a:pt x="1135836" y="6349"/>
                </a:lnTo>
                <a:lnTo>
                  <a:pt x="1154882" y="8888"/>
                </a:lnTo>
                <a:lnTo>
                  <a:pt x="1173928" y="11745"/>
                </a:lnTo>
                <a:lnTo>
                  <a:pt x="1192656" y="15554"/>
                </a:lnTo>
                <a:lnTo>
                  <a:pt x="1211067" y="19363"/>
                </a:lnTo>
                <a:lnTo>
                  <a:pt x="1229479" y="23807"/>
                </a:lnTo>
                <a:lnTo>
                  <a:pt x="1247890" y="29204"/>
                </a:lnTo>
                <a:lnTo>
                  <a:pt x="1265984" y="34283"/>
                </a:lnTo>
                <a:lnTo>
                  <a:pt x="1284077" y="39997"/>
                </a:lnTo>
                <a:lnTo>
                  <a:pt x="1301854" y="46345"/>
                </a:lnTo>
                <a:lnTo>
                  <a:pt x="1318995" y="53011"/>
                </a:lnTo>
                <a:lnTo>
                  <a:pt x="1336454" y="59995"/>
                </a:lnTo>
                <a:lnTo>
                  <a:pt x="1353278" y="67931"/>
                </a:lnTo>
                <a:lnTo>
                  <a:pt x="1370420" y="75549"/>
                </a:lnTo>
                <a:lnTo>
                  <a:pt x="1386926" y="84120"/>
                </a:lnTo>
                <a:lnTo>
                  <a:pt x="1403433" y="92373"/>
                </a:lnTo>
                <a:lnTo>
                  <a:pt x="1419622" y="101579"/>
                </a:lnTo>
                <a:lnTo>
                  <a:pt x="1435494" y="110784"/>
                </a:lnTo>
                <a:lnTo>
                  <a:pt x="1451365" y="120942"/>
                </a:lnTo>
                <a:lnTo>
                  <a:pt x="1466602" y="131100"/>
                </a:lnTo>
                <a:lnTo>
                  <a:pt x="1482156" y="141576"/>
                </a:lnTo>
                <a:lnTo>
                  <a:pt x="1496758" y="152686"/>
                </a:lnTo>
                <a:lnTo>
                  <a:pt x="1511360" y="163796"/>
                </a:lnTo>
                <a:lnTo>
                  <a:pt x="1525962" y="175224"/>
                </a:lnTo>
                <a:lnTo>
                  <a:pt x="1539929" y="187286"/>
                </a:lnTo>
                <a:lnTo>
                  <a:pt x="1553579" y="199349"/>
                </a:lnTo>
                <a:lnTo>
                  <a:pt x="1567229" y="212046"/>
                </a:lnTo>
                <a:lnTo>
                  <a:pt x="1579926" y="224743"/>
                </a:lnTo>
                <a:lnTo>
                  <a:pt x="1592941" y="237758"/>
                </a:lnTo>
                <a:lnTo>
                  <a:pt x="1605638" y="251408"/>
                </a:lnTo>
                <a:lnTo>
                  <a:pt x="1617701" y="265057"/>
                </a:lnTo>
                <a:lnTo>
                  <a:pt x="1629763" y="279025"/>
                </a:lnTo>
                <a:lnTo>
                  <a:pt x="1641191" y="293309"/>
                </a:lnTo>
                <a:lnTo>
                  <a:pt x="1652618" y="308229"/>
                </a:lnTo>
                <a:lnTo>
                  <a:pt x="1663411" y="323148"/>
                </a:lnTo>
                <a:lnTo>
                  <a:pt x="1674204" y="338385"/>
                </a:lnTo>
                <a:lnTo>
                  <a:pt x="1684044" y="353939"/>
                </a:lnTo>
                <a:lnTo>
                  <a:pt x="1693885" y="369493"/>
                </a:lnTo>
                <a:lnTo>
                  <a:pt x="1703091" y="385365"/>
                </a:lnTo>
                <a:lnTo>
                  <a:pt x="1712296" y="401554"/>
                </a:lnTo>
                <a:lnTo>
                  <a:pt x="1720867" y="418061"/>
                </a:lnTo>
                <a:lnTo>
                  <a:pt x="1729438" y="434567"/>
                </a:lnTo>
                <a:lnTo>
                  <a:pt x="1737056" y="451709"/>
                </a:lnTo>
                <a:lnTo>
                  <a:pt x="1744992" y="468533"/>
                </a:lnTo>
                <a:lnTo>
                  <a:pt x="1751976" y="485992"/>
                </a:lnTo>
                <a:lnTo>
                  <a:pt x="1758324" y="503133"/>
                </a:lnTo>
                <a:lnTo>
                  <a:pt x="1764673" y="520910"/>
                </a:lnTo>
                <a:lnTo>
                  <a:pt x="1770704" y="539003"/>
                </a:lnTo>
                <a:lnTo>
                  <a:pt x="1775783" y="557097"/>
                </a:lnTo>
                <a:lnTo>
                  <a:pt x="1780862" y="575508"/>
                </a:lnTo>
                <a:lnTo>
                  <a:pt x="1785306" y="593919"/>
                </a:lnTo>
                <a:lnTo>
                  <a:pt x="1789433" y="612331"/>
                </a:lnTo>
                <a:lnTo>
                  <a:pt x="1793242" y="631059"/>
                </a:lnTo>
                <a:lnTo>
                  <a:pt x="1796099" y="650423"/>
                </a:lnTo>
                <a:lnTo>
                  <a:pt x="1798956" y="669151"/>
                </a:lnTo>
                <a:lnTo>
                  <a:pt x="1801178" y="688515"/>
                </a:lnTo>
                <a:lnTo>
                  <a:pt x="1802765" y="707878"/>
                </a:lnTo>
                <a:lnTo>
                  <a:pt x="1804035" y="727242"/>
                </a:lnTo>
                <a:lnTo>
                  <a:pt x="1804987" y="746923"/>
                </a:lnTo>
                <a:lnTo>
                  <a:pt x="1804987" y="766921"/>
                </a:lnTo>
                <a:lnTo>
                  <a:pt x="1804987" y="786285"/>
                </a:lnTo>
                <a:lnTo>
                  <a:pt x="1804035" y="806283"/>
                </a:lnTo>
                <a:lnTo>
                  <a:pt x="1802765" y="825646"/>
                </a:lnTo>
                <a:lnTo>
                  <a:pt x="1801178" y="845010"/>
                </a:lnTo>
                <a:lnTo>
                  <a:pt x="1798956" y="864056"/>
                </a:lnTo>
                <a:lnTo>
                  <a:pt x="1796099" y="883419"/>
                </a:lnTo>
                <a:lnTo>
                  <a:pt x="1793242" y="902465"/>
                </a:lnTo>
                <a:lnTo>
                  <a:pt x="1789433" y="921194"/>
                </a:lnTo>
                <a:lnTo>
                  <a:pt x="1785306" y="939605"/>
                </a:lnTo>
                <a:lnTo>
                  <a:pt x="1780862" y="958016"/>
                </a:lnTo>
                <a:lnTo>
                  <a:pt x="1775783" y="976428"/>
                </a:lnTo>
                <a:lnTo>
                  <a:pt x="1770704" y="994521"/>
                </a:lnTo>
                <a:lnTo>
                  <a:pt x="1764673" y="1012298"/>
                </a:lnTo>
                <a:lnTo>
                  <a:pt x="1758324" y="1030074"/>
                </a:lnTo>
                <a:lnTo>
                  <a:pt x="1751976" y="1047851"/>
                </a:lnTo>
                <a:lnTo>
                  <a:pt x="1744992" y="1064992"/>
                </a:lnTo>
                <a:lnTo>
                  <a:pt x="1737056" y="1082134"/>
                </a:lnTo>
                <a:lnTo>
                  <a:pt x="1729438" y="1098958"/>
                </a:lnTo>
                <a:lnTo>
                  <a:pt x="1720867" y="1115464"/>
                </a:lnTo>
                <a:lnTo>
                  <a:pt x="1712296" y="1132288"/>
                </a:lnTo>
                <a:lnTo>
                  <a:pt x="1703091" y="1147843"/>
                </a:lnTo>
                <a:lnTo>
                  <a:pt x="1693885" y="1164349"/>
                </a:lnTo>
                <a:lnTo>
                  <a:pt x="1684044" y="1179586"/>
                </a:lnTo>
                <a:lnTo>
                  <a:pt x="1674204" y="1195140"/>
                </a:lnTo>
                <a:lnTo>
                  <a:pt x="1663411" y="1210377"/>
                </a:lnTo>
                <a:lnTo>
                  <a:pt x="1652618" y="1225297"/>
                </a:lnTo>
                <a:lnTo>
                  <a:pt x="1641191" y="1239898"/>
                </a:lnTo>
                <a:lnTo>
                  <a:pt x="1629763" y="1254183"/>
                </a:lnTo>
                <a:lnTo>
                  <a:pt x="1617701" y="1268150"/>
                </a:lnTo>
                <a:lnTo>
                  <a:pt x="1605638" y="1282117"/>
                </a:lnTo>
                <a:lnTo>
                  <a:pt x="1592941" y="1295449"/>
                </a:lnTo>
                <a:lnTo>
                  <a:pt x="1579926" y="1308782"/>
                </a:lnTo>
                <a:lnTo>
                  <a:pt x="1567229" y="1321797"/>
                </a:lnTo>
                <a:lnTo>
                  <a:pt x="1553579" y="1334176"/>
                </a:lnTo>
                <a:lnTo>
                  <a:pt x="1539929" y="1346239"/>
                </a:lnTo>
                <a:lnTo>
                  <a:pt x="1525962" y="1357984"/>
                </a:lnTo>
                <a:lnTo>
                  <a:pt x="1511360" y="1370047"/>
                </a:lnTo>
                <a:lnTo>
                  <a:pt x="1496758" y="1381157"/>
                </a:lnTo>
                <a:lnTo>
                  <a:pt x="1482156" y="1391949"/>
                </a:lnTo>
                <a:lnTo>
                  <a:pt x="1466602" y="1402425"/>
                </a:lnTo>
                <a:lnTo>
                  <a:pt x="1451365" y="1412583"/>
                </a:lnTo>
                <a:lnTo>
                  <a:pt x="1435494" y="1422423"/>
                </a:lnTo>
                <a:lnTo>
                  <a:pt x="1419622" y="1431946"/>
                </a:lnTo>
                <a:lnTo>
                  <a:pt x="1403433" y="1441152"/>
                </a:lnTo>
                <a:lnTo>
                  <a:pt x="1386926" y="1449723"/>
                </a:lnTo>
                <a:lnTo>
                  <a:pt x="1370420" y="1457976"/>
                </a:lnTo>
                <a:lnTo>
                  <a:pt x="1353278" y="1465912"/>
                </a:lnTo>
                <a:lnTo>
                  <a:pt x="1336454" y="1473213"/>
                </a:lnTo>
                <a:lnTo>
                  <a:pt x="1318995" y="1480196"/>
                </a:lnTo>
                <a:lnTo>
                  <a:pt x="1301854" y="1487180"/>
                </a:lnTo>
                <a:lnTo>
                  <a:pt x="1284077" y="1493528"/>
                </a:lnTo>
                <a:lnTo>
                  <a:pt x="1265984" y="1498925"/>
                </a:lnTo>
                <a:lnTo>
                  <a:pt x="1247890" y="1504639"/>
                </a:lnTo>
                <a:lnTo>
                  <a:pt x="1229479" y="1509400"/>
                </a:lnTo>
                <a:lnTo>
                  <a:pt x="1211067" y="1514162"/>
                </a:lnTo>
                <a:lnTo>
                  <a:pt x="1192656" y="1518288"/>
                </a:lnTo>
                <a:lnTo>
                  <a:pt x="1173928" y="1521463"/>
                </a:lnTo>
                <a:lnTo>
                  <a:pt x="1154882" y="1524637"/>
                </a:lnTo>
                <a:lnTo>
                  <a:pt x="1135836" y="1527494"/>
                </a:lnTo>
                <a:lnTo>
                  <a:pt x="1116790" y="1529716"/>
                </a:lnTo>
                <a:lnTo>
                  <a:pt x="1097109" y="1531303"/>
                </a:lnTo>
                <a:lnTo>
                  <a:pt x="1077745" y="1532573"/>
                </a:lnTo>
                <a:lnTo>
                  <a:pt x="1058064" y="1533208"/>
                </a:lnTo>
                <a:lnTo>
                  <a:pt x="1038066" y="1533525"/>
                </a:lnTo>
                <a:lnTo>
                  <a:pt x="1018702" y="1533208"/>
                </a:lnTo>
                <a:lnTo>
                  <a:pt x="998704" y="1532573"/>
                </a:lnTo>
                <a:lnTo>
                  <a:pt x="979340" y="1531303"/>
                </a:lnTo>
                <a:lnTo>
                  <a:pt x="959977" y="1529716"/>
                </a:lnTo>
                <a:lnTo>
                  <a:pt x="940931" y="1527494"/>
                </a:lnTo>
                <a:lnTo>
                  <a:pt x="921567" y="1524637"/>
                </a:lnTo>
                <a:lnTo>
                  <a:pt x="902839" y="1521463"/>
                </a:lnTo>
                <a:lnTo>
                  <a:pt x="884110" y="1518288"/>
                </a:lnTo>
                <a:lnTo>
                  <a:pt x="865382" y="1514162"/>
                </a:lnTo>
                <a:lnTo>
                  <a:pt x="846970" y="1509400"/>
                </a:lnTo>
                <a:lnTo>
                  <a:pt x="828559" y="1504639"/>
                </a:lnTo>
                <a:lnTo>
                  <a:pt x="810465" y="1498925"/>
                </a:lnTo>
                <a:lnTo>
                  <a:pt x="792689" y="1493528"/>
                </a:lnTo>
                <a:lnTo>
                  <a:pt x="774913" y="1487180"/>
                </a:lnTo>
                <a:lnTo>
                  <a:pt x="757136" y="1480196"/>
                </a:lnTo>
                <a:lnTo>
                  <a:pt x="739995" y="1473213"/>
                </a:lnTo>
                <a:lnTo>
                  <a:pt x="722854" y="1465912"/>
                </a:lnTo>
                <a:lnTo>
                  <a:pt x="706030" y="1457976"/>
                </a:lnTo>
                <a:lnTo>
                  <a:pt x="689523" y="1449723"/>
                </a:lnTo>
                <a:lnTo>
                  <a:pt x="673334" y="1441152"/>
                </a:lnTo>
                <a:lnTo>
                  <a:pt x="657145" y="1431946"/>
                </a:lnTo>
                <a:lnTo>
                  <a:pt x="640956" y="1422423"/>
                </a:lnTo>
                <a:lnTo>
                  <a:pt x="625401" y="1412583"/>
                </a:lnTo>
                <a:lnTo>
                  <a:pt x="609847" y="1402425"/>
                </a:lnTo>
                <a:lnTo>
                  <a:pt x="594610" y="1391949"/>
                </a:lnTo>
                <a:lnTo>
                  <a:pt x="579691" y="1381157"/>
                </a:lnTo>
                <a:lnTo>
                  <a:pt x="565089" y="1370047"/>
                </a:lnTo>
                <a:lnTo>
                  <a:pt x="550804" y="1357984"/>
                </a:lnTo>
                <a:lnTo>
                  <a:pt x="536837" y="1346239"/>
                </a:lnTo>
                <a:lnTo>
                  <a:pt x="522870" y="1334176"/>
                </a:lnTo>
                <a:lnTo>
                  <a:pt x="509538" y="1321797"/>
                </a:lnTo>
                <a:lnTo>
                  <a:pt x="496205" y="1308782"/>
                </a:lnTo>
                <a:lnTo>
                  <a:pt x="483508" y="1295449"/>
                </a:lnTo>
                <a:lnTo>
                  <a:pt x="470811" y="1282117"/>
                </a:lnTo>
                <a:lnTo>
                  <a:pt x="458748" y="1268150"/>
                </a:lnTo>
                <a:lnTo>
                  <a:pt x="447003" y="1254183"/>
                </a:lnTo>
                <a:lnTo>
                  <a:pt x="435258" y="1239898"/>
                </a:lnTo>
                <a:lnTo>
                  <a:pt x="424148" y="1225297"/>
                </a:lnTo>
                <a:lnTo>
                  <a:pt x="413038" y="1210377"/>
                </a:lnTo>
                <a:lnTo>
                  <a:pt x="402562" y="1195140"/>
                </a:lnTo>
                <a:lnTo>
                  <a:pt x="392404" y="1179586"/>
                </a:lnTo>
                <a:lnTo>
                  <a:pt x="382881" y="1164349"/>
                </a:lnTo>
                <a:lnTo>
                  <a:pt x="373041" y="1147843"/>
                </a:lnTo>
                <a:lnTo>
                  <a:pt x="364470" y="1132288"/>
                </a:lnTo>
                <a:lnTo>
                  <a:pt x="355582" y="1115464"/>
                </a:lnTo>
                <a:lnTo>
                  <a:pt x="347329" y="1098958"/>
                </a:lnTo>
                <a:lnTo>
                  <a:pt x="339393" y="1082134"/>
                </a:lnTo>
                <a:lnTo>
                  <a:pt x="331775" y="1064992"/>
                </a:lnTo>
                <a:lnTo>
                  <a:pt x="324791" y="1047851"/>
                </a:lnTo>
                <a:lnTo>
                  <a:pt x="318125" y="1030074"/>
                </a:lnTo>
                <a:lnTo>
                  <a:pt x="312094" y="1012298"/>
                </a:lnTo>
                <a:lnTo>
                  <a:pt x="306062" y="994521"/>
                </a:lnTo>
                <a:lnTo>
                  <a:pt x="300666" y="976428"/>
                </a:lnTo>
                <a:lnTo>
                  <a:pt x="295904" y="958016"/>
                </a:lnTo>
                <a:lnTo>
                  <a:pt x="290825" y="939605"/>
                </a:lnTo>
                <a:lnTo>
                  <a:pt x="287016" y="921194"/>
                </a:lnTo>
                <a:lnTo>
                  <a:pt x="283525" y="902465"/>
                </a:lnTo>
                <a:lnTo>
                  <a:pt x="280350" y="883419"/>
                </a:lnTo>
                <a:lnTo>
                  <a:pt x="277811" y="864056"/>
                </a:lnTo>
                <a:lnTo>
                  <a:pt x="275589" y="845010"/>
                </a:lnTo>
                <a:lnTo>
                  <a:pt x="273684" y="825646"/>
                </a:lnTo>
                <a:lnTo>
                  <a:pt x="272414" y="806283"/>
                </a:lnTo>
                <a:lnTo>
                  <a:pt x="271779" y="786285"/>
                </a:lnTo>
                <a:lnTo>
                  <a:pt x="271462" y="766921"/>
                </a:lnTo>
                <a:lnTo>
                  <a:pt x="271779" y="746923"/>
                </a:lnTo>
                <a:lnTo>
                  <a:pt x="272414" y="727242"/>
                </a:lnTo>
                <a:lnTo>
                  <a:pt x="273684" y="707878"/>
                </a:lnTo>
                <a:lnTo>
                  <a:pt x="275589" y="688515"/>
                </a:lnTo>
                <a:lnTo>
                  <a:pt x="277811" y="669151"/>
                </a:lnTo>
                <a:lnTo>
                  <a:pt x="280350" y="650423"/>
                </a:lnTo>
                <a:lnTo>
                  <a:pt x="283525" y="631059"/>
                </a:lnTo>
                <a:lnTo>
                  <a:pt x="287016" y="612331"/>
                </a:lnTo>
                <a:lnTo>
                  <a:pt x="290825" y="593919"/>
                </a:lnTo>
                <a:lnTo>
                  <a:pt x="295904" y="575508"/>
                </a:lnTo>
                <a:lnTo>
                  <a:pt x="300666" y="557097"/>
                </a:lnTo>
                <a:lnTo>
                  <a:pt x="306062" y="539003"/>
                </a:lnTo>
                <a:lnTo>
                  <a:pt x="312094" y="520910"/>
                </a:lnTo>
                <a:lnTo>
                  <a:pt x="318125" y="503133"/>
                </a:lnTo>
                <a:lnTo>
                  <a:pt x="324791" y="485992"/>
                </a:lnTo>
                <a:lnTo>
                  <a:pt x="331775" y="468533"/>
                </a:lnTo>
                <a:lnTo>
                  <a:pt x="339393" y="451709"/>
                </a:lnTo>
                <a:lnTo>
                  <a:pt x="347329" y="434567"/>
                </a:lnTo>
                <a:lnTo>
                  <a:pt x="355582" y="418061"/>
                </a:lnTo>
                <a:lnTo>
                  <a:pt x="364470" y="401554"/>
                </a:lnTo>
                <a:lnTo>
                  <a:pt x="373041" y="385365"/>
                </a:lnTo>
                <a:lnTo>
                  <a:pt x="382881" y="369493"/>
                </a:lnTo>
                <a:lnTo>
                  <a:pt x="392404" y="353939"/>
                </a:lnTo>
                <a:lnTo>
                  <a:pt x="402562" y="338385"/>
                </a:lnTo>
                <a:lnTo>
                  <a:pt x="413038" y="323148"/>
                </a:lnTo>
                <a:lnTo>
                  <a:pt x="424148" y="308229"/>
                </a:lnTo>
                <a:lnTo>
                  <a:pt x="435258" y="293309"/>
                </a:lnTo>
                <a:lnTo>
                  <a:pt x="447003" y="279025"/>
                </a:lnTo>
                <a:lnTo>
                  <a:pt x="458748" y="265057"/>
                </a:lnTo>
                <a:lnTo>
                  <a:pt x="470811" y="251408"/>
                </a:lnTo>
                <a:lnTo>
                  <a:pt x="483508" y="237758"/>
                </a:lnTo>
                <a:lnTo>
                  <a:pt x="496205" y="224743"/>
                </a:lnTo>
                <a:lnTo>
                  <a:pt x="509538" y="212046"/>
                </a:lnTo>
                <a:lnTo>
                  <a:pt x="522870" y="199349"/>
                </a:lnTo>
                <a:lnTo>
                  <a:pt x="536837" y="187286"/>
                </a:lnTo>
                <a:lnTo>
                  <a:pt x="550804" y="175224"/>
                </a:lnTo>
                <a:lnTo>
                  <a:pt x="565089" y="163796"/>
                </a:lnTo>
                <a:lnTo>
                  <a:pt x="579691" y="152686"/>
                </a:lnTo>
                <a:lnTo>
                  <a:pt x="594610" y="141576"/>
                </a:lnTo>
                <a:lnTo>
                  <a:pt x="609847" y="131100"/>
                </a:lnTo>
                <a:lnTo>
                  <a:pt x="625401" y="120942"/>
                </a:lnTo>
                <a:lnTo>
                  <a:pt x="640956" y="110784"/>
                </a:lnTo>
                <a:lnTo>
                  <a:pt x="657145" y="101579"/>
                </a:lnTo>
                <a:lnTo>
                  <a:pt x="673334" y="92373"/>
                </a:lnTo>
                <a:lnTo>
                  <a:pt x="689523" y="84120"/>
                </a:lnTo>
                <a:lnTo>
                  <a:pt x="706030" y="75549"/>
                </a:lnTo>
                <a:lnTo>
                  <a:pt x="722854" y="67931"/>
                </a:lnTo>
                <a:lnTo>
                  <a:pt x="739995" y="59995"/>
                </a:lnTo>
                <a:lnTo>
                  <a:pt x="757136" y="53011"/>
                </a:lnTo>
                <a:lnTo>
                  <a:pt x="774913" y="46345"/>
                </a:lnTo>
                <a:lnTo>
                  <a:pt x="792689" y="39997"/>
                </a:lnTo>
                <a:lnTo>
                  <a:pt x="810465" y="34283"/>
                </a:lnTo>
                <a:lnTo>
                  <a:pt x="828559" y="29204"/>
                </a:lnTo>
                <a:lnTo>
                  <a:pt x="846970" y="23807"/>
                </a:lnTo>
                <a:lnTo>
                  <a:pt x="865382" y="19363"/>
                </a:lnTo>
                <a:lnTo>
                  <a:pt x="884110" y="15554"/>
                </a:lnTo>
                <a:lnTo>
                  <a:pt x="902839" y="11745"/>
                </a:lnTo>
                <a:lnTo>
                  <a:pt x="921567" y="8888"/>
                </a:lnTo>
                <a:lnTo>
                  <a:pt x="940931" y="6349"/>
                </a:lnTo>
                <a:lnTo>
                  <a:pt x="959977" y="4127"/>
                </a:lnTo>
                <a:lnTo>
                  <a:pt x="979340" y="2222"/>
                </a:lnTo>
                <a:lnTo>
                  <a:pt x="998704" y="635"/>
                </a:lnTo>
                <a:lnTo>
                  <a:pt x="1018702" y="0"/>
                </a:lnTo>
                <a:close/>
              </a:path>
            </a:pathLst>
          </a:custGeom>
          <a:solidFill>
            <a:srgbClr val="70AD47"/>
          </a:solidFill>
          <a:ln>
            <a:noFill/>
          </a:ln>
          <a:effectLst>
            <a:outerShdw blurRad="457200" dist="101600" dir="8100000" algn="tr"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fontAlgn="auto">
              <a:defRPr/>
            </a:pPr>
            <a:endParaRPr lang="zh-CN" altLang="en-US" noProof="1">
              <a:solidFill>
                <a:srgbClr val="FFFFFF"/>
              </a:solidFill>
            </a:endParaRPr>
          </a:p>
        </p:txBody>
      </p:sp>
      <p:sp>
        <p:nvSpPr>
          <p:cNvPr id="18" name="TextBox 42"/>
          <p:cNvSpPr txBox="1">
            <a:spLocks noChangeArrowheads="1"/>
          </p:cNvSpPr>
          <p:nvPr/>
        </p:nvSpPr>
        <p:spPr bwMode="auto">
          <a:xfrm>
            <a:off x="2127250" y="3363913"/>
            <a:ext cx="1976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000" b="1">
                <a:solidFill>
                  <a:schemeClr val="accent6"/>
                </a:solidFill>
                <a:latin typeface="微软雅黑" panose="020B0503020204020204" pitchFamily="34" charset="-122"/>
                <a:ea typeface="微软雅黑" panose="020B0503020204020204" pitchFamily="34" charset="-122"/>
              </a:rPr>
              <a:t>点击添加文本</a:t>
            </a:r>
            <a:endParaRPr lang="zh-CN" altLang="en-US" sz="3200">
              <a:solidFill>
                <a:schemeClr val="accent6"/>
              </a:solidFill>
              <a:latin typeface="微软雅黑" panose="020B0503020204020204" pitchFamily="34" charset="-122"/>
              <a:ea typeface="微软雅黑" panose="020B0503020204020204" pitchFamily="34" charset="-122"/>
            </a:endParaRPr>
          </a:p>
        </p:txBody>
      </p:sp>
      <p:sp>
        <p:nvSpPr>
          <p:cNvPr id="19" name="TextBox 43"/>
          <p:cNvSpPr txBox="1"/>
          <p:nvPr/>
        </p:nvSpPr>
        <p:spPr bwMode="auto">
          <a:xfrm>
            <a:off x="2127250" y="3791128"/>
            <a:ext cx="2160588" cy="316369"/>
          </a:xfrm>
          <a:prstGeom prst="rect">
            <a:avLst/>
          </a:prstGeom>
          <a:noFill/>
        </p:spPr>
        <p:txBody>
          <a:bodyPr>
            <a:spAutoFit/>
          </a:bodyPr>
          <a:lstStyle/>
          <a:p>
            <a:pPr>
              <a:lnSpc>
                <a:spcPct val="150000"/>
              </a:lnSpc>
              <a:defRPr/>
            </a:pPr>
            <a:r>
              <a:rPr lang="zh-CN" altLang="en-US" sz="1100" kern="0" dirty="0">
                <a:latin typeface="微软雅黑" panose="020B0503020204020204" pitchFamily="34" charset="-122"/>
                <a:ea typeface="微软雅黑" panose="020B0503020204020204" pitchFamily="34" charset="-122"/>
              </a:rPr>
              <a:t>单击此处添加段落</a:t>
            </a:r>
            <a:r>
              <a:rPr lang="zh-CN" altLang="en-US" sz="1100" kern="0" dirty="0" smtClean="0">
                <a:latin typeface="微软雅黑" panose="020B0503020204020204" pitchFamily="34" charset="-122"/>
                <a:ea typeface="微软雅黑" panose="020B0503020204020204" pitchFamily="34" charset="-122"/>
              </a:rPr>
              <a:t>文本</a:t>
            </a:r>
            <a:endParaRPr lang="en-US" altLang="zh-CN" sz="1100" kern="0" dirty="0">
              <a:latin typeface="微软雅黑" panose="020B0503020204020204" pitchFamily="34" charset="-122"/>
              <a:ea typeface="微软雅黑" panose="020B0503020204020204" pitchFamily="34" charset="-122"/>
            </a:endParaRPr>
          </a:p>
        </p:txBody>
      </p:sp>
      <p:sp>
        <p:nvSpPr>
          <p:cNvPr id="21" name="文本框 20"/>
          <p:cNvSpPr txBox="1"/>
          <p:nvPr/>
        </p:nvSpPr>
        <p:spPr>
          <a:xfrm>
            <a:off x="959339" y="174852"/>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26" name="文本框 25"/>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3400" advTm="0">
        <p14:revea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21"/>
                                        </p:tgtEl>
                                        <p:attrNameLst>
                                          <p:attrName>style.visibility</p:attrName>
                                        </p:attrNameLst>
                                      </p:cBhvr>
                                      <p:to>
                                        <p:strVal val="visible"/>
                                      </p:to>
                                    </p:set>
                                    <p:anim calcmode="lin" valueType="num">
                                      <p:cBhvr>
                                        <p:cTn id="7" dur="3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21"/>
                                        </p:tgtEl>
                                        <p:attrNameLst>
                                          <p:attrName>ppt_y</p:attrName>
                                        </p:attrNameLst>
                                      </p:cBhvr>
                                      <p:tavLst>
                                        <p:tav tm="0">
                                          <p:val>
                                            <p:strVal val="#ppt_y"/>
                                          </p:val>
                                        </p:tav>
                                        <p:tav tm="100000">
                                          <p:val>
                                            <p:strVal val="#ppt_y"/>
                                          </p:val>
                                        </p:tav>
                                      </p:tavLst>
                                    </p:anim>
                                    <p:anim calcmode="lin" valueType="num">
                                      <p:cBhvr>
                                        <p:cTn id="9" dur="3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21"/>
                                        </p:tgtEl>
                                      </p:cBhvr>
                                    </p:animEffect>
                                  </p:childTnLst>
                                </p:cTn>
                              </p:par>
                            </p:childTnLst>
                          </p:cTn>
                        </p:par>
                        <p:par>
                          <p:cTn id="12" fill="hold">
                            <p:stCondLst>
                              <p:cond delay="0"/>
                            </p:stCondLst>
                            <p:childTnLst>
                              <p:par>
                                <p:cTn id="13" presetID="2" presetClass="entr" presetSubtype="4"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500"/>
                                        <p:tgtEl>
                                          <p:spTgt spid="16"/>
                                        </p:tgtEl>
                                      </p:cBhvr>
                                    </p:animEffect>
                                  </p:childTnLst>
                                </p:cTn>
                              </p:par>
                            </p:childTnLst>
                          </p:cTn>
                        </p:par>
                        <p:par>
                          <p:cTn id="54" fill="hold">
                            <p:stCondLst>
                              <p:cond delay="1500"/>
                            </p:stCondLst>
                            <p:childTnLst>
                              <p:par>
                                <p:cTn id="55" presetID="31" presetClass="entr" presetSubtype="0"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1000" fill="hold"/>
                                        <p:tgtEl>
                                          <p:spTgt spid="23"/>
                                        </p:tgtEl>
                                        <p:attrNameLst>
                                          <p:attrName>ppt_w</p:attrName>
                                        </p:attrNameLst>
                                      </p:cBhvr>
                                      <p:tavLst>
                                        <p:tav tm="0">
                                          <p:val>
                                            <p:fltVal val="0"/>
                                          </p:val>
                                        </p:tav>
                                        <p:tav tm="100000">
                                          <p:val>
                                            <p:strVal val="#ppt_w"/>
                                          </p:val>
                                        </p:tav>
                                      </p:tavLst>
                                    </p:anim>
                                    <p:anim calcmode="lin" valueType="num">
                                      <p:cBhvr>
                                        <p:cTn id="58" dur="1000" fill="hold"/>
                                        <p:tgtEl>
                                          <p:spTgt spid="23"/>
                                        </p:tgtEl>
                                        <p:attrNameLst>
                                          <p:attrName>ppt_h</p:attrName>
                                        </p:attrNameLst>
                                      </p:cBhvr>
                                      <p:tavLst>
                                        <p:tav tm="0">
                                          <p:val>
                                            <p:fltVal val="0"/>
                                          </p:val>
                                        </p:tav>
                                        <p:tav tm="100000">
                                          <p:val>
                                            <p:strVal val="#ppt_h"/>
                                          </p:val>
                                        </p:tav>
                                      </p:tavLst>
                                    </p:anim>
                                    <p:anim calcmode="lin" valueType="num">
                                      <p:cBhvr>
                                        <p:cTn id="59" dur="1000" fill="hold"/>
                                        <p:tgtEl>
                                          <p:spTgt spid="23"/>
                                        </p:tgtEl>
                                        <p:attrNameLst>
                                          <p:attrName>style.rotation</p:attrName>
                                        </p:attrNameLst>
                                      </p:cBhvr>
                                      <p:tavLst>
                                        <p:tav tm="0">
                                          <p:val>
                                            <p:fltVal val="90"/>
                                          </p:val>
                                        </p:tav>
                                        <p:tav tm="100000">
                                          <p:val>
                                            <p:fltVal val="0"/>
                                          </p:val>
                                        </p:tav>
                                      </p:tavLst>
                                    </p:anim>
                                    <p:animEffect transition="in" filter="fade">
                                      <p:cBhvr>
                                        <p:cTn id="60" dur="1000"/>
                                        <p:tgtEl>
                                          <p:spTgt spid="23"/>
                                        </p:tgtEl>
                                      </p:cBhvr>
                                    </p:animEffect>
                                  </p:childTnLst>
                                </p:cTn>
                              </p:par>
                              <p:par>
                                <p:cTn id="61" presetID="3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1000" fill="hold"/>
                                        <p:tgtEl>
                                          <p:spTgt spid="24"/>
                                        </p:tgtEl>
                                        <p:attrNameLst>
                                          <p:attrName>ppt_w</p:attrName>
                                        </p:attrNameLst>
                                      </p:cBhvr>
                                      <p:tavLst>
                                        <p:tav tm="0">
                                          <p:val>
                                            <p:fltVal val="0"/>
                                          </p:val>
                                        </p:tav>
                                        <p:tav tm="100000">
                                          <p:val>
                                            <p:strVal val="#ppt_w"/>
                                          </p:val>
                                        </p:tav>
                                      </p:tavLst>
                                    </p:anim>
                                    <p:anim calcmode="lin" valueType="num">
                                      <p:cBhvr>
                                        <p:cTn id="64" dur="1000" fill="hold"/>
                                        <p:tgtEl>
                                          <p:spTgt spid="24"/>
                                        </p:tgtEl>
                                        <p:attrNameLst>
                                          <p:attrName>ppt_h</p:attrName>
                                        </p:attrNameLst>
                                      </p:cBhvr>
                                      <p:tavLst>
                                        <p:tav tm="0">
                                          <p:val>
                                            <p:fltVal val="0"/>
                                          </p:val>
                                        </p:tav>
                                        <p:tav tm="100000">
                                          <p:val>
                                            <p:strVal val="#ppt_h"/>
                                          </p:val>
                                        </p:tav>
                                      </p:tavLst>
                                    </p:anim>
                                    <p:anim calcmode="lin" valueType="num">
                                      <p:cBhvr>
                                        <p:cTn id="65" dur="1000" fill="hold"/>
                                        <p:tgtEl>
                                          <p:spTgt spid="24"/>
                                        </p:tgtEl>
                                        <p:attrNameLst>
                                          <p:attrName>style.rotation</p:attrName>
                                        </p:attrNameLst>
                                      </p:cBhvr>
                                      <p:tavLst>
                                        <p:tav tm="0">
                                          <p:val>
                                            <p:fltVal val="90"/>
                                          </p:val>
                                        </p:tav>
                                        <p:tav tm="100000">
                                          <p:val>
                                            <p:fltVal val="0"/>
                                          </p:val>
                                        </p:tav>
                                      </p:tavLst>
                                    </p:anim>
                                    <p:animEffect transition="in" filter="fade">
                                      <p:cBhvr>
                                        <p:cTn id="66" dur="1000"/>
                                        <p:tgtEl>
                                          <p:spTgt spid="24"/>
                                        </p:tgtEl>
                                      </p:cBhvr>
                                    </p:animEffect>
                                  </p:childTnLst>
                                </p:cTn>
                              </p:par>
                            </p:childTnLst>
                          </p:cTn>
                        </p:par>
                        <p:par>
                          <p:cTn id="67" fill="hold">
                            <p:stCondLst>
                              <p:cond delay="2500"/>
                            </p:stCondLst>
                            <p:childTnLst>
                              <p:par>
                                <p:cTn id="68" presetID="53" presetClass="entr" presetSubtype="16" fill="hold" grpId="0" nodeType="afterEffect">
                                  <p:stCondLst>
                                    <p:cond delay="0"/>
                                  </p:stCondLst>
                                  <p:childTnLst>
                                    <p:set>
                                      <p:cBhvr>
                                        <p:cTn id="69" dur="1" fill="hold">
                                          <p:stCondLst>
                                            <p:cond delay="0"/>
                                          </p:stCondLst>
                                        </p:cTn>
                                        <p:tgtEl>
                                          <p:spTgt spid="3"/>
                                        </p:tgtEl>
                                        <p:attrNameLst>
                                          <p:attrName>style.visibility</p:attrName>
                                        </p:attrNameLst>
                                      </p:cBhvr>
                                      <p:to>
                                        <p:strVal val="visible"/>
                                      </p:to>
                                    </p:set>
                                    <p:anim calcmode="lin" valueType="num">
                                      <p:cBhvr>
                                        <p:cTn id="70" dur="500" fill="hold"/>
                                        <p:tgtEl>
                                          <p:spTgt spid="3"/>
                                        </p:tgtEl>
                                        <p:attrNameLst>
                                          <p:attrName>ppt_w</p:attrName>
                                        </p:attrNameLst>
                                      </p:cBhvr>
                                      <p:tavLst>
                                        <p:tav tm="0">
                                          <p:val>
                                            <p:fltVal val="0"/>
                                          </p:val>
                                        </p:tav>
                                        <p:tav tm="100000">
                                          <p:val>
                                            <p:strVal val="#ppt_w"/>
                                          </p:val>
                                        </p:tav>
                                      </p:tavLst>
                                    </p:anim>
                                    <p:anim calcmode="lin" valueType="num">
                                      <p:cBhvr>
                                        <p:cTn id="71" dur="500" fill="hold"/>
                                        <p:tgtEl>
                                          <p:spTgt spid="3"/>
                                        </p:tgtEl>
                                        <p:attrNameLst>
                                          <p:attrName>ppt_h</p:attrName>
                                        </p:attrNameLst>
                                      </p:cBhvr>
                                      <p:tavLst>
                                        <p:tav tm="0">
                                          <p:val>
                                            <p:fltVal val="0"/>
                                          </p:val>
                                        </p:tav>
                                        <p:tav tm="100000">
                                          <p:val>
                                            <p:strVal val="#ppt_h"/>
                                          </p:val>
                                        </p:tav>
                                      </p:tavLst>
                                    </p:anim>
                                    <p:animEffect transition="in" filter="fade">
                                      <p:cBhvr>
                                        <p:cTn id="72" dur="500"/>
                                        <p:tgtEl>
                                          <p:spTgt spid="3"/>
                                        </p:tgtEl>
                                      </p:cBhvr>
                                    </p:animEffect>
                                  </p:childTnLst>
                                </p:cTn>
                              </p:par>
                            </p:childTnLst>
                          </p:cTn>
                        </p:par>
                        <p:par>
                          <p:cTn id="73" fill="hold">
                            <p:stCondLst>
                              <p:cond delay="3000"/>
                            </p:stCondLst>
                            <p:childTnLst>
                              <p:par>
                                <p:cTn id="74" presetID="22" presetClass="entr" presetSubtype="8" fill="hold" grpId="0" nodeType="after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wipe(left)">
                                      <p:cBhvr>
                                        <p:cTn id="76" dur="500"/>
                                        <p:tgtEl>
                                          <p:spTgt spid="5"/>
                                        </p:tgtEl>
                                      </p:cBhvr>
                                    </p:animEffect>
                                  </p:childTnLst>
                                </p:cTn>
                              </p:par>
                            </p:childTnLst>
                          </p:cTn>
                        </p:par>
                        <p:par>
                          <p:cTn id="77" fill="hold">
                            <p:stCondLst>
                              <p:cond delay="3500"/>
                            </p:stCondLst>
                            <p:childTnLst>
                              <p:par>
                                <p:cTn id="78" presetID="31" presetClass="entr" presetSubtype="0" fill="hold" nodeType="after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p:cTn id="80" dur="1000" fill="hold"/>
                                        <p:tgtEl>
                                          <p:spTgt spid="22"/>
                                        </p:tgtEl>
                                        <p:attrNameLst>
                                          <p:attrName>ppt_w</p:attrName>
                                        </p:attrNameLst>
                                      </p:cBhvr>
                                      <p:tavLst>
                                        <p:tav tm="0">
                                          <p:val>
                                            <p:fltVal val="0"/>
                                          </p:val>
                                        </p:tav>
                                        <p:tav tm="100000">
                                          <p:val>
                                            <p:strVal val="#ppt_w"/>
                                          </p:val>
                                        </p:tav>
                                      </p:tavLst>
                                    </p:anim>
                                    <p:anim calcmode="lin" valueType="num">
                                      <p:cBhvr>
                                        <p:cTn id="81" dur="1000" fill="hold"/>
                                        <p:tgtEl>
                                          <p:spTgt spid="22"/>
                                        </p:tgtEl>
                                        <p:attrNameLst>
                                          <p:attrName>ppt_h</p:attrName>
                                        </p:attrNameLst>
                                      </p:cBhvr>
                                      <p:tavLst>
                                        <p:tav tm="0">
                                          <p:val>
                                            <p:fltVal val="0"/>
                                          </p:val>
                                        </p:tav>
                                        <p:tav tm="100000">
                                          <p:val>
                                            <p:strVal val="#ppt_h"/>
                                          </p:val>
                                        </p:tav>
                                      </p:tavLst>
                                    </p:anim>
                                    <p:anim calcmode="lin" valueType="num">
                                      <p:cBhvr>
                                        <p:cTn id="82" dur="1000" fill="hold"/>
                                        <p:tgtEl>
                                          <p:spTgt spid="22"/>
                                        </p:tgtEl>
                                        <p:attrNameLst>
                                          <p:attrName>style.rotation</p:attrName>
                                        </p:attrNameLst>
                                      </p:cBhvr>
                                      <p:tavLst>
                                        <p:tav tm="0">
                                          <p:val>
                                            <p:fltVal val="90"/>
                                          </p:val>
                                        </p:tav>
                                        <p:tav tm="100000">
                                          <p:val>
                                            <p:fltVal val="0"/>
                                          </p:val>
                                        </p:tav>
                                      </p:tavLst>
                                    </p:anim>
                                    <p:animEffect transition="in" filter="fade">
                                      <p:cBhvr>
                                        <p:cTn id="83" dur="1000"/>
                                        <p:tgtEl>
                                          <p:spTgt spid="22"/>
                                        </p:tgtEl>
                                      </p:cBhvr>
                                    </p:animEffect>
                                  </p:childTnLst>
                                </p:cTn>
                              </p:par>
                            </p:childTnLst>
                          </p:cTn>
                        </p:par>
                        <p:par>
                          <p:cTn id="84" fill="hold">
                            <p:stCondLst>
                              <p:cond delay="4500"/>
                            </p:stCondLst>
                            <p:childTnLst>
                              <p:par>
                                <p:cTn id="85" presetID="10" presetClass="entr" presetSubtype="0" fill="hold" grpId="0" nodeType="after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0" grpId="0" animBg="1"/>
      <p:bldP spid="11" grpId="0" animBg="1"/>
      <p:bldP spid="12" grpId="0"/>
      <p:bldP spid="13" grpId="0"/>
      <p:bldP spid="14" grpId="0"/>
      <p:bldP spid="15" grpId="0"/>
      <p:bldP spid="17" grpId="0" animBg="1"/>
      <p:bldP spid="18" grpId="0"/>
      <p:bldP spid="19" grpId="0"/>
      <p:bldP spid="21"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2"/>
          <p:cNvSpPr txBox="1">
            <a:spLocks noChangeArrowheads="1"/>
          </p:cNvSpPr>
          <p:nvPr/>
        </p:nvSpPr>
        <p:spPr bwMode="auto">
          <a:xfrm>
            <a:off x="5854700" y="2292350"/>
            <a:ext cx="5708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3600" b="1" dirty="0">
                <a:solidFill>
                  <a:srgbClr val="70AD47"/>
                </a:solidFill>
              </a:rPr>
              <a:t>添加论文内容第三部分标题</a:t>
            </a:r>
            <a:endParaRPr lang="zh-CN" altLang="en-US" sz="3600" b="1" dirty="0">
              <a:solidFill>
                <a:srgbClr val="70AD47"/>
              </a:solidFill>
            </a:endParaRPr>
          </a:p>
        </p:txBody>
      </p:sp>
      <p:sp>
        <p:nvSpPr>
          <p:cNvPr id="11" name="文本框 4"/>
          <p:cNvSpPr txBox="1">
            <a:spLocks noChangeArrowheads="1"/>
          </p:cNvSpPr>
          <p:nvPr/>
        </p:nvSpPr>
        <p:spPr bwMode="auto">
          <a:xfrm>
            <a:off x="5854700" y="3216275"/>
            <a:ext cx="57086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dirty="0">
                <a:solidFill>
                  <a:srgbClr val="808080"/>
                </a:solidFill>
              </a:rPr>
              <a:t>培养学生综合运用、巩固与扩展所学的基础理论和</a:t>
            </a:r>
            <a:r>
              <a:rPr lang="zh-CN" altLang="en-US" dirty="0" smtClean="0">
                <a:solidFill>
                  <a:srgbClr val="808080"/>
                </a:solidFill>
              </a:rPr>
              <a:t>专。</a:t>
            </a:r>
            <a:endParaRPr lang="zh-CN" altLang="en-US" dirty="0">
              <a:solidFill>
                <a:srgbClr val="808080"/>
              </a:solidFill>
            </a:endParaRPr>
          </a:p>
        </p:txBody>
      </p:sp>
      <p:grpSp>
        <p:nvGrpSpPr>
          <p:cNvPr id="12" name="组合 11"/>
          <p:cNvGrpSpPr/>
          <p:nvPr/>
        </p:nvGrpSpPr>
        <p:grpSpPr bwMode="auto">
          <a:xfrm>
            <a:off x="730002" y="1834851"/>
            <a:ext cx="3628800" cy="3628801"/>
            <a:chOff x="4968939" y="1943488"/>
            <a:chExt cx="2245705" cy="2244333"/>
          </a:xfrm>
        </p:grpSpPr>
        <p:sp>
          <p:nvSpPr>
            <p:cNvPr id="13" name="菱形 12"/>
            <p:cNvSpPr/>
            <p:nvPr/>
          </p:nvSpPr>
          <p:spPr>
            <a:xfrm>
              <a:off x="4968939" y="1943488"/>
              <a:ext cx="2245705" cy="2244333"/>
            </a:xfrm>
            <a:prstGeom prst="diamond">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4" name="椭圆 13"/>
            <p:cNvSpPr/>
            <p:nvPr/>
          </p:nvSpPr>
          <p:spPr>
            <a:xfrm>
              <a:off x="5397211" y="2335171"/>
              <a:ext cx="1389162" cy="1388313"/>
            </a:xfrm>
            <a:prstGeom prst="ellipse">
              <a:avLst/>
            </a:prstGeom>
            <a:solidFill>
              <a:schemeClr val="bg1"/>
            </a:solidFill>
            <a:ln w="28575">
              <a:solidFill>
                <a:schemeClr val="bg2"/>
              </a:solidFill>
            </a:ln>
            <a:effectLst>
              <a:outerShdw blurRad="177800" dist="152400" dir="2699985" sx="103000" sy="103000"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rgbClr val="000000"/>
                </a:solidFill>
              </a:endParaRPr>
            </a:p>
          </p:txBody>
        </p:sp>
        <p:sp>
          <p:nvSpPr>
            <p:cNvPr id="15" name="KSO_Shape"/>
            <p:cNvSpPr>
              <a:spLocks noChangeArrowheads="1"/>
            </p:cNvSpPr>
            <p:nvPr/>
          </p:nvSpPr>
          <p:spPr bwMode="auto">
            <a:xfrm>
              <a:off x="5547153" y="2697761"/>
              <a:ext cx="1089278" cy="662788"/>
            </a:xfrm>
            <a:custGeom>
              <a:avLst/>
              <a:gdLst>
                <a:gd name="T0" fmla="*/ 3046 w 3931"/>
                <a:gd name="T1" fmla="*/ 1287 h 2392"/>
                <a:gd name="T2" fmla="*/ 2027 w 3931"/>
                <a:gd name="T3" fmla="*/ 850 h 2392"/>
                <a:gd name="T4" fmla="*/ 880 w 3931"/>
                <a:gd name="T5" fmla="*/ 1287 h 2392"/>
                <a:gd name="T6" fmla="*/ 560 w 3931"/>
                <a:gd name="T7" fmla="*/ 1154 h 2392"/>
                <a:gd name="T8" fmla="*/ 560 w 3931"/>
                <a:gd name="T9" fmla="*/ 1546 h 2392"/>
                <a:gd name="T10" fmla="*/ 647 w 3931"/>
                <a:gd name="T11" fmla="*/ 1666 h 2392"/>
                <a:gd name="T12" fmla="*/ 558 w 3931"/>
                <a:gd name="T13" fmla="*/ 1786 h 2392"/>
                <a:gd name="T14" fmla="*/ 653 w 3931"/>
                <a:gd name="T15" fmla="*/ 2208 h 2392"/>
                <a:gd name="T16" fmla="*/ 373 w 3931"/>
                <a:gd name="T17" fmla="*/ 2208 h 2392"/>
                <a:gd name="T18" fmla="*/ 469 w 3931"/>
                <a:gd name="T19" fmla="*/ 1784 h 2392"/>
                <a:gd name="T20" fmla="*/ 391 w 3931"/>
                <a:gd name="T21" fmla="*/ 1666 h 2392"/>
                <a:gd name="T22" fmla="*/ 466 w 3931"/>
                <a:gd name="T23" fmla="*/ 1549 h 2392"/>
                <a:gd name="T24" fmla="*/ 466 w 3931"/>
                <a:gd name="T25" fmla="*/ 1115 h 2392"/>
                <a:gd name="T26" fmla="*/ 0 w 3931"/>
                <a:gd name="T27" fmla="*/ 920 h 2392"/>
                <a:gd name="T28" fmla="*/ 2050 w 3931"/>
                <a:gd name="T29" fmla="*/ 0 h 2392"/>
                <a:gd name="T30" fmla="*/ 3931 w 3931"/>
                <a:gd name="T31" fmla="*/ 932 h 2392"/>
                <a:gd name="T32" fmla="*/ 3046 w 3931"/>
                <a:gd name="T33" fmla="*/ 1287 h 2392"/>
                <a:gd name="T34" fmla="*/ 2004 w 3931"/>
                <a:gd name="T35" fmla="*/ 1072 h 2392"/>
                <a:gd name="T36" fmla="*/ 2929 w 3931"/>
                <a:gd name="T37" fmla="*/ 1386 h 2392"/>
                <a:gd name="T38" fmla="*/ 2929 w 3931"/>
                <a:gd name="T39" fmla="*/ 2147 h 2392"/>
                <a:gd name="T40" fmla="*/ 1957 w 3931"/>
                <a:gd name="T41" fmla="*/ 2392 h 2392"/>
                <a:gd name="T42" fmla="*/ 1099 w 3931"/>
                <a:gd name="T43" fmla="*/ 2147 h 2392"/>
                <a:gd name="T44" fmla="*/ 1099 w 3931"/>
                <a:gd name="T45" fmla="*/ 1386 h 2392"/>
                <a:gd name="T46" fmla="*/ 2004 w 3931"/>
                <a:gd name="T47" fmla="*/ 1072 h 2392"/>
                <a:gd name="T48" fmla="*/ 1992 w 3931"/>
                <a:gd name="T49" fmla="*/ 2252 h 2392"/>
                <a:gd name="T50" fmla="*/ 2738 w 3931"/>
                <a:gd name="T51" fmla="*/ 2066 h 2392"/>
                <a:gd name="T52" fmla="*/ 1992 w 3931"/>
                <a:gd name="T53" fmla="*/ 1879 h 2392"/>
                <a:gd name="T54" fmla="*/ 1247 w 3931"/>
                <a:gd name="T55" fmla="*/ 2066 h 2392"/>
                <a:gd name="T56" fmla="*/ 1992 w 3931"/>
                <a:gd name="T57" fmla="*/ 2252 h 2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31" h="2392">
                  <a:moveTo>
                    <a:pt x="3046" y="1287"/>
                  </a:moveTo>
                  <a:cubicBezTo>
                    <a:pt x="3046" y="1287"/>
                    <a:pt x="2618" y="850"/>
                    <a:pt x="2027" y="850"/>
                  </a:cubicBezTo>
                  <a:cubicBezTo>
                    <a:pt x="1450" y="850"/>
                    <a:pt x="880" y="1287"/>
                    <a:pt x="880" y="1287"/>
                  </a:cubicBezTo>
                  <a:cubicBezTo>
                    <a:pt x="560" y="1154"/>
                    <a:pt x="560" y="1154"/>
                    <a:pt x="560" y="1154"/>
                  </a:cubicBezTo>
                  <a:cubicBezTo>
                    <a:pt x="560" y="1546"/>
                    <a:pt x="560" y="1546"/>
                    <a:pt x="560" y="1546"/>
                  </a:cubicBezTo>
                  <a:cubicBezTo>
                    <a:pt x="610" y="1563"/>
                    <a:pt x="647" y="1610"/>
                    <a:pt x="647" y="1666"/>
                  </a:cubicBezTo>
                  <a:cubicBezTo>
                    <a:pt x="647" y="1723"/>
                    <a:pt x="609" y="1769"/>
                    <a:pt x="558" y="1786"/>
                  </a:cubicBezTo>
                  <a:cubicBezTo>
                    <a:pt x="653" y="2208"/>
                    <a:pt x="653" y="2208"/>
                    <a:pt x="653" y="2208"/>
                  </a:cubicBezTo>
                  <a:cubicBezTo>
                    <a:pt x="373" y="2208"/>
                    <a:pt x="373" y="2208"/>
                    <a:pt x="373" y="2208"/>
                  </a:cubicBezTo>
                  <a:cubicBezTo>
                    <a:pt x="469" y="1784"/>
                    <a:pt x="469" y="1784"/>
                    <a:pt x="469" y="1784"/>
                  </a:cubicBezTo>
                  <a:cubicBezTo>
                    <a:pt x="423" y="1764"/>
                    <a:pt x="391" y="1719"/>
                    <a:pt x="391" y="1666"/>
                  </a:cubicBezTo>
                  <a:cubicBezTo>
                    <a:pt x="391" y="1614"/>
                    <a:pt x="422" y="1570"/>
                    <a:pt x="466" y="1549"/>
                  </a:cubicBezTo>
                  <a:cubicBezTo>
                    <a:pt x="466" y="1115"/>
                    <a:pt x="466" y="1115"/>
                    <a:pt x="466" y="1115"/>
                  </a:cubicBezTo>
                  <a:cubicBezTo>
                    <a:pt x="0" y="920"/>
                    <a:pt x="0" y="920"/>
                    <a:pt x="0" y="920"/>
                  </a:cubicBezTo>
                  <a:cubicBezTo>
                    <a:pt x="2050" y="0"/>
                    <a:pt x="2050" y="0"/>
                    <a:pt x="2050" y="0"/>
                  </a:cubicBezTo>
                  <a:cubicBezTo>
                    <a:pt x="3931" y="932"/>
                    <a:pt x="3931" y="932"/>
                    <a:pt x="3931" y="932"/>
                  </a:cubicBezTo>
                  <a:lnTo>
                    <a:pt x="3046" y="1287"/>
                  </a:lnTo>
                  <a:close/>
                  <a:moveTo>
                    <a:pt x="2004" y="1072"/>
                  </a:moveTo>
                  <a:cubicBezTo>
                    <a:pt x="2598" y="1072"/>
                    <a:pt x="2929" y="1386"/>
                    <a:pt x="2929" y="1386"/>
                  </a:cubicBezTo>
                  <a:cubicBezTo>
                    <a:pt x="2929" y="2147"/>
                    <a:pt x="2929" y="2147"/>
                    <a:pt x="2929" y="2147"/>
                  </a:cubicBezTo>
                  <a:cubicBezTo>
                    <a:pt x="2929" y="2147"/>
                    <a:pt x="2586" y="2392"/>
                    <a:pt x="1957" y="2392"/>
                  </a:cubicBezTo>
                  <a:cubicBezTo>
                    <a:pt x="1328" y="2392"/>
                    <a:pt x="1099" y="2147"/>
                    <a:pt x="1099" y="2147"/>
                  </a:cubicBezTo>
                  <a:cubicBezTo>
                    <a:pt x="1099" y="1386"/>
                    <a:pt x="1099" y="1386"/>
                    <a:pt x="1099" y="1386"/>
                  </a:cubicBezTo>
                  <a:cubicBezTo>
                    <a:pt x="1099" y="1386"/>
                    <a:pt x="1410" y="1072"/>
                    <a:pt x="2004" y="1072"/>
                  </a:cubicBezTo>
                  <a:close/>
                  <a:moveTo>
                    <a:pt x="1992" y="2252"/>
                  </a:moveTo>
                  <a:cubicBezTo>
                    <a:pt x="2404" y="2252"/>
                    <a:pt x="2738" y="2168"/>
                    <a:pt x="2738" y="2066"/>
                  </a:cubicBezTo>
                  <a:cubicBezTo>
                    <a:pt x="2738" y="1963"/>
                    <a:pt x="2404" y="1879"/>
                    <a:pt x="1992" y="1879"/>
                  </a:cubicBezTo>
                  <a:cubicBezTo>
                    <a:pt x="1581" y="1879"/>
                    <a:pt x="1247" y="1963"/>
                    <a:pt x="1247" y="2066"/>
                  </a:cubicBezTo>
                  <a:cubicBezTo>
                    <a:pt x="1247" y="2168"/>
                    <a:pt x="1581" y="2252"/>
                    <a:pt x="1992" y="2252"/>
                  </a:cubicBezTo>
                  <a:close/>
                </a:path>
              </a:pathLst>
            </a:custGeom>
            <a:solidFill>
              <a:srgbClr val="70AD47"/>
            </a:solidFill>
            <a:ln>
              <a:noFill/>
            </a:ln>
            <a:effectLst/>
            <a:extLst>
              <a:ext uri="{91240B29-F687-4F45-9708-019B960494DF}">
                <a14:hiddenLine xmlns:a14="http://schemas.microsoft.com/office/drawing/2010/main" w="9525">
                  <a:solidFill>
                    <a:srgbClr val="000000"/>
                  </a:solidFill>
                  <a:round/>
                </a14:hiddenLine>
              </a:ext>
            </a:extLst>
          </p:spPr>
          <p:txBody>
            <a:bodyPr anchor="ctr" anchorCtr="1"/>
            <a:lstStyle/>
            <a:p>
              <a:pPr eaLnBrk="0" hangingPunct="0"/>
              <a:endParaRPr lang="zh-CN" altLang="en-US">
                <a:ea typeface="宋体" panose="02010600030101010101" pitchFamily="2" charset="-122"/>
              </a:endParaRPr>
            </a:p>
          </p:txBody>
        </p:sp>
      </p:grpSp>
      <p:sp>
        <p:nvSpPr>
          <p:cNvPr id="16" name="文本框 15"/>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954061" y="238309"/>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grpSp>
        <p:nvGrpSpPr>
          <p:cNvPr id="27" name="组合 26"/>
          <p:cNvGrpSpPr/>
          <p:nvPr/>
        </p:nvGrpSpPr>
        <p:grpSpPr>
          <a:xfrm>
            <a:off x="4094471" y="2404809"/>
            <a:ext cx="2121408" cy="2121408"/>
            <a:chOff x="4031488" y="2404809"/>
            <a:chExt cx="2121408" cy="2121408"/>
          </a:xfrm>
        </p:grpSpPr>
        <p:sp>
          <p:nvSpPr>
            <p:cNvPr id="28" name="椭圆 27"/>
            <p:cNvSpPr/>
            <p:nvPr/>
          </p:nvSpPr>
          <p:spPr>
            <a:xfrm>
              <a:off x="4031488" y="2404809"/>
              <a:ext cx="2121408" cy="2121408"/>
            </a:xfrm>
            <a:prstGeom prst="ellipse">
              <a:avLst/>
            </a:prstGeom>
            <a:solidFill>
              <a:srgbClr val="70AD4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 name="Freeform 5"/>
            <p:cNvSpPr>
              <a:spLocks noEditPoints="1"/>
            </p:cNvSpPr>
            <p:nvPr/>
          </p:nvSpPr>
          <p:spPr bwMode="auto">
            <a:xfrm>
              <a:off x="4775813" y="3017519"/>
              <a:ext cx="632758" cy="895986"/>
            </a:xfrm>
            <a:custGeom>
              <a:avLst/>
              <a:gdLst>
                <a:gd name="T0" fmla="*/ 45 w 83"/>
                <a:gd name="T1" fmla="*/ 17 h 119"/>
                <a:gd name="T2" fmla="*/ 70 w 83"/>
                <a:gd name="T3" fmla="*/ 31 h 119"/>
                <a:gd name="T4" fmla="*/ 73 w 83"/>
                <a:gd name="T5" fmla="*/ 27 h 119"/>
                <a:gd name="T6" fmla="*/ 73 w 83"/>
                <a:gd name="T7" fmla="*/ 24 h 119"/>
                <a:gd name="T8" fmla="*/ 72 w 83"/>
                <a:gd name="T9" fmla="*/ 21 h 119"/>
                <a:gd name="T10" fmla="*/ 53 w 83"/>
                <a:gd name="T11" fmla="*/ 11 h 119"/>
                <a:gd name="T12" fmla="*/ 50 w 83"/>
                <a:gd name="T13" fmla="*/ 10 h 119"/>
                <a:gd name="T14" fmla="*/ 48 w 83"/>
                <a:gd name="T15" fmla="*/ 12 h 119"/>
                <a:gd name="T16" fmla="*/ 45 w 83"/>
                <a:gd name="T17" fmla="*/ 17 h 119"/>
                <a:gd name="T18" fmla="*/ 40 w 83"/>
                <a:gd name="T19" fmla="*/ 26 h 119"/>
                <a:gd name="T20" fmla="*/ 45 w 83"/>
                <a:gd name="T21" fmla="*/ 29 h 119"/>
                <a:gd name="T22" fmla="*/ 24 w 83"/>
                <a:gd name="T23" fmla="*/ 66 h 119"/>
                <a:gd name="T24" fmla="*/ 18 w 83"/>
                <a:gd name="T25" fmla="*/ 63 h 119"/>
                <a:gd name="T26" fmla="*/ 40 w 83"/>
                <a:gd name="T27" fmla="*/ 26 h 119"/>
                <a:gd name="T28" fmla="*/ 13 w 83"/>
                <a:gd name="T29" fmla="*/ 72 h 119"/>
                <a:gd name="T30" fmla="*/ 11 w 83"/>
                <a:gd name="T31" fmla="*/ 93 h 119"/>
                <a:gd name="T32" fmla="*/ 22 w 83"/>
                <a:gd name="T33" fmla="*/ 98 h 119"/>
                <a:gd name="T34" fmla="*/ 39 w 83"/>
                <a:gd name="T35" fmla="*/ 87 h 119"/>
                <a:gd name="T36" fmla="*/ 24 w 83"/>
                <a:gd name="T37" fmla="*/ 82 h 119"/>
                <a:gd name="T38" fmla="*/ 13 w 83"/>
                <a:gd name="T39" fmla="*/ 72 h 119"/>
                <a:gd name="T40" fmla="*/ 45 w 83"/>
                <a:gd name="T41" fmla="*/ 94 h 119"/>
                <a:gd name="T42" fmla="*/ 8 w 83"/>
                <a:gd name="T43" fmla="*/ 119 h 119"/>
                <a:gd name="T44" fmla="*/ 0 w 83"/>
                <a:gd name="T45" fmla="*/ 115 h 119"/>
                <a:gd name="T46" fmla="*/ 3 w 83"/>
                <a:gd name="T47" fmla="*/ 70 h 119"/>
                <a:gd name="T48" fmla="*/ 6 w 83"/>
                <a:gd name="T49" fmla="*/ 66 h 119"/>
                <a:gd name="T50" fmla="*/ 28 w 83"/>
                <a:gd name="T51" fmla="*/ 27 h 119"/>
                <a:gd name="T52" fmla="*/ 37 w 83"/>
                <a:gd name="T53" fmla="*/ 12 h 119"/>
                <a:gd name="T54" fmla="*/ 40 w 83"/>
                <a:gd name="T55" fmla="*/ 7 h 119"/>
                <a:gd name="T56" fmla="*/ 48 w 83"/>
                <a:gd name="T57" fmla="*/ 1 h 119"/>
                <a:gd name="T58" fmla="*/ 58 w 83"/>
                <a:gd name="T59" fmla="*/ 2 h 119"/>
                <a:gd name="T60" fmla="*/ 76 w 83"/>
                <a:gd name="T61" fmla="*/ 13 h 119"/>
                <a:gd name="T62" fmla="*/ 83 w 83"/>
                <a:gd name="T63" fmla="*/ 21 h 119"/>
                <a:gd name="T64" fmla="*/ 81 w 83"/>
                <a:gd name="T65" fmla="*/ 31 h 119"/>
                <a:gd name="T66" fmla="*/ 45 w 83"/>
                <a:gd name="T67" fmla="*/ 9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119">
                  <a:moveTo>
                    <a:pt x="45" y="17"/>
                  </a:moveTo>
                  <a:cubicBezTo>
                    <a:pt x="70" y="31"/>
                    <a:pt x="70" y="31"/>
                    <a:pt x="70" y="31"/>
                  </a:cubicBezTo>
                  <a:cubicBezTo>
                    <a:pt x="73" y="27"/>
                    <a:pt x="73" y="27"/>
                    <a:pt x="73" y="27"/>
                  </a:cubicBezTo>
                  <a:cubicBezTo>
                    <a:pt x="74" y="26"/>
                    <a:pt x="74" y="25"/>
                    <a:pt x="73" y="24"/>
                  </a:cubicBezTo>
                  <a:cubicBezTo>
                    <a:pt x="73" y="23"/>
                    <a:pt x="73" y="22"/>
                    <a:pt x="72" y="21"/>
                  </a:cubicBezTo>
                  <a:cubicBezTo>
                    <a:pt x="53" y="11"/>
                    <a:pt x="53" y="11"/>
                    <a:pt x="53" y="11"/>
                  </a:cubicBezTo>
                  <a:cubicBezTo>
                    <a:pt x="52" y="10"/>
                    <a:pt x="51" y="10"/>
                    <a:pt x="50" y="10"/>
                  </a:cubicBezTo>
                  <a:cubicBezTo>
                    <a:pt x="49" y="10"/>
                    <a:pt x="48" y="11"/>
                    <a:pt x="48" y="12"/>
                  </a:cubicBezTo>
                  <a:cubicBezTo>
                    <a:pt x="45" y="17"/>
                    <a:pt x="45" y="17"/>
                    <a:pt x="45" y="17"/>
                  </a:cubicBezTo>
                  <a:close/>
                  <a:moveTo>
                    <a:pt x="40" y="26"/>
                  </a:moveTo>
                  <a:cubicBezTo>
                    <a:pt x="45" y="29"/>
                    <a:pt x="45" y="29"/>
                    <a:pt x="45" y="29"/>
                  </a:cubicBezTo>
                  <a:cubicBezTo>
                    <a:pt x="24" y="66"/>
                    <a:pt x="24" y="66"/>
                    <a:pt x="24" y="66"/>
                  </a:cubicBezTo>
                  <a:cubicBezTo>
                    <a:pt x="18" y="63"/>
                    <a:pt x="18" y="63"/>
                    <a:pt x="18" y="63"/>
                  </a:cubicBezTo>
                  <a:cubicBezTo>
                    <a:pt x="40" y="26"/>
                    <a:pt x="40" y="26"/>
                    <a:pt x="40" y="26"/>
                  </a:cubicBezTo>
                  <a:close/>
                  <a:moveTo>
                    <a:pt x="13" y="72"/>
                  </a:moveTo>
                  <a:cubicBezTo>
                    <a:pt x="11" y="93"/>
                    <a:pt x="11" y="93"/>
                    <a:pt x="11" y="93"/>
                  </a:cubicBezTo>
                  <a:cubicBezTo>
                    <a:pt x="22" y="98"/>
                    <a:pt x="22" y="98"/>
                    <a:pt x="22" y="98"/>
                  </a:cubicBezTo>
                  <a:cubicBezTo>
                    <a:pt x="39" y="87"/>
                    <a:pt x="39" y="87"/>
                    <a:pt x="39" y="87"/>
                  </a:cubicBezTo>
                  <a:cubicBezTo>
                    <a:pt x="35" y="83"/>
                    <a:pt x="30" y="82"/>
                    <a:pt x="24" y="82"/>
                  </a:cubicBezTo>
                  <a:cubicBezTo>
                    <a:pt x="20" y="77"/>
                    <a:pt x="17" y="74"/>
                    <a:pt x="13" y="72"/>
                  </a:cubicBezTo>
                  <a:close/>
                  <a:moveTo>
                    <a:pt x="45" y="94"/>
                  </a:moveTo>
                  <a:cubicBezTo>
                    <a:pt x="8" y="119"/>
                    <a:pt x="8" y="119"/>
                    <a:pt x="8" y="119"/>
                  </a:cubicBezTo>
                  <a:cubicBezTo>
                    <a:pt x="0" y="115"/>
                    <a:pt x="0" y="115"/>
                    <a:pt x="0" y="115"/>
                  </a:cubicBezTo>
                  <a:cubicBezTo>
                    <a:pt x="3" y="70"/>
                    <a:pt x="3" y="70"/>
                    <a:pt x="3" y="70"/>
                  </a:cubicBezTo>
                  <a:cubicBezTo>
                    <a:pt x="6" y="66"/>
                    <a:pt x="6" y="66"/>
                    <a:pt x="6" y="66"/>
                  </a:cubicBezTo>
                  <a:cubicBezTo>
                    <a:pt x="28" y="27"/>
                    <a:pt x="28" y="27"/>
                    <a:pt x="28" y="27"/>
                  </a:cubicBezTo>
                  <a:cubicBezTo>
                    <a:pt x="37" y="12"/>
                    <a:pt x="37" y="12"/>
                    <a:pt x="37" y="12"/>
                  </a:cubicBezTo>
                  <a:cubicBezTo>
                    <a:pt x="40" y="7"/>
                    <a:pt x="40" y="7"/>
                    <a:pt x="40" y="7"/>
                  </a:cubicBezTo>
                  <a:cubicBezTo>
                    <a:pt x="42" y="4"/>
                    <a:pt x="44" y="2"/>
                    <a:pt x="48" y="1"/>
                  </a:cubicBezTo>
                  <a:cubicBezTo>
                    <a:pt x="51" y="0"/>
                    <a:pt x="55" y="0"/>
                    <a:pt x="58" y="2"/>
                  </a:cubicBezTo>
                  <a:cubicBezTo>
                    <a:pt x="76" y="13"/>
                    <a:pt x="76" y="13"/>
                    <a:pt x="76" y="13"/>
                  </a:cubicBezTo>
                  <a:cubicBezTo>
                    <a:pt x="80" y="15"/>
                    <a:pt x="82" y="18"/>
                    <a:pt x="83" y="21"/>
                  </a:cubicBezTo>
                  <a:cubicBezTo>
                    <a:pt x="83" y="24"/>
                    <a:pt x="83" y="28"/>
                    <a:pt x="81" y="31"/>
                  </a:cubicBezTo>
                  <a:cubicBezTo>
                    <a:pt x="69" y="52"/>
                    <a:pt x="57" y="73"/>
                    <a:pt x="45" y="94"/>
                  </a:cubicBez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endParaRPr lang="zh-CN" altLang="en-US">
                <a:cs typeface="+mn-ea"/>
              </a:endParaRPr>
            </a:p>
          </p:txBody>
        </p:sp>
      </p:grpSp>
      <p:grpSp>
        <p:nvGrpSpPr>
          <p:cNvPr id="30" name="组合 29"/>
          <p:cNvGrpSpPr/>
          <p:nvPr/>
        </p:nvGrpSpPr>
        <p:grpSpPr>
          <a:xfrm>
            <a:off x="3971581" y="1289676"/>
            <a:ext cx="2367189" cy="923330"/>
            <a:chOff x="3901617" y="1289676"/>
            <a:chExt cx="2367189" cy="923330"/>
          </a:xfrm>
        </p:grpSpPr>
        <p:sp>
          <p:nvSpPr>
            <p:cNvPr id="35" name="流程图: 可选过程 34"/>
            <p:cNvSpPr/>
            <p:nvPr/>
          </p:nvSpPr>
          <p:spPr>
            <a:xfrm>
              <a:off x="3901617" y="1299800"/>
              <a:ext cx="2367189" cy="885372"/>
            </a:xfrm>
            <a:prstGeom prst="flowChartAlternateProcess">
              <a:avLst/>
            </a:prstGeom>
            <a:noFill/>
            <a:ln w="254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 name="文本框 35"/>
            <p:cNvSpPr txBox="1"/>
            <p:nvPr/>
          </p:nvSpPr>
          <p:spPr>
            <a:xfrm>
              <a:off x="4045148" y="1289676"/>
              <a:ext cx="2080126" cy="923330"/>
            </a:xfrm>
            <a:prstGeom prst="rect">
              <a:avLst/>
            </a:prstGeom>
            <a:noFill/>
          </p:spPr>
          <p:txBody>
            <a:bodyPr wrap="square" rtlCol="0">
              <a:spAutoFit/>
            </a:bodyPr>
            <a:lstStyle/>
            <a:p>
              <a:pPr>
                <a:lnSpc>
                  <a:spcPct val="150000"/>
                </a:lnSpc>
              </a:pPr>
              <a:r>
                <a:rPr lang="zh-CN" altLang="en-US" dirty="0">
                  <a:latin typeface="微软雅黑" panose="020B0503020204020204" pitchFamily="34" charset="-122"/>
                  <a:ea typeface="微软雅黑" panose="020B0503020204020204" pitchFamily="34" charset="-122"/>
                </a:rPr>
                <a:t>这里输入简单的文字概述</a:t>
              </a:r>
              <a:r>
                <a:rPr lang="zh-CN" altLang="en-US" dirty="0" smtClean="0">
                  <a:latin typeface="微软雅黑" panose="020B0503020204020204" pitchFamily="34" charset="-122"/>
                  <a:ea typeface="微软雅黑" panose="020B0503020204020204" pitchFamily="34" charset="-122"/>
                </a:rPr>
                <a:t>这里</a:t>
              </a:r>
              <a:endParaRPr lang="zh-CN" altLang="en-US" dirty="0">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2217860" y="2404809"/>
            <a:ext cx="2121408" cy="2121408"/>
            <a:chOff x="2141728" y="2404809"/>
            <a:chExt cx="2121408" cy="2121408"/>
          </a:xfrm>
        </p:grpSpPr>
        <p:sp>
          <p:nvSpPr>
            <p:cNvPr id="38" name="椭圆 37"/>
            <p:cNvSpPr/>
            <p:nvPr/>
          </p:nvSpPr>
          <p:spPr>
            <a:xfrm>
              <a:off x="2141728" y="2404809"/>
              <a:ext cx="2121408" cy="2121408"/>
            </a:xfrm>
            <a:prstGeom prst="ellipse">
              <a:avLst/>
            </a:prstGeom>
            <a:solidFill>
              <a:srgbClr val="70AD4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39" name="Group 12"/>
            <p:cNvGrpSpPr>
              <a:grpSpLocks noChangeAspect="1"/>
            </p:cNvGrpSpPr>
            <p:nvPr/>
          </p:nvGrpSpPr>
          <p:grpSpPr bwMode="auto">
            <a:xfrm>
              <a:off x="2730310" y="3142797"/>
              <a:ext cx="944244" cy="645432"/>
              <a:chOff x="3683" y="2052"/>
              <a:chExt cx="316" cy="216"/>
            </a:xfrm>
            <a:solidFill>
              <a:schemeClr val="bg1">
                <a:lumMod val="95000"/>
              </a:schemeClr>
            </a:solidFill>
          </p:grpSpPr>
          <p:sp>
            <p:nvSpPr>
              <p:cNvPr id="40" name="Freeform 13"/>
              <p:cNvSpPr>
                <a:spLocks noEditPoints="1"/>
              </p:cNvSpPr>
              <p:nvPr/>
            </p:nvSpPr>
            <p:spPr bwMode="auto">
              <a:xfrm>
                <a:off x="3683" y="2052"/>
                <a:ext cx="181" cy="216"/>
              </a:xfrm>
              <a:custGeom>
                <a:avLst/>
                <a:gdLst>
                  <a:gd name="T0" fmla="*/ 30 w 75"/>
                  <a:gd name="T1" fmla="*/ 14 h 89"/>
                  <a:gd name="T2" fmla="*/ 34 w 75"/>
                  <a:gd name="T3" fmla="*/ 5 h 89"/>
                  <a:gd name="T4" fmla="*/ 34 w 75"/>
                  <a:gd name="T5" fmla="*/ 5 h 89"/>
                  <a:gd name="T6" fmla="*/ 46 w 75"/>
                  <a:gd name="T7" fmla="*/ 0 h 89"/>
                  <a:gd name="T8" fmla="*/ 58 w 75"/>
                  <a:gd name="T9" fmla="*/ 5 h 89"/>
                  <a:gd name="T10" fmla="*/ 58 w 75"/>
                  <a:gd name="T11" fmla="*/ 5 h 89"/>
                  <a:gd name="T12" fmla="*/ 62 w 75"/>
                  <a:gd name="T13" fmla="*/ 17 h 89"/>
                  <a:gd name="T14" fmla="*/ 60 w 75"/>
                  <a:gd name="T15" fmla="*/ 26 h 89"/>
                  <a:gd name="T16" fmla="*/ 59 w 75"/>
                  <a:gd name="T17" fmla="*/ 28 h 89"/>
                  <a:gd name="T18" fmla="*/ 75 w 75"/>
                  <a:gd name="T19" fmla="*/ 28 h 89"/>
                  <a:gd name="T20" fmla="*/ 75 w 75"/>
                  <a:gd name="T21" fmla="*/ 43 h 89"/>
                  <a:gd name="T22" fmla="*/ 59 w 75"/>
                  <a:gd name="T23" fmla="*/ 43 h 89"/>
                  <a:gd name="T24" fmla="*/ 59 w 75"/>
                  <a:gd name="T25" fmla="*/ 46 h 89"/>
                  <a:gd name="T26" fmla="*/ 62 w 75"/>
                  <a:gd name="T27" fmla="*/ 58 h 89"/>
                  <a:gd name="T28" fmla="*/ 53 w 75"/>
                  <a:gd name="T29" fmla="*/ 80 h 89"/>
                  <a:gd name="T30" fmla="*/ 31 w 75"/>
                  <a:gd name="T31" fmla="*/ 89 h 89"/>
                  <a:gd name="T32" fmla="*/ 9 w 75"/>
                  <a:gd name="T33" fmla="*/ 80 h 89"/>
                  <a:gd name="T34" fmla="*/ 0 w 75"/>
                  <a:gd name="T35" fmla="*/ 58 h 89"/>
                  <a:gd name="T36" fmla="*/ 9 w 75"/>
                  <a:gd name="T37" fmla="*/ 36 h 89"/>
                  <a:gd name="T38" fmla="*/ 15 w 75"/>
                  <a:gd name="T39" fmla="*/ 31 h 89"/>
                  <a:gd name="T40" fmla="*/ 30 w 75"/>
                  <a:gd name="T41" fmla="*/ 14 h 89"/>
                  <a:gd name="T42" fmla="*/ 15 w 75"/>
                  <a:gd name="T43" fmla="*/ 57 h 89"/>
                  <a:gd name="T44" fmla="*/ 38 w 75"/>
                  <a:gd name="T45" fmla="*/ 43 h 89"/>
                  <a:gd name="T46" fmla="*/ 15 w 75"/>
                  <a:gd name="T47" fmla="*/ 57 h 89"/>
                  <a:gd name="T48" fmla="*/ 45 w 75"/>
                  <a:gd name="T49" fmla="*/ 44 h 89"/>
                  <a:gd name="T50" fmla="*/ 31 w 75"/>
                  <a:gd name="T51" fmla="*/ 38 h 89"/>
                  <a:gd name="T52" fmla="*/ 17 w 75"/>
                  <a:gd name="T53" fmla="*/ 44 h 89"/>
                  <a:gd name="T54" fmla="*/ 11 w 75"/>
                  <a:gd name="T55" fmla="*/ 58 h 89"/>
                  <a:gd name="T56" fmla="*/ 17 w 75"/>
                  <a:gd name="T57" fmla="*/ 72 h 89"/>
                  <a:gd name="T58" fmla="*/ 31 w 75"/>
                  <a:gd name="T59" fmla="*/ 78 h 89"/>
                  <a:gd name="T60" fmla="*/ 45 w 75"/>
                  <a:gd name="T61" fmla="*/ 72 h 89"/>
                  <a:gd name="T62" fmla="*/ 51 w 75"/>
                  <a:gd name="T63" fmla="*/ 58 h 89"/>
                  <a:gd name="T64" fmla="*/ 45 w 75"/>
                  <a:gd name="T65" fmla="*/ 4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 h="89">
                    <a:moveTo>
                      <a:pt x="30" y="14"/>
                    </a:moveTo>
                    <a:cubicBezTo>
                      <a:pt x="30" y="11"/>
                      <a:pt x="32" y="7"/>
                      <a:pt x="34" y="5"/>
                    </a:cubicBezTo>
                    <a:cubicBezTo>
                      <a:pt x="34" y="5"/>
                      <a:pt x="34" y="5"/>
                      <a:pt x="34" y="5"/>
                    </a:cubicBezTo>
                    <a:cubicBezTo>
                      <a:pt x="37" y="2"/>
                      <a:pt x="42" y="0"/>
                      <a:pt x="46" y="0"/>
                    </a:cubicBezTo>
                    <a:cubicBezTo>
                      <a:pt x="51" y="0"/>
                      <a:pt x="55" y="2"/>
                      <a:pt x="58" y="5"/>
                    </a:cubicBezTo>
                    <a:cubicBezTo>
                      <a:pt x="58" y="5"/>
                      <a:pt x="58" y="5"/>
                      <a:pt x="58" y="5"/>
                    </a:cubicBezTo>
                    <a:cubicBezTo>
                      <a:pt x="61" y="8"/>
                      <a:pt x="62" y="12"/>
                      <a:pt x="62" y="17"/>
                    </a:cubicBezTo>
                    <a:cubicBezTo>
                      <a:pt x="62" y="20"/>
                      <a:pt x="61" y="23"/>
                      <a:pt x="60" y="26"/>
                    </a:cubicBezTo>
                    <a:cubicBezTo>
                      <a:pt x="59" y="28"/>
                      <a:pt x="59" y="28"/>
                      <a:pt x="59" y="28"/>
                    </a:cubicBezTo>
                    <a:cubicBezTo>
                      <a:pt x="75" y="28"/>
                      <a:pt x="75" y="28"/>
                      <a:pt x="75" y="28"/>
                    </a:cubicBezTo>
                    <a:cubicBezTo>
                      <a:pt x="75" y="43"/>
                      <a:pt x="75" y="43"/>
                      <a:pt x="75" y="43"/>
                    </a:cubicBezTo>
                    <a:cubicBezTo>
                      <a:pt x="59" y="43"/>
                      <a:pt x="59" y="43"/>
                      <a:pt x="59" y="43"/>
                    </a:cubicBezTo>
                    <a:cubicBezTo>
                      <a:pt x="59" y="46"/>
                      <a:pt x="59" y="46"/>
                      <a:pt x="59" y="46"/>
                    </a:cubicBezTo>
                    <a:cubicBezTo>
                      <a:pt x="61" y="50"/>
                      <a:pt x="62" y="54"/>
                      <a:pt x="62" y="58"/>
                    </a:cubicBezTo>
                    <a:cubicBezTo>
                      <a:pt x="62" y="67"/>
                      <a:pt x="58" y="74"/>
                      <a:pt x="53" y="80"/>
                    </a:cubicBezTo>
                    <a:cubicBezTo>
                      <a:pt x="47" y="85"/>
                      <a:pt x="39" y="89"/>
                      <a:pt x="31" y="89"/>
                    </a:cubicBezTo>
                    <a:cubicBezTo>
                      <a:pt x="22" y="89"/>
                      <a:pt x="15" y="85"/>
                      <a:pt x="9" y="80"/>
                    </a:cubicBezTo>
                    <a:cubicBezTo>
                      <a:pt x="4" y="74"/>
                      <a:pt x="0" y="67"/>
                      <a:pt x="0" y="58"/>
                    </a:cubicBezTo>
                    <a:cubicBezTo>
                      <a:pt x="0" y="50"/>
                      <a:pt x="4" y="42"/>
                      <a:pt x="9" y="36"/>
                    </a:cubicBezTo>
                    <a:cubicBezTo>
                      <a:pt x="11" y="34"/>
                      <a:pt x="13" y="33"/>
                      <a:pt x="15" y="31"/>
                    </a:cubicBezTo>
                    <a:cubicBezTo>
                      <a:pt x="30" y="14"/>
                      <a:pt x="30" y="14"/>
                      <a:pt x="30" y="14"/>
                    </a:cubicBezTo>
                    <a:close/>
                    <a:moveTo>
                      <a:pt x="15" y="57"/>
                    </a:moveTo>
                    <a:cubicBezTo>
                      <a:pt x="21" y="51"/>
                      <a:pt x="28" y="47"/>
                      <a:pt x="38" y="43"/>
                    </a:cubicBezTo>
                    <a:cubicBezTo>
                      <a:pt x="28" y="42"/>
                      <a:pt x="16" y="44"/>
                      <a:pt x="15" y="57"/>
                    </a:cubicBezTo>
                    <a:close/>
                    <a:moveTo>
                      <a:pt x="45" y="44"/>
                    </a:moveTo>
                    <a:cubicBezTo>
                      <a:pt x="41" y="40"/>
                      <a:pt x="36" y="38"/>
                      <a:pt x="31" y="38"/>
                    </a:cubicBezTo>
                    <a:cubicBezTo>
                      <a:pt x="25" y="38"/>
                      <a:pt x="20" y="40"/>
                      <a:pt x="17" y="44"/>
                    </a:cubicBezTo>
                    <a:cubicBezTo>
                      <a:pt x="13" y="48"/>
                      <a:pt x="11" y="53"/>
                      <a:pt x="11" y="58"/>
                    </a:cubicBezTo>
                    <a:cubicBezTo>
                      <a:pt x="11" y="64"/>
                      <a:pt x="13" y="69"/>
                      <a:pt x="17" y="72"/>
                    </a:cubicBezTo>
                    <a:cubicBezTo>
                      <a:pt x="20" y="76"/>
                      <a:pt x="25" y="78"/>
                      <a:pt x="31" y="78"/>
                    </a:cubicBezTo>
                    <a:cubicBezTo>
                      <a:pt x="36" y="78"/>
                      <a:pt x="41" y="76"/>
                      <a:pt x="45" y="72"/>
                    </a:cubicBezTo>
                    <a:cubicBezTo>
                      <a:pt x="49" y="69"/>
                      <a:pt x="51" y="64"/>
                      <a:pt x="51" y="58"/>
                    </a:cubicBezTo>
                    <a:cubicBezTo>
                      <a:pt x="51" y="53"/>
                      <a:pt x="49" y="48"/>
                      <a:pt x="45" y="44"/>
                    </a:cubicBezTo>
                    <a:close/>
                  </a:path>
                </a:pathLst>
              </a:custGeom>
              <a:grpFill/>
              <a:ln>
                <a:noFill/>
              </a:ln>
              <a:effectLst>
                <a:outerShdw blurRad="190500" dist="1270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1" name="Freeform 14"/>
              <p:cNvSpPr>
                <a:spLocks noEditPoints="1"/>
              </p:cNvSpPr>
              <p:nvPr/>
            </p:nvSpPr>
            <p:spPr bwMode="auto">
              <a:xfrm>
                <a:off x="3845" y="2052"/>
                <a:ext cx="154" cy="216"/>
              </a:xfrm>
              <a:custGeom>
                <a:avLst/>
                <a:gdLst>
                  <a:gd name="T0" fmla="*/ 34 w 64"/>
                  <a:gd name="T1" fmla="*/ 14 h 89"/>
                  <a:gd name="T2" fmla="*/ 29 w 64"/>
                  <a:gd name="T3" fmla="*/ 5 h 89"/>
                  <a:gd name="T4" fmla="*/ 29 w 64"/>
                  <a:gd name="T5" fmla="*/ 5 h 89"/>
                  <a:gd name="T6" fmla="*/ 18 w 64"/>
                  <a:gd name="T7" fmla="*/ 0 h 89"/>
                  <a:gd name="T8" fmla="*/ 6 w 64"/>
                  <a:gd name="T9" fmla="*/ 5 h 89"/>
                  <a:gd name="T10" fmla="*/ 6 w 64"/>
                  <a:gd name="T11" fmla="*/ 5 h 89"/>
                  <a:gd name="T12" fmla="*/ 1 w 64"/>
                  <a:gd name="T13" fmla="*/ 17 h 89"/>
                  <a:gd name="T14" fmla="*/ 4 w 64"/>
                  <a:gd name="T15" fmla="*/ 26 h 89"/>
                  <a:gd name="T16" fmla="*/ 4 w 64"/>
                  <a:gd name="T17" fmla="*/ 28 h 89"/>
                  <a:gd name="T18" fmla="*/ 0 w 64"/>
                  <a:gd name="T19" fmla="*/ 28 h 89"/>
                  <a:gd name="T20" fmla="*/ 0 w 64"/>
                  <a:gd name="T21" fmla="*/ 42 h 89"/>
                  <a:gd name="T22" fmla="*/ 5 w 64"/>
                  <a:gd name="T23" fmla="*/ 42 h 89"/>
                  <a:gd name="T24" fmla="*/ 5 w 64"/>
                  <a:gd name="T25" fmla="*/ 46 h 89"/>
                  <a:gd name="T26" fmla="*/ 2 w 64"/>
                  <a:gd name="T27" fmla="*/ 58 h 89"/>
                  <a:gd name="T28" fmla="*/ 11 w 64"/>
                  <a:gd name="T29" fmla="*/ 80 h 89"/>
                  <a:gd name="T30" fmla="*/ 33 w 64"/>
                  <a:gd name="T31" fmla="*/ 89 h 89"/>
                  <a:gd name="T32" fmla="*/ 55 w 64"/>
                  <a:gd name="T33" fmla="*/ 80 h 89"/>
                  <a:gd name="T34" fmla="*/ 64 w 64"/>
                  <a:gd name="T35" fmla="*/ 58 h 89"/>
                  <a:gd name="T36" fmla="*/ 55 w 64"/>
                  <a:gd name="T37" fmla="*/ 36 h 89"/>
                  <a:gd name="T38" fmla="*/ 49 w 64"/>
                  <a:gd name="T39" fmla="*/ 31 h 89"/>
                  <a:gd name="T40" fmla="*/ 34 w 64"/>
                  <a:gd name="T41" fmla="*/ 14 h 89"/>
                  <a:gd name="T42" fmla="*/ 17 w 64"/>
                  <a:gd name="T43" fmla="*/ 57 h 89"/>
                  <a:gd name="T44" fmla="*/ 40 w 64"/>
                  <a:gd name="T45" fmla="*/ 43 h 89"/>
                  <a:gd name="T46" fmla="*/ 17 w 64"/>
                  <a:gd name="T47" fmla="*/ 57 h 89"/>
                  <a:gd name="T48" fmla="*/ 19 w 64"/>
                  <a:gd name="T49" fmla="*/ 44 h 89"/>
                  <a:gd name="T50" fmla="*/ 33 w 64"/>
                  <a:gd name="T51" fmla="*/ 38 h 89"/>
                  <a:gd name="T52" fmla="*/ 47 w 64"/>
                  <a:gd name="T53" fmla="*/ 44 h 89"/>
                  <a:gd name="T54" fmla="*/ 53 w 64"/>
                  <a:gd name="T55" fmla="*/ 58 h 89"/>
                  <a:gd name="T56" fmla="*/ 47 w 64"/>
                  <a:gd name="T57" fmla="*/ 72 h 89"/>
                  <a:gd name="T58" fmla="*/ 33 w 64"/>
                  <a:gd name="T59" fmla="*/ 78 h 89"/>
                  <a:gd name="T60" fmla="*/ 19 w 64"/>
                  <a:gd name="T61" fmla="*/ 72 h 89"/>
                  <a:gd name="T62" fmla="*/ 13 w 64"/>
                  <a:gd name="T63" fmla="*/ 58 h 89"/>
                  <a:gd name="T64" fmla="*/ 19 w 64"/>
                  <a:gd name="T65" fmla="*/ 4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89">
                    <a:moveTo>
                      <a:pt x="34" y="14"/>
                    </a:moveTo>
                    <a:cubicBezTo>
                      <a:pt x="33" y="11"/>
                      <a:pt x="32" y="7"/>
                      <a:pt x="29" y="5"/>
                    </a:cubicBezTo>
                    <a:cubicBezTo>
                      <a:pt x="29" y="5"/>
                      <a:pt x="29" y="5"/>
                      <a:pt x="29" y="5"/>
                    </a:cubicBezTo>
                    <a:cubicBezTo>
                      <a:pt x="26" y="2"/>
                      <a:pt x="22" y="0"/>
                      <a:pt x="18" y="0"/>
                    </a:cubicBezTo>
                    <a:cubicBezTo>
                      <a:pt x="13" y="0"/>
                      <a:pt x="9" y="2"/>
                      <a:pt x="6" y="5"/>
                    </a:cubicBezTo>
                    <a:cubicBezTo>
                      <a:pt x="6" y="5"/>
                      <a:pt x="6" y="5"/>
                      <a:pt x="6" y="5"/>
                    </a:cubicBezTo>
                    <a:cubicBezTo>
                      <a:pt x="3" y="8"/>
                      <a:pt x="1" y="12"/>
                      <a:pt x="1" y="17"/>
                    </a:cubicBezTo>
                    <a:cubicBezTo>
                      <a:pt x="1" y="20"/>
                      <a:pt x="2" y="23"/>
                      <a:pt x="4" y="26"/>
                    </a:cubicBezTo>
                    <a:cubicBezTo>
                      <a:pt x="4" y="28"/>
                      <a:pt x="4" y="28"/>
                      <a:pt x="4" y="28"/>
                    </a:cubicBezTo>
                    <a:cubicBezTo>
                      <a:pt x="0" y="28"/>
                      <a:pt x="0" y="28"/>
                      <a:pt x="0" y="28"/>
                    </a:cubicBezTo>
                    <a:cubicBezTo>
                      <a:pt x="0" y="42"/>
                      <a:pt x="0" y="42"/>
                      <a:pt x="0" y="42"/>
                    </a:cubicBezTo>
                    <a:cubicBezTo>
                      <a:pt x="5" y="42"/>
                      <a:pt x="5" y="42"/>
                      <a:pt x="5" y="42"/>
                    </a:cubicBezTo>
                    <a:cubicBezTo>
                      <a:pt x="5" y="46"/>
                      <a:pt x="5" y="46"/>
                      <a:pt x="5" y="46"/>
                    </a:cubicBezTo>
                    <a:cubicBezTo>
                      <a:pt x="3" y="50"/>
                      <a:pt x="2" y="54"/>
                      <a:pt x="2" y="58"/>
                    </a:cubicBezTo>
                    <a:cubicBezTo>
                      <a:pt x="2" y="67"/>
                      <a:pt x="6" y="74"/>
                      <a:pt x="11" y="80"/>
                    </a:cubicBezTo>
                    <a:cubicBezTo>
                      <a:pt x="17" y="85"/>
                      <a:pt x="24" y="89"/>
                      <a:pt x="33" y="89"/>
                    </a:cubicBezTo>
                    <a:cubicBezTo>
                      <a:pt x="41" y="89"/>
                      <a:pt x="49" y="85"/>
                      <a:pt x="55" y="80"/>
                    </a:cubicBezTo>
                    <a:cubicBezTo>
                      <a:pt x="60" y="74"/>
                      <a:pt x="64" y="67"/>
                      <a:pt x="64" y="58"/>
                    </a:cubicBezTo>
                    <a:cubicBezTo>
                      <a:pt x="64" y="50"/>
                      <a:pt x="60" y="42"/>
                      <a:pt x="55" y="36"/>
                    </a:cubicBezTo>
                    <a:cubicBezTo>
                      <a:pt x="53" y="34"/>
                      <a:pt x="51" y="33"/>
                      <a:pt x="49" y="31"/>
                    </a:cubicBezTo>
                    <a:cubicBezTo>
                      <a:pt x="34" y="14"/>
                      <a:pt x="34" y="14"/>
                      <a:pt x="34" y="14"/>
                    </a:cubicBezTo>
                    <a:close/>
                    <a:moveTo>
                      <a:pt x="17" y="57"/>
                    </a:moveTo>
                    <a:cubicBezTo>
                      <a:pt x="18" y="44"/>
                      <a:pt x="30" y="42"/>
                      <a:pt x="40" y="43"/>
                    </a:cubicBezTo>
                    <a:cubicBezTo>
                      <a:pt x="30" y="47"/>
                      <a:pt x="23" y="51"/>
                      <a:pt x="17" y="57"/>
                    </a:cubicBezTo>
                    <a:close/>
                    <a:moveTo>
                      <a:pt x="19" y="44"/>
                    </a:moveTo>
                    <a:cubicBezTo>
                      <a:pt x="22" y="40"/>
                      <a:pt x="27" y="38"/>
                      <a:pt x="33" y="38"/>
                    </a:cubicBezTo>
                    <a:cubicBezTo>
                      <a:pt x="38" y="38"/>
                      <a:pt x="43" y="40"/>
                      <a:pt x="47" y="44"/>
                    </a:cubicBezTo>
                    <a:cubicBezTo>
                      <a:pt x="51" y="48"/>
                      <a:pt x="53" y="53"/>
                      <a:pt x="53" y="58"/>
                    </a:cubicBezTo>
                    <a:cubicBezTo>
                      <a:pt x="53" y="64"/>
                      <a:pt x="51" y="69"/>
                      <a:pt x="47" y="72"/>
                    </a:cubicBezTo>
                    <a:cubicBezTo>
                      <a:pt x="43" y="76"/>
                      <a:pt x="38" y="78"/>
                      <a:pt x="33" y="78"/>
                    </a:cubicBezTo>
                    <a:cubicBezTo>
                      <a:pt x="27" y="78"/>
                      <a:pt x="22" y="76"/>
                      <a:pt x="19" y="72"/>
                    </a:cubicBezTo>
                    <a:cubicBezTo>
                      <a:pt x="15" y="69"/>
                      <a:pt x="13" y="64"/>
                      <a:pt x="13" y="58"/>
                    </a:cubicBezTo>
                    <a:cubicBezTo>
                      <a:pt x="13" y="53"/>
                      <a:pt x="15" y="48"/>
                      <a:pt x="19" y="44"/>
                    </a:cubicBezTo>
                    <a:close/>
                  </a:path>
                </a:pathLst>
              </a:custGeom>
              <a:grpFill/>
              <a:ln>
                <a:noFill/>
              </a:ln>
              <a:effectLst>
                <a:outerShdw blurRad="190500" dist="1270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grpSp>
      <p:grpSp>
        <p:nvGrpSpPr>
          <p:cNvPr id="42" name="组合 41"/>
          <p:cNvGrpSpPr/>
          <p:nvPr/>
        </p:nvGrpSpPr>
        <p:grpSpPr>
          <a:xfrm>
            <a:off x="2094970" y="4821519"/>
            <a:ext cx="2367189" cy="932256"/>
            <a:chOff x="2037820" y="4821519"/>
            <a:chExt cx="2367189" cy="932256"/>
          </a:xfrm>
        </p:grpSpPr>
        <p:sp>
          <p:nvSpPr>
            <p:cNvPr id="43" name="流程图: 可选过程 42"/>
            <p:cNvSpPr/>
            <p:nvPr/>
          </p:nvSpPr>
          <p:spPr>
            <a:xfrm>
              <a:off x="2037820" y="4821519"/>
              <a:ext cx="2367189" cy="885372"/>
            </a:xfrm>
            <a:prstGeom prst="flowChartAlternateProcess">
              <a:avLst/>
            </a:prstGeom>
            <a:noFill/>
            <a:ln w="254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4" name="文本框 43"/>
            <p:cNvSpPr txBox="1"/>
            <p:nvPr/>
          </p:nvSpPr>
          <p:spPr>
            <a:xfrm>
              <a:off x="2103478" y="4830445"/>
              <a:ext cx="2259776" cy="923330"/>
            </a:xfrm>
            <a:prstGeom prst="rect">
              <a:avLst/>
            </a:prstGeom>
            <a:noFill/>
          </p:spPr>
          <p:txBody>
            <a:bodyPr wrap="square" rtlCol="0">
              <a:spAutoFit/>
            </a:bodyPr>
            <a:lstStyle/>
            <a:p>
              <a:pPr>
                <a:lnSpc>
                  <a:spcPct val="150000"/>
                </a:lnSpc>
              </a:pPr>
              <a:r>
                <a:rPr lang="zh-CN" altLang="en-US" dirty="0">
                  <a:latin typeface="微软雅黑" panose="020B0503020204020204" pitchFamily="34" charset="-122"/>
                  <a:ea typeface="微软雅黑" panose="020B0503020204020204" pitchFamily="34" charset="-122"/>
                </a:rPr>
                <a:t>这里输入简单的文字概述这里</a:t>
              </a:r>
              <a:r>
                <a:rPr lang="zh-CN" altLang="en-US" dirty="0" smtClean="0">
                  <a:latin typeface="微软雅黑" panose="020B0503020204020204" pitchFamily="34" charset="-122"/>
                  <a:ea typeface="微软雅黑" panose="020B0503020204020204" pitchFamily="34" charset="-122"/>
                </a:rPr>
                <a:t>输入</a:t>
              </a:r>
              <a:endParaRPr lang="zh-CN" altLang="en-US" dirty="0">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5980626" y="2404809"/>
            <a:ext cx="2121408" cy="2121408"/>
            <a:chOff x="5921248" y="2404809"/>
            <a:chExt cx="2121408" cy="2121408"/>
          </a:xfrm>
        </p:grpSpPr>
        <p:sp>
          <p:nvSpPr>
            <p:cNvPr id="46" name="椭圆 45"/>
            <p:cNvSpPr/>
            <p:nvPr/>
          </p:nvSpPr>
          <p:spPr>
            <a:xfrm>
              <a:off x="5921248" y="2404809"/>
              <a:ext cx="2121408" cy="2121408"/>
            </a:xfrm>
            <a:prstGeom prst="ellipse">
              <a:avLst/>
            </a:prstGeom>
            <a:solidFill>
              <a:srgbClr val="70AD4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7" name="Freeform 9"/>
            <p:cNvSpPr>
              <a:spLocks noEditPoints="1"/>
            </p:cNvSpPr>
            <p:nvPr/>
          </p:nvSpPr>
          <p:spPr bwMode="auto">
            <a:xfrm>
              <a:off x="6568408" y="3133725"/>
              <a:ext cx="827088" cy="663575"/>
            </a:xfrm>
            <a:custGeom>
              <a:avLst/>
              <a:gdLst>
                <a:gd name="T0" fmla="*/ 328 w 521"/>
                <a:gd name="T1" fmla="*/ 65 h 418"/>
                <a:gd name="T2" fmla="*/ 332 w 521"/>
                <a:gd name="T3" fmla="*/ 23 h 418"/>
                <a:gd name="T4" fmla="*/ 351 w 521"/>
                <a:gd name="T5" fmla="*/ 0 h 418"/>
                <a:gd name="T6" fmla="*/ 521 w 521"/>
                <a:gd name="T7" fmla="*/ 0 h 418"/>
                <a:gd name="T8" fmla="*/ 521 w 521"/>
                <a:gd name="T9" fmla="*/ 394 h 418"/>
                <a:gd name="T10" fmla="*/ 503 w 521"/>
                <a:gd name="T11" fmla="*/ 418 h 418"/>
                <a:gd name="T12" fmla="*/ 332 w 521"/>
                <a:gd name="T13" fmla="*/ 418 h 418"/>
                <a:gd name="T14" fmla="*/ 332 w 521"/>
                <a:gd name="T15" fmla="*/ 339 h 418"/>
                <a:gd name="T16" fmla="*/ 235 w 521"/>
                <a:gd name="T17" fmla="*/ 339 h 418"/>
                <a:gd name="T18" fmla="*/ 258 w 521"/>
                <a:gd name="T19" fmla="*/ 381 h 418"/>
                <a:gd name="T20" fmla="*/ 79 w 521"/>
                <a:gd name="T21" fmla="*/ 418 h 418"/>
                <a:gd name="T22" fmla="*/ 106 w 521"/>
                <a:gd name="T23" fmla="*/ 381 h 418"/>
                <a:gd name="T24" fmla="*/ 24 w 521"/>
                <a:gd name="T25" fmla="*/ 339 h 418"/>
                <a:gd name="T26" fmla="*/ 0 w 521"/>
                <a:gd name="T27" fmla="*/ 316 h 418"/>
                <a:gd name="T28" fmla="*/ 0 w 521"/>
                <a:gd name="T29" fmla="*/ 65 h 418"/>
                <a:gd name="T30" fmla="*/ 24 w 521"/>
                <a:gd name="T31" fmla="*/ 65 h 418"/>
                <a:gd name="T32" fmla="*/ 116 w 521"/>
                <a:gd name="T33" fmla="*/ 260 h 418"/>
                <a:gd name="T34" fmla="*/ 93 w 521"/>
                <a:gd name="T35" fmla="*/ 190 h 418"/>
                <a:gd name="T36" fmla="*/ 93 w 521"/>
                <a:gd name="T37" fmla="*/ 260 h 418"/>
                <a:gd name="T38" fmla="*/ 258 w 521"/>
                <a:gd name="T39" fmla="*/ 260 h 418"/>
                <a:gd name="T40" fmla="*/ 231 w 521"/>
                <a:gd name="T41" fmla="*/ 139 h 418"/>
                <a:gd name="T42" fmla="*/ 231 w 521"/>
                <a:gd name="T43" fmla="*/ 260 h 418"/>
                <a:gd name="T44" fmla="*/ 222 w 521"/>
                <a:gd name="T45" fmla="*/ 260 h 418"/>
                <a:gd name="T46" fmla="*/ 199 w 521"/>
                <a:gd name="T47" fmla="*/ 218 h 418"/>
                <a:gd name="T48" fmla="*/ 199 w 521"/>
                <a:gd name="T49" fmla="*/ 260 h 418"/>
                <a:gd name="T50" fmla="*/ 185 w 521"/>
                <a:gd name="T51" fmla="*/ 260 h 418"/>
                <a:gd name="T52" fmla="*/ 162 w 521"/>
                <a:gd name="T53" fmla="*/ 204 h 418"/>
                <a:gd name="T54" fmla="*/ 162 w 521"/>
                <a:gd name="T55" fmla="*/ 260 h 418"/>
                <a:gd name="T56" fmla="*/ 153 w 521"/>
                <a:gd name="T57" fmla="*/ 260 h 418"/>
                <a:gd name="T58" fmla="*/ 129 w 521"/>
                <a:gd name="T59" fmla="*/ 172 h 418"/>
                <a:gd name="T60" fmla="*/ 129 w 521"/>
                <a:gd name="T61" fmla="*/ 260 h 418"/>
                <a:gd name="T62" fmla="*/ 480 w 521"/>
                <a:gd name="T63" fmla="*/ 148 h 418"/>
                <a:gd name="T64" fmla="*/ 397 w 521"/>
                <a:gd name="T65" fmla="*/ 121 h 418"/>
                <a:gd name="T66" fmla="*/ 480 w 521"/>
                <a:gd name="T67" fmla="*/ 79 h 418"/>
                <a:gd name="T68" fmla="*/ 374 w 521"/>
                <a:gd name="T69" fmla="*/ 46 h 418"/>
                <a:gd name="T70" fmla="*/ 480 w 521"/>
                <a:gd name="T71" fmla="*/ 376 h 418"/>
                <a:gd name="T72" fmla="*/ 397 w 521"/>
                <a:gd name="T73" fmla="*/ 190 h 418"/>
                <a:gd name="T74" fmla="*/ 397 w 521"/>
                <a:gd name="T75" fmla="*/ 148 h 418"/>
                <a:gd name="T76" fmla="*/ 42 w 521"/>
                <a:gd name="T77" fmla="*/ 111 h 418"/>
                <a:gd name="T78" fmla="*/ 309 w 521"/>
                <a:gd name="T79" fmla="*/ 29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21" h="418">
                  <a:moveTo>
                    <a:pt x="24" y="65"/>
                  </a:moveTo>
                  <a:lnTo>
                    <a:pt x="328" y="65"/>
                  </a:lnTo>
                  <a:lnTo>
                    <a:pt x="332" y="65"/>
                  </a:lnTo>
                  <a:lnTo>
                    <a:pt x="332" y="23"/>
                  </a:lnTo>
                  <a:lnTo>
                    <a:pt x="332" y="0"/>
                  </a:lnTo>
                  <a:lnTo>
                    <a:pt x="351" y="0"/>
                  </a:lnTo>
                  <a:lnTo>
                    <a:pt x="503" y="0"/>
                  </a:lnTo>
                  <a:lnTo>
                    <a:pt x="521" y="0"/>
                  </a:lnTo>
                  <a:lnTo>
                    <a:pt x="521" y="23"/>
                  </a:lnTo>
                  <a:lnTo>
                    <a:pt x="521" y="394"/>
                  </a:lnTo>
                  <a:lnTo>
                    <a:pt x="521" y="418"/>
                  </a:lnTo>
                  <a:lnTo>
                    <a:pt x="503" y="418"/>
                  </a:lnTo>
                  <a:lnTo>
                    <a:pt x="351" y="418"/>
                  </a:lnTo>
                  <a:lnTo>
                    <a:pt x="332" y="418"/>
                  </a:lnTo>
                  <a:lnTo>
                    <a:pt x="332" y="394"/>
                  </a:lnTo>
                  <a:lnTo>
                    <a:pt x="332" y="339"/>
                  </a:lnTo>
                  <a:lnTo>
                    <a:pt x="328" y="339"/>
                  </a:lnTo>
                  <a:lnTo>
                    <a:pt x="235" y="339"/>
                  </a:lnTo>
                  <a:lnTo>
                    <a:pt x="235" y="381"/>
                  </a:lnTo>
                  <a:lnTo>
                    <a:pt x="258" y="381"/>
                  </a:lnTo>
                  <a:lnTo>
                    <a:pt x="258" y="418"/>
                  </a:lnTo>
                  <a:lnTo>
                    <a:pt x="79" y="418"/>
                  </a:lnTo>
                  <a:lnTo>
                    <a:pt x="79" y="381"/>
                  </a:lnTo>
                  <a:lnTo>
                    <a:pt x="106" y="381"/>
                  </a:lnTo>
                  <a:lnTo>
                    <a:pt x="106" y="339"/>
                  </a:lnTo>
                  <a:lnTo>
                    <a:pt x="24" y="339"/>
                  </a:lnTo>
                  <a:lnTo>
                    <a:pt x="0" y="339"/>
                  </a:lnTo>
                  <a:lnTo>
                    <a:pt x="0" y="316"/>
                  </a:lnTo>
                  <a:lnTo>
                    <a:pt x="0" y="88"/>
                  </a:lnTo>
                  <a:lnTo>
                    <a:pt x="0" y="65"/>
                  </a:lnTo>
                  <a:lnTo>
                    <a:pt x="24" y="65"/>
                  </a:lnTo>
                  <a:lnTo>
                    <a:pt x="24" y="65"/>
                  </a:lnTo>
                  <a:close/>
                  <a:moveTo>
                    <a:pt x="93" y="260"/>
                  </a:moveTo>
                  <a:lnTo>
                    <a:pt x="116" y="260"/>
                  </a:lnTo>
                  <a:lnTo>
                    <a:pt x="116" y="190"/>
                  </a:lnTo>
                  <a:lnTo>
                    <a:pt x="93" y="190"/>
                  </a:lnTo>
                  <a:lnTo>
                    <a:pt x="93" y="260"/>
                  </a:lnTo>
                  <a:lnTo>
                    <a:pt x="93" y="260"/>
                  </a:lnTo>
                  <a:close/>
                  <a:moveTo>
                    <a:pt x="231" y="260"/>
                  </a:moveTo>
                  <a:lnTo>
                    <a:pt x="258" y="260"/>
                  </a:lnTo>
                  <a:lnTo>
                    <a:pt x="258" y="139"/>
                  </a:lnTo>
                  <a:lnTo>
                    <a:pt x="231" y="139"/>
                  </a:lnTo>
                  <a:lnTo>
                    <a:pt x="231" y="260"/>
                  </a:lnTo>
                  <a:lnTo>
                    <a:pt x="231" y="260"/>
                  </a:lnTo>
                  <a:close/>
                  <a:moveTo>
                    <a:pt x="199" y="260"/>
                  </a:moveTo>
                  <a:lnTo>
                    <a:pt x="222" y="260"/>
                  </a:lnTo>
                  <a:lnTo>
                    <a:pt x="222" y="218"/>
                  </a:lnTo>
                  <a:lnTo>
                    <a:pt x="199" y="218"/>
                  </a:lnTo>
                  <a:lnTo>
                    <a:pt x="199" y="260"/>
                  </a:lnTo>
                  <a:lnTo>
                    <a:pt x="199" y="260"/>
                  </a:lnTo>
                  <a:close/>
                  <a:moveTo>
                    <a:pt x="162" y="260"/>
                  </a:moveTo>
                  <a:lnTo>
                    <a:pt x="185" y="260"/>
                  </a:lnTo>
                  <a:lnTo>
                    <a:pt x="185" y="204"/>
                  </a:lnTo>
                  <a:lnTo>
                    <a:pt x="162" y="204"/>
                  </a:lnTo>
                  <a:lnTo>
                    <a:pt x="162" y="260"/>
                  </a:lnTo>
                  <a:lnTo>
                    <a:pt x="162" y="260"/>
                  </a:lnTo>
                  <a:close/>
                  <a:moveTo>
                    <a:pt x="129" y="260"/>
                  </a:moveTo>
                  <a:lnTo>
                    <a:pt x="153" y="260"/>
                  </a:lnTo>
                  <a:lnTo>
                    <a:pt x="153" y="172"/>
                  </a:lnTo>
                  <a:lnTo>
                    <a:pt x="129" y="172"/>
                  </a:lnTo>
                  <a:lnTo>
                    <a:pt x="129" y="260"/>
                  </a:lnTo>
                  <a:lnTo>
                    <a:pt x="129" y="260"/>
                  </a:lnTo>
                  <a:close/>
                  <a:moveTo>
                    <a:pt x="397" y="148"/>
                  </a:moveTo>
                  <a:lnTo>
                    <a:pt x="480" y="148"/>
                  </a:lnTo>
                  <a:lnTo>
                    <a:pt x="480" y="121"/>
                  </a:lnTo>
                  <a:lnTo>
                    <a:pt x="397" y="121"/>
                  </a:lnTo>
                  <a:lnTo>
                    <a:pt x="397" y="79"/>
                  </a:lnTo>
                  <a:lnTo>
                    <a:pt x="480" y="79"/>
                  </a:lnTo>
                  <a:lnTo>
                    <a:pt x="480" y="46"/>
                  </a:lnTo>
                  <a:lnTo>
                    <a:pt x="374" y="46"/>
                  </a:lnTo>
                  <a:lnTo>
                    <a:pt x="374" y="376"/>
                  </a:lnTo>
                  <a:lnTo>
                    <a:pt x="480" y="376"/>
                  </a:lnTo>
                  <a:lnTo>
                    <a:pt x="480" y="190"/>
                  </a:lnTo>
                  <a:lnTo>
                    <a:pt x="397" y="190"/>
                  </a:lnTo>
                  <a:lnTo>
                    <a:pt x="397" y="148"/>
                  </a:lnTo>
                  <a:lnTo>
                    <a:pt x="397" y="148"/>
                  </a:lnTo>
                  <a:close/>
                  <a:moveTo>
                    <a:pt x="309" y="111"/>
                  </a:moveTo>
                  <a:lnTo>
                    <a:pt x="42" y="111"/>
                  </a:lnTo>
                  <a:lnTo>
                    <a:pt x="42" y="297"/>
                  </a:lnTo>
                  <a:lnTo>
                    <a:pt x="309" y="297"/>
                  </a:lnTo>
                  <a:lnTo>
                    <a:pt x="309" y="111"/>
                  </a:lnTo>
                  <a:close/>
                </a:path>
              </a:pathLst>
            </a:custGeom>
            <a:solidFill>
              <a:schemeClr val="bg1"/>
            </a:solidFill>
            <a:ln>
              <a:noFill/>
            </a:ln>
            <a:effectLst>
              <a:outerShdw blurRad="177800" dist="127000" dir="8100000" algn="tr" rotWithShape="0">
                <a:prstClr val="black">
                  <a:alpha val="40000"/>
                </a:prstClr>
              </a:outerShdw>
            </a:effectLst>
          </p:spPr>
          <p:txBody>
            <a:bodyPr vert="horz" wrap="square" lIns="91440" tIns="45720" rIns="91440" bIns="45720" numCol="1" anchor="t" anchorCtr="0" compatLnSpc="1"/>
            <a:lstStyle/>
            <a:p>
              <a:endParaRPr lang="zh-CN" altLang="en-US">
                <a:cs typeface="+mn-ea"/>
              </a:endParaRPr>
            </a:p>
          </p:txBody>
        </p:sp>
      </p:grpSp>
      <p:grpSp>
        <p:nvGrpSpPr>
          <p:cNvPr id="48" name="组合 47"/>
          <p:cNvGrpSpPr/>
          <p:nvPr/>
        </p:nvGrpSpPr>
        <p:grpSpPr>
          <a:xfrm>
            <a:off x="5857736" y="4821519"/>
            <a:ext cx="2367189" cy="885372"/>
            <a:chOff x="5955624" y="4821519"/>
            <a:chExt cx="2367189" cy="885372"/>
          </a:xfrm>
        </p:grpSpPr>
        <p:sp>
          <p:nvSpPr>
            <p:cNvPr id="49" name="文本框 48"/>
            <p:cNvSpPr txBox="1"/>
            <p:nvPr/>
          </p:nvSpPr>
          <p:spPr>
            <a:xfrm>
              <a:off x="5991800" y="4830445"/>
              <a:ext cx="2300533" cy="874407"/>
            </a:xfrm>
            <a:prstGeom prst="rect">
              <a:avLst/>
            </a:prstGeom>
            <a:noFill/>
          </p:spPr>
          <p:txBody>
            <a:bodyPr wrap="square" rtlCol="0">
              <a:spAutoFit/>
            </a:bodyPr>
            <a:lstStyle/>
            <a:p>
              <a:pPr>
                <a:lnSpc>
                  <a:spcPct val="150000"/>
                </a:lnSpc>
              </a:pPr>
              <a:r>
                <a:rPr lang="zh-CN" altLang="en-US" dirty="0">
                  <a:latin typeface="微软雅黑" panose="020B0503020204020204" pitchFamily="34" charset="-122"/>
                  <a:ea typeface="微软雅黑" panose="020B0503020204020204" pitchFamily="34" charset="-122"/>
                </a:rPr>
                <a:t>这里输入简单的文字概述这里</a:t>
              </a:r>
              <a:r>
                <a:rPr lang="zh-CN" altLang="en-US" dirty="0" smtClean="0">
                  <a:latin typeface="微软雅黑" panose="020B0503020204020204" pitchFamily="34" charset="-122"/>
                  <a:ea typeface="微软雅黑" panose="020B0503020204020204" pitchFamily="34" charset="-122"/>
                </a:rPr>
                <a:t>输入</a:t>
              </a:r>
              <a:endParaRPr lang="zh-CN" altLang="en-US" dirty="0">
                <a:latin typeface="微软雅黑" panose="020B0503020204020204" pitchFamily="34" charset="-122"/>
                <a:ea typeface="微软雅黑" panose="020B0503020204020204" pitchFamily="34" charset="-122"/>
              </a:endParaRPr>
            </a:p>
          </p:txBody>
        </p:sp>
        <p:sp>
          <p:nvSpPr>
            <p:cNvPr id="50" name="流程图: 可选过程 49"/>
            <p:cNvSpPr/>
            <p:nvPr/>
          </p:nvSpPr>
          <p:spPr>
            <a:xfrm>
              <a:off x="5955624" y="4821519"/>
              <a:ext cx="2367189" cy="885372"/>
            </a:xfrm>
            <a:prstGeom prst="flowChartAlternateProcess">
              <a:avLst/>
            </a:prstGeom>
            <a:noFill/>
            <a:ln w="254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51" name="组合 50"/>
          <p:cNvGrpSpPr/>
          <p:nvPr/>
        </p:nvGrpSpPr>
        <p:grpSpPr>
          <a:xfrm>
            <a:off x="7866782" y="2404809"/>
            <a:ext cx="2121408" cy="2121408"/>
            <a:chOff x="7811008" y="2404809"/>
            <a:chExt cx="2121408" cy="2121408"/>
          </a:xfrm>
        </p:grpSpPr>
        <p:sp>
          <p:nvSpPr>
            <p:cNvPr id="52" name="椭圆 51"/>
            <p:cNvSpPr/>
            <p:nvPr/>
          </p:nvSpPr>
          <p:spPr>
            <a:xfrm>
              <a:off x="7811008" y="2404809"/>
              <a:ext cx="2121408" cy="2121408"/>
            </a:xfrm>
            <a:prstGeom prst="ellipse">
              <a:avLst/>
            </a:prstGeom>
            <a:solidFill>
              <a:srgbClr val="70AD4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3" name="Freeform 18"/>
            <p:cNvSpPr>
              <a:spLocks noEditPoints="1"/>
            </p:cNvSpPr>
            <p:nvPr/>
          </p:nvSpPr>
          <p:spPr bwMode="auto">
            <a:xfrm>
              <a:off x="8531978" y="3059483"/>
              <a:ext cx="676719" cy="820349"/>
            </a:xfrm>
            <a:custGeom>
              <a:avLst/>
              <a:gdLst>
                <a:gd name="T0" fmla="*/ 17 w 101"/>
                <a:gd name="T1" fmla="*/ 16 h 123"/>
                <a:gd name="T2" fmla="*/ 66 w 101"/>
                <a:gd name="T3" fmla="*/ 10 h 123"/>
                <a:gd name="T4" fmla="*/ 73 w 101"/>
                <a:gd name="T5" fmla="*/ 16 h 123"/>
                <a:gd name="T6" fmla="*/ 73 w 101"/>
                <a:gd name="T7" fmla="*/ 18 h 123"/>
                <a:gd name="T8" fmla="*/ 28 w 101"/>
                <a:gd name="T9" fmla="*/ 24 h 123"/>
                <a:gd name="T10" fmla="*/ 23 w 101"/>
                <a:gd name="T11" fmla="*/ 31 h 123"/>
                <a:gd name="T12" fmla="*/ 23 w 101"/>
                <a:gd name="T13" fmla="*/ 99 h 123"/>
                <a:gd name="T14" fmla="*/ 17 w 101"/>
                <a:gd name="T15" fmla="*/ 99 h 123"/>
                <a:gd name="T16" fmla="*/ 17 w 101"/>
                <a:gd name="T17" fmla="*/ 16 h 123"/>
                <a:gd name="T18" fmla="*/ 54 w 101"/>
                <a:gd name="T19" fmla="*/ 49 h 123"/>
                <a:gd name="T20" fmla="*/ 54 w 101"/>
                <a:gd name="T21" fmla="*/ 66 h 123"/>
                <a:gd name="T22" fmla="*/ 92 w 101"/>
                <a:gd name="T23" fmla="*/ 61 h 123"/>
                <a:gd name="T24" fmla="*/ 92 w 101"/>
                <a:gd name="T25" fmla="*/ 44 h 123"/>
                <a:gd name="T26" fmla="*/ 54 w 101"/>
                <a:gd name="T27" fmla="*/ 49 h 123"/>
                <a:gd name="T28" fmla="*/ 45 w 101"/>
                <a:gd name="T29" fmla="*/ 38 h 123"/>
                <a:gd name="T30" fmla="*/ 45 w 101"/>
                <a:gd name="T31" fmla="*/ 121 h 123"/>
                <a:gd name="T32" fmla="*/ 93 w 101"/>
                <a:gd name="T33" fmla="*/ 115 h 123"/>
                <a:gd name="T34" fmla="*/ 101 w 101"/>
                <a:gd name="T35" fmla="*/ 107 h 123"/>
                <a:gd name="T36" fmla="*/ 101 w 101"/>
                <a:gd name="T37" fmla="*/ 38 h 123"/>
                <a:gd name="T38" fmla="*/ 93 w 101"/>
                <a:gd name="T39" fmla="*/ 32 h 123"/>
                <a:gd name="T40" fmla="*/ 45 w 101"/>
                <a:gd name="T41" fmla="*/ 38 h 123"/>
                <a:gd name="T42" fmla="*/ 30 w 101"/>
                <a:gd name="T43" fmla="*/ 29 h 123"/>
                <a:gd name="T44" fmla="*/ 27 w 101"/>
                <a:gd name="T45" fmla="*/ 31 h 123"/>
                <a:gd name="T46" fmla="*/ 27 w 101"/>
                <a:gd name="T47" fmla="*/ 111 h 123"/>
                <a:gd name="T48" fmla="*/ 30 w 101"/>
                <a:gd name="T49" fmla="*/ 116 h 123"/>
                <a:gd name="T50" fmla="*/ 38 w 101"/>
                <a:gd name="T51" fmla="*/ 122 h 123"/>
                <a:gd name="T52" fmla="*/ 41 w 101"/>
                <a:gd name="T53" fmla="*/ 119 h 123"/>
                <a:gd name="T54" fmla="*/ 41 w 101"/>
                <a:gd name="T55" fmla="*/ 39 h 123"/>
                <a:gd name="T56" fmla="*/ 38 w 101"/>
                <a:gd name="T57" fmla="*/ 34 h 123"/>
                <a:gd name="T58" fmla="*/ 30 w 101"/>
                <a:gd name="T59" fmla="*/ 29 h 123"/>
                <a:gd name="T60" fmla="*/ 36 w 101"/>
                <a:gd name="T61" fmla="*/ 27 h 123"/>
                <a:gd name="T62" fmla="*/ 41 w 101"/>
                <a:gd name="T63" fmla="*/ 31 h 123"/>
                <a:gd name="T64" fmla="*/ 42 w 101"/>
                <a:gd name="T65" fmla="*/ 31 h 123"/>
                <a:gd name="T66" fmla="*/ 88 w 101"/>
                <a:gd name="T67" fmla="*/ 25 h 123"/>
                <a:gd name="T68" fmla="*/ 81 w 101"/>
                <a:gd name="T69" fmla="*/ 22 h 123"/>
                <a:gd name="T70" fmla="*/ 36 w 101"/>
                <a:gd name="T71" fmla="*/ 27 h 123"/>
                <a:gd name="T72" fmla="*/ 2 w 101"/>
                <a:gd name="T73" fmla="*/ 7 h 123"/>
                <a:gd name="T74" fmla="*/ 11 w 101"/>
                <a:gd name="T75" fmla="*/ 13 h 123"/>
                <a:gd name="T76" fmla="*/ 13 w 101"/>
                <a:gd name="T77" fmla="*/ 18 h 123"/>
                <a:gd name="T78" fmla="*/ 13 w 101"/>
                <a:gd name="T79" fmla="*/ 98 h 123"/>
                <a:gd name="T80" fmla="*/ 11 w 101"/>
                <a:gd name="T81" fmla="*/ 100 h 123"/>
                <a:gd name="T82" fmla="*/ 2 w 101"/>
                <a:gd name="T83" fmla="*/ 95 h 123"/>
                <a:gd name="T84" fmla="*/ 0 w 101"/>
                <a:gd name="T85" fmla="*/ 89 h 123"/>
                <a:gd name="T86" fmla="*/ 0 w 101"/>
                <a:gd name="T87" fmla="*/ 9 h 123"/>
                <a:gd name="T88" fmla="*/ 2 w 101"/>
                <a:gd name="T89" fmla="*/ 7 h 123"/>
                <a:gd name="T90" fmla="*/ 8 w 101"/>
                <a:gd name="T91" fmla="*/ 6 h 123"/>
                <a:gd name="T92" fmla="*/ 13 w 101"/>
                <a:gd name="T93" fmla="*/ 9 h 123"/>
                <a:gd name="T94" fmla="*/ 14 w 101"/>
                <a:gd name="T95" fmla="*/ 10 h 123"/>
                <a:gd name="T96" fmla="*/ 60 w 101"/>
                <a:gd name="T97" fmla="*/ 4 h 123"/>
                <a:gd name="T98" fmla="*/ 53 w 101"/>
                <a:gd name="T99" fmla="*/ 0 h 123"/>
                <a:gd name="T100" fmla="*/ 8 w 101"/>
                <a:gd name="T101" fmla="*/ 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23">
                  <a:moveTo>
                    <a:pt x="17" y="16"/>
                  </a:moveTo>
                  <a:cubicBezTo>
                    <a:pt x="66" y="10"/>
                    <a:pt x="66" y="10"/>
                    <a:pt x="66" y="10"/>
                  </a:cubicBezTo>
                  <a:cubicBezTo>
                    <a:pt x="70" y="10"/>
                    <a:pt x="73" y="12"/>
                    <a:pt x="73" y="16"/>
                  </a:cubicBezTo>
                  <a:cubicBezTo>
                    <a:pt x="73" y="18"/>
                    <a:pt x="73" y="18"/>
                    <a:pt x="73" y="18"/>
                  </a:cubicBezTo>
                  <a:cubicBezTo>
                    <a:pt x="28" y="24"/>
                    <a:pt x="28" y="24"/>
                    <a:pt x="28" y="24"/>
                  </a:cubicBezTo>
                  <a:cubicBezTo>
                    <a:pt x="24" y="25"/>
                    <a:pt x="23" y="27"/>
                    <a:pt x="23" y="31"/>
                  </a:cubicBezTo>
                  <a:cubicBezTo>
                    <a:pt x="23" y="99"/>
                    <a:pt x="23" y="99"/>
                    <a:pt x="23" y="99"/>
                  </a:cubicBezTo>
                  <a:cubicBezTo>
                    <a:pt x="17" y="99"/>
                    <a:pt x="17" y="99"/>
                    <a:pt x="17" y="99"/>
                  </a:cubicBezTo>
                  <a:cubicBezTo>
                    <a:pt x="17" y="16"/>
                    <a:pt x="17" y="16"/>
                    <a:pt x="17" y="16"/>
                  </a:cubicBezTo>
                  <a:close/>
                  <a:moveTo>
                    <a:pt x="54" y="49"/>
                  </a:moveTo>
                  <a:cubicBezTo>
                    <a:pt x="54" y="66"/>
                    <a:pt x="54" y="66"/>
                    <a:pt x="54" y="66"/>
                  </a:cubicBezTo>
                  <a:cubicBezTo>
                    <a:pt x="92" y="61"/>
                    <a:pt x="92" y="61"/>
                    <a:pt x="92" y="61"/>
                  </a:cubicBezTo>
                  <a:cubicBezTo>
                    <a:pt x="92" y="44"/>
                    <a:pt x="92" y="44"/>
                    <a:pt x="92" y="44"/>
                  </a:cubicBezTo>
                  <a:cubicBezTo>
                    <a:pt x="54" y="49"/>
                    <a:pt x="54" y="49"/>
                    <a:pt x="54" y="49"/>
                  </a:cubicBezTo>
                  <a:close/>
                  <a:moveTo>
                    <a:pt x="45" y="38"/>
                  </a:moveTo>
                  <a:cubicBezTo>
                    <a:pt x="45" y="121"/>
                    <a:pt x="45" y="121"/>
                    <a:pt x="45" y="121"/>
                  </a:cubicBezTo>
                  <a:cubicBezTo>
                    <a:pt x="93" y="115"/>
                    <a:pt x="93" y="115"/>
                    <a:pt x="93" y="115"/>
                  </a:cubicBezTo>
                  <a:cubicBezTo>
                    <a:pt x="97" y="114"/>
                    <a:pt x="101" y="111"/>
                    <a:pt x="101" y="107"/>
                  </a:cubicBezTo>
                  <a:cubicBezTo>
                    <a:pt x="101" y="38"/>
                    <a:pt x="101" y="38"/>
                    <a:pt x="101" y="38"/>
                  </a:cubicBezTo>
                  <a:cubicBezTo>
                    <a:pt x="101" y="34"/>
                    <a:pt x="97" y="31"/>
                    <a:pt x="93" y="32"/>
                  </a:cubicBezTo>
                  <a:cubicBezTo>
                    <a:pt x="45" y="38"/>
                    <a:pt x="45" y="38"/>
                    <a:pt x="45" y="38"/>
                  </a:cubicBezTo>
                  <a:close/>
                  <a:moveTo>
                    <a:pt x="30" y="29"/>
                  </a:moveTo>
                  <a:cubicBezTo>
                    <a:pt x="28" y="28"/>
                    <a:pt x="27" y="29"/>
                    <a:pt x="27" y="31"/>
                  </a:cubicBezTo>
                  <a:cubicBezTo>
                    <a:pt x="27" y="111"/>
                    <a:pt x="27" y="111"/>
                    <a:pt x="27" y="111"/>
                  </a:cubicBezTo>
                  <a:cubicBezTo>
                    <a:pt x="27" y="113"/>
                    <a:pt x="28" y="115"/>
                    <a:pt x="30" y="116"/>
                  </a:cubicBezTo>
                  <a:cubicBezTo>
                    <a:pt x="38" y="122"/>
                    <a:pt x="38" y="122"/>
                    <a:pt x="38" y="122"/>
                  </a:cubicBezTo>
                  <a:cubicBezTo>
                    <a:pt x="40" y="123"/>
                    <a:pt x="41" y="122"/>
                    <a:pt x="41" y="119"/>
                  </a:cubicBezTo>
                  <a:cubicBezTo>
                    <a:pt x="41" y="39"/>
                    <a:pt x="41" y="39"/>
                    <a:pt x="41" y="39"/>
                  </a:cubicBezTo>
                  <a:cubicBezTo>
                    <a:pt x="41" y="37"/>
                    <a:pt x="40" y="35"/>
                    <a:pt x="38" y="34"/>
                  </a:cubicBezTo>
                  <a:cubicBezTo>
                    <a:pt x="30" y="29"/>
                    <a:pt x="30" y="29"/>
                    <a:pt x="30" y="29"/>
                  </a:cubicBezTo>
                  <a:close/>
                  <a:moveTo>
                    <a:pt x="36" y="27"/>
                  </a:moveTo>
                  <a:cubicBezTo>
                    <a:pt x="41" y="31"/>
                    <a:pt x="41" y="31"/>
                    <a:pt x="41" y="31"/>
                  </a:cubicBezTo>
                  <a:cubicBezTo>
                    <a:pt x="41" y="31"/>
                    <a:pt x="42" y="31"/>
                    <a:pt x="42" y="31"/>
                  </a:cubicBezTo>
                  <a:cubicBezTo>
                    <a:pt x="88" y="25"/>
                    <a:pt x="88" y="25"/>
                    <a:pt x="88" y="25"/>
                  </a:cubicBezTo>
                  <a:cubicBezTo>
                    <a:pt x="87" y="23"/>
                    <a:pt x="84" y="21"/>
                    <a:pt x="81" y="22"/>
                  </a:cubicBezTo>
                  <a:cubicBezTo>
                    <a:pt x="36" y="27"/>
                    <a:pt x="36" y="27"/>
                    <a:pt x="36" y="27"/>
                  </a:cubicBezTo>
                  <a:close/>
                  <a:moveTo>
                    <a:pt x="2" y="7"/>
                  </a:moveTo>
                  <a:cubicBezTo>
                    <a:pt x="11" y="13"/>
                    <a:pt x="11" y="13"/>
                    <a:pt x="11" y="13"/>
                  </a:cubicBezTo>
                  <a:cubicBezTo>
                    <a:pt x="12" y="14"/>
                    <a:pt x="13" y="16"/>
                    <a:pt x="13" y="18"/>
                  </a:cubicBezTo>
                  <a:cubicBezTo>
                    <a:pt x="13" y="98"/>
                    <a:pt x="13" y="98"/>
                    <a:pt x="13" y="98"/>
                  </a:cubicBezTo>
                  <a:cubicBezTo>
                    <a:pt x="13" y="100"/>
                    <a:pt x="12" y="101"/>
                    <a:pt x="11" y="100"/>
                  </a:cubicBezTo>
                  <a:cubicBezTo>
                    <a:pt x="2" y="95"/>
                    <a:pt x="2" y="95"/>
                    <a:pt x="2" y="95"/>
                  </a:cubicBezTo>
                  <a:cubicBezTo>
                    <a:pt x="1" y="94"/>
                    <a:pt x="0" y="92"/>
                    <a:pt x="0" y="89"/>
                  </a:cubicBezTo>
                  <a:cubicBezTo>
                    <a:pt x="0" y="9"/>
                    <a:pt x="0" y="9"/>
                    <a:pt x="0" y="9"/>
                  </a:cubicBezTo>
                  <a:cubicBezTo>
                    <a:pt x="0" y="7"/>
                    <a:pt x="1" y="6"/>
                    <a:pt x="2" y="7"/>
                  </a:cubicBezTo>
                  <a:close/>
                  <a:moveTo>
                    <a:pt x="8" y="6"/>
                  </a:moveTo>
                  <a:cubicBezTo>
                    <a:pt x="13" y="9"/>
                    <a:pt x="13" y="9"/>
                    <a:pt x="13" y="9"/>
                  </a:cubicBezTo>
                  <a:cubicBezTo>
                    <a:pt x="14" y="9"/>
                    <a:pt x="14" y="9"/>
                    <a:pt x="14" y="10"/>
                  </a:cubicBezTo>
                  <a:cubicBezTo>
                    <a:pt x="60" y="4"/>
                    <a:pt x="60" y="4"/>
                    <a:pt x="60" y="4"/>
                  </a:cubicBezTo>
                  <a:cubicBezTo>
                    <a:pt x="59" y="1"/>
                    <a:pt x="56" y="0"/>
                    <a:pt x="53" y="0"/>
                  </a:cubicBezTo>
                  <a:lnTo>
                    <a:pt x="8" y="6"/>
                  </a:ln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endParaRPr lang="zh-CN" altLang="en-US">
                <a:cs typeface="+mn-ea"/>
              </a:endParaRPr>
            </a:p>
          </p:txBody>
        </p:sp>
      </p:grpSp>
      <p:grpSp>
        <p:nvGrpSpPr>
          <p:cNvPr id="54" name="组合 53"/>
          <p:cNvGrpSpPr/>
          <p:nvPr/>
        </p:nvGrpSpPr>
        <p:grpSpPr>
          <a:xfrm>
            <a:off x="7763347" y="1299800"/>
            <a:ext cx="2367189" cy="902061"/>
            <a:chOff x="7706197" y="1299800"/>
            <a:chExt cx="2367189" cy="902061"/>
          </a:xfrm>
        </p:grpSpPr>
        <p:sp>
          <p:nvSpPr>
            <p:cNvPr id="55" name="流程图: 可选过程 54"/>
            <p:cNvSpPr/>
            <p:nvPr/>
          </p:nvSpPr>
          <p:spPr>
            <a:xfrm>
              <a:off x="7706197" y="1299800"/>
              <a:ext cx="2367189" cy="885372"/>
            </a:xfrm>
            <a:prstGeom prst="flowChartAlternateProcess">
              <a:avLst/>
            </a:prstGeom>
            <a:noFill/>
            <a:ln w="254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6" name="文本框 55"/>
            <p:cNvSpPr txBox="1"/>
            <p:nvPr/>
          </p:nvSpPr>
          <p:spPr>
            <a:xfrm>
              <a:off x="7825211" y="1327454"/>
              <a:ext cx="2090250" cy="874407"/>
            </a:xfrm>
            <a:prstGeom prst="rect">
              <a:avLst/>
            </a:prstGeom>
            <a:noFill/>
          </p:spPr>
          <p:txBody>
            <a:bodyPr wrap="square" rtlCol="0">
              <a:spAutoFit/>
            </a:bodyPr>
            <a:lstStyle/>
            <a:p>
              <a:pPr>
                <a:lnSpc>
                  <a:spcPct val="150000"/>
                </a:lnSpc>
              </a:pPr>
              <a:r>
                <a:rPr lang="zh-CN" altLang="en-US" dirty="0">
                  <a:latin typeface="微软雅黑" panose="020B0503020204020204" pitchFamily="34" charset="-122"/>
                  <a:ea typeface="微软雅黑" panose="020B0503020204020204" pitchFamily="34" charset="-122"/>
                </a:rPr>
                <a:t>这里输入简单的文字概述这里</a:t>
              </a:r>
              <a:r>
                <a:rPr lang="zh-CN" altLang="en-US" dirty="0" smtClean="0">
                  <a:latin typeface="微软雅黑" panose="020B0503020204020204" pitchFamily="34" charset="-122"/>
                  <a:ea typeface="微软雅黑" panose="020B0503020204020204" pitchFamily="34" charset="-122"/>
                </a:rPr>
                <a:t>输入</a:t>
              </a:r>
              <a:endParaRPr lang="zh-CN" altLang="en-US" dirty="0">
                <a:latin typeface="微软雅黑" panose="020B0503020204020204" pitchFamily="34" charset="-122"/>
                <a:ea typeface="微软雅黑" panose="020B0503020204020204" pitchFamily="34" charset="-122"/>
              </a:endParaRPr>
            </a:p>
          </p:txBody>
        </p:sp>
      </p:grpSp>
      <p:sp>
        <p:nvSpPr>
          <p:cNvPr id="57" name="文本框 56"/>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13"/>
                                        </p:tgtEl>
                                        <p:attrNameLst>
                                          <p:attrName>style.visibility</p:attrName>
                                        </p:attrNameLst>
                                      </p:cBhvr>
                                      <p:to>
                                        <p:strVal val="visible"/>
                                      </p:to>
                                    </p:set>
                                    <p:anim calcmode="lin" valueType="num">
                                      <p:cBhvr>
                                        <p:cTn id="7" dur="3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13"/>
                                        </p:tgtEl>
                                        <p:attrNameLst>
                                          <p:attrName>ppt_y</p:attrName>
                                        </p:attrNameLst>
                                      </p:cBhvr>
                                      <p:tavLst>
                                        <p:tav tm="0">
                                          <p:val>
                                            <p:strVal val="#ppt_y"/>
                                          </p:val>
                                        </p:tav>
                                        <p:tav tm="100000">
                                          <p:val>
                                            <p:strVal val="#ppt_y"/>
                                          </p:val>
                                        </p:tav>
                                      </p:tavLst>
                                    </p:anim>
                                    <p:anim calcmode="lin" valueType="num">
                                      <p:cBhvr>
                                        <p:cTn id="9" dur="3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13"/>
                                        </p:tgtEl>
                                      </p:cBhvr>
                                    </p:animEffect>
                                  </p:childTnLst>
                                </p:cTn>
                              </p:par>
                              <p:par>
                                <p:cTn id="12" presetID="2" presetClass="entr" presetSubtype="8" fill="hold" nodeType="with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500" fill="hold"/>
                                        <p:tgtEl>
                                          <p:spTgt spid="37"/>
                                        </p:tgtEl>
                                        <p:attrNameLst>
                                          <p:attrName>ppt_x</p:attrName>
                                        </p:attrNameLst>
                                      </p:cBhvr>
                                      <p:tavLst>
                                        <p:tav tm="0">
                                          <p:val>
                                            <p:strVal val="0-#ppt_w/2"/>
                                          </p:val>
                                        </p:tav>
                                        <p:tav tm="100000">
                                          <p:val>
                                            <p:strVal val="#ppt_x"/>
                                          </p:val>
                                        </p:tav>
                                      </p:tavLst>
                                    </p:anim>
                                    <p:anim calcmode="lin" valueType="num">
                                      <p:cBhvr additive="base">
                                        <p:cTn id="15" dur="500" fill="hold"/>
                                        <p:tgtEl>
                                          <p:spTgt spid="37"/>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0-#ppt_w/2"/>
                                          </p:val>
                                        </p:tav>
                                        <p:tav tm="100000">
                                          <p:val>
                                            <p:strVal val="#ppt_x"/>
                                          </p:val>
                                        </p:tav>
                                      </p:tavLst>
                                    </p:anim>
                                    <p:anim calcmode="lin" valueType="num">
                                      <p:cBhvr additive="base">
                                        <p:cTn id="19" dur="500" fill="hold"/>
                                        <p:tgtEl>
                                          <p:spTgt spid="27"/>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51"/>
                                        </p:tgtEl>
                                        <p:attrNameLst>
                                          <p:attrName>style.visibility</p:attrName>
                                        </p:attrNameLst>
                                      </p:cBhvr>
                                      <p:to>
                                        <p:strVal val="visible"/>
                                      </p:to>
                                    </p:set>
                                    <p:anim calcmode="lin" valueType="num">
                                      <p:cBhvr additive="base">
                                        <p:cTn id="26" dur="500" fill="hold"/>
                                        <p:tgtEl>
                                          <p:spTgt spid="51"/>
                                        </p:tgtEl>
                                        <p:attrNameLst>
                                          <p:attrName>ppt_x</p:attrName>
                                        </p:attrNameLst>
                                      </p:cBhvr>
                                      <p:tavLst>
                                        <p:tav tm="0">
                                          <p:val>
                                            <p:strVal val="0-#ppt_w/2"/>
                                          </p:val>
                                        </p:tav>
                                        <p:tav tm="100000">
                                          <p:val>
                                            <p:strVal val="#ppt_x"/>
                                          </p:val>
                                        </p:tav>
                                      </p:tavLst>
                                    </p:anim>
                                    <p:anim calcmode="lin" valueType="num">
                                      <p:cBhvr additive="base">
                                        <p:cTn id="27" dur="500" fill="hold"/>
                                        <p:tgtEl>
                                          <p:spTgt spid="51"/>
                                        </p:tgtEl>
                                        <p:attrNameLst>
                                          <p:attrName>ppt_y</p:attrName>
                                        </p:attrNameLst>
                                      </p:cBhvr>
                                      <p:tavLst>
                                        <p:tav tm="0">
                                          <p:val>
                                            <p:strVal val="#ppt_y"/>
                                          </p:val>
                                        </p:tav>
                                        <p:tav tm="100000">
                                          <p:val>
                                            <p:strVal val="#ppt_y"/>
                                          </p:val>
                                        </p:tav>
                                      </p:tavLst>
                                    </p:anim>
                                  </p:childTnLst>
                                </p:cTn>
                              </p:par>
                              <p:par>
                                <p:cTn id="28" presetID="22" presetClass="entr" presetSubtype="1" fill="hold" nodeType="withEffect">
                                  <p:stCondLst>
                                    <p:cond delay="500"/>
                                  </p:stCondLst>
                                  <p:childTnLst>
                                    <p:set>
                                      <p:cBhvr>
                                        <p:cTn id="29" dur="1" fill="hold">
                                          <p:stCondLst>
                                            <p:cond delay="0"/>
                                          </p:stCondLst>
                                        </p:cTn>
                                        <p:tgtEl>
                                          <p:spTgt spid="42"/>
                                        </p:tgtEl>
                                        <p:attrNameLst>
                                          <p:attrName>style.visibility</p:attrName>
                                        </p:attrNameLst>
                                      </p:cBhvr>
                                      <p:to>
                                        <p:strVal val="visible"/>
                                      </p:to>
                                    </p:set>
                                    <p:animEffect transition="in" filter="wipe(up)">
                                      <p:cBhvr>
                                        <p:cTn id="30" dur="500"/>
                                        <p:tgtEl>
                                          <p:spTgt spid="42"/>
                                        </p:tgtEl>
                                      </p:cBhvr>
                                    </p:animEffect>
                                  </p:childTnLst>
                                </p:cTn>
                              </p:par>
                              <p:par>
                                <p:cTn id="31" presetID="22" presetClass="entr" presetSubtype="4" fill="hold" nodeType="withEffect">
                                  <p:stCondLst>
                                    <p:cond delay="90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par>
                                <p:cTn id="34" presetID="22" presetClass="entr" presetSubtype="1" fill="hold" nodeType="withEffect">
                                  <p:stCondLst>
                                    <p:cond delay="1400"/>
                                  </p:stCondLst>
                                  <p:childTnLst>
                                    <p:set>
                                      <p:cBhvr>
                                        <p:cTn id="35" dur="1" fill="hold">
                                          <p:stCondLst>
                                            <p:cond delay="0"/>
                                          </p:stCondLst>
                                        </p:cTn>
                                        <p:tgtEl>
                                          <p:spTgt spid="48"/>
                                        </p:tgtEl>
                                        <p:attrNameLst>
                                          <p:attrName>style.visibility</p:attrName>
                                        </p:attrNameLst>
                                      </p:cBhvr>
                                      <p:to>
                                        <p:strVal val="visible"/>
                                      </p:to>
                                    </p:set>
                                    <p:animEffect transition="in" filter="wipe(up)">
                                      <p:cBhvr>
                                        <p:cTn id="36" dur="500"/>
                                        <p:tgtEl>
                                          <p:spTgt spid="48"/>
                                        </p:tgtEl>
                                      </p:cBhvr>
                                    </p:animEffect>
                                  </p:childTnLst>
                                </p:cTn>
                              </p:par>
                              <p:par>
                                <p:cTn id="37" presetID="22" presetClass="entr" presetSubtype="4" fill="hold" nodeType="withEffect">
                                  <p:stCondLst>
                                    <p:cond delay="1900"/>
                                  </p:stCondLst>
                                  <p:childTnLst>
                                    <p:set>
                                      <p:cBhvr>
                                        <p:cTn id="38" dur="1" fill="hold">
                                          <p:stCondLst>
                                            <p:cond delay="0"/>
                                          </p:stCondLst>
                                        </p:cTn>
                                        <p:tgtEl>
                                          <p:spTgt spid="54"/>
                                        </p:tgtEl>
                                        <p:attrNameLst>
                                          <p:attrName>style.visibility</p:attrName>
                                        </p:attrNameLst>
                                      </p:cBhvr>
                                      <p:to>
                                        <p:strVal val="visible"/>
                                      </p:to>
                                    </p:set>
                                    <p:animEffect transition="in" filter="wipe(down)">
                                      <p:cBhvr>
                                        <p:cTn id="39" dur="500"/>
                                        <p:tgtEl>
                                          <p:spTgt spid="54"/>
                                        </p:tgtEl>
                                      </p:cBhvr>
                                    </p:animEffect>
                                  </p:childTnLst>
                                </p:cTn>
                              </p:par>
                            </p:childTnLst>
                          </p:cTn>
                        </p:par>
                        <p:par>
                          <p:cTn id="40" fill="hold">
                            <p:stCondLst>
                              <p:cond delay="0"/>
                            </p:stCondLst>
                            <p:childTnLst>
                              <p:par>
                                <p:cTn id="41" presetID="10" presetClass="entr" presetSubtype="0" fill="hold" grpId="0" nodeType="after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959744" y="240788"/>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57" name="任意多边形 56"/>
          <p:cNvSpPr/>
          <p:nvPr/>
        </p:nvSpPr>
        <p:spPr>
          <a:xfrm>
            <a:off x="3352172" y="1085034"/>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rgbClr val="70AD47">
              <a:alpha val="91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422400">
              <a:lnSpc>
                <a:spcPct val="90000"/>
              </a:lnSpc>
              <a:spcBef>
                <a:spcPct val="0"/>
              </a:spcBef>
              <a:spcAft>
                <a:spcPct val="35000"/>
              </a:spcAft>
            </a:pPr>
            <a:endParaRPr lang="zh-CN" altLang="en-US" sz="3200">
              <a:cs typeface="+mn-ea"/>
            </a:endParaRPr>
          </a:p>
        </p:txBody>
      </p:sp>
      <p:sp>
        <p:nvSpPr>
          <p:cNvPr id="58" name="任意多边形 57"/>
          <p:cNvSpPr/>
          <p:nvPr/>
        </p:nvSpPr>
        <p:spPr>
          <a:xfrm>
            <a:off x="1585616" y="1085034"/>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rgbClr val="70AD47">
              <a:alpha val="91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422400">
              <a:lnSpc>
                <a:spcPct val="90000"/>
              </a:lnSpc>
              <a:spcBef>
                <a:spcPct val="0"/>
              </a:spcBef>
              <a:spcAft>
                <a:spcPct val="35000"/>
              </a:spcAft>
            </a:pPr>
            <a:endParaRPr lang="zh-CN" altLang="en-US" sz="3200">
              <a:cs typeface="+mn-ea"/>
            </a:endParaRPr>
          </a:p>
        </p:txBody>
      </p:sp>
      <p:sp>
        <p:nvSpPr>
          <p:cNvPr id="59" name="任意多边形 58"/>
          <p:cNvSpPr/>
          <p:nvPr/>
        </p:nvSpPr>
        <p:spPr>
          <a:xfrm>
            <a:off x="2468504" y="2675658"/>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rgbClr val="70AD47">
              <a:alpha val="91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422400">
              <a:lnSpc>
                <a:spcPct val="90000"/>
              </a:lnSpc>
              <a:spcBef>
                <a:spcPct val="0"/>
              </a:spcBef>
              <a:spcAft>
                <a:spcPct val="35000"/>
              </a:spcAft>
            </a:pPr>
            <a:endParaRPr lang="zh-CN" altLang="en-US" sz="3200">
              <a:cs typeface="+mn-ea"/>
            </a:endParaRPr>
          </a:p>
        </p:txBody>
      </p:sp>
      <p:sp>
        <p:nvSpPr>
          <p:cNvPr id="60" name="任意多边形 59"/>
          <p:cNvSpPr/>
          <p:nvPr/>
        </p:nvSpPr>
        <p:spPr>
          <a:xfrm>
            <a:off x="695325" y="2675658"/>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rgbClr val="70AD47">
              <a:alpha val="91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422400">
              <a:lnSpc>
                <a:spcPct val="90000"/>
              </a:lnSpc>
              <a:spcBef>
                <a:spcPct val="0"/>
              </a:spcBef>
              <a:spcAft>
                <a:spcPct val="35000"/>
              </a:spcAft>
            </a:pPr>
            <a:endParaRPr lang="zh-CN" altLang="en-US" sz="3200">
              <a:cs typeface="+mn-ea"/>
            </a:endParaRPr>
          </a:p>
        </p:txBody>
      </p:sp>
      <p:sp>
        <p:nvSpPr>
          <p:cNvPr id="61" name="任意多边形 60"/>
          <p:cNvSpPr/>
          <p:nvPr/>
        </p:nvSpPr>
        <p:spPr>
          <a:xfrm>
            <a:off x="3354957" y="4266281"/>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rgbClr val="70AD47">
              <a:alpha val="91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422400">
              <a:lnSpc>
                <a:spcPct val="90000"/>
              </a:lnSpc>
              <a:spcBef>
                <a:spcPct val="0"/>
              </a:spcBef>
              <a:spcAft>
                <a:spcPct val="35000"/>
              </a:spcAft>
            </a:pPr>
            <a:endParaRPr lang="zh-CN" altLang="en-US" sz="3200">
              <a:cs typeface="+mn-ea"/>
            </a:endParaRPr>
          </a:p>
        </p:txBody>
      </p:sp>
      <p:sp>
        <p:nvSpPr>
          <p:cNvPr id="62" name="任意多边形 61"/>
          <p:cNvSpPr/>
          <p:nvPr/>
        </p:nvSpPr>
        <p:spPr>
          <a:xfrm>
            <a:off x="1579266" y="4259931"/>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rgbClr val="70AD47">
              <a:alpha val="91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422400">
              <a:lnSpc>
                <a:spcPct val="90000"/>
              </a:lnSpc>
              <a:spcBef>
                <a:spcPct val="0"/>
              </a:spcBef>
              <a:spcAft>
                <a:spcPct val="35000"/>
              </a:spcAft>
            </a:pPr>
            <a:endParaRPr lang="zh-CN" altLang="en-US" sz="3200">
              <a:cs typeface="+mn-ea"/>
            </a:endParaRPr>
          </a:p>
        </p:txBody>
      </p:sp>
      <p:sp>
        <p:nvSpPr>
          <p:cNvPr id="63" name="Freeform 5"/>
          <p:cNvSpPr>
            <a:spLocks noEditPoints="1"/>
          </p:cNvSpPr>
          <p:nvPr/>
        </p:nvSpPr>
        <p:spPr bwMode="auto">
          <a:xfrm>
            <a:off x="2824732" y="3283891"/>
            <a:ext cx="1035050" cy="792163"/>
          </a:xfrm>
          <a:custGeom>
            <a:avLst/>
            <a:gdLst>
              <a:gd name="T0" fmla="*/ 2 w 120"/>
              <a:gd name="T1" fmla="*/ 42 h 91"/>
              <a:gd name="T2" fmla="*/ 120 w 120"/>
              <a:gd name="T3" fmla="*/ 47 h 91"/>
              <a:gd name="T4" fmla="*/ 90 w 120"/>
              <a:gd name="T5" fmla="*/ 88 h 91"/>
              <a:gd name="T6" fmla="*/ 74 w 120"/>
              <a:gd name="T7" fmla="*/ 78 h 91"/>
              <a:gd name="T8" fmla="*/ 30 w 120"/>
              <a:gd name="T9" fmla="*/ 71 h 91"/>
              <a:gd name="T10" fmla="*/ 24 w 120"/>
              <a:gd name="T11" fmla="*/ 49 h 91"/>
              <a:gd name="T12" fmla="*/ 53 w 120"/>
              <a:gd name="T13" fmla="*/ 33 h 91"/>
              <a:gd name="T14" fmla="*/ 58 w 120"/>
              <a:gd name="T15" fmla="*/ 38 h 91"/>
              <a:gd name="T16" fmla="*/ 71 w 120"/>
              <a:gd name="T17" fmla="*/ 31 h 91"/>
              <a:gd name="T18" fmla="*/ 64 w 120"/>
              <a:gd name="T19" fmla="*/ 27 h 91"/>
              <a:gd name="T20" fmla="*/ 59 w 120"/>
              <a:gd name="T21" fmla="*/ 22 h 91"/>
              <a:gd name="T22" fmla="*/ 43 w 120"/>
              <a:gd name="T23" fmla="*/ 33 h 91"/>
              <a:gd name="T24" fmla="*/ 32 w 120"/>
              <a:gd name="T25" fmla="*/ 31 h 91"/>
              <a:gd name="T26" fmla="*/ 32 w 120"/>
              <a:gd name="T27" fmla="*/ 38 h 91"/>
              <a:gd name="T28" fmla="*/ 16 w 120"/>
              <a:gd name="T29" fmla="*/ 40 h 91"/>
              <a:gd name="T30" fmla="*/ 20 w 120"/>
              <a:gd name="T31" fmla="*/ 49 h 91"/>
              <a:gd name="T32" fmla="*/ 16 w 120"/>
              <a:gd name="T33" fmla="*/ 71 h 91"/>
              <a:gd name="T34" fmla="*/ 38 w 120"/>
              <a:gd name="T35" fmla="*/ 57 h 91"/>
              <a:gd name="T36" fmla="*/ 84 w 120"/>
              <a:gd name="T37" fmla="*/ 46 h 91"/>
              <a:gd name="T38" fmla="*/ 86 w 120"/>
              <a:gd name="T39" fmla="*/ 46 h 91"/>
              <a:gd name="T40" fmla="*/ 97 w 120"/>
              <a:gd name="T41" fmla="*/ 31 h 91"/>
              <a:gd name="T42" fmla="*/ 73 w 120"/>
              <a:gd name="T43" fmla="*/ 42 h 91"/>
              <a:gd name="T44" fmla="*/ 68 w 120"/>
              <a:gd name="T45" fmla="*/ 36 h 91"/>
              <a:gd name="T46" fmla="*/ 58 w 120"/>
              <a:gd name="T47" fmla="*/ 44 h 91"/>
              <a:gd name="T48" fmla="*/ 48 w 120"/>
              <a:gd name="T49" fmla="*/ 43 h 91"/>
              <a:gd name="T50" fmla="*/ 46 w 120"/>
              <a:gd name="T51" fmla="*/ 48 h 91"/>
              <a:gd name="T52" fmla="*/ 49 w 120"/>
              <a:gd name="T53" fmla="*/ 63 h 91"/>
              <a:gd name="T54" fmla="*/ 62 w 120"/>
              <a:gd name="T55" fmla="*/ 62 h 91"/>
              <a:gd name="T56" fmla="*/ 76 w 120"/>
              <a:gd name="T57" fmla="*/ 65 h 91"/>
              <a:gd name="T58" fmla="*/ 87 w 120"/>
              <a:gd name="T59" fmla="*/ 58 h 91"/>
              <a:gd name="T60" fmla="*/ 98 w 120"/>
              <a:gd name="T61" fmla="*/ 59 h 91"/>
              <a:gd name="T62" fmla="*/ 107 w 120"/>
              <a:gd name="T63" fmla="*/ 50 h 91"/>
              <a:gd name="T64" fmla="*/ 97 w 120"/>
              <a:gd name="T65" fmla="*/ 55 h 91"/>
              <a:gd name="T66" fmla="*/ 86 w 120"/>
              <a:gd name="T67" fmla="*/ 54 h 91"/>
              <a:gd name="T68" fmla="*/ 75 w 120"/>
              <a:gd name="T69" fmla="*/ 61 h 91"/>
              <a:gd name="T70" fmla="*/ 62 w 120"/>
              <a:gd name="T71" fmla="*/ 58 h 91"/>
              <a:gd name="T72" fmla="*/ 49 w 120"/>
              <a:gd name="T73" fmla="*/ 63 h 91"/>
              <a:gd name="T74" fmla="*/ 14 w 120"/>
              <a:gd name="T75" fmla="*/ 33 h 91"/>
              <a:gd name="T76" fmla="*/ 31 w 120"/>
              <a:gd name="T77" fmla="*/ 29 h 91"/>
              <a:gd name="T78" fmla="*/ 37 w 120"/>
              <a:gd name="T79" fmla="*/ 20 h 91"/>
              <a:gd name="T80" fmla="*/ 48 w 120"/>
              <a:gd name="T81" fmla="*/ 22 h 91"/>
              <a:gd name="T82" fmla="*/ 61 w 120"/>
              <a:gd name="T83" fmla="*/ 17 h 91"/>
              <a:gd name="T84" fmla="*/ 68 w 120"/>
              <a:gd name="T85" fmla="*/ 21 h 91"/>
              <a:gd name="T86" fmla="*/ 77 w 120"/>
              <a:gd name="T87" fmla="*/ 18 h 91"/>
              <a:gd name="T88" fmla="*/ 84 w 120"/>
              <a:gd name="T89" fmla="*/ 20 h 91"/>
              <a:gd name="T90" fmla="*/ 78 w 120"/>
              <a:gd name="T91" fmla="*/ 14 h 91"/>
              <a:gd name="T92" fmla="*/ 69 w 120"/>
              <a:gd name="T93" fmla="*/ 16 h 91"/>
              <a:gd name="T94" fmla="*/ 62 w 120"/>
              <a:gd name="T95" fmla="*/ 12 h 91"/>
              <a:gd name="T96" fmla="*/ 48 w 120"/>
              <a:gd name="T97" fmla="*/ 17 h 91"/>
              <a:gd name="T98" fmla="*/ 35 w 120"/>
              <a:gd name="T99" fmla="*/ 15 h 91"/>
              <a:gd name="T100" fmla="*/ 28 w 120"/>
              <a:gd name="T101" fmla="*/ 2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0" h="91">
                <a:moveTo>
                  <a:pt x="16" y="71"/>
                </a:moveTo>
                <a:cubicBezTo>
                  <a:pt x="5" y="66"/>
                  <a:pt x="0" y="56"/>
                  <a:pt x="2" y="42"/>
                </a:cubicBezTo>
                <a:cubicBezTo>
                  <a:pt x="1" y="37"/>
                  <a:pt x="13" y="16"/>
                  <a:pt x="49" y="8"/>
                </a:cubicBezTo>
                <a:cubicBezTo>
                  <a:pt x="85" y="0"/>
                  <a:pt x="120" y="31"/>
                  <a:pt x="120" y="47"/>
                </a:cubicBezTo>
                <a:cubicBezTo>
                  <a:pt x="120" y="58"/>
                  <a:pt x="105" y="68"/>
                  <a:pt x="88" y="74"/>
                </a:cubicBezTo>
                <a:cubicBezTo>
                  <a:pt x="90" y="88"/>
                  <a:pt x="90" y="88"/>
                  <a:pt x="90" y="88"/>
                </a:cubicBezTo>
                <a:cubicBezTo>
                  <a:pt x="84" y="91"/>
                  <a:pt x="84" y="91"/>
                  <a:pt x="84" y="91"/>
                </a:cubicBezTo>
                <a:cubicBezTo>
                  <a:pt x="74" y="78"/>
                  <a:pt x="74" y="78"/>
                  <a:pt x="74" y="78"/>
                </a:cubicBezTo>
                <a:cubicBezTo>
                  <a:pt x="60" y="81"/>
                  <a:pt x="47" y="81"/>
                  <a:pt x="42" y="79"/>
                </a:cubicBezTo>
                <a:cubicBezTo>
                  <a:pt x="35" y="77"/>
                  <a:pt x="30" y="71"/>
                  <a:pt x="30" y="71"/>
                </a:cubicBezTo>
                <a:cubicBezTo>
                  <a:pt x="30" y="71"/>
                  <a:pt x="30" y="71"/>
                  <a:pt x="30" y="71"/>
                </a:cubicBezTo>
                <a:cubicBezTo>
                  <a:pt x="26" y="66"/>
                  <a:pt x="24" y="55"/>
                  <a:pt x="24" y="49"/>
                </a:cubicBezTo>
                <a:cubicBezTo>
                  <a:pt x="30" y="44"/>
                  <a:pt x="37" y="40"/>
                  <a:pt x="45" y="36"/>
                </a:cubicBezTo>
                <a:cubicBezTo>
                  <a:pt x="47" y="35"/>
                  <a:pt x="50" y="34"/>
                  <a:pt x="53" y="33"/>
                </a:cubicBezTo>
                <a:cubicBezTo>
                  <a:pt x="54" y="39"/>
                  <a:pt x="54" y="39"/>
                  <a:pt x="54" y="39"/>
                </a:cubicBezTo>
                <a:cubicBezTo>
                  <a:pt x="58" y="38"/>
                  <a:pt x="58" y="38"/>
                  <a:pt x="58" y="38"/>
                </a:cubicBezTo>
                <a:cubicBezTo>
                  <a:pt x="57" y="32"/>
                  <a:pt x="57" y="32"/>
                  <a:pt x="57" y="32"/>
                </a:cubicBezTo>
                <a:cubicBezTo>
                  <a:pt x="61" y="32"/>
                  <a:pt x="66" y="31"/>
                  <a:pt x="71" y="31"/>
                </a:cubicBezTo>
                <a:cubicBezTo>
                  <a:pt x="71" y="27"/>
                  <a:pt x="71" y="27"/>
                  <a:pt x="71" y="27"/>
                </a:cubicBezTo>
                <a:cubicBezTo>
                  <a:pt x="69" y="27"/>
                  <a:pt x="67" y="27"/>
                  <a:pt x="64" y="27"/>
                </a:cubicBezTo>
                <a:cubicBezTo>
                  <a:pt x="64" y="21"/>
                  <a:pt x="64" y="21"/>
                  <a:pt x="64" y="21"/>
                </a:cubicBezTo>
                <a:cubicBezTo>
                  <a:pt x="59" y="22"/>
                  <a:pt x="59" y="22"/>
                  <a:pt x="59" y="22"/>
                </a:cubicBezTo>
                <a:cubicBezTo>
                  <a:pt x="60" y="28"/>
                  <a:pt x="60" y="28"/>
                  <a:pt x="60" y="28"/>
                </a:cubicBezTo>
                <a:cubicBezTo>
                  <a:pt x="54" y="29"/>
                  <a:pt x="48" y="30"/>
                  <a:pt x="43" y="33"/>
                </a:cubicBezTo>
                <a:cubicBezTo>
                  <a:pt x="40" y="34"/>
                  <a:pt x="38" y="35"/>
                  <a:pt x="35" y="36"/>
                </a:cubicBezTo>
                <a:cubicBezTo>
                  <a:pt x="32" y="31"/>
                  <a:pt x="32" y="31"/>
                  <a:pt x="32" y="31"/>
                </a:cubicBezTo>
                <a:cubicBezTo>
                  <a:pt x="28" y="33"/>
                  <a:pt x="28" y="33"/>
                  <a:pt x="28" y="33"/>
                </a:cubicBezTo>
                <a:cubicBezTo>
                  <a:pt x="32" y="38"/>
                  <a:pt x="32" y="38"/>
                  <a:pt x="32" y="38"/>
                </a:cubicBezTo>
                <a:cubicBezTo>
                  <a:pt x="29" y="41"/>
                  <a:pt x="25" y="43"/>
                  <a:pt x="22" y="46"/>
                </a:cubicBezTo>
                <a:cubicBezTo>
                  <a:pt x="16" y="40"/>
                  <a:pt x="16" y="40"/>
                  <a:pt x="16" y="40"/>
                </a:cubicBezTo>
                <a:cubicBezTo>
                  <a:pt x="13" y="44"/>
                  <a:pt x="13" y="44"/>
                  <a:pt x="13" y="44"/>
                </a:cubicBezTo>
                <a:cubicBezTo>
                  <a:pt x="20" y="49"/>
                  <a:pt x="20" y="49"/>
                  <a:pt x="20" y="49"/>
                </a:cubicBezTo>
                <a:cubicBezTo>
                  <a:pt x="20" y="55"/>
                  <a:pt x="22" y="65"/>
                  <a:pt x="25" y="71"/>
                </a:cubicBezTo>
                <a:cubicBezTo>
                  <a:pt x="16" y="71"/>
                  <a:pt x="16" y="71"/>
                  <a:pt x="16" y="71"/>
                </a:cubicBezTo>
                <a:close/>
                <a:moveTo>
                  <a:pt x="36" y="54"/>
                </a:moveTo>
                <a:cubicBezTo>
                  <a:pt x="38" y="57"/>
                  <a:pt x="38" y="57"/>
                  <a:pt x="38" y="57"/>
                </a:cubicBezTo>
                <a:cubicBezTo>
                  <a:pt x="44" y="53"/>
                  <a:pt x="51" y="50"/>
                  <a:pt x="59" y="48"/>
                </a:cubicBezTo>
                <a:cubicBezTo>
                  <a:pt x="67" y="47"/>
                  <a:pt x="75" y="46"/>
                  <a:pt x="84" y="46"/>
                </a:cubicBezTo>
                <a:cubicBezTo>
                  <a:pt x="85" y="46"/>
                  <a:pt x="85" y="46"/>
                  <a:pt x="85" y="46"/>
                </a:cubicBezTo>
                <a:cubicBezTo>
                  <a:pt x="86" y="46"/>
                  <a:pt x="86" y="46"/>
                  <a:pt x="86" y="46"/>
                </a:cubicBezTo>
                <a:cubicBezTo>
                  <a:pt x="100" y="34"/>
                  <a:pt x="100" y="34"/>
                  <a:pt x="100" y="34"/>
                </a:cubicBezTo>
                <a:cubicBezTo>
                  <a:pt x="97" y="31"/>
                  <a:pt x="97" y="31"/>
                  <a:pt x="97" y="31"/>
                </a:cubicBezTo>
                <a:cubicBezTo>
                  <a:pt x="84" y="42"/>
                  <a:pt x="84" y="42"/>
                  <a:pt x="84" y="42"/>
                </a:cubicBezTo>
                <a:cubicBezTo>
                  <a:pt x="80" y="42"/>
                  <a:pt x="76" y="42"/>
                  <a:pt x="73" y="42"/>
                </a:cubicBezTo>
                <a:cubicBezTo>
                  <a:pt x="72" y="36"/>
                  <a:pt x="72" y="36"/>
                  <a:pt x="72" y="36"/>
                </a:cubicBezTo>
                <a:cubicBezTo>
                  <a:pt x="68" y="36"/>
                  <a:pt x="68" y="36"/>
                  <a:pt x="68" y="36"/>
                </a:cubicBezTo>
                <a:cubicBezTo>
                  <a:pt x="68" y="43"/>
                  <a:pt x="68" y="43"/>
                  <a:pt x="68" y="43"/>
                </a:cubicBezTo>
                <a:cubicBezTo>
                  <a:pt x="65" y="43"/>
                  <a:pt x="61" y="44"/>
                  <a:pt x="58" y="44"/>
                </a:cubicBezTo>
                <a:cubicBezTo>
                  <a:pt x="55" y="45"/>
                  <a:pt x="53" y="46"/>
                  <a:pt x="50" y="47"/>
                </a:cubicBezTo>
                <a:cubicBezTo>
                  <a:pt x="48" y="43"/>
                  <a:pt x="48" y="43"/>
                  <a:pt x="48" y="43"/>
                </a:cubicBezTo>
                <a:cubicBezTo>
                  <a:pt x="44" y="44"/>
                  <a:pt x="44" y="44"/>
                  <a:pt x="44" y="44"/>
                </a:cubicBezTo>
                <a:cubicBezTo>
                  <a:pt x="46" y="48"/>
                  <a:pt x="46" y="48"/>
                  <a:pt x="46" y="48"/>
                </a:cubicBezTo>
                <a:cubicBezTo>
                  <a:pt x="42" y="50"/>
                  <a:pt x="39" y="52"/>
                  <a:pt x="36" y="54"/>
                </a:cubicBezTo>
                <a:close/>
                <a:moveTo>
                  <a:pt x="49" y="63"/>
                </a:moveTo>
                <a:cubicBezTo>
                  <a:pt x="50" y="67"/>
                  <a:pt x="50" y="67"/>
                  <a:pt x="50" y="67"/>
                </a:cubicBezTo>
                <a:cubicBezTo>
                  <a:pt x="62" y="62"/>
                  <a:pt x="62" y="62"/>
                  <a:pt x="62" y="62"/>
                </a:cubicBezTo>
                <a:cubicBezTo>
                  <a:pt x="75" y="65"/>
                  <a:pt x="75" y="65"/>
                  <a:pt x="75" y="65"/>
                </a:cubicBezTo>
                <a:cubicBezTo>
                  <a:pt x="76" y="65"/>
                  <a:pt x="76" y="65"/>
                  <a:pt x="76" y="65"/>
                </a:cubicBezTo>
                <a:cubicBezTo>
                  <a:pt x="76" y="65"/>
                  <a:pt x="76" y="65"/>
                  <a:pt x="76" y="65"/>
                </a:cubicBezTo>
                <a:cubicBezTo>
                  <a:pt x="87" y="58"/>
                  <a:pt x="87" y="58"/>
                  <a:pt x="87" y="58"/>
                </a:cubicBezTo>
                <a:cubicBezTo>
                  <a:pt x="97" y="59"/>
                  <a:pt x="97" y="59"/>
                  <a:pt x="97" y="59"/>
                </a:cubicBezTo>
                <a:cubicBezTo>
                  <a:pt x="98" y="59"/>
                  <a:pt x="98" y="59"/>
                  <a:pt x="98" y="59"/>
                </a:cubicBezTo>
                <a:cubicBezTo>
                  <a:pt x="99" y="58"/>
                  <a:pt x="99" y="58"/>
                  <a:pt x="99" y="58"/>
                </a:cubicBezTo>
                <a:cubicBezTo>
                  <a:pt x="107" y="50"/>
                  <a:pt x="107" y="50"/>
                  <a:pt x="107" y="50"/>
                </a:cubicBezTo>
                <a:cubicBezTo>
                  <a:pt x="104" y="47"/>
                  <a:pt x="104" y="47"/>
                  <a:pt x="104" y="47"/>
                </a:cubicBezTo>
                <a:cubicBezTo>
                  <a:pt x="97" y="55"/>
                  <a:pt x="97" y="55"/>
                  <a:pt x="97" y="55"/>
                </a:cubicBezTo>
                <a:cubicBezTo>
                  <a:pt x="87" y="54"/>
                  <a:pt x="87" y="54"/>
                  <a:pt x="87" y="54"/>
                </a:cubicBezTo>
                <a:cubicBezTo>
                  <a:pt x="86" y="54"/>
                  <a:pt x="86" y="54"/>
                  <a:pt x="86" y="54"/>
                </a:cubicBezTo>
                <a:cubicBezTo>
                  <a:pt x="86" y="54"/>
                  <a:pt x="86" y="54"/>
                  <a:pt x="86" y="54"/>
                </a:cubicBezTo>
                <a:cubicBezTo>
                  <a:pt x="75" y="61"/>
                  <a:pt x="75" y="61"/>
                  <a:pt x="75" y="61"/>
                </a:cubicBezTo>
                <a:cubicBezTo>
                  <a:pt x="63" y="58"/>
                  <a:pt x="63" y="58"/>
                  <a:pt x="63" y="58"/>
                </a:cubicBezTo>
                <a:cubicBezTo>
                  <a:pt x="62" y="58"/>
                  <a:pt x="62" y="58"/>
                  <a:pt x="62" y="58"/>
                </a:cubicBezTo>
                <a:cubicBezTo>
                  <a:pt x="61" y="58"/>
                  <a:pt x="61" y="58"/>
                  <a:pt x="61" y="58"/>
                </a:cubicBezTo>
                <a:cubicBezTo>
                  <a:pt x="49" y="63"/>
                  <a:pt x="49" y="63"/>
                  <a:pt x="49" y="63"/>
                </a:cubicBezTo>
                <a:close/>
                <a:moveTo>
                  <a:pt x="13" y="29"/>
                </a:moveTo>
                <a:cubicBezTo>
                  <a:pt x="14" y="33"/>
                  <a:pt x="14" y="33"/>
                  <a:pt x="14" y="33"/>
                </a:cubicBezTo>
                <a:cubicBezTo>
                  <a:pt x="30" y="29"/>
                  <a:pt x="30" y="29"/>
                  <a:pt x="30" y="29"/>
                </a:cubicBezTo>
                <a:cubicBezTo>
                  <a:pt x="31" y="29"/>
                  <a:pt x="31" y="29"/>
                  <a:pt x="31" y="29"/>
                </a:cubicBezTo>
                <a:cubicBezTo>
                  <a:pt x="31" y="28"/>
                  <a:pt x="31" y="28"/>
                  <a:pt x="31" y="28"/>
                </a:cubicBezTo>
                <a:cubicBezTo>
                  <a:pt x="37" y="20"/>
                  <a:pt x="37" y="20"/>
                  <a:pt x="37" y="20"/>
                </a:cubicBezTo>
                <a:cubicBezTo>
                  <a:pt x="47" y="22"/>
                  <a:pt x="47" y="22"/>
                  <a:pt x="47" y="22"/>
                </a:cubicBezTo>
                <a:cubicBezTo>
                  <a:pt x="48" y="22"/>
                  <a:pt x="48" y="22"/>
                  <a:pt x="48" y="22"/>
                </a:cubicBezTo>
                <a:cubicBezTo>
                  <a:pt x="48" y="22"/>
                  <a:pt x="48" y="22"/>
                  <a:pt x="48" y="22"/>
                </a:cubicBezTo>
                <a:cubicBezTo>
                  <a:pt x="61" y="17"/>
                  <a:pt x="61" y="17"/>
                  <a:pt x="61" y="17"/>
                </a:cubicBezTo>
                <a:cubicBezTo>
                  <a:pt x="67" y="20"/>
                  <a:pt x="67" y="20"/>
                  <a:pt x="67" y="20"/>
                </a:cubicBezTo>
                <a:cubicBezTo>
                  <a:pt x="68" y="21"/>
                  <a:pt x="68" y="21"/>
                  <a:pt x="68" y="21"/>
                </a:cubicBezTo>
                <a:cubicBezTo>
                  <a:pt x="69" y="21"/>
                  <a:pt x="69" y="21"/>
                  <a:pt x="69" y="21"/>
                </a:cubicBezTo>
                <a:cubicBezTo>
                  <a:pt x="77" y="18"/>
                  <a:pt x="77" y="18"/>
                  <a:pt x="77" y="18"/>
                </a:cubicBezTo>
                <a:cubicBezTo>
                  <a:pt x="81" y="23"/>
                  <a:pt x="81" y="23"/>
                  <a:pt x="81" y="23"/>
                </a:cubicBezTo>
                <a:cubicBezTo>
                  <a:pt x="84" y="20"/>
                  <a:pt x="84" y="20"/>
                  <a:pt x="84" y="20"/>
                </a:cubicBezTo>
                <a:cubicBezTo>
                  <a:pt x="79" y="15"/>
                  <a:pt x="79" y="15"/>
                  <a:pt x="79" y="15"/>
                </a:cubicBezTo>
                <a:cubicBezTo>
                  <a:pt x="78" y="14"/>
                  <a:pt x="78" y="14"/>
                  <a:pt x="78" y="14"/>
                </a:cubicBezTo>
                <a:cubicBezTo>
                  <a:pt x="77" y="14"/>
                  <a:pt x="77" y="14"/>
                  <a:pt x="77" y="14"/>
                </a:cubicBezTo>
                <a:cubicBezTo>
                  <a:pt x="69" y="16"/>
                  <a:pt x="69" y="16"/>
                  <a:pt x="69" y="16"/>
                </a:cubicBezTo>
                <a:cubicBezTo>
                  <a:pt x="63" y="13"/>
                  <a:pt x="63" y="13"/>
                  <a:pt x="63" y="13"/>
                </a:cubicBezTo>
                <a:cubicBezTo>
                  <a:pt x="62" y="12"/>
                  <a:pt x="62" y="12"/>
                  <a:pt x="62" y="12"/>
                </a:cubicBezTo>
                <a:cubicBezTo>
                  <a:pt x="61" y="12"/>
                  <a:pt x="61" y="12"/>
                  <a:pt x="61" y="12"/>
                </a:cubicBezTo>
                <a:cubicBezTo>
                  <a:pt x="48" y="17"/>
                  <a:pt x="48" y="17"/>
                  <a:pt x="48" y="17"/>
                </a:cubicBezTo>
                <a:cubicBezTo>
                  <a:pt x="37" y="15"/>
                  <a:pt x="37" y="15"/>
                  <a:pt x="37" y="15"/>
                </a:cubicBezTo>
                <a:cubicBezTo>
                  <a:pt x="35" y="15"/>
                  <a:pt x="35" y="15"/>
                  <a:pt x="35" y="15"/>
                </a:cubicBezTo>
                <a:cubicBezTo>
                  <a:pt x="35" y="16"/>
                  <a:pt x="35" y="16"/>
                  <a:pt x="35" y="16"/>
                </a:cubicBezTo>
                <a:cubicBezTo>
                  <a:pt x="28" y="25"/>
                  <a:pt x="28" y="25"/>
                  <a:pt x="28" y="25"/>
                </a:cubicBezTo>
                <a:lnTo>
                  <a:pt x="13" y="29"/>
                </a:ln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endParaRPr lang="zh-CN" altLang="en-US">
              <a:cs typeface="+mn-ea"/>
            </a:endParaRPr>
          </a:p>
        </p:txBody>
      </p:sp>
      <p:sp>
        <p:nvSpPr>
          <p:cNvPr id="64" name="Freeform 9"/>
          <p:cNvSpPr>
            <a:spLocks noEditPoints="1"/>
          </p:cNvSpPr>
          <p:nvPr/>
        </p:nvSpPr>
        <p:spPr bwMode="auto">
          <a:xfrm>
            <a:off x="2075988" y="1636911"/>
            <a:ext cx="766763" cy="904875"/>
          </a:xfrm>
          <a:custGeom>
            <a:avLst/>
            <a:gdLst>
              <a:gd name="T0" fmla="*/ 6 w 106"/>
              <a:gd name="T1" fmla="*/ 110 h 126"/>
              <a:gd name="T2" fmla="*/ 10 w 106"/>
              <a:gd name="T3" fmla="*/ 124 h 126"/>
              <a:gd name="T4" fmla="*/ 22 w 106"/>
              <a:gd name="T5" fmla="*/ 122 h 126"/>
              <a:gd name="T6" fmla="*/ 6 w 106"/>
              <a:gd name="T7" fmla="*/ 110 h 126"/>
              <a:gd name="T8" fmla="*/ 33 w 106"/>
              <a:gd name="T9" fmla="*/ 116 h 126"/>
              <a:gd name="T10" fmla="*/ 34 w 106"/>
              <a:gd name="T11" fmla="*/ 123 h 126"/>
              <a:gd name="T12" fmla="*/ 34 w 106"/>
              <a:gd name="T13" fmla="*/ 123 h 126"/>
              <a:gd name="T14" fmla="*/ 29 w 106"/>
              <a:gd name="T15" fmla="*/ 124 h 126"/>
              <a:gd name="T16" fmla="*/ 3 w 106"/>
              <a:gd name="T17" fmla="*/ 104 h 126"/>
              <a:gd name="T18" fmla="*/ 2 w 106"/>
              <a:gd name="T19" fmla="*/ 98 h 126"/>
              <a:gd name="T20" fmla="*/ 2 w 106"/>
              <a:gd name="T21" fmla="*/ 98 h 126"/>
              <a:gd name="T22" fmla="*/ 7 w 106"/>
              <a:gd name="T23" fmla="*/ 97 h 126"/>
              <a:gd name="T24" fmla="*/ 33 w 106"/>
              <a:gd name="T25" fmla="*/ 116 h 126"/>
              <a:gd name="T26" fmla="*/ 90 w 106"/>
              <a:gd name="T27" fmla="*/ 62 h 126"/>
              <a:gd name="T28" fmla="*/ 106 w 106"/>
              <a:gd name="T29" fmla="*/ 62 h 126"/>
              <a:gd name="T30" fmla="*/ 106 w 106"/>
              <a:gd name="T31" fmla="*/ 54 h 126"/>
              <a:gd name="T32" fmla="*/ 90 w 106"/>
              <a:gd name="T33" fmla="*/ 54 h 126"/>
              <a:gd name="T34" fmla="*/ 90 w 106"/>
              <a:gd name="T35" fmla="*/ 62 h 126"/>
              <a:gd name="T36" fmla="*/ 31 w 106"/>
              <a:gd name="T37" fmla="*/ 19 h 126"/>
              <a:gd name="T38" fmla="*/ 23 w 106"/>
              <a:gd name="T39" fmla="*/ 5 h 126"/>
              <a:gd name="T40" fmla="*/ 16 w 106"/>
              <a:gd name="T41" fmla="*/ 9 h 126"/>
              <a:gd name="T42" fmla="*/ 24 w 106"/>
              <a:gd name="T43" fmla="*/ 23 h 126"/>
              <a:gd name="T44" fmla="*/ 31 w 106"/>
              <a:gd name="T45" fmla="*/ 19 h 126"/>
              <a:gd name="T46" fmla="*/ 52 w 106"/>
              <a:gd name="T47" fmla="*/ 16 h 126"/>
              <a:gd name="T48" fmla="*/ 52 w 106"/>
              <a:gd name="T49" fmla="*/ 0 h 126"/>
              <a:gd name="T50" fmla="*/ 45 w 106"/>
              <a:gd name="T51" fmla="*/ 0 h 126"/>
              <a:gd name="T52" fmla="*/ 45 w 106"/>
              <a:gd name="T53" fmla="*/ 16 h 126"/>
              <a:gd name="T54" fmla="*/ 52 w 106"/>
              <a:gd name="T55" fmla="*/ 16 h 126"/>
              <a:gd name="T56" fmla="*/ 86 w 106"/>
              <a:gd name="T57" fmla="*/ 40 h 126"/>
              <a:gd name="T58" fmla="*/ 100 w 106"/>
              <a:gd name="T59" fmla="*/ 32 h 126"/>
              <a:gd name="T60" fmla="*/ 96 w 106"/>
              <a:gd name="T61" fmla="*/ 26 h 126"/>
              <a:gd name="T62" fmla="*/ 83 w 106"/>
              <a:gd name="T63" fmla="*/ 34 h 126"/>
              <a:gd name="T64" fmla="*/ 86 w 106"/>
              <a:gd name="T65" fmla="*/ 40 h 126"/>
              <a:gd name="T66" fmla="*/ 72 w 106"/>
              <a:gd name="T67" fmla="*/ 24 h 126"/>
              <a:gd name="T68" fmla="*/ 81 w 106"/>
              <a:gd name="T69" fmla="*/ 10 h 126"/>
              <a:gd name="T70" fmla="*/ 74 w 106"/>
              <a:gd name="T71" fmla="*/ 6 h 126"/>
              <a:gd name="T72" fmla="*/ 66 w 106"/>
              <a:gd name="T73" fmla="*/ 20 h 126"/>
              <a:gd name="T74" fmla="*/ 72 w 106"/>
              <a:gd name="T75" fmla="*/ 24 h 126"/>
              <a:gd name="T76" fmla="*/ 39 w 106"/>
              <a:gd name="T77" fmla="*/ 105 h 126"/>
              <a:gd name="T78" fmla="*/ 41 w 106"/>
              <a:gd name="T79" fmla="*/ 112 h 126"/>
              <a:gd name="T80" fmla="*/ 41 w 106"/>
              <a:gd name="T81" fmla="*/ 112 h 126"/>
              <a:gd name="T82" fmla="*/ 35 w 106"/>
              <a:gd name="T83" fmla="*/ 113 h 126"/>
              <a:gd name="T84" fmla="*/ 9 w 106"/>
              <a:gd name="T85" fmla="*/ 93 h 126"/>
              <a:gd name="T86" fmla="*/ 8 w 106"/>
              <a:gd name="T87" fmla="*/ 87 h 126"/>
              <a:gd name="T88" fmla="*/ 8 w 106"/>
              <a:gd name="T89" fmla="*/ 87 h 126"/>
              <a:gd name="T90" fmla="*/ 14 w 106"/>
              <a:gd name="T91" fmla="*/ 86 h 126"/>
              <a:gd name="T92" fmla="*/ 39 w 106"/>
              <a:gd name="T93" fmla="*/ 105 h 126"/>
              <a:gd name="T94" fmla="*/ 65 w 106"/>
              <a:gd name="T95" fmla="*/ 29 h 126"/>
              <a:gd name="T96" fmla="*/ 23 w 106"/>
              <a:gd name="T97" fmla="*/ 38 h 126"/>
              <a:gd name="T98" fmla="*/ 18 w 106"/>
              <a:gd name="T99" fmla="*/ 83 h 126"/>
              <a:gd name="T100" fmla="*/ 42 w 106"/>
              <a:gd name="T101" fmla="*/ 96 h 126"/>
              <a:gd name="T102" fmla="*/ 78 w 106"/>
              <a:gd name="T103" fmla="*/ 70 h 126"/>
              <a:gd name="T104" fmla="*/ 65 w 106"/>
              <a:gd name="T105" fmla="*/ 29 h 126"/>
              <a:gd name="T106" fmla="*/ 29 w 106"/>
              <a:gd name="T107" fmla="*/ 68 h 126"/>
              <a:gd name="T108" fmla="*/ 58 w 106"/>
              <a:gd name="T109" fmla="*/ 34 h 126"/>
              <a:gd name="T110" fmla="*/ 29 w 106"/>
              <a:gd name="T111" fmla="*/ 6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6" h="126">
                <a:moveTo>
                  <a:pt x="6" y="110"/>
                </a:moveTo>
                <a:cubicBezTo>
                  <a:pt x="3" y="115"/>
                  <a:pt x="5" y="121"/>
                  <a:pt x="10" y="124"/>
                </a:cubicBezTo>
                <a:cubicBezTo>
                  <a:pt x="14" y="126"/>
                  <a:pt x="19" y="125"/>
                  <a:pt x="22" y="122"/>
                </a:cubicBezTo>
                <a:cubicBezTo>
                  <a:pt x="6" y="110"/>
                  <a:pt x="6" y="110"/>
                  <a:pt x="6" y="110"/>
                </a:cubicBezTo>
                <a:close/>
                <a:moveTo>
                  <a:pt x="33" y="116"/>
                </a:moveTo>
                <a:cubicBezTo>
                  <a:pt x="35" y="118"/>
                  <a:pt x="36" y="120"/>
                  <a:pt x="34" y="123"/>
                </a:cubicBezTo>
                <a:cubicBezTo>
                  <a:pt x="34" y="123"/>
                  <a:pt x="34" y="123"/>
                  <a:pt x="34" y="123"/>
                </a:cubicBezTo>
                <a:cubicBezTo>
                  <a:pt x="33" y="125"/>
                  <a:pt x="31" y="125"/>
                  <a:pt x="29" y="124"/>
                </a:cubicBezTo>
                <a:cubicBezTo>
                  <a:pt x="3" y="104"/>
                  <a:pt x="3" y="104"/>
                  <a:pt x="3" y="104"/>
                </a:cubicBezTo>
                <a:cubicBezTo>
                  <a:pt x="1" y="103"/>
                  <a:pt x="0" y="100"/>
                  <a:pt x="2" y="98"/>
                </a:cubicBezTo>
                <a:cubicBezTo>
                  <a:pt x="2" y="98"/>
                  <a:pt x="2" y="98"/>
                  <a:pt x="2" y="98"/>
                </a:cubicBezTo>
                <a:cubicBezTo>
                  <a:pt x="3" y="96"/>
                  <a:pt x="5" y="95"/>
                  <a:pt x="7" y="97"/>
                </a:cubicBezTo>
                <a:cubicBezTo>
                  <a:pt x="33" y="116"/>
                  <a:pt x="33" y="116"/>
                  <a:pt x="33" y="116"/>
                </a:cubicBezTo>
                <a:close/>
                <a:moveTo>
                  <a:pt x="90" y="62"/>
                </a:moveTo>
                <a:cubicBezTo>
                  <a:pt x="106" y="62"/>
                  <a:pt x="106" y="62"/>
                  <a:pt x="106" y="62"/>
                </a:cubicBezTo>
                <a:cubicBezTo>
                  <a:pt x="106" y="54"/>
                  <a:pt x="106" y="54"/>
                  <a:pt x="106" y="54"/>
                </a:cubicBezTo>
                <a:cubicBezTo>
                  <a:pt x="90" y="54"/>
                  <a:pt x="90" y="54"/>
                  <a:pt x="90" y="54"/>
                </a:cubicBezTo>
                <a:cubicBezTo>
                  <a:pt x="90" y="62"/>
                  <a:pt x="90" y="62"/>
                  <a:pt x="90" y="62"/>
                </a:cubicBezTo>
                <a:close/>
                <a:moveTo>
                  <a:pt x="31" y="19"/>
                </a:moveTo>
                <a:cubicBezTo>
                  <a:pt x="23" y="5"/>
                  <a:pt x="23" y="5"/>
                  <a:pt x="23" y="5"/>
                </a:cubicBezTo>
                <a:cubicBezTo>
                  <a:pt x="16" y="9"/>
                  <a:pt x="16" y="9"/>
                  <a:pt x="16" y="9"/>
                </a:cubicBezTo>
                <a:cubicBezTo>
                  <a:pt x="24" y="23"/>
                  <a:pt x="24" y="23"/>
                  <a:pt x="24" y="23"/>
                </a:cubicBezTo>
                <a:cubicBezTo>
                  <a:pt x="31" y="19"/>
                  <a:pt x="31" y="19"/>
                  <a:pt x="31" y="19"/>
                </a:cubicBezTo>
                <a:close/>
                <a:moveTo>
                  <a:pt x="52" y="16"/>
                </a:moveTo>
                <a:cubicBezTo>
                  <a:pt x="52" y="0"/>
                  <a:pt x="52" y="0"/>
                  <a:pt x="52" y="0"/>
                </a:cubicBezTo>
                <a:cubicBezTo>
                  <a:pt x="45" y="0"/>
                  <a:pt x="45" y="0"/>
                  <a:pt x="45" y="0"/>
                </a:cubicBezTo>
                <a:cubicBezTo>
                  <a:pt x="45" y="16"/>
                  <a:pt x="45" y="16"/>
                  <a:pt x="45" y="16"/>
                </a:cubicBezTo>
                <a:cubicBezTo>
                  <a:pt x="52" y="16"/>
                  <a:pt x="52" y="16"/>
                  <a:pt x="52" y="16"/>
                </a:cubicBezTo>
                <a:close/>
                <a:moveTo>
                  <a:pt x="86" y="40"/>
                </a:moveTo>
                <a:cubicBezTo>
                  <a:pt x="100" y="32"/>
                  <a:pt x="100" y="32"/>
                  <a:pt x="100" y="32"/>
                </a:cubicBezTo>
                <a:cubicBezTo>
                  <a:pt x="96" y="26"/>
                  <a:pt x="96" y="26"/>
                  <a:pt x="96" y="26"/>
                </a:cubicBezTo>
                <a:cubicBezTo>
                  <a:pt x="83" y="34"/>
                  <a:pt x="83" y="34"/>
                  <a:pt x="83" y="34"/>
                </a:cubicBezTo>
                <a:cubicBezTo>
                  <a:pt x="86" y="40"/>
                  <a:pt x="86" y="40"/>
                  <a:pt x="86" y="40"/>
                </a:cubicBezTo>
                <a:close/>
                <a:moveTo>
                  <a:pt x="72" y="24"/>
                </a:moveTo>
                <a:cubicBezTo>
                  <a:pt x="81" y="10"/>
                  <a:pt x="81" y="10"/>
                  <a:pt x="81" y="10"/>
                </a:cubicBezTo>
                <a:cubicBezTo>
                  <a:pt x="74" y="6"/>
                  <a:pt x="74" y="6"/>
                  <a:pt x="74" y="6"/>
                </a:cubicBezTo>
                <a:cubicBezTo>
                  <a:pt x="66" y="20"/>
                  <a:pt x="66" y="20"/>
                  <a:pt x="66" y="20"/>
                </a:cubicBezTo>
                <a:cubicBezTo>
                  <a:pt x="72" y="24"/>
                  <a:pt x="72" y="24"/>
                  <a:pt x="72" y="24"/>
                </a:cubicBezTo>
                <a:close/>
                <a:moveTo>
                  <a:pt x="39" y="105"/>
                </a:moveTo>
                <a:cubicBezTo>
                  <a:pt x="41" y="107"/>
                  <a:pt x="42" y="109"/>
                  <a:pt x="41" y="112"/>
                </a:cubicBezTo>
                <a:cubicBezTo>
                  <a:pt x="41" y="112"/>
                  <a:pt x="41" y="112"/>
                  <a:pt x="41" y="112"/>
                </a:cubicBezTo>
                <a:cubicBezTo>
                  <a:pt x="39" y="114"/>
                  <a:pt x="37" y="114"/>
                  <a:pt x="35" y="113"/>
                </a:cubicBezTo>
                <a:cubicBezTo>
                  <a:pt x="9" y="93"/>
                  <a:pt x="9" y="93"/>
                  <a:pt x="9" y="93"/>
                </a:cubicBezTo>
                <a:cubicBezTo>
                  <a:pt x="7" y="92"/>
                  <a:pt x="7" y="89"/>
                  <a:pt x="8" y="87"/>
                </a:cubicBezTo>
                <a:cubicBezTo>
                  <a:pt x="8" y="87"/>
                  <a:pt x="8" y="87"/>
                  <a:pt x="8" y="87"/>
                </a:cubicBezTo>
                <a:cubicBezTo>
                  <a:pt x="9" y="85"/>
                  <a:pt x="12" y="84"/>
                  <a:pt x="14" y="86"/>
                </a:cubicBezTo>
                <a:cubicBezTo>
                  <a:pt x="39" y="105"/>
                  <a:pt x="39" y="105"/>
                  <a:pt x="39" y="105"/>
                </a:cubicBezTo>
                <a:close/>
                <a:moveTo>
                  <a:pt x="65" y="29"/>
                </a:moveTo>
                <a:cubicBezTo>
                  <a:pt x="50" y="20"/>
                  <a:pt x="31" y="25"/>
                  <a:pt x="23" y="38"/>
                </a:cubicBezTo>
                <a:cubicBezTo>
                  <a:pt x="15" y="52"/>
                  <a:pt x="26" y="68"/>
                  <a:pt x="18" y="83"/>
                </a:cubicBezTo>
                <a:cubicBezTo>
                  <a:pt x="42" y="96"/>
                  <a:pt x="42" y="96"/>
                  <a:pt x="42" y="96"/>
                </a:cubicBezTo>
                <a:cubicBezTo>
                  <a:pt x="51" y="83"/>
                  <a:pt x="70" y="84"/>
                  <a:pt x="78" y="70"/>
                </a:cubicBezTo>
                <a:cubicBezTo>
                  <a:pt x="86" y="56"/>
                  <a:pt x="80" y="38"/>
                  <a:pt x="65" y="29"/>
                </a:cubicBezTo>
                <a:close/>
                <a:moveTo>
                  <a:pt x="29" y="68"/>
                </a:moveTo>
                <a:cubicBezTo>
                  <a:pt x="27" y="43"/>
                  <a:pt x="31" y="27"/>
                  <a:pt x="58" y="34"/>
                </a:cubicBezTo>
                <a:cubicBezTo>
                  <a:pt x="39" y="45"/>
                  <a:pt x="35" y="46"/>
                  <a:pt x="29" y="68"/>
                </a:cubicBez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endParaRPr lang="zh-CN" altLang="en-US">
              <a:cs typeface="+mn-ea"/>
            </a:endParaRPr>
          </a:p>
        </p:txBody>
      </p:sp>
      <p:sp>
        <p:nvSpPr>
          <p:cNvPr id="65" name="Freeform 13"/>
          <p:cNvSpPr>
            <a:spLocks noEditPoints="1"/>
          </p:cNvSpPr>
          <p:nvPr/>
        </p:nvSpPr>
        <p:spPr bwMode="auto">
          <a:xfrm>
            <a:off x="1079869" y="3318023"/>
            <a:ext cx="978418" cy="723898"/>
          </a:xfrm>
          <a:custGeom>
            <a:avLst/>
            <a:gdLst>
              <a:gd name="T0" fmla="*/ 18 w 120"/>
              <a:gd name="T1" fmla="*/ 10 h 88"/>
              <a:gd name="T2" fmla="*/ 102 w 120"/>
              <a:gd name="T3" fmla="*/ 10 h 88"/>
              <a:gd name="T4" fmla="*/ 102 w 120"/>
              <a:gd name="T5" fmla="*/ 60 h 88"/>
              <a:gd name="T6" fmla="*/ 18 w 120"/>
              <a:gd name="T7" fmla="*/ 60 h 88"/>
              <a:gd name="T8" fmla="*/ 18 w 120"/>
              <a:gd name="T9" fmla="*/ 10 h 88"/>
              <a:gd name="T10" fmla="*/ 28 w 120"/>
              <a:gd name="T11" fmla="*/ 46 h 88"/>
              <a:gd name="T12" fmla="*/ 28 w 120"/>
              <a:gd name="T13" fmla="*/ 52 h 88"/>
              <a:gd name="T14" fmla="*/ 95 w 120"/>
              <a:gd name="T15" fmla="*/ 52 h 88"/>
              <a:gd name="T16" fmla="*/ 95 w 120"/>
              <a:gd name="T17" fmla="*/ 46 h 88"/>
              <a:gd name="T18" fmla="*/ 28 w 120"/>
              <a:gd name="T19" fmla="*/ 46 h 88"/>
              <a:gd name="T20" fmla="*/ 53 w 120"/>
              <a:gd name="T21" fmla="*/ 33 h 88"/>
              <a:gd name="T22" fmla="*/ 53 w 120"/>
              <a:gd name="T23" fmla="*/ 38 h 88"/>
              <a:gd name="T24" fmla="*/ 95 w 120"/>
              <a:gd name="T25" fmla="*/ 38 h 88"/>
              <a:gd name="T26" fmla="*/ 95 w 120"/>
              <a:gd name="T27" fmla="*/ 33 h 88"/>
              <a:gd name="T28" fmla="*/ 53 w 120"/>
              <a:gd name="T29" fmla="*/ 33 h 88"/>
              <a:gd name="T30" fmla="*/ 53 w 120"/>
              <a:gd name="T31" fmla="*/ 20 h 88"/>
              <a:gd name="T32" fmla="*/ 53 w 120"/>
              <a:gd name="T33" fmla="*/ 25 h 88"/>
              <a:gd name="T34" fmla="*/ 95 w 120"/>
              <a:gd name="T35" fmla="*/ 25 h 88"/>
              <a:gd name="T36" fmla="*/ 95 w 120"/>
              <a:gd name="T37" fmla="*/ 20 h 88"/>
              <a:gd name="T38" fmla="*/ 53 w 120"/>
              <a:gd name="T39" fmla="*/ 20 h 88"/>
              <a:gd name="T40" fmla="*/ 28 w 120"/>
              <a:gd name="T41" fmla="*/ 18 h 88"/>
              <a:gd name="T42" fmla="*/ 28 w 120"/>
              <a:gd name="T43" fmla="*/ 40 h 88"/>
              <a:gd name="T44" fmla="*/ 46 w 120"/>
              <a:gd name="T45" fmla="*/ 40 h 88"/>
              <a:gd name="T46" fmla="*/ 46 w 120"/>
              <a:gd name="T47" fmla="*/ 18 h 88"/>
              <a:gd name="T48" fmla="*/ 28 w 120"/>
              <a:gd name="T49" fmla="*/ 18 h 88"/>
              <a:gd name="T50" fmla="*/ 54 w 120"/>
              <a:gd name="T51" fmla="*/ 74 h 88"/>
              <a:gd name="T52" fmla="*/ 66 w 120"/>
              <a:gd name="T53" fmla="*/ 74 h 88"/>
              <a:gd name="T54" fmla="*/ 71 w 120"/>
              <a:gd name="T55" fmla="*/ 81 h 88"/>
              <a:gd name="T56" fmla="*/ 50 w 120"/>
              <a:gd name="T57" fmla="*/ 81 h 88"/>
              <a:gd name="T58" fmla="*/ 54 w 120"/>
              <a:gd name="T59" fmla="*/ 74 h 88"/>
              <a:gd name="T60" fmla="*/ 19 w 120"/>
              <a:gd name="T61" fmla="*/ 0 h 88"/>
              <a:gd name="T62" fmla="*/ 10 w 120"/>
              <a:gd name="T63" fmla="*/ 9 h 88"/>
              <a:gd name="T64" fmla="*/ 10 w 120"/>
              <a:gd name="T65" fmla="*/ 59 h 88"/>
              <a:gd name="T66" fmla="*/ 16 w 120"/>
              <a:gd name="T67" fmla="*/ 68 h 88"/>
              <a:gd name="T68" fmla="*/ 16 w 120"/>
              <a:gd name="T69" fmla="*/ 68 h 88"/>
              <a:gd name="T70" fmla="*/ 0 w 120"/>
              <a:gd name="T71" fmla="*/ 80 h 88"/>
              <a:gd name="T72" fmla="*/ 0 w 120"/>
              <a:gd name="T73" fmla="*/ 88 h 88"/>
              <a:gd name="T74" fmla="*/ 120 w 120"/>
              <a:gd name="T75" fmla="*/ 88 h 88"/>
              <a:gd name="T76" fmla="*/ 120 w 120"/>
              <a:gd name="T77" fmla="*/ 80 h 88"/>
              <a:gd name="T78" fmla="*/ 103 w 120"/>
              <a:gd name="T79" fmla="*/ 68 h 88"/>
              <a:gd name="T80" fmla="*/ 110 w 120"/>
              <a:gd name="T81" fmla="*/ 59 h 88"/>
              <a:gd name="T82" fmla="*/ 110 w 120"/>
              <a:gd name="T83" fmla="*/ 9 h 88"/>
              <a:gd name="T84" fmla="*/ 101 w 120"/>
              <a:gd name="T85" fmla="*/ 0 h 88"/>
              <a:gd name="T86" fmla="*/ 19 w 120"/>
              <a:gd name="T8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0" h="88">
                <a:moveTo>
                  <a:pt x="18" y="10"/>
                </a:moveTo>
                <a:cubicBezTo>
                  <a:pt x="102" y="10"/>
                  <a:pt x="102" y="10"/>
                  <a:pt x="102" y="10"/>
                </a:cubicBezTo>
                <a:cubicBezTo>
                  <a:pt x="102" y="60"/>
                  <a:pt x="102" y="60"/>
                  <a:pt x="102" y="60"/>
                </a:cubicBezTo>
                <a:cubicBezTo>
                  <a:pt x="18" y="60"/>
                  <a:pt x="18" y="60"/>
                  <a:pt x="18" y="60"/>
                </a:cubicBezTo>
                <a:cubicBezTo>
                  <a:pt x="18" y="10"/>
                  <a:pt x="18" y="10"/>
                  <a:pt x="18" y="10"/>
                </a:cubicBezTo>
                <a:close/>
                <a:moveTo>
                  <a:pt x="28" y="46"/>
                </a:moveTo>
                <a:cubicBezTo>
                  <a:pt x="28" y="52"/>
                  <a:pt x="28" y="52"/>
                  <a:pt x="28" y="52"/>
                </a:cubicBezTo>
                <a:cubicBezTo>
                  <a:pt x="95" y="52"/>
                  <a:pt x="95" y="52"/>
                  <a:pt x="95" y="52"/>
                </a:cubicBezTo>
                <a:cubicBezTo>
                  <a:pt x="95" y="46"/>
                  <a:pt x="95" y="46"/>
                  <a:pt x="95" y="46"/>
                </a:cubicBezTo>
                <a:cubicBezTo>
                  <a:pt x="28" y="46"/>
                  <a:pt x="28" y="46"/>
                  <a:pt x="28" y="46"/>
                </a:cubicBezTo>
                <a:close/>
                <a:moveTo>
                  <a:pt x="53" y="33"/>
                </a:moveTo>
                <a:cubicBezTo>
                  <a:pt x="53" y="38"/>
                  <a:pt x="53" y="38"/>
                  <a:pt x="53" y="38"/>
                </a:cubicBezTo>
                <a:cubicBezTo>
                  <a:pt x="95" y="38"/>
                  <a:pt x="95" y="38"/>
                  <a:pt x="95" y="38"/>
                </a:cubicBezTo>
                <a:cubicBezTo>
                  <a:pt x="95" y="33"/>
                  <a:pt x="95" y="33"/>
                  <a:pt x="95" y="33"/>
                </a:cubicBezTo>
                <a:cubicBezTo>
                  <a:pt x="53" y="33"/>
                  <a:pt x="53" y="33"/>
                  <a:pt x="53" y="33"/>
                </a:cubicBezTo>
                <a:close/>
                <a:moveTo>
                  <a:pt x="53" y="20"/>
                </a:moveTo>
                <a:cubicBezTo>
                  <a:pt x="53" y="25"/>
                  <a:pt x="53" y="25"/>
                  <a:pt x="53" y="25"/>
                </a:cubicBezTo>
                <a:cubicBezTo>
                  <a:pt x="95" y="25"/>
                  <a:pt x="95" y="25"/>
                  <a:pt x="95" y="25"/>
                </a:cubicBezTo>
                <a:cubicBezTo>
                  <a:pt x="95" y="20"/>
                  <a:pt x="95" y="20"/>
                  <a:pt x="95" y="20"/>
                </a:cubicBezTo>
                <a:cubicBezTo>
                  <a:pt x="53" y="20"/>
                  <a:pt x="53" y="20"/>
                  <a:pt x="53" y="20"/>
                </a:cubicBezTo>
                <a:close/>
                <a:moveTo>
                  <a:pt x="28" y="18"/>
                </a:moveTo>
                <a:cubicBezTo>
                  <a:pt x="28" y="40"/>
                  <a:pt x="28" y="40"/>
                  <a:pt x="28" y="40"/>
                </a:cubicBezTo>
                <a:cubicBezTo>
                  <a:pt x="46" y="40"/>
                  <a:pt x="46" y="40"/>
                  <a:pt x="46" y="40"/>
                </a:cubicBezTo>
                <a:cubicBezTo>
                  <a:pt x="46" y="18"/>
                  <a:pt x="46" y="18"/>
                  <a:pt x="46" y="18"/>
                </a:cubicBezTo>
                <a:cubicBezTo>
                  <a:pt x="28" y="18"/>
                  <a:pt x="28" y="18"/>
                  <a:pt x="28" y="18"/>
                </a:cubicBezTo>
                <a:close/>
                <a:moveTo>
                  <a:pt x="54" y="74"/>
                </a:moveTo>
                <a:cubicBezTo>
                  <a:pt x="66" y="74"/>
                  <a:pt x="66" y="74"/>
                  <a:pt x="66" y="74"/>
                </a:cubicBezTo>
                <a:cubicBezTo>
                  <a:pt x="71" y="81"/>
                  <a:pt x="71" y="81"/>
                  <a:pt x="71" y="81"/>
                </a:cubicBezTo>
                <a:cubicBezTo>
                  <a:pt x="50" y="81"/>
                  <a:pt x="50" y="81"/>
                  <a:pt x="50" y="81"/>
                </a:cubicBezTo>
                <a:cubicBezTo>
                  <a:pt x="54" y="74"/>
                  <a:pt x="54" y="74"/>
                  <a:pt x="54" y="74"/>
                </a:cubicBezTo>
                <a:close/>
                <a:moveTo>
                  <a:pt x="19" y="0"/>
                </a:moveTo>
                <a:cubicBezTo>
                  <a:pt x="14" y="0"/>
                  <a:pt x="10" y="4"/>
                  <a:pt x="10" y="9"/>
                </a:cubicBezTo>
                <a:cubicBezTo>
                  <a:pt x="10" y="59"/>
                  <a:pt x="10" y="59"/>
                  <a:pt x="10" y="59"/>
                </a:cubicBezTo>
                <a:cubicBezTo>
                  <a:pt x="10" y="63"/>
                  <a:pt x="13" y="66"/>
                  <a:pt x="16" y="68"/>
                </a:cubicBezTo>
                <a:cubicBezTo>
                  <a:pt x="16" y="68"/>
                  <a:pt x="16" y="68"/>
                  <a:pt x="16" y="68"/>
                </a:cubicBezTo>
                <a:cubicBezTo>
                  <a:pt x="0" y="80"/>
                  <a:pt x="0" y="80"/>
                  <a:pt x="0" y="80"/>
                </a:cubicBezTo>
                <a:cubicBezTo>
                  <a:pt x="0" y="88"/>
                  <a:pt x="0" y="88"/>
                  <a:pt x="0" y="88"/>
                </a:cubicBezTo>
                <a:cubicBezTo>
                  <a:pt x="120" y="88"/>
                  <a:pt x="120" y="88"/>
                  <a:pt x="120" y="88"/>
                </a:cubicBezTo>
                <a:cubicBezTo>
                  <a:pt x="120" y="80"/>
                  <a:pt x="120" y="80"/>
                  <a:pt x="120" y="80"/>
                </a:cubicBezTo>
                <a:cubicBezTo>
                  <a:pt x="103" y="68"/>
                  <a:pt x="103" y="68"/>
                  <a:pt x="103" y="68"/>
                </a:cubicBezTo>
                <a:cubicBezTo>
                  <a:pt x="107" y="67"/>
                  <a:pt x="110" y="63"/>
                  <a:pt x="110" y="59"/>
                </a:cubicBezTo>
                <a:cubicBezTo>
                  <a:pt x="110" y="9"/>
                  <a:pt x="110" y="9"/>
                  <a:pt x="110" y="9"/>
                </a:cubicBezTo>
                <a:cubicBezTo>
                  <a:pt x="110" y="4"/>
                  <a:pt x="106" y="0"/>
                  <a:pt x="101" y="0"/>
                </a:cubicBezTo>
                <a:lnTo>
                  <a:pt x="19" y="0"/>
                </a:ln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endParaRPr lang="zh-CN" altLang="en-US">
              <a:cs typeface="+mn-ea"/>
            </a:endParaRPr>
          </a:p>
        </p:txBody>
      </p:sp>
      <p:sp>
        <p:nvSpPr>
          <p:cNvPr id="66" name="Freeform 17"/>
          <p:cNvSpPr>
            <a:spLocks noEditPoints="1"/>
          </p:cNvSpPr>
          <p:nvPr/>
        </p:nvSpPr>
        <p:spPr bwMode="auto">
          <a:xfrm>
            <a:off x="2032183" y="4755462"/>
            <a:ext cx="841672" cy="1017568"/>
          </a:xfrm>
          <a:custGeom>
            <a:avLst/>
            <a:gdLst>
              <a:gd name="T0" fmla="*/ 17 w 101"/>
              <a:gd name="T1" fmla="*/ 16 h 123"/>
              <a:gd name="T2" fmla="*/ 66 w 101"/>
              <a:gd name="T3" fmla="*/ 10 h 123"/>
              <a:gd name="T4" fmla="*/ 73 w 101"/>
              <a:gd name="T5" fmla="*/ 16 h 123"/>
              <a:gd name="T6" fmla="*/ 73 w 101"/>
              <a:gd name="T7" fmla="*/ 18 h 123"/>
              <a:gd name="T8" fmla="*/ 28 w 101"/>
              <a:gd name="T9" fmla="*/ 24 h 123"/>
              <a:gd name="T10" fmla="*/ 23 w 101"/>
              <a:gd name="T11" fmla="*/ 31 h 123"/>
              <a:gd name="T12" fmla="*/ 23 w 101"/>
              <a:gd name="T13" fmla="*/ 99 h 123"/>
              <a:gd name="T14" fmla="*/ 17 w 101"/>
              <a:gd name="T15" fmla="*/ 99 h 123"/>
              <a:gd name="T16" fmla="*/ 17 w 101"/>
              <a:gd name="T17" fmla="*/ 16 h 123"/>
              <a:gd name="T18" fmla="*/ 54 w 101"/>
              <a:gd name="T19" fmla="*/ 49 h 123"/>
              <a:gd name="T20" fmla="*/ 54 w 101"/>
              <a:gd name="T21" fmla="*/ 66 h 123"/>
              <a:gd name="T22" fmla="*/ 92 w 101"/>
              <a:gd name="T23" fmla="*/ 61 h 123"/>
              <a:gd name="T24" fmla="*/ 92 w 101"/>
              <a:gd name="T25" fmla="*/ 44 h 123"/>
              <a:gd name="T26" fmla="*/ 54 w 101"/>
              <a:gd name="T27" fmla="*/ 49 h 123"/>
              <a:gd name="T28" fmla="*/ 45 w 101"/>
              <a:gd name="T29" fmla="*/ 38 h 123"/>
              <a:gd name="T30" fmla="*/ 45 w 101"/>
              <a:gd name="T31" fmla="*/ 121 h 123"/>
              <a:gd name="T32" fmla="*/ 93 w 101"/>
              <a:gd name="T33" fmla="*/ 115 h 123"/>
              <a:gd name="T34" fmla="*/ 101 w 101"/>
              <a:gd name="T35" fmla="*/ 107 h 123"/>
              <a:gd name="T36" fmla="*/ 101 w 101"/>
              <a:gd name="T37" fmla="*/ 38 h 123"/>
              <a:gd name="T38" fmla="*/ 93 w 101"/>
              <a:gd name="T39" fmla="*/ 32 h 123"/>
              <a:gd name="T40" fmla="*/ 45 w 101"/>
              <a:gd name="T41" fmla="*/ 38 h 123"/>
              <a:gd name="T42" fmla="*/ 30 w 101"/>
              <a:gd name="T43" fmla="*/ 29 h 123"/>
              <a:gd name="T44" fmla="*/ 27 w 101"/>
              <a:gd name="T45" fmla="*/ 31 h 123"/>
              <a:gd name="T46" fmla="*/ 27 w 101"/>
              <a:gd name="T47" fmla="*/ 111 h 123"/>
              <a:gd name="T48" fmla="*/ 30 w 101"/>
              <a:gd name="T49" fmla="*/ 116 h 123"/>
              <a:gd name="T50" fmla="*/ 38 w 101"/>
              <a:gd name="T51" fmla="*/ 122 h 123"/>
              <a:gd name="T52" fmla="*/ 41 w 101"/>
              <a:gd name="T53" fmla="*/ 119 h 123"/>
              <a:gd name="T54" fmla="*/ 41 w 101"/>
              <a:gd name="T55" fmla="*/ 39 h 123"/>
              <a:gd name="T56" fmla="*/ 38 w 101"/>
              <a:gd name="T57" fmla="*/ 34 h 123"/>
              <a:gd name="T58" fmla="*/ 30 w 101"/>
              <a:gd name="T59" fmla="*/ 29 h 123"/>
              <a:gd name="T60" fmla="*/ 36 w 101"/>
              <a:gd name="T61" fmla="*/ 27 h 123"/>
              <a:gd name="T62" fmla="*/ 41 w 101"/>
              <a:gd name="T63" fmla="*/ 31 h 123"/>
              <a:gd name="T64" fmla="*/ 42 w 101"/>
              <a:gd name="T65" fmla="*/ 31 h 123"/>
              <a:gd name="T66" fmla="*/ 88 w 101"/>
              <a:gd name="T67" fmla="*/ 25 h 123"/>
              <a:gd name="T68" fmla="*/ 81 w 101"/>
              <a:gd name="T69" fmla="*/ 22 h 123"/>
              <a:gd name="T70" fmla="*/ 36 w 101"/>
              <a:gd name="T71" fmla="*/ 27 h 123"/>
              <a:gd name="T72" fmla="*/ 2 w 101"/>
              <a:gd name="T73" fmla="*/ 7 h 123"/>
              <a:gd name="T74" fmla="*/ 11 w 101"/>
              <a:gd name="T75" fmla="*/ 13 h 123"/>
              <a:gd name="T76" fmla="*/ 13 w 101"/>
              <a:gd name="T77" fmla="*/ 18 h 123"/>
              <a:gd name="T78" fmla="*/ 13 w 101"/>
              <a:gd name="T79" fmla="*/ 98 h 123"/>
              <a:gd name="T80" fmla="*/ 11 w 101"/>
              <a:gd name="T81" fmla="*/ 100 h 123"/>
              <a:gd name="T82" fmla="*/ 2 w 101"/>
              <a:gd name="T83" fmla="*/ 95 h 123"/>
              <a:gd name="T84" fmla="*/ 0 w 101"/>
              <a:gd name="T85" fmla="*/ 89 h 123"/>
              <a:gd name="T86" fmla="*/ 0 w 101"/>
              <a:gd name="T87" fmla="*/ 9 h 123"/>
              <a:gd name="T88" fmla="*/ 2 w 101"/>
              <a:gd name="T89" fmla="*/ 7 h 123"/>
              <a:gd name="T90" fmla="*/ 8 w 101"/>
              <a:gd name="T91" fmla="*/ 6 h 123"/>
              <a:gd name="T92" fmla="*/ 13 w 101"/>
              <a:gd name="T93" fmla="*/ 9 h 123"/>
              <a:gd name="T94" fmla="*/ 14 w 101"/>
              <a:gd name="T95" fmla="*/ 10 h 123"/>
              <a:gd name="T96" fmla="*/ 60 w 101"/>
              <a:gd name="T97" fmla="*/ 4 h 123"/>
              <a:gd name="T98" fmla="*/ 53 w 101"/>
              <a:gd name="T99" fmla="*/ 0 h 123"/>
              <a:gd name="T100" fmla="*/ 8 w 101"/>
              <a:gd name="T101" fmla="*/ 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23">
                <a:moveTo>
                  <a:pt x="17" y="16"/>
                </a:moveTo>
                <a:cubicBezTo>
                  <a:pt x="66" y="10"/>
                  <a:pt x="66" y="10"/>
                  <a:pt x="66" y="10"/>
                </a:cubicBezTo>
                <a:cubicBezTo>
                  <a:pt x="70" y="10"/>
                  <a:pt x="73" y="12"/>
                  <a:pt x="73" y="16"/>
                </a:cubicBezTo>
                <a:cubicBezTo>
                  <a:pt x="73" y="18"/>
                  <a:pt x="73" y="18"/>
                  <a:pt x="73" y="18"/>
                </a:cubicBezTo>
                <a:cubicBezTo>
                  <a:pt x="28" y="24"/>
                  <a:pt x="28" y="24"/>
                  <a:pt x="28" y="24"/>
                </a:cubicBezTo>
                <a:cubicBezTo>
                  <a:pt x="24" y="25"/>
                  <a:pt x="23" y="27"/>
                  <a:pt x="23" y="31"/>
                </a:cubicBezTo>
                <a:cubicBezTo>
                  <a:pt x="23" y="99"/>
                  <a:pt x="23" y="99"/>
                  <a:pt x="23" y="99"/>
                </a:cubicBezTo>
                <a:cubicBezTo>
                  <a:pt x="17" y="99"/>
                  <a:pt x="17" y="99"/>
                  <a:pt x="17" y="99"/>
                </a:cubicBezTo>
                <a:cubicBezTo>
                  <a:pt x="17" y="16"/>
                  <a:pt x="17" y="16"/>
                  <a:pt x="17" y="16"/>
                </a:cubicBezTo>
                <a:close/>
                <a:moveTo>
                  <a:pt x="54" y="49"/>
                </a:moveTo>
                <a:cubicBezTo>
                  <a:pt x="54" y="66"/>
                  <a:pt x="54" y="66"/>
                  <a:pt x="54" y="66"/>
                </a:cubicBezTo>
                <a:cubicBezTo>
                  <a:pt x="92" y="61"/>
                  <a:pt x="92" y="61"/>
                  <a:pt x="92" y="61"/>
                </a:cubicBezTo>
                <a:cubicBezTo>
                  <a:pt x="92" y="44"/>
                  <a:pt x="92" y="44"/>
                  <a:pt x="92" y="44"/>
                </a:cubicBezTo>
                <a:cubicBezTo>
                  <a:pt x="54" y="49"/>
                  <a:pt x="54" y="49"/>
                  <a:pt x="54" y="49"/>
                </a:cubicBezTo>
                <a:close/>
                <a:moveTo>
                  <a:pt x="45" y="38"/>
                </a:moveTo>
                <a:cubicBezTo>
                  <a:pt x="45" y="121"/>
                  <a:pt x="45" y="121"/>
                  <a:pt x="45" y="121"/>
                </a:cubicBezTo>
                <a:cubicBezTo>
                  <a:pt x="93" y="115"/>
                  <a:pt x="93" y="115"/>
                  <a:pt x="93" y="115"/>
                </a:cubicBezTo>
                <a:cubicBezTo>
                  <a:pt x="97" y="114"/>
                  <a:pt x="101" y="111"/>
                  <a:pt x="101" y="107"/>
                </a:cubicBezTo>
                <a:cubicBezTo>
                  <a:pt x="101" y="38"/>
                  <a:pt x="101" y="38"/>
                  <a:pt x="101" y="38"/>
                </a:cubicBezTo>
                <a:cubicBezTo>
                  <a:pt x="101" y="34"/>
                  <a:pt x="97" y="31"/>
                  <a:pt x="93" y="32"/>
                </a:cubicBezTo>
                <a:cubicBezTo>
                  <a:pt x="45" y="38"/>
                  <a:pt x="45" y="38"/>
                  <a:pt x="45" y="38"/>
                </a:cubicBezTo>
                <a:close/>
                <a:moveTo>
                  <a:pt x="30" y="29"/>
                </a:moveTo>
                <a:cubicBezTo>
                  <a:pt x="28" y="28"/>
                  <a:pt x="27" y="29"/>
                  <a:pt x="27" y="31"/>
                </a:cubicBezTo>
                <a:cubicBezTo>
                  <a:pt x="27" y="111"/>
                  <a:pt x="27" y="111"/>
                  <a:pt x="27" y="111"/>
                </a:cubicBezTo>
                <a:cubicBezTo>
                  <a:pt x="27" y="113"/>
                  <a:pt x="28" y="115"/>
                  <a:pt x="30" y="116"/>
                </a:cubicBezTo>
                <a:cubicBezTo>
                  <a:pt x="38" y="122"/>
                  <a:pt x="38" y="122"/>
                  <a:pt x="38" y="122"/>
                </a:cubicBezTo>
                <a:cubicBezTo>
                  <a:pt x="40" y="123"/>
                  <a:pt x="41" y="122"/>
                  <a:pt x="41" y="119"/>
                </a:cubicBezTo>
                <a:cubicBezTo>
                  <a:pt x="41" y="39"/>
                  <a:pt x="41" y="39"/>
                  <a:pt x="41" y="39"/>
                </a:cubicBezTo>
                <a:cubicBezTo>
                  <a:pt x="41" y="37"/>
                  <a:pt x="40" y="35"/>
                  <a:pt x="38" y="34"/>
                </a:cubicBezTo>
                <a:cubicBezTo>
                  <a:pt x="30" y="29"/>
                  <a:pt x="30" y="29"/>
                  <a:pt x="30" y="29"/>
                </a:cubicBezTo>
                <a:close/>
                <a:moveTo>
                  <a:pt x="36" y="27"/>
                </a:moveTo>
                <a:cubicBezTo>
                  <a:pt x="41" y="31"/>
                  <a:pt x="41" y="31"/>
                  <a:pt x="41" y="31"/>
                </a:cubicBezTo>
                <a:cubicBezTo>
                  <a:pt x="41" y="31"/>
                  <a:pt x="42" y="31"/>
                  <a:pt x="42" y="31"/>
                </a:cubicBezTo>
                <a:cubicBezTo>
                  <a:pt x="88" y="25"/>
                  <a:pt x="88" y="25"/>
                  <a:pt x="88" y="25"/>
                </a:cubicBezTo>
                <a:cubicBezTo>
                  <a:pt x="87" y="23"/>
                  <a:pt x="84" y="21"/>
                  <a:pt x="81" y="22"/>
                </a:cubicBezTo>
                <a:cubicBezTo>
                  <a:pt x="36" y="27"/>
                  <a:pt x="36" y="27"/>
                  <a:pt x="36" y="27"/>
                </a:cubicBezTo>
                <a:close/>
                <a:moveTo>
                  <a:pt x="2" y="7"/>
                </a:moveTo>
                <a:cubicBezTo>
                  <a:pt x="11" y="13"/>
                  <a:pt x="11" y="13"/>
                  <a:pt x="11" y="13"/>
                </a:cubicBezTo>
                <a:cubicBezTo>
                  <a:pt x="12" y="14"/>
                  <a:pt x="13" y="16"/>
                  <a:pt x="13" y="18"/>
                </a:cubicBezTo>
                <a:cubicBezTo>
                  <a:pt x="13" y="98"/>
                  <a:pt x="13" y="98"/>
                  <a:pt x="13" y="98"/>
                </a:cubicBezTo>
                <a:cubicBezTo>
                  <a:pt x="13" y="100"/>
                  <a:pt x="12" y="101"/>
                  <a:pt x="11" y="100"/>
                </a:cubicBezTo>
                <a:cubicBezTo>
                  <a:pt x="2" y="95"/>
                  <a:pt x="2" y="95"/>
                  <a:pt x="2" y="95"/>
                </a:cubicBezTo>
                <a:cubicBezTo>
                  <a:pt x="1" y="94"/>
                  <a:pt x="0" y="92"/>
                  <a:pt x="0" y="89"/>
                </a:cubicBezTo>
                <a:cubicBezTo>
                  <a:pt x="0" y="9"/>
                  <a:pt x="0" y="9"/>
                  <a:pt x="0" y="9"/>
                </a:cubicBezTo>
                <a:cubicBezTo>
                  <a:pt x="0" y="7"/>
                  <a:pt x="1" y="6"/>
                  <a:pt x="2" y="7"/>
                </a:cubicBezTo>
                <a:close/>
                <a:moveTo>
                  <a:pt x="8" y="6"/>
                </a:moveTo>
                <a:cubicBezTo>
                  <a:pt x="13" y="9"/>
                  <a:pt x="13" y="9"/>
                  <a:pt x="13" y="9"/>
                </a:cubicBezTo>
                <a:cubicBezTo>
                  <a:pt x="14" y="9"/>
                  <a:pt x="14" y="9"/>
                  <a:pt x="14" y="10"/>
                </a:cubicBezTo>
                <a:cubicBezTo>
                  <a:pt x="60" y="4"/>
                  <a:pt x="60" y="4"/>
                  <a:pt x="60" y="4"/>
                </a:cubicBezTo>
                <a:cubicBezTo>
                  <a:pt x="59" y="1"/>
                  <a:pt x="56" y="0"/>
                  <a:pt x="53" y="0"/>
                </a:cubicBezTo>
                <a:lnTo>
                  <a:pt x="8" y="6"/>
                </a:ln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endParaRPr lang="zh-CN" altLang="en-US">
              <a:cs typeface="+mn-ea"/>
            </a:endParaRPr>
          </a:p>
        </p:txBody>
      </p:sp>
      <p:sp>
        <p:nvSpPr>
          <p:cNvPr id="67" name="Freeform 21"/>
          <p:cNvSpPr>
            <a:spLocks noEditPoints="1"/>
          </p:cNvSpPr>
          <p:nvPr/>
        </p:nvSpPr>
        <p:spPr bwMode="auto">
          <a:xfrm>
            <a:off x="3779689" y="4802301"/>
            <a:ext cx="968366" cy="879712"/>
          </a:xfrm>
          <a:custGeom>
            <a:avLst/>
            <a:gdLst>
              <a:gd name="T0" fmla="*/ 218 w 284"/>
              <a:gd name="T1" fmla="*/ 0 h 258"/>
              <a:gd name="T2" fmla="*/ 230 w 284"/>
              <a:gd name="T3" fmla="*/ 13 h 258"/>
              <a:gd name="T4" fmla="*/ 209 w 284"/>
              <a:gd name="T5" fmla="*/ 76 h 258"/>
              <a:gd name="T6" fmla="*/ 49 w 284"/>
              <a:gd name="T7" fmla="*/ 22 h 258"/>
              <a:gd name="T8" fmla="*/ 61 w 284"/>
              <a:gd name="T9" fmla="*/ 32 h 258"/>
              <a:gd name="T10" fmla="*/ 80 w 284"/>
              <a:gd name="T11" fmla="*/ 49 h 258"/>
              <a:gd name="T12" fmla="*/ 49 w 284"/>
              <a:gd name="T13" fmla="*/ 61 h 258"/>
              <a:gd name="T14" fmla="*/ 61 w 284"/>
              <a:gd name="T15" fmla="*/ 68 h 258"/>
              <a:gd name="T16" fmla="*/ 80 w 284"/>
              <a:gd name="T17" fmla="*/ 85 h 258"/>
              <a:gd name="T18" fmla="*/ 49 w 284"/>
              <a:gd name="T19" fmla="*/ 98 h 258"/>
              <a:gd name="T20" fmla="*/ 61 w 284"/>
              <a:gd name="T21" fmla="*/ 107 h 258"/>
              <a:gd name="T22" fmla="*/ 80 w 284"/>
              <a:gd name="T23" fmla="*/ 122 h 258"/>
              <a:gd name="T24" fmla="*/ 49 w 284"/>
              <a:gd name="T25" fmla="*/ 136 h 258"/>
              <a:gd name="T26" fmla="*/ 61 w 284"/>
              <a:gd name="T27" fmla="*/ 144 h 258"/>
              <a:gd name="T28" fmla="*/ 80 w 284"/>
              <a:gd name="T29" fmla="*/ 158 h 258"/>
              <a:gd name="T30" fmla="*/ 49 w 284"/>
              <a:gd name="T31" fmla="*/ 173 h 258"/>
              <a:gd name="T32" fmla="*/ 61 w 284"/>
              <a:gd name="T33" fmla="*/ 182 h 258"/>
              <a:gd name="T34" fmla="*/ 80 w 284"/>
              <a:gd name="T35" fmla="*/ 197 h 258"/>
              <a:gd name="T36" fmla="*/ 49 w 284"/>
              <a:gd name="T37" fmla="*/ 212 h 258"/>
              <a:gd name="T38" fmla="*/ 49 w 284"/>
              <a:gd name="T39" fmla="*/ 236 h 258"/>
              <a:gd name="T40" fmla="*/ 209 w 284"/>
              <a:gd name="T41" fmla="*/ 187 h 258"/>
              <a:gd name="T42" fmla="*/ 230 w 284"/>
              <a:gd name="T43" fmla="*/ 248 h 258"/>
              <a:gd name="T44" fmla="*/ 218 w 284"/>
              <a:gd name="T45" fmla="*/ 258 h 258"/>
              <a:gd name="T46" fmla="*/ 27 w 284"/>
              <a:gd name="T47" fmla="*/ 258 h 258"/>
              <a:gd name="T48" fmla="*/ 27 w 284"/>
              <a:gd name="T49" fmla="*/ 229 h 258"/>
              <a:gd name="T50" fmla="*/ 0 w 284"/>
              <a:gd name="T51" fmla="*/ 209 h 258"/>
              <a:gd name="T52" fmla="*/ 27 w 284"/>
              <a:gd name="T53" fmla="*/ 190 h 258"/>
              <a:gd name="T54" fmla="*/ 0 w 284"/>
              <a:gd name="T55" fmla="*/ 170 h 258"/>
              <a:gd name="T56" fmla="*/ 27 w 284"/>
              <a:gd name="T57" fmla="*/ 153 h 258"/>
              <a:gd name="T58" fmla="*/ 0 w 284"/>
              <a:gd name="T59" fmla="*/ 134 h 258"/>
              <a:gd name="T60" fmla="*/ 27 w 284"/>
              <a:gd name="T61" fmla="*/ 117 h 258"/>
              <a:gd name="T62" fmla="*/ 0 w 284"/>
              <a:gd name="T63" fmla="*/ 95 h 258"/>
              <a:gd name="T64" fmla="*/ 27 w 284"/>
              <a:gd name="T65" fmla="*/ 81 h 258"/>
              <a:gd name="T66" fmla="*/ 0 w 284"/>
              <a:gd name="T67" fmla="*/ 59 h 258"/>
              <a:gd name="T68" fmla="*/ 27 w 284"/>
              <a:gd name="T69" fmla="*/ 13 h 258"/>
              <a:gd name="T70" fmla="*/ 39 w 284"/>
              <a:gd name="T71" fmla="*/ 0 h 258"/>
              <a:gd name="T72" fmla="*/ 131 w 284"/>
              <a:gd name="T73" fmla="*/ 207 h 258"/>
              <a:gd name="T74" fmla="*/ 165 w 284"/>
              <a:gd name="T75" fmla="*/ 204 h 258"/>
              <a:gd name="T76" fmla="*/ 134 w 284"/>
              <a:gd name="T77" fmla="*/ 170 h 258"/>
              <a:gd name="T78" fmla="*/ 131 w 284"/>
              <a:gd name="T79" fmla="*/ 207 h 258"/>
              <a:gd name="T80" fmla="*/ 252 w 284"/>
              <a:gd name="T81" fmla="*/ 56 h 258"/>
              <a:gd name="T82" fmla="*/ 180 w 284"/>
              <a:gd name="T83" fmla="*/ 190 h 258"/>
              <a:gd name="T84" fmla="*/ 252 w 284"/>
              <a:gd name="T85" fmla="*/ 5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4" h="258">
                <a:moveTo>
                  <a:pt x="39" y="0"/>
                </a:moveTo>
                <a:lnTo>
                  <a:pt x="218" y="0"/>
                </a:lnTo>
                <a:lnTo>
                  <a:pt x="230" y="0"/>
                </a:lnTo>
                <a:lnTo>
                  <a:pt x="230" y="13"/>
                </a:lnTo>
                <a:lnTo>
                  <a:pt x="230" y="54"/>
                </a:lnTo>
                <a:lnTo>
                  <a:pt x="209" y="76"/>
                </a:lnTo>
                <a:lnTo>
                  <a:pt x="209" y="22"/>
                </a:lnTo>
                <a:lnTo>
                  <a:pt x="49" y="22"/>
                </a:lnTo>
                <a:lnTo>
                  <a:pt x="49" y="37"/>
                </a:lnTo>
                <a:lnTo>
                  <a:pt x="61" y="32"/>
                </a:lnTo>
                <a:lnTo>
                  <a:pt x="71" y="30"/>
                </a:lnTo>
                <a:lnTo>
                  <a:pt x="80" y="49"/>
                </a:lnTo>
                <a:lnTo>
                  <a:pt x="71" y="54"/>
                </a:lnTo>
                <a:lnTo>
                  <a:pt x="49" y="61"/>
                </a:lnTo>
                <a:lnTo>
                  <a:pt x="49" y="73"/>
                </a:lnTo>
                <a:lnTo>
                  <a:pt x="61" y="68"/>
                </a:lnTo>
                <a:lnTo>
                  <a:pt x="71" y="66"/>
                </a:lnTo>
                <a:lnTo>
                  <a:pt x="80" y="85"/>
                </a:lnTo>
                <a:lnTo>
                  <a:pt x="71" y="90"/>
                </a:lnTo>
                <a:lnTo>
                  <a:pt x="49" y="98"/>
                </a:lnTo>
                <a:lnTo>
                  <a:pt x="49" y="112"/>
                </a:lnTo>
                <a:lnTo>
                  <a:pt x="61" y="107"/>
                </a:lnTo>
                <a:lnTo>
                  <a:pt x="71" y="102"/>
                </a:lnTo>
                <a:lnTo>
                  <a:pt x="80" y="122"/>
                </a:lnTo>
                <a:lnTo>
                  <a:pt x="71" y="127"/>
                </a:lnTo>
                <a:lnTo>
                  <a:pt x="49" y="136"/>
                </a:lnTo>
                <a:lnTo>
                  <a:pt x="49" y="148"/>
                </a:lnTo>
                <a:lnTo>
                  <a:pt x="61" y="144"/>
                </a:lnTo>
                <a:lnTo>
                  <a:pt x="71" y="139"/>
                </a:lnTo>
                <a:lnTo>
                  <a:pt x="80" y="158"/>
                </a:lnTo>
                <a:lnTo>
                  <a:pt x="71" y="163"/>
                </a:lnTo>
                <a:lnTo>
                  <a:pt x="49" y="173"/>
                </a:lnTo>
                <a:lnTo>
                  <a:pt x="49" y="187"/>
                </a:lnTo>
                <a:lnTo>
                  <a:pt x="61" y="182"/>
                </a:lnTo>
                <a:lnTo>
                  <a:pt x="71" y="178"/>
                </a:lnTo>
                <a:lnTo>
                  <a:pt x="80" y="197"/>
                </a:lnTo>
                <a:lnTo>
                  <a:pt x="71" y="202"/>
                </a:lnTo>
                <a:lnTo>
                  <a:pt x="49" y="212"/>
                </a:lnTo>
                <a:lnTo>
                  <a:pt x="49" y="229"/>
                </a:lnTo>
                <a:lnTo>
                  <a:pt x="49" y="236"/>
                </a:lnTo>
                <a:lnTo>
                  <a:pt x="209" y="236"/>
                </a:lnTo>
                <a:lnTo>
                  <a:pt x="209" y="187"/>
                </a:lnTo>
                <a:lnTo>
                  <a:pt x="230" y="165"/>
                </a:lnTo>
                <a:lnTo>
                  <a:pt x="230" y="248"/>
                </a:lnTo>
                <a:lnTo>
                  <a:pt x="230" y="258"/>
                </a:lnTo>
                <a:lnTo>
                  <a:pt x="218" y="258"/>
                </a:lnTo>
                <a:lnTo>
                  <a:pt x="39" y="258"/>
                </a:lnTo>
                <a:lnTo>
                  <a:pt x="27" y="258"/>
                </a:lnTo>
                <a:lnTo>
                  <a:pt x="27" y="248"/>
                </a:lnTo>
                <a:lnTo>
                  <a:pt x="27" y="229"/>
                </a:lnTo>
                <a:lnTo>
                  <a:pt x="5" y="229"/>
                </a:lnTo>
                <a:lnTo>
                  <a:pt x="0" y="209"/>
                </a:lnTo>
                <a:lnTo>
                  <a:pt x="27" y="197"/>
                </a:lnTo>
                <a:lnTo>
                  <a:pt x="27" y="190"/>
                </a:lnTo>
                <a:lnTo>
                  <a:pt x="5" y="190"/>
                </a:lnTo>
                <a:lnTo>
                  <a:pt x="0" y="170"/>
                </a:lnTo>
                <a:lnTo>
                  <a:pt x="27" y="158"/>
                </a:lnTo>
                <a:lnTo>
                  <a:pt x="27" y="153"/>
                </a:lnTo>
                <a:lnTo>
                  <a:pt x="5" y="153"/>
                </a:lnTo>
                <a:lnTo>
                  <a:pt x="0" y="134"/>
                </a:lnTo>
                <a:lnTo>
                  <a:pt x="27" y="122"/>
                </a:lnTo>
                <a:lnTo>
                  <a:pt x="27" y="117"/>
                </a:lnTo>
                <a:lnTo>
                  <a:pt x="5" y="117"/>
                </a:lnTo>
                <a:lnTo>
                  <a:pt x="0" y="95"/>
                </a:lnTo>
                <a:lnTo>
                  <a:pt x="27" y="83"/>
                </a:lnTo>
                <a:lnTo>
                  <a:pt x="27" y="81"/>
                </a:lnTo>
                <a:lnTo>
                  <a:pt x="5" y="81"/>
                </a:lnTo>
                <a:lnTo>
                  <a:pt x="0" y="59"/>
                </a:lnTo>
                <a:lnTo>
                  <a:pt x="27" y="47"/>
                </a:lnTo>
                <a:lnTo>
                  <a:pt x="27" y="13"/>
                </a:lnTo>
                <a:lnTo>
                  <a:pt x="27" y="0"/>
                </a:lnTo>
                <a:lnTo>
                  <a:pt x="39" y="0"/>
                </a:lnTo>
                <a:lnTo>
                  <a:pt x="39" y="0"/>
                </a:lnTo>
                <a:close/>
                <a:moveTo>
                  <a:pt x="131" y="207"/>
                </a:moveTo>
                <a:lnTo>
                  <a:pt x="148" y="204"/>
                </a:lnTo>
                <a:lnTo>
                  <a:pt x="165" y="204"/>
                </a:lnTo>
                <a:lnTo>
                  <a:pt x="150" y="187"/>
                </a:lnTo>
                <a:lnTo>
                  <a:pt x="134" y="170"/>
                </a:lnTo>
                <a:lnTo>
                  <a:pt x="131" y="187"/>
                </a:lnTo>
                <a:lnTo>
                  <a:pt x="131" y="207"/>
                </a:lnTo>
                <a:lnTo>
                  <a:pt x="131" y="207"/>
                </a:lnTo>
                <a:close/>
                <a:moveTo>
                  <a:pt x="252" y="56"/>
                </a:moveTo>
                <a:lnTo>
                  <a:pt x="148" y="158"/>
                </a:lnTo>
                <a:lnTo>
                  <a:pt x="180" y="190"/>
                </a:lnTo>
                <a:lnTo>
                  <a:pt x="284" y="90"/>
                </a:lnTo>
                <a:lnTo>
                  <a:pt x="252" y="56"/>
                </a:ln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endParaRPr lang="zh-CN" altLang="en-US">
              <a:cs typeface="+mn-ea"/>
            </a:endParaRPr>
          </a:p>
        </p:txBody>
      </p:sp>
      <p:sp>
        <p:nvSpPr>
          <p:cNvPr id="68" name="Freeform 25"/>
          <p:cNvSpPr>
            <a:spLocks noEditPoints="1"/>
          </p:cNvSpPr>
          <p:nvPr/>
        </p:nvSpPr>
        <p:spPr bwMode="auto">
          <a:xfrm>
            <a:off x="3816983" y="1728597"/>
            <a:ext cx="817884" cy="721502"/>
          </a:xfrm>
          <a:custGeom>
            <a:avLst/>
            <a:gdLst>
              <a:gd name="T0" fmla="*/ 75 w 123"/>
              <a:gd name="T1" fmla="*/ 10 h 108"/>
              <a:gd name="T2" fmla="*/ 44 w 123"/>
              <a:gd name="T3" fmla="*/ 12 h 108"/>
              <a:gd name="T4" fmla="*/ 6 w 123"/>
              <a:gd name="T5" fmla="*/ 59 h 108"/>
              <a:gd name="T6" fmla="*/ 57 w 123"/>
              <a:gd name="T7" fmla="*/ 98 h 108"/>
              <a:gd name="T8" fmla="*/ 88 w 123"/>
              <a:gd name="T9" fmla="*/ 68 h 108"/>
              <a:gd name="T10" fmla="*/ 82 w 123"/>
              <a:gd name="T11" fmla="*/ 60 h 108"/>
              <a:gd name="T12" fmla="*/ 74 w 123"/>
              <a:gd name="T13" fmla="*/ 39 h 108"/>
              <a:gd name="T14" fmla="*/ 40 w 123"/>
              <a:gd name="T15" fmla="*/ 78 h 108"/>
              <a:gd name="T16" fmla="*/ 40 w 123"/>
              <a:gd name="T17" fmla="*/ 94 h 108"/>
              <a:gd name="T18" fmla="*/ 40 w 123"/>
              <a:gd name="T19" fmla="*/ 78 h 108"/>
              <a:gd name="T20" fmla="*/ 33 w 123"/>
              <a:gd name="T21" fmla="*/ 65 h 108"/>
              <a:gd name="T22" fmla="*/ 15 w 123"/>
              <a:gd name="T23" fmla="*/ 65 h 108"/>
              <a:gd name="T24" fmla="*/ 32 w 123"/>
              <a:gd name="T25" fmla="*/ 35 h 108"/>
              <a:gd name="T26" fmla="*/ 32 w 123"/>
              <a:gd name="T27" fmla="*/ 52 h 108"/>
              <a:gd name="T28" fmla="*/ 32 w 123"/>
              <a:gd name="T29" fmla="*/ 35 h 108"/>
              <a:gd name="T30" fmla="*/ 110 w 123"/>
              <a:gd name="T31" fmla="*/ 0 h 108"/>
              <a:gd name="T32" fmla="*/ 113 w 123"/>
              <a:gd name="T33" fmla="*/ 40 h 108"/>
              <a:gd name="T34" fmla="*/ 104 w 123"/>
              <a:gd name="T35" fmla="*/ 43 h 108"/>
              <a:gd name="T36" fmla="*/ 110 w 123"/>
              <a:gd name="T37" fmla="*/ 101 h 108"/>
              <a:gd name="T38" fmla="*/ 104 w 123"/>
              <a:gd name="T39" fmla="*/ 43 h 108"/>
              <a:gd name="T40" fmla="*/ 110 w 123"/>
              <a:gd name="T41" fmla="*/ 6 h 108"/>
              <a:gd name="T42" fmla="*/ 100 w 123"/>
              <a:gd name="T43" fmla="*/ 24 h 108"/>
              <a:gd name="T44" fmla="*/ 78 w 123"/>
              <a:gd name="T45" fmla="*/ 6 h 108"/>
              <a:gd name="T46" fmla="*/ 79 w 123"/>
              <a:gd name="T47" fmla="*/ 41 h 108"/>
              <a:gd name="T48" fmla="*/ 83 w 123"/>
              <a:gd name="T49" fmla="*/ 55 h 108"/>
              <a:gd name="T50" fmla="*/ 93 w 123"/>
              <a:gd name="T51" fmla="*/ 68 h 108"/>
              <a:gd name="T52" fmla="*/ 59 w 123"/>
              <a:gd name="T53" fmla="*/ 103 h 108"/>
              <a:gd name="T54" fmla="*/ 1 w 123"/>
              <a:gd name="T55" fmla="*/ 58 h 108"/>
              <a:gd name="T56" fmla="*/ 41 w 123"/>
              <a:gd name="T57" fmla="*/ 7 h 108"/>
              <a:gd name="T58" fmla="*/ 78 w 123"/>
              <a:gd name="T59" fmla="*/ 6 h 108"/>
              <a:gd name="T60" fmla="*/ 69 w 123"/>
              <a:gd name="T61" fmla="*/ 30 h 108"/>
              <a:gd name="T62" fmla="*/ 60 w 123"/>
              <a:gd name="T63" fmla="*/ 35 h 108"/>
              <a:gd name="T64" fmla="*/ 52 w 123"/>
              <a:gd name="T65" fmla="*/ 35 h 108"/>
              <a:gd name="T66" fmla="*/ 46 w 123"/>
              <a:gd name="T67" fmla="*/ 29 h 108"/>
              <a:gd name="T68" fmla="*/ 49 w 123"/>
              <a:gd name="T69" fmla="*/ 20 h 108"/>
              <a:gd name="T70" fmla="*/ 58 w 123"/>
              <a:gd name="T71" fmla="*/ 15 h 108"/>
              <a:gd name="T72" fmla="*/ 71 w 123"/>
              <a:gd name="T73" fmla="*/ 21 h 108"/>
              <a:gd name="T74" fmla="*/ 64 w 123"/>
              <a:gd name="T75" fmla="*/ 26 h 108"/>
              <a:gd name="T76" fmla="*/ 59 w 123"/>
              <a:gd name="T77" fmla="*/ 30 h 108"/>
              <a:gd name="T78" fmla="*/ 54 w 123"/>
              <a:gd name="T79" fmla="*/ 30 h 108"/>
              <a:gd name="T80" fmla="*/ 52 w 123"/>
              <a:gd name="T81" fmla="*/ 28 h 108"/>
              <a:gd name="T82" fmla="*/ 53 w 123"/>
              <a:gd name="T83" fmla="*/ 24 h 108"/>
              <a:gd name="T84" fmla="*/ 59 w 123"/>
              <a:gd name="T85" fmla="*/ 20 h 108"/>
              <a:gd name="T86" fmla="*/ 66 w 123"/>
              <a:gd name="T87" fmla="*/ 22 h 108"/>
              <a:gd name="T88" fmla="*/ 64 w 123"/>
              <a:gd name="T89" fmla="*/ 2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 h="108">
                <a:moveTo>
                  <a:pt x="78" y="16"/>
                </a:moveTo>
                <a:cubicBezTo>
                  <a:pt x="78" y="14"/>
                  <a:pt x="76" y="12"/>
                  <a:pt x="75" y="10"/>
                </a:cubicBezTo>
                <a:cubicBezTo>
                  <a:pt x="73" y="9"/>
                  <a:pt x="70" y="7"/>
                  <a:pt x="67" y="7"/>
                </a:cubicBezTo>
                <a:cubicBezTo>
                  <a:pt x="60" y="6"/>
                  <a:pt x="52" y="8"/>
                  <a:pt x="44" y="12"/>
                </a:cubicBezTo>
                <a:cubicBezTo>
                  <a:pt x="34" y="16"/>
                  <a:pt x="25" y="23"/>
                  <a:pt x="20" y="30"/>
                </a:cubicBezTo>
                <a:cubicBezTo>
                  <a:pt x="12" y="39"/>
                  <a:pt x="7" y="50"/>
                  <a:pt x="6" y="59"/>
                </a:cubicBezTo>
                <a:cubicBezTo>
                  <a:pt x="5" y="69"/>
                  <a:pt x="8" y="78"/>
                  <a:pt x="13" y="86"/>
                </a:cubicBezTo>
                <a:cubicBezTo>
                  <a:pt x="25" y="102"/>
                  <a:pt x="42" y="103"/>
                  <a:pt x="57" y="98"/>
                </a:cubicBezTo>
                <a:cubicBezTo>
                  <a:pt x="66" y="94"/>
                  <a:pt x="73" y="89"/>
                  <a:pt x="79" y="84"/>
                </a:cubicBezTo>
                <a:cubicBezTo>
                  <a:pt x="85" y="78"/>
                  <a:pt x="88" y="72"/>
                  <a:pt x="88" y="68"/>
                </a:cubicBezTo>
                <a:cubicBezTo>
                  <a:pt x="88" y="65"/>
                  <a:pt x="86" y="62"/>
                  <a:pt x="82" y="60"/>
                </a:cubicBezTo>
                <a:cubicBezTo>
                  <a:pt x="82" y="60"/>
                  <a:pt x="82" y="60"/>
                  <a:pt x="82" y="60"/>
                </a:cubicBezTo>
                <a:cubicBezTo>
                  <a:pt x="70" y="57"/>
                  <a:pt x="69" y="52"/>
                  <a:pt x="71" y="45"/>
                </a:cubicBezTo>
                <a:cubicBezTo>
                  <a:pt x="72" y="43"/>
                  <a:pt x="73" y="41"/>
                  <a:pt x="74" y="39"/>
                </a:cubicBezTo>
                <a:cubicBezTo>
                  <a:pt x="77" y="33"/>
                  <a:pt x="80" y="25"/>
                  <a:pt x="78" y="16"/>
                </a:cubicBezTo>
                <a:close/>
                <a:moveTo>
                  <a:pt x="40" y="78"/>
                </a:moveTo>
                <a:cubicBezTo>
                  <a:pt x="45" y="78"/>
                  <a:pt x="49" y="81"/>
                  <a:pt x="49" y="86"/>
                </a:cubicBezTo>
                <a:cubicBezTo>
                  <a:pt x="49" y="91"/>
                  <a:pt x="45" y="94"/>
                  <a:pt x="40" y="94"/>
                </a:cubicBezTo>
                <a:cubicBezTo>
                  <a:pt x="35" y="94"/>
                  <a:pt x="31" y="91"/>
                  <a:pt x="31" y="86"/>
                </a:cubicBezTo>
                <a:cubicBezTo>
                  <a:pt x="31" y="81"/>
                  <a:pt x="35" y="78"/>
                  <a:pt x="40" y="78"/>
                </a:cubicBezTo>
                <a:close/>
                <a:moveTo>
                  <a:pt x="24" y="57"/>
                </a:moveTo>
                <a:cubicBezTo>
                  <a:pt x="29" y="57"/>
                  <a:pt x="33" y="60"/>
                  <a:pt x="33" y="65"/>
                </a:cubicBezTo>
                <a:cubicBezTo>
                  <a:pt x="33" y="69"/>
                  <a:pt x="29" y="73"/>
                  <a:pt x="24" y="73"/>
                </a:cubicBezTo>
                <a:cubicBezTo>
                  <a:pt x="19" y="73"/>
                  <a:pt x="15" y="69"/>
                  <a:pt x="15" y="65"/>
                </a:cubicBezTo>
                <a:cubicBezTo>
                  <a:pt x="15" y="60"/>
                  <a:pt x="19" y="57"/>
                  <a:pt x="24" y="57"/>
                </a:cubicBezTo>
                <a:close/>
                <a:moveTo>
                  <a:pt x="32" y="35"/>
                </a:moveTo>
                <a:cubicBezTo>
                  <a:pt x="37" y="35"/>
                  <a:pt x="41" y="39"/>
                  <a:pt x="41" y="43"/>
                </a:cubicBezTo>
                <a:cubicBezTo>
                  <a:pt x="41" y="48"/>
                  <a:pt x="37" y="52"/>
                  <a:pt x="32" y="52"/>
                </a:cubicBezTo>
                <a:cubicBezTo>
                  <a:pt x="27" y="52"/>
                  <a:pt x="23" y="48"/>
                  <a:pt x="23" y="43"/>
                </a:cubicBezTo>
                <a:cubicBezTo>
                  <a:pt x="23" y="39"/>
                  <a:pt x="27" y="35"/>
                  <a:pt x="32" y="35"/>
                </a:cubicBezTo>
                <a:close/>
                <a:moveTo>
                  <a:pt x="104" y="40"/>
                </a:moveTo>
                <a:cubicBezTo>
                  <a:pt x="83" y="27"/>
                  <a:pt x="107" y="13"/>
                  <a:pt x="110" y="0"/>
                </a:cubicBezTo>
                <a:cubicBezTo>
                  <a:pt x="110" y="0"/>
                  <a:pt x="116" y="8"/>
                  <a:pt x="120" y="16"/>
                </a:cubicBezTo>
                <a:cubicBezTo>
                  <a:pt x="123" y="26"/>
                  <a:pt x="122" y="35"/>
                  <a:pt x="113" y="40"/>
                </a:cubicBezTo>
                <a:cubicBezTo>
                  <a:pt x="104" y="40"/>
                  <a:pt x="104" y="40"/>
                  <a:pt x="104" y="40"/>
                </a:cubicBezTo>
                <a:close/>
                <a:moveTo>
                  <a:pt x="104" y="43"/>
                </a:moveTo>
                <a:cubicBezTo>
                  <a:pt x="107" y="43"/>
                  <a:pt x="110" y="43"/>
                  <a:pt x="113" y="43"/>
                </a:cubicBezTo>
                <a:cubicBezTo>
                  <a:pt x="117" y="64"/>
                  <a:pt x="113" y="83"/>
                  <a:pt x="110" y="101"/>
                </a:cubicBezTo>
                <a:cubicBezTo>
                  <a:pt x="107" y="101"/>
                  <a:pt x="110" y="101"/>
                  <a:pt x="107" y="101"/>
                </a:cubicBezTo>
                <a:cubicBezTo>
                  <a:pt x="104" y="81"/>
                  <a:pt x="100" y="62"/>
                  <a:pt x="104" y="43"/>
                </a:cubicBezTo>
                <a:close/>
                <a:moveTo>
                  <a:pt x="102" y="35"/>
                </a:moveTo>
                <a:cubicBezTo>
                  <a:pt x="104" y="25"/>
                  <a:pt x="108" y="17"/>
                  <a:pt x="110" y="6"/>
                </a:cubicBezTo>
                <a:cubicBezTo>
                  <a:pt x="110" y="6"/>
                  <a:pt x="109" y="9"/>
                  <a:pt x="108" y="11"/>
                </a:cubicBezTo>
                <a:cubicBezTo>
                  <a:pt x="106" y="13"/>
                  <a:pt x="101" y="18"/>
                  <a:pt x="100" y="24"/>
                </a:cubicBezTo>
                <a:cubicBezTo>
                  <a:pt x="98" y="31"/>
                  <a:pt x="102" y="35"/>
                  <a:pt x="102" y="35"/>
                </a:cubicBezTo>
                <a:close/>
                <a:moveTo>
                  <a:pt x="78" y="6"/>
                </a:moveTo>
                <a:cubicBezTo>
                  <a:pt x="81" y="8"/>
                  <a:pt x="83" y="11"/>
                  <a:pt x="83" y="15"/>
                </a:cubicBezTo>
                <a:cubicBezTo>
                  <a:pt x="86" y="26"/>
                  <a:pt x="82" y="34"/>
                  <a:pt x="79" y="41"/>
                </a:cubicBezTo>
                <a:cubicBezTo>
                  <a:pt x="78" y="43"/>
                  <a:pt x="77" y="45"/>
                  <a:pt x="76" y="47"/>
                </a:cubicBezTo>
                <a:cubicBezTo>
                  <a:pt x="75" y="50"/>
                  <a:pt x="76" y="53"/>
                  <a:pt x="83" y="55"/>
                </a:cubicBezTo>
                <a:cubicBezTo>
                  <a:pt x="83" y="55"/>
                  <a:pt x="83" y="55"/>
                  <a:pt x="83" y="55"/>
                </a:cubicBezTo>
                <a:cubicBezTo>
                  <a:pt x="90" y="58"/>
                  <a:pt x="93" y="62"/>
                  <a:pt x="93" y="68"/>
                </a:cubicBezTo>
                <a:cubicBezTo>
                  <a:pt x="93" y="74"/>
                  <a:pt x="89" y="81"/>
                  <a:pt x="83" y="87"/>
                </a:cubicBezTo>
                <a:cubicBezTo>
                  <a:pt x="77" y="94"/>
                  <a:pt x="68" y="99"/>
                  <a:pt x="59" y="103"/>
                </a:cubicBezTo>
                <a:cubicBezTo>
                  <a:pt x="42" y="108"/>
                  <a:pt x="22" y="107"/>
                  <a:pt x="9" y="89"/>
                </a:cubicBezTo>
                <a:cubicBezTo>
                  <a:pt x="3" y="81"/>
                  <a:pt x="0" y="70"/>
                  <a:pt x="1" y="58"/>
                </a:cubicBezTo>
                <a:cubicBezTo>
                  <a:pt x="2" y="48"/>
                  <a:pt x="7" y="37"/>
                  <a:pt x="16" y="27"/>
                </a:cubicBezTo>
                <a:cubicBezTo>
                  <a:pt x="22" y="19"/>
                  <a:pt x="31" y="12"/>
                  <a:pt x="41" y="7"/>
                </a:cubicBezTo>
                <a:cubicBezTo>
                  <a:pt x="50" y="3"/>
                  <a:pt x="60" y="0"/>
                  <a:pt x="68" y="2"/>
                </a:cubicBezTo>
                <a:cubicBezTo>
                  <a:pt x="72" y="2"/>
                  <a:pt x="75" y="4"/>
                  <a:pt x="78" y="6"/>
                </a:cubicBezTo>
                <a:close/>
                <a:moveTo>
                  <a:pt x="71" y="21"/>
                </a:moveTo>
                <a:cubicBezTo>
                  <a:pt x="71" y="24"/>
                  <a:pt x="71" y="27"/>
                  <a:pt x="69" y="30"/>
                </a:cubicBezTo>
                <a:cubicBezTo>
                  <a:pt x="67" y="32"/>
                  <a:pt x="64" y="34"/>
                  <a:pt x="61" y="35"/>
                </a:cubicBezTo>
                <a:cubicBezTo>
                  <a:pt x="61" y="35"/>
                  <a:pt x="60" y="35"/>
                  <a:pt x="60" y="35"/>
                </a:cubicBezTo>
                <a:cubicBezTo>
                  <a:pt x="60" y="35"/>
                  <a:pt x="60" y="35"/>
                  <a:pt x="60" y="35"/>
                </a:cubicBezTo>
                <a:cubicBezTo>
                  <a:pt x="57" y="36"/>
                  <a:pt x="54" y="36"/>
                  <a:pt x="52" y="35"/>
                </a:cubicBezTo>
                <a:cubicBezTo>
                  <a:pt x="49" y="34"/>
                  <a:pt x="47" y="32"/>
                  <a:pt x="47" y="29"/>
                </a:cubicBezTo>
                <a:cubicBezTo>
                  <a:pt x="47" y="29"/>
                  <a:pt x="46" y="29"/>
                  <a:pt x="46" y="29"/>
                </a:cubicBezTo>
                <a:cubicBezTo>
                  <a:pt x="46" y="29"/>
                  <a:pt x="46" y="29"/>
                  <a:pt x="46" y="29"/>
                </a:cubicBezTo>
                <a:cubicBezTo>
                  <a:pt x="46" y="26"/>
                  <a:pt x="47" y="23"/>
                  <a:pt x="49" y="20"/>
                </a:cubicBezTo>
                <a:cubicBezTo>
                  <a:pt x="50" y="18"/>
                  <a:pt x="53" y="16"/>
                  <a:pt x="56" y="15"/>
                </a:cubicBezTo>
                <a:cubicBezTo>
                  <a:pt x="57" y="15"/>
                  <a:pt x="57" y="15"/>
                  <a:pt x="58" y="15"/>
                </a:cubicBezTo>
                <a:cubicBezTo>
                  <a:pt x="60" y="14"/>
                  <a:pt x="63" y="14"/>
                  <a:pt x="65" y="15"/>
                </a:cubicBezTo>
                <a:cubicBezTo>
                  <a:pt x="68" y="16"/>
                  <a:pt x="70" y="18"/>
                  <a:pt x="71" y="21"/>
                </a:cubicBezTo>
                <a:cubicBezTo>
                  <a:pt x="71" y="21"/>
                  <a:pt x="71" y="21"/>
                  <a:pt x="71" y="21"/>
                </a:cubicBezTo>
                <a:close/>
                <a:moveTo>
                  <a:pt x="64" y="26"/>
                </a:moveTo>
                <a:cubicBezTo>
                  <a:pt x="63" y="28"/>
                  <a:pt x="62" y="29"/>
                  <a:pt x="59" y="30"/>
                </a:cubicBezTo>
                <a:cubicBezTo>
                  <a:pt x="59" y="30"/>
                  <a:pt x="59" y="30"/>
                  <a:pt x="59" y="30"/>
                </a:cubicBezTo>
                <a:cubicBezTo>
                  <a:pt x="59" y="30"/>
                  <a:pt x="59" y="30"/>
                  <a:pt x="59" y="30"/>
                </a:cubicBezTo>
                <a:cubicBezTo>
                  <a:pt x="57" y="31"/>
                  <a:pt x="55" y="30"/>
                  <a:pt x="54" y="30"/>
                </a:cubicBezTo>
                <a:cubicBezTo>
                  <a:pt x="53" y="29"/>
                  <a:pt x="52" y="29"/>
                  <a:pt x="52" y="28"/>
                </a:cubicBezTo>
                <a:cubicBezTo>
                  <a:pt x="52" y="28"/>
                  <a:pt x="52" y="28"/>
                  <a:pt x="52" y="28"/>
                </a:cubicBezTo>
                <a:cubicBezTo>
                  <a:pt x="52" y="28"/>
                  <a:pt x="52" y="28"/>
                  <a:pt x="52" y="28"/>
                </a:cubicBezTo>
                <a:cubicBezTo>
                  <a:pt x="51" y="26"/>
                  <a:pt x="52" y="25"/>
                  <a:pt x="53" y="24"/>
                </a:cubicBezTo>
                <a:cubicBezTo>
                  <a:pt x="54" y="22"/>
                  <a:pt x="56" y="21"/>
                  <a:pt x="58" y="20"/>
                </a:cubicBezTo>
                <a:cubicBezTo>
                  <a:pt x="58" y="20"/>
                  <a:pt x="58" y="20"/>
                  <a:pt x="59" y="20"/>
                </a:cubicBezTo>
                <a:cubicBezTo>
                  <a:pt x="60" y="20"/>
                  <a:pt x="62" y="20"/>
                  <a:pt x="63" y="20"/>
                </a:cubicBezTo>
                <a:cubicBezTo>
                  <a:pt x="64" y="21"/>
                  <a:pt x="65" y="21"/>
                  <a:pt x="66" y="22"/>
                </a:cubicBezTo>
                <a:cubicBezTo>
                  <a:pt x="66" y="22"/>
                  <a:pt x="66" y="22"/>
                  <a:pt x="66" y="23"/>
                </a:cubicBezTo>
                <a:cubicBezTo>
                  <a:pt x="66" y="24"/>
                  <a:pt x="65" y="25"/>
                  <a:pt x="64" y="26"/>
                </a:cubicBez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endParaRPr lang="zh-CN" altLang="en-US">
              <a:cs typeface="+mn-ea"/>
            </a:endParaRPr>
          </a:p>
        </p:txBody>
      </p:sp>
      <p:cxnSp>
        <p:nvCxnSpPr>
          <p:cNvPr id="69" name="直接连接符 68"/>
          <p:cNvCxnSpPr>
            <a:stCxn id="59" idx="3"/>
            <a:endCxn id="70" idx="1"/>
          </p:cNvCxnSpPr>
          <p:nvPr/>
        </p:nvCxnSpPr>
        <p:spPr>
          <a:xfrm>
            <a:off x="4216010" y="3679972"/>
            <a:ext cx="2569755" cy="2410"/>
          </a:xfrm>
          <a:prstGeom prst="line">
            <a:avLst/>
          </a:prstGeom>
          <a:ln w="31750">
            <a:solidFill>
              <a:srgbClr val="70AD47"/>
            </a:solidFill>
            <a:prstDash val="sysDot"/>
          </a:ln>
        </p:spPr>
        <p:style>
          <a:lnRef idx="1">
            <a:schemeClr val="accent1"/>
          </a:lnRef>
          <a:fillRef idx="0">
            <a:schemeClr val="accent1"/>
          </a:fillRef>
          <a:effectRef idx="0">
            <a:schemeClr val="accent1"/>
          </a:effectRef>
          <a:fontRef idx="minor">
            <a:schemeClr val="tx1"/>
          </a:fontRef>
        </p:style>
      </p:cxnSp>
      <p:sp>
        <p:nvSpPr>
          <p:cNvPr id="70" name="等腰三角形 69"/>
          <p:cNvSpPr/>
          <p:nvPr/>
        </p:nvSpPr>
        <p:spPr>
          <a:xfrm rot="19805614">
            <a:off x="6740605" y="3592355"/>
            <a:ext cx="159410" cy="140314"/>
          </a:xfrm>
          <a:prstGeom prst="triangl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1" name="任意多边形 70"/>
          <p:cNvSpPr/>
          <p:nvPr/>
        </p:nvSpPr>
        <p:spPr>
          <a:xfrm>
            <a:off x="6922645" y="1051219"/>
            <a:ext cx="4574030" cy="5257506"/>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rgbClr val="70AD47">
              <a:alpha val="91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lvl="0" algn="ctr" defTabSz="1422400">
              <a:lnSpc>
                <a:spcPct val="90000"/>
              </a:lnSpc>
              <a:spcBef>
                <a:spcPct val="0"/>
              </a:spcBef>
              <a:spcAft>
                <a:spcPct val="35000"/>
              </a:spcAft>
            </a:pPr>
            <a:endParaRPr lang="zh-CN" altLang="en-US" sz="3200" kern="1200">
              <a:cs typeface="+mn-ea"/>
            </a:endParaRPr>
          </a:p>
        </p:txBody>
      </p:sp>
      <p:sp>
        <p:nvSpPr>
          <p:cNvPr id="72" name="Freeform 29"/>
          <p:cNvSpPr>
            <a:spLocks noEditPoints="1"/>
          </p:cNvSpPr>
          <p:nvPr/>
        </p:nvSpPr>
        <p:spPr bwMode="auto">
          <a:xfrm>
            <a:off x="8858029" y="1387623"/>
            <a:ext cx="703263" cy="904875"/>
          </a:xfrm>
          <a:custGeom>
            <a:avLst/>
            <a:gdLst>
              <a:gd name="T0" fmla="*/ 114 w 185"/>
              <a:gd name="T1" fmla="*/ 191 h 238"/>
              <a:gd name="T2" fmla="*/ 91 w 185"/>
              <a:gd name="T3" fmla="*/ 138 h 238"/>
              <a:gd name="T4" fmla="*/ 13 w 185"/>
              <a:gd name="T5" fmla="*/ 176 h 238"/>
              <a:gd name="T6" fmla="*/ 46 w 185"/>
              <a:gd name="T7" fmla="*/ 124 h 238"/>
              <a:gd name="T8" fmla="*/ 60 w 185"/>
              <a:gd name="T9" fmla="*/ 133 h 238"/>
              <a:gd name="T10" fmla="*/ 75 w 185"/>
              <a:gd name="T11" fmla="*/ 138 h 238"/>
              <a:gd name="T12" fmla="*/ 91 w 185"/>
              <a:gd name="T13" fmla="*/ 139 h 238"/>
              <a:gd name="T14" fmla="*/ 79 w 185"/>
              <a:gd name="T15" fmla="*/ 143 h 238"/>
              <a:gd name="T16" fmla="*/ 62 w 185"/>
              <a:gd name="T17" fmla="*/ 139 h 238"/>
              <a:gd name="T18" fmla="*/ 46 w 185"/>
              <a:gd name="T19" fmla="*/ 130 h 238"/>
              <a:gd name="T20" fmla="*/ 33 w 185"/>
              <a:gd name="T21" fmla="*/ 118 h 238"/>
              <a:gd name="T22" fmla="*/ 23 w 185"/>
              <a:gd name="T23" fmla="*/ 103 h 238"/>
              <a:gd name="T24" fmla="*/ 17 w 185"/>
              <a:gd name="T25" fmla="*/ 85 h 238"/>
              <a:gd name="T26" fmla="*/ 16 w 185"/>
              <a:gd name="T27" fmla="*/ 67 h 238"/>
              <a:gd name="T28" fmla="*/ 20 w 185"/>
              <a:gd name="T29" fmla="*/ 50 h 238"/>
              <a:gd name="T30" fmla="*/ 27 w 185"/>
              <a:gd name="T31" fmla="*/ 33 h 238"/>
              <a:gd name="T32" fmla="*/ 39 w 185"/>
              <a:gd name="T33" fmla="*/ 19 h 238"/>
              <a:gd name="T34" fmla="*/ 53 w 185"/>
              <a:gd name="T35" fmla="*/ 9 h 238"/>
              <a:gd name="T36" fmla="*/ 70 w 185"/>
              <a:gd name="T37" fmla="*/ 2 h 238"/>
              <a:gd name="T38" fmla="*/ 88 w 185"/>
              <a:gd name="T39" fmla="*/ 0 h 238"/>
              <a:gd name="T40" fmla="*/ 106 w 185"/>
              <a:gd name="T41" fmla="*/ 2 h 238"/>
              <a:gd name="T42" fmla="*/ 123 w 185"/>
              <a:gd name="T43" fmla="*/ 9 h 238"/>
              <a:gd name="T44" fmla="*/ 138 w 185"/>
              <a:gd name="T45" fmla="*/ 19 h 238"/>
              <a:gd name="T46" fmla="*/ 149 w 185"/>
              <a:gd name="T47" fmla="*/ 33 h 238"/>
              <a:gd name="T48" fmla="*/ 157 w 185"/>
              <a:gd name="T49" fmla="*/ 50 h 238"/>
              <a:gd name="T50" fmla="*/ 160 w 185"/>
              <a:gd name="T51" fmla="*/ 67 h 238"/>
              <a:gd name="T52" fmla="*/ 159 w 185"/>
              <a:gd name="T53" fmla="*/ 85 h 238"/>
              <a:gd name="T54" fmla="*/ 153 w 185"/>
              <a:gd name="T55" fmla="*/ 103 h 238"/>
              <a:gd name="T56" fmla="*/ 88 w 185"/>
              <a:gd name="T57" fmla="*/ 114 h 238"/>
              <a:gd name="T58" fmla="*/ 105 w 185"/>
              <a:gd name="T59" fmla="*/ 145 h 238"/>
              <a:gd name="T60" fmla="*/ 107 w 185"/>
              <a:gd name="T61" fmla="*/ 136 h 238"/>
              <a:gd name="T62" fmla="*/ 107 w 185"/>
              <a:gd name="T63" fmla="*/ 136 h 238"/>
              <a:gd name="T64" fmla="*/ 115 w 185"/>
              <a:gd name="T65" fmla="*/ 129 h 238"/>
              <a:gd name="T66" fmla="*/ 128 w 185"/>
              <a:gd name="T67" fmla="*/ 129 h 238"/>
              <a:gd name="T68" fmla="*/ 136 w 185"/>
              <a:gd name="T69" fmla="*/ 128 h 238"/>
              <a:gd name="T70" fmla="*/ 136 w 185"/>
              <a:gd name="T71" fmla="*/ 119 h 238"/>
              <a:gd name="T72" fmla="*/ 136 w 185"/>
              <a:gd name="T73" fmla="*/ 119 h 238"/>
              <a:gd name="T74" fmla="*/ 139 w 185"/>
              <a:gd name="T75" fmla="*/ 109 h 238"/>
              <a:gd name="T76" fmla="*/ 147 w 185"/>
              <a:gd name="T77" fmla="*/ 103 h 238"/>
              <a:gd name="T78" fmla="*/ 44 w 185"/>
              <a:gd name="T79" fmla="*/ 74 h 238"/>
              <a:gd name="T80" fmla="*/ 88 w 185"/>
              <a:gd name="T81" fmla="*/ 19 h 238"/>
              <a:gd name="T82" fmla="*/ 88 w 185"/>
              <a:gd name="T83" fmla="*/ 125 h 238"/>
              <a:gd name="T84" fmla="*/ 88 w 185"/>
              <a:gd name="T85" fmla="*/ 19 h 238"/>
              <a:gd name="T86" fmla="*/ 38 w 185"/>
              <a:gd name="T87" fmla="*/ 72 h 238"/>
              <a:gd name="T88" fmla="*/ 139 w 185"/>
              <a:gd name="T89" fmla="*/ 72 h 238"/>
              <a:gd name="T90" fmla="*/ 117 w 185"/>
              <a:gd name="T91" fmla="*/ 199 h 238"/>
              <a:gd name="T92" fmla="*/ 185 w 185"/>
              <a:gd name="T93" fmla="*/ 211 h 238"/>
              <a:gd name="T94" fmla="*/ 122 w 185"/>
              <a:gd name="T95" fmla="*/ 214 h 238"/>
              <a:gd name="T96" fmla="*/ 172 w 185"/>
              <a:gd name="T97" fmla="*/ 175 h 238"/>
              <a:gd name="T98" fmla="*/ 9 w 185"/>
              <a:gd name="T99" fmla="*/ 189 h 238"/>
              <a:gd name="T100" fmla="*/ 61 w 185"/>
              <a:gd name="T101" fmla="*/ 222 h 238"/>
              <a:gd name="T102" fmla="*/ 36 w 185"/>
              <a:gd name="T103" fmla="*/ 20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5" h="238">
                <a:moveTo>
                  <a:pt x="147" y="103"/>
                </a:moveTo>
                <a:cubicBezTo>
                  <a:pt x="170" y="167"/>
                  <a:pt x="170" y="167"/>
                  <a:pt x="170" y="167"/>
                </a:cubicBezTo>
                <a:cubicBezTo>
                  <a:pt x="133" y="162"/>
                  <a:pt x="133" y="162"/>
                  <a:pt x="133" y="162"/>
                </a:cubicBezTo>
                <a:cubicBezTo>
                  <a:pt x="114" y="191"/>
                  <a:pt x="114" y="191"/>
                  <a:pt x="114" y="191"/>
                </a:cubicBezTo>
                <a:cubicBezTo>
                  <a:pt x="98" y="142"/>
                  <a:pt x="98" y="142"/>
                  <a:pt x="98" y="142"/>
                </a:cubicBezTo>
                <a:cubicBezTo>
                  <a:pt x="97" y="143"/>
                  <a:pt x="97" y="143"/>
                  <a:pt x="97" y="143"/>
                </a:cubicBezTo>
                <a:cubicBezTo>
                  <a:pt x="92" y="135"/>
                  <a:pt x="92" y="135"/>
                  <a:pt x="92" y="135"/>
                </a:cubicBezTo>
                <a:cubicBezTo>
                  <a:pt x="91" y="138"/>
                  <a:pt x="91" y="138"/>
                  <a:pt x="91" y="138"/>
                </a:cubicBezTo>
                <a:cubicBezTo>
                  <a:pt x="69" y="199"/>
                  <a:pt x="69" y="199"/>
                  <a:pt x="69" y="199"/>
                </a:cubicBezTo>
                <a:cubicBezTo>
                  <a:pt x="50" y="170"/>
                  <a:pt x="50" y="170"/>
                  <a:pt x="50" y="170"/>
                </a:cubicBezTo>
                <a:cubicBezTo>
                  <a:pt x="14" y="175"/>
                  <a:pt x="14" y="175"/>
                  <a:pt x="14" y="175"/>
                </a:cubicBezTo>
                <a:cubicBezTo>
                  <a:pt x="13" y="176"/>
                  <a:pt x="13" y="176"/>
                  <a:pt x="13" y="176"/>
                </a:cubicBezTo>
                <a:cubicBezTo>
                  <a:pt x="33" y="121"/>
                  <a:pt x="33" y="121"/>
                  <a:pt x="33" y="121"/>
                </a:cubicBezTo>
                <a:cubicBezTo>
                  <a:pt x="41" y="119"/>
                  <a:pt x="41" y="119"/>
                  <a:pt x="41" y="119"/>
                </a:cubicBezTo>
                <a:cubicBezTo>
                  <a:pt x="37" y="128"/>
                  <a:pt x="37" y="128"/>
                  <a:pt x="37" y="128"/>
                </a:cubicBezTo>
                <a:cubicBezTo>
                  <a:pt x="46" y="124"/>
                  <a:pt x="46" y="124"/>
                  <a:pt x="46" y="124"/>
                </a:cubicBezTo>
                <a:cubicBezTo>
                  <a:pt x="44" y="134"/>
                  <a:pt x="44" y="134"/>
                  <a:pt x="44" y="134"/>
                </a:cubicBezTo>
                <a:cubicBezTo>
                  <a:pt x="53" y="129"/>
                  <a:pt x="53" y="129"/>
                  <a:pt x="53" y="129"/>
                </a:cubicBezTo>
                <a:cubicBezTo>
                  <a:pt x="52" y="139"/>
                  <a:pt x="52" y="139"/>
                  <a:pt x="52" y="139"/>
                </a:cubicBezTo>
                <a:cubicBezTo>
                  <a:pt x="60" y="133"/>
                  <a:pt x="60" y="133"/>
                  <a:pt x="60" y="133"/>
                </a:cubicBezTo>
                <a:cubicBezTo>
                  <a:pt x="60" y="142"/>
                  <a:pt x="60" y="142"/>
                  <a:pt x="60" y="142"/>
                </a:cubicBezTo>
                <a:cubicBezTo>
                  <a:pt x="67" y="136"/>
                  <a:pt x="67" y="136"/>
                  <a:pt x="67" y="136"/>
                </a:cubicBezTo>
                <a:cubicBezTo>
                  <a:pt x="69" y="145"/>
                  <a:pt x="69" y="145"/>
                  <a:pt x="69" y="145"/>
                </a:cubicBezTo>
                <a:cubicBezTo>
                  <a:pt x="75" y="138"/>
                  <a:pt x="75" y="138"/>
                  <a:pt x="75" y="138"/>
                </a:cubicBezTo>
                <a:cubicBezTo>
                  <a:pt x="78" y="147"/>
                  <a:pt x="78" y="147"/>
                  <a:pt x="78" y="147"/>
                </a:cubicBezTo>
                <a:cubicBezTo>
                  <a:pt x="83" y="139"/>
                  <a:pt x="83" y="139"/>
                  <a:pt x="83" y="139"/>
                </a:cubicBezTo>
                <a:cubicBezTo>
                  <a:pt x="87" y="147"/>
                  <a:pt x="87" y="147"/>
                  <a:pt x="87" y="147"/>
                </a:cubicBezTo>
                <a:cubicBezTo>
                  <a:pt x="91" y="139"/>
                  <a:pt x="91" y="139"/>
                  <a:pt x="91" y="139"/>
                </a:cubicBezTo>
                <a:cubicBezTo>
                  <a:pt x="91" y="138"/>
                  <a:pt x="91" y="138"/>
                  <a:pt x="91" y="138"/>
                </a:cubicBezTo>
                <a:cubicBezTo>
                  <a:pt x="88" y="144"/>
                  <a:pt x="88" y="144"/>
                  <a:pt x="88" y="144"/>
                </a:cubicBezTo>
                <a:cubicBezTo>
                  <a:pt x="84" y="135"/>
                  <a:pt x="84" y="135"/>
                  <a:pt x="84" y="135"/>
                </a:cubicBezTo>
                <a:cubicBezTo>
                  <a:pt x="79" y="143"/>
                  <a:pt x="79" y="143"/>
                  <a:pt x="79" y="143"/>
                </a:cubicBezTo>
                <a:cubicBezTo>
                  <a:pt x="76" y="134"/>
                  <a:pt x="76" y="134"/>
                  <a:pt x="76" y="134"/>
                </a:cubicBezTo>
                <a:cubicBezTo>
                  <a:pt x="70" y="142"/>
                  <a:pt x="70" y="142"/>
                  <a:pt x="70" y="142"/>
                </a:cubicBezTo>
                <a:cubicBezTo>
                  <a:pt x="69" y="132"/>
                  <a:pt x="69" y="132"/>
                  <a:pt x="69" y="132"/>
                </a:cubicBezTo>
                <a:cubicBezTo>
                  <a:pt x="62" y="139"/>
                  <a:pt x="62" y="139"/>
                  <a:pt x="62" y="139"/>
                </a:cubicBezTo>
                <a:cubicBezTo>
                  <a:pt x="61" y="129"/>
                  <a:pt x="61" y="129"/>
                  <a:pt x="61" y="129"/>
                </a:cubicBezTo>
                <a:cubicBezTo>
                  <a:pt x="53" y="135"/>
                  <a:pt x="53" y="135"/>
                  <a:pt x="53" y="135"/>
                </a:cubicBezTo>
                <a:cubicBezTo>
                  <a:pt x="54" y="125"/>
                  <a:pt x="54" y="125"/>
                  <a:pt x="54" y="125"/>
                </a:cubicBezTo>
                <a:cubicBezTo>
                  <a:pt x="46" y="130"/>
                  <a:pt x="46" y="130"/>
                  <a:pt x="46" y="130"/>
                </a:cubicBezTo>
                <a:cubicBezTo>
                  <a:pt x="48" y="121"/>
                  <a:pt x="48" y="121"/>
                  <a:pt x="48" y="121"/>
                </a:cubicBezTo>
                <a:cubicBezTo>
                  <a:pt x="39" y="125"/>
                  <a:pt x="39" y="125"/>
                  <a:pt x="39" y="125"/>
                </a:cubicBezTo>
                <a:cubicBezTo>
                  <a:pt x="42" y="115"/>
                  <a:pt x="42" y="115"/>
                  <a:pt x="42" y="115"/>
                </a:cubicBezTo>
                <a:cubicBezTo>
                  <a:pt x="33" y="118"/>
                  <a:pt x="33" y="118"/>
                  <a:pt x="33" y="118"/>
                </a:cubicBezTo>
                <a:cubicBezTo>
                  <a:pt x="37" y="109"/>
                  <a:pt x="37" y="109"/>
                  <a:pt x="37" y="109"/>
                </a:cubicBezTo>
                <a:cubicBezTo>
                  <a:pt x="27" y="111"/>
                  <a:pt x="27" y="111"/>
                  <a:pt x="27" y="111"/>
                </a:cubicBezTo>
                <a:cubicBezTo>
                  <a:pt x="33" y="102"/>
                  <a:pt x="33" y="102"/>
                  <a:pt x="33" y="102"/>
                </a:cubicBezTo>
                <a:cubicBezTo>
                  <a:pt x="23" y="103"/>
                  <a:pt x="23" y="103"/>
                  <a:pt x="23" y="103"/>
                </a:cubicBezTo>
                <a:cubicBezTo>
                  <a:pt x="29" y="95"/>
                  <a:pt x="29" y="95"/>
                  <a:pt x="29" y="95"/>
                </a:cubicBezTo>
                <a:cubicBezTo>
                  <a:pt x="20" y="94"/>
                  <a:pt x="20" y="94"/>
                  <a:pt x="20" y="94"/>
                </a:cubicBezTo>
                <a:cubicBezTo>
                  <a:pt x="27" y="88"/>
                  <a:pt x="27" y="88"/>
                  <a:pt x="27" y="88"/>
                </a:cubicBezTo>
                <a:cubicBezTo>
                  <a:pt x="17" y="85"/>
                  <a:pt x="17" y="85"/>
                  <a:pt x="17" y="85"/>
                </a:cubicBezTo>
                <a:cubicBezTo>
                  <a:pt x="25" y="80"/>
                  <a:pt x="25" y="80"/>
                  <a:pt x="25" y="80"/>
                </a:cubicBezTo>
                <a:cubicBezTo>
                  <a:pt x="16" y="76"/>
                  <a:pt x="16" y="76"/>
                  <a:pt x="16" y="76"/>
                </a:cubicBezTo>
                <a:cubicBezTo>
                  <a:pt x="25" y="72"/>
                  <a:pt x="25" y="72"/>
                  <a:pt x="25" y="72"/>
                </a:cubicBezTo>
                <a:cubicBezTo>
                  <a:pt x="16" y="67"/>
                  <a:pt x="16" y="67"/>
                  <a:pt x="16" y="67"/>
                </a:cubicBezTo>
                <a:cubicBezTo>
                  <a:pt x="25" y="64"/>
                  <a:pt x="25" y="64"/>
                  <a:pt x="25" y="64"/>
                </a:cubicBezTo>
                <a:cubicBezTo>
                  <a:pt x="17" y="58"/>
                  <a:pt x="17" y="58"/>
                  <a:pt x="17" y="58"/>
                </a:cubicBezTo>
                <a:cubicBezTo>
                  <a:pt x="27" y="56"/>
                  <a:pt x="27" y="56"/>
                  <a:pt x="27" y="56"/>
                </a:cubicBezTo>
                <a:cubicBezTo>
                  <a:pt x="20" y="50"/>
                  <a:pt x="20" y="50"/>
                  <a:pt x="20" y="50"/>
                </a:cubicBezTo>
                <a:cubicBezTo>
                  <a:pt x="29" y="49"/>
                  <a:pt x="29" y="49"/>
                  <a:pt x="29" y="49"/>
                </a:cubicBezTo>
                <a:cubicBezTo>
                  <a:pt x="23" y="41"/>
                  <a:pt x="23" y="41"/>
                  <a:pt x="23" y="41"/>
                </a:cubicBezTo>
                <a:cubicBezTo>
                  <a:pt x="33" y="41"/>
                  <a:pt x="33" y="41"/>
                  <a:pt x="33" y="41"/>
                </a:cubicBezTo>
                <a:cubicBezTo>
                  <a:pt x="27" y="33"/>
                  <a:pt x="27" y="33"/>
                  <a:pt x="27" y="33"/>
                </a:cubicBezTo>
                <a:cubicBezTo>
                  <a:pt x="37" y="35"/>
                  <a:pt x="37" y="35"/>
                  <a:pt x="37" y="35"/>
                </a:cubicBezTo>
                <a:cubicBezTo>
                  <a:pt x="33" y="26"/>
                  <a:pt x="33" y="26"/>
                  <a:pt x="33" y="26"/>
                </a:cubicBezTo>
                <a:cubicBezTo>
                  <a:pt x="42" y="29"/>
                  <a:pt x="42" y="29"/>
                  <a:pt x="42" y="29"/>
                </a:cubicBezTo>
                <a:cubicBezTo>
                  <a:pt x="39" y="19"/>
                  <a:pt x="39" y="19"/>
                  <a:pt x="39" y="19"/>
                </a:cubicBezTo>
                <a:cubicBezTo>
                  <a:pt x="48" y="23"/>
                  <a:pt x="48" y="23"/>
                  <a:pt x="48" y="23"/>
                </a:cubicBezTo>
                <a:cubicBezTo>
                  <a:pt x="46" y="14"/>
                  <a:pt x="46" y="14"/>
                  <a:pt x="46" y="14"/>
                </a:cubicBezTo>
                <a:cubicBezTo>
                  <a:pt x="54" y="19"/>
                  <a:pt x="54" y="19"/>
                  <a:pt x="54" y="19"/>
                </a:cubicBezTo>
                <a:cubicBezTo>
                  <a:pt x="53" y="9"/>
                  <a:pt x="53" y="9"/>
                  <a:pt x="53" y="9"/>
                </a:cubicBezTo>
                <a:cubicBezTo>
                  <a:pt x="61" y="15"/>
                  <a:pt x="61" y="15"/>
                  <a:pt x="61" y="15"/>
                </a:cubicBezTo>
                <a:cubicBezTo>
                  <a:pt x="62" y="5"/>
                  <a:pt x="62" y="5"/>
                  <a:pt x="62" y="5"/>
                </a:cubicBezTo>
                <a:cubicBezTo>
                  <a:pt x="69" y="12"/>
                  <a:pt x="69" y="12"/>
                  <a:pt x="69" y="12"/>
                </a:cubicBezTo>
                <a:cubicBezTo>
                  <a:pt x="70" y="2"/>
                  <a:pt x="70" y="2"/>
                  <a:pt x="70" y="2"/>
                </a:cubicBezTo>
                <a:cubicBezTo>
                  <a:pt x="76" y="10"/>
                  <a:pt x="76" y="10"/>
                  <a:pt x="76" y="10"/>
                </a:cubicBezTo>
                <a:cubicBezTo>
                  <a:pt x="79" y="0"/>
                  <a:pt x="79" y="0"/>
                  <a:pt x="79" y="0"/>
                </a:cubicBezTo>
                <a:cubicBezTo>
                  <a:pt x="84" y="9"/>
                  <a:pt x="84" y="9"/>
                  <a:pt x="84" y="9"/>
                </a:cubicBezTo>
                <a:cubicBezTo>
                  <a:pt x="88" y="0"/>
                  <a:pt x="88" y="0"/>
                  <a:pt x="88" y="0"/>
                </a:cubicBezTo>
                <a:cubicBezTo>
                  <a:pt x="92" y="9"/>
                  <a:pt x="92" y="9"/>
                  <a:pt x="92" y="9"/>
                </a:cubicBezTo>
                <a:cubicBezTo>
                  <a:pt x="97" y="0"/>
                  <a:pt x="97" y="0"/>
                  <a:pt x="97" y="0"/>
                </a:cubicBezTo>
                <a:cubicBezTo>
                  <a:pt x="100" y="10"/>
                  <a:pt x="100" y="10"/>
                  <a:pt x="100" y="10"/>
                </a:cubicBezTo>
                <a:cubicBezTo>
                  <a:pt x="106" y="2"/>
                  <a:pt x="106" y="2"/>
                  <a:pt x="106" y="2"/>
                </a:cubicBezTo>
                <a:cubicBezTo>
                  <a:pt x="108" y="12"/>
                  <a:pt x="108" y="12"/>
                  <a:pt x="108" y="12"/>
                </a:cubicBezTo>
                <a:cubicBezTo>
                  <a:pt x="115" y="5"/>
                  <a:pt x="115" y="5"/>
                  <a:pt x="115" y="5"/>
                </a:cubicBezTo>
                <a:cubicBezTo>
                  <a:pt x="115" y="15"/>
                  <a:pt x="115" y="15"/>
                  <a:pt x="115" y="15"/>
                </a:cubicBezTo>
                <a:cubicBezTo>
                  <a:pt x="123" y="9"/>
                  <a:pt x="123" y="9"/>
                  <a:pt x="123" y="9"/>
                </a:cubicBezTo>
                <a:cubicBezTo>
                  <a:pt x="122" y="19"/>
                  <a:pt x="122" y="19"/>
                  <a:pt x="122" y="19"/>
                </a:cubicBezTo>
                <a:cubicBezTo>
                  <a:pt x="131" y="14"/>
                  <a:pt x="131" y="14"/>
                  <a:pt x="131" y="14"/>
                </a:cubicBezTo>
                <a:cubicBezTo>
                  <a:pt x="129" y="23"/>
                  <a:pt x="129" y="23"/>
                  <a:pt x="129" y="23"/>
                </a:cubicBezTo>
                <a:cubicBezTo>
                  <a:pt x="138" y="19"/>
                  <a:pt x="138" y="19"/>
                  <a:pt x="138" y="19"/>
                </a:cubicBezTo>
                <a:cubicBezTo>
                  <a:pt x="134" y="29"/>
                  <a:pt x="134" y="29"/>
                  <a:pt x="134" y="29"/>
                </a:cubicBezTo>
                <a:cubicBezTo>
                  <a:pt x="144" y="26"/>
                  <a:pt x="144" y="26"/>
                  <a:pt x="144" y="26"/>
                </a:cubicBezTo>
                <a:cubicBezTo>
                  <a:pt x="139" y="35"/>
                  <a:pt x="139" y="35"/>
                  <a:pt x="139" y="35"/>
                </a:cubicBezTo>
                <a:cubicBezTo>
                  <a:pt x="149" y="33"/>
                  <a:pt x="149" y="33"/>
                  <a:pt x="149" y="33"/>
                </a:cubicBezTo>
                <a:cubicBezTo>
                  <a:pt x="144" y="41"/>
                  <a:pt x="144" y="41"/>
                  <a:pt x="144" y="41"/>
                </a:cubicBezTo>
                <a:cubicBezTo>
                  <a:pt x="153" y="41"/>
                  <a:pt x="153" y="41"/>
                  <a:pt x="153" y="41"/>
                </a:cubicBezTo>
                <a:cubicBezTo>
                  <a:pt x="147" y="49"/>
                  <a:pt x="147" y="49"/>
                  <a:pt x="147" y="49"/>
                </a:cubicBezTo>
                <a:cubicBezTo>
                  <a:pt x="157" y="50"/>
                  <a:pt x="157" y="50"/>
                  <a:pt x="157" y="50"/>
                </a:cubicBezTo>
                <a:cubicBezTo>
                  <a:pt x="149" y="56"/>
                  <a:pt x="149" y="56"/>
                  <a:pt x="149" y="56"/>
                </a:cubicBezTo>
                <a:cubicBezTo>
                  <a:pt x="159" y="58"/>
                  <a:pt x="159" y="58"/>
                  <a:pt x="159" y="58"/>
                </a:cubicBezTo>
                <a:cubicBezTo>
                  <a:pt x="151" y="64"/>
                  <a:pt x="151" y="64"/>
                  <a:pt x="151" y="64"/>
                </a:cubicBezTo>
                <a:cubicBezTo>
                  <a:pt x="160" y="67"/>
                  <a:pt x="160" y="67"/>
                  <a:pt x="160" y="67"/>
                </a:cubicBezTo>
                <a:cubicBezTo>
                  <a:pt x="151" y="72"/>
                  <a:pt x="151" y="72"/>
                  <a:pt x="151" y="72"/>
                </a:cubicBezTo>
                <a:cubicBezTo>
                  <a:pt x="160" y="76"/>
                  <a:pt x="160" y="76"/>
                  <a:pt x="160" y="76"/>
                </a:cubicBezTo>
                <a:cubicBezTo>
                  <a:pt x="151" y="80"/>
                  <a:pt x="151" y="80"/>
                  <a:pt x="151" y="80"/>
                </a:cubicBezTo>
                <a:cubicBezTo>
                  <a:pt x="159" y="85"/>
                  <a:pt x="159" y="85"/>
                  <a:pt x="159" y="85"/>
                </a:cubicBezTo>
                <a:cubicBezTo>
                  <a:pt x="149" y="88"/>
                  <a:pt x="149" y="88"/>
                  <a:pt x="149" y="88"/>
                </a:cubicBezTo>
                <a:cubicBezTo>
                  <a:pt x="157" y="94"/>
                  <a:pt x="157" y="94"/>
                  <a:pt x="157" y="94"/>
                </a:cubicBezTo>
                <a:cubicBezTo>
                  <a:pt x="147" y="95"/>
                  <a:pt x="147" y="95"/>
                  <a:pt x="147" y="95"/>
                </a:cubicBezTo>
                <a:cubicBezTo>
                  <a:pt x="153" y="103"/>
                  <a:pt x="153" y="103"/>
                  <a:pt x="153" y="103"/>
                </a:cubicBezTo>
                <a:cubicBezTo>
                  <a:pt x="147" y="103"/>
                  <a:pt x="147" y="103"/>
                  <a:pt x="147" y="103"/>
                </a:cubicBezTo>
                <a:close/>
                <a:moveTo>
                  <a:pt x="88" y="34"/>
                </a:moveTo>
                <a:cubicBezTo>
                  <a:pt x="66" y="34"/>
                  <a:pt x="48" y="52"/>
                  <a:pt x="48" y="74"/>
                </a:cubicBezTo>
                <a:cubicBezTo>
                  <a:pt x="48" y="96"/>
                  <a:pt x="66" y="114"/>
                  <a:pt x="88" y="114"/>
                </a:cubicBezTo>
                <a:cubicBezTo>
                  <a:pt x="110" y="114"/>
                  <a:pt x="128" y="96"/>
                  <a:pt x="128" y="74"/>
                </a:cubicBezTo>
                <a:cubicBezTo>
                  <a:pt x="128" y="52"/>
                  <a:pt x="110" y="34"/>
                  <a:pt x="88" y="34"/>
                </a:cubicBezTo>
                <a:close/>
                <a:moveTo>
                  <a:pt x="99" y="138"/>
                </a:moveTo>
                <a:cubicBezTo>
                  <a:pt x="105" y="145"/>
                  <a:pt x="105" y="145"/>
                  <a:pt x="105" y="145"/>
                </a:cubicBezTo>
                <a:cubicBezTo>
                  <a:pt x="105" y="141"/>
                  <a:pt x="105" y="141"/>
                  <a:pt x="105" y="141"/>
                </a:cubicBezTo>
                <a:cubicBezTo>
                  <a:pt x="100" y="134"/>
                  <a:pt x="100" y="134"/>
                  <a:pt x="100" y="134"/>
                </a:cubicBezTo>
                <a:cubicBezTo>
                  <a:pt x="99" y="138"/>
                  <a:pt x="99" y="138"/>
                  <a:pt x="99" y="138"/>
                </a:cubicBezTo>
                <a:close/>
                <a:moveTo>
                  <a:pt x="107" y="136"/>
                </a:moveTo>
                <a:cubicBezTo>
                  <a:pt x="113" y="142"/>
                  <a:pt x="113" y="142"/>
                  <a:pt x="113" y="142"/>
                </a:cubicBezTo>
                <a:cubicBezTo>
                  <a:pt x="113" y="138"/>
                  <a:pt x="113" y="138"/>
                  <a:pt x="113" y="138"/>
                </a:cubicBezTo>
                <a:cubicBezTo>
                  <a:pt x="108" y="132"/>
                  <a:pt x="108" y="132"/>
                  <a:pt x="108" y="132"/>
                </a:cubicBezTo>
                <a:cubicBezTo>
                  <a:pt x="107" y="136"/>
                  <a:pt x="107" y="136"/>
                  <a:pt x="107" y="136"/>
                </a:cubicBezTo>
                <a:close/>
                <a:moveTo>
                  <a:pt x="115" y="134"/>
                </a:moveTo>
                <a:cubicBezTo>
                  <a:pt x="121" y="139"/>
                  <a:pt x="121" y="139"/>
                  <a:pt x="121" y="139"/>
                </a:cubicBezTo>
                <a:cubicBezTo>
                  <a:pt x="121" y="134"/>
                  <a:pt x="121" y="134"/>
                  <a:pt x="121" y="134"/>
                </a:cubicBezTo>
                <a:cubicBezTo>
                  <a:pt x="115" y="129"/>
                  <a:pt x="115" y="129"/>
                  <a:pt x="115" y="129"/>
                </a:cubicBezTo>
                <a:cubicBezTo>
                  <a:pt x="115" y="134"/>
                  <a:pt x="115" y="134"/>
                  <a:pt x="115" y="134"/>
                </a:cubicBezTo>
                <a:close/>
                <a:moveTo>
                  <a:pt x="122" y="130"/>
                </a:moveTo>
                <a:cubicBezTo>
                  <a:pt x="129" y="134"/>
                  <a:pt x="129" y="134"/>
                  <a:pt x="129" y="134"/>
                </a:cubicBezTo>
                <a:cubicBezTo>
                  <a:pt x="128" y="129"/>
                  <a:pt x="128" y="129"/>
                  <a:pt x="128" y="129"/>
                </a:cubicBezTo>
                <a:cubicBezTo>
                  <a:pt x="122" y="125"/>
                  <a:pt x="122" y="125"/>
                  <a:pt x="122" y="125"/>
                </a:cubicBezTo>
                <a:cubicBezTo>
                  <a:pt x="122" y="130"/>
                  <a:pt x="122" y="130"/>
                  <a:pt x="122" y="130"/>
                </a:cubicBezTo>
                <a:close/>
                <a:moveTo>
                  <a:pt x="129" y="125"/>
                </a:moveTo>
                <a:cubicBezTo>
                  <a:pt x="136" y="128"/>
                  <a:pt x="136" y="128"/>
                  <a:pt x="136" y="128"/>
                </a:cubicBezTo>
                <a:cubicBezTo>
                  <a:pt x="134" y="123"/>
                  <a:pt x="134" y="123"/>
                  <a:pt x="134" y="123"/>
                </a:cubicBezTo>
                <a:cubicBezTo>
                  <a:pt x="129" y="121"/>
                  <a:pt x="129" y="121"/>
                  <a:pt x="129" y="121"/>
                </a:cubicBezTo>
                <a:cubicBezTo>
                  <a:pt x="129" y="125"/>
                  <a:pt x="129" y="125"/>
                  <a:pt x="129" y="125"/>
                </a:cubicBezTo>
                <a:close/>
                <a:moveTo>
                  <a:pt x="136" y="119"/>
                </a:moveTo>
                <a:cubicBezTo>
                  <a:pt x="142" y="121"/>
                  <a:pt x="142" y="121"/>
                  <a:pt x="142" y="121"/>
                </a:cubicBezTo>
                <a:cubicBezTo>
                  <a:pt x="140" y="117"/>
                  <a:pt x="140" y="117"/>
                  <a:pt x="140" y="117"/>
                </a:cubicBezTo>
                <a:cubicBezTo>
                  <a:pt x="134" y="115"/>
                  <a:pt x="134" y="115"/>
                  <a:pt x="134" y="115"/>
                </a:cubicBezTo>
                <a:cubicBezTo>
                  <a:pt x="136" y="119"/>
                  <a:pt x="136" y="119"/>
                  <a:pt x="136" y="119"/>
                </a:cubicBezTo>
                <a:close/>
                <a:moveTo>
                  <a:pt x="141" y="113"/>
                </a:moveTo>
                <a:cubicBezTo>
                  <a:pt x="148" y="114"/>
                  <a:pt x="148" y="114"/>
                  <a:pt x="148" y="114"/>
                </a:cubicBezTo>
                <a:cubicBezTo>
                  <a:pt x="145" y="110"/>
                  <a:pt x="145" y="110"/>
                  <a:pt x="145" y="110"/>
                </a:cubicBezTo>
                <a:cubicBezTo>
                  <a:pt x="139" y="109"/>
                  <a:pt x="139" y="109"/>
                  <a:pt x="139" y="109"/>
                </a:cubicBezTo>
                <a:cubicBezTo>
                  <a:pt x="141" y="113"/>
                  <a:pt x="141" y="113"/>
                  <a:pt x="141" y="113"/>
                </a:cubicBezTo>
                <a:close/>
                <a:moveTo>
                  <a:pt x="146" y="106"/>
                </a:moveTo>
                <a:cubicBezTo>
                  <a:pt x="149" y="106"/>
                  <a:pt x="149" y="106"/>
                  <a:pt x="149" y="106"/>
                </a:cubicBezTo>
                <a:cubicBezTo>
                  <a:pt x="147" y="103"/>
                  <a:pt x="147" y="103"/>
                  <a:pt x="147" y="103"/>
                </a:cubicBezTo>
                <a:cubicBezTo>
                  <a:pt x="144" y="102"/>
                  <a:pt x="144" y="102"/>
                  <a:pt x="144" y="102"/>
                </a:cubicBezTo>
                <a:cubicBezTo>
                  <a:pt x="146" y="106"/>
                  <a:pt x="146" y="106"/>
                  <a:pt x="146" y="106"/>
                </a:cubicBezTo>
                <a:close/>
                <a:moveTo>
                  <a:pt x="88" y="30"/>
                </a:moveTo>
                <a:cubicBezTo>
                  <a:pt x="64" y="30"/>
                  <a:pt x="44" y="50"/>
                  <a:pt x="44" y="74"/>
                </a:cubicBezTo>
                <a:cubicBezTo>
                  <a:pt x="44" y="98"/>
                  <a:pt x="64" y="117"/>
                  <a:pt x="88" y="117"/>
                </a:cubicBezTo>
                <a:cubicBezTo>
                  <a:pt x="112" y="117"/>
                  <a:pt x="132" y="98"/>
                  <a:pt x="132" y="74"/>
                </a:cubicBezTo>
                <a:cubicBezTo>
                  <a:pt x="132" y="50"/>
                  <a:pt x="112" y="30"/>
                  <a:pt x="88" y="30"/>
                </a:cubicBezTo>
                <a:close/>
                <a:moveTo>
                  <a:pt x="88" y="19"/>
                </a:moveTo>
                <a:cubicBezTo>
                  <a:pt x="73" y="19"/>
                  <a:pt x="60" y="25"/>
                  <a:pt x="50" y="34"/>
                </a:cubicBezTo>
                <a:cubicBezTo>
                  <a:pt x="41" y="44"/>
                  <a:pt x="35" y="57"/>
                  <a:pt x="35" y="72"/>
                </a:cubicBezTo>
                <a:cubicBezTo>
                  <a:pt x="35" y="87"/>
                  <a:pt x="41" y="100"/>
                  <a:pt x="50" y="110"/>
                </a:cubicBezTo>
                <a:cubicBezTo>
                  <a:pt x="60" y="119"/>
                  <a:pt x="73" y="125"/>
                  <a:pt x="88" y="125"/>
                </a:cubicBezTo>
                <a:cubicBezTo>
                  <a:pt x="103" y="125"/>
                  <a:pt x="116" y="119"/>
                  <a:pt x="126" y="110"/>
                </a:cubicBezTo>
                <a:cubicBezTo>
                  <a:pt x="136" y="100"/>
                  <a:pt x="142" y="87"/>
                  <a:pt x="142" y="72"/>
                </a:cubicBezTo>
                <a:cubicBezTo>
                  <a:pt x="142" y="57"/>
                  <a:pt x="136" y="44"/>
                  <a:pt x="126" y="34"/>
                </a:cubicBezTo>
                <a:cubicBezTo>
                  <a:pt x="116" y="25"/>
                  <a:pt x="103" y="19"/>
                  <a:pt x="88" y="19"/>
                </a:cubicBezTo>
                <a:close/>
                <a:moveTo>
                  <a:pt x="124" y="36"/>
                </a:moveTo>
                <a:cubicBezTo>
                  <a:pt x="115" y="27"/>
                  <a:pt x="102" y="21"/>
                  <a:pt x="88" y="21"/>
                </a:cubicBezTo>
                <a:cubicBezTo>
                  <a:pt x="74" y="21"/>
                  <a:pt x="62" y="27"/>
                  <a:pt x="52" y="36"/>
                </a:cubicBezTo>
                <a:cubicBezTo>
                  <a:pt x="43" y="45"/>
                  <a:pt x="38" y="58"/>
                  <a:pt x="38" y="72"/>
                </a:cubicBezTo>
                <a:cubicBezTo>
                  <a:pt x="38" y="86"/>
                  <a:pt x="43" y="99"/>
                  <a:pt x="52" y="108"/>
                </a:cubicBezTo>
                <a:cubicBezTo>
                  <a:pt x="62" y="117"/>
                  <a:pt x="74" y="123"/>
                  <a:pt x="88" y="123"/>
                </a:cubicBezTo>
                <a:cubicBezTo>
                  <a:pt x="102" y="123"/>
                  <a:pt x="115" y="117"/>
                  <a:pt x="124" y="108"/>
                </a:cubicBezTo>
                <a:cubicBezTo>
                  <a:pt x="133" y="99"/>
                  <a:pt x="139" y="86"/>
                  <a:pt x="139" y="72"/>
                </a:cubicBezTo>
                <a:cubicBezTo>
                  <a:pt x="139" y="58"/>
                  <a:pt x="133" y="45"/>
                  <a:pt x="124" y="36"/>
                </a:cubicBezTo>
                <a:close/>
                <a:moveTo>
                  <a:pt x="172" y="175"/>
                </a:moveTo>
                <a:cubicBezTo>
                  <a:pt x="137" y="170"/>
                  <a:pt x="137" y="170"/>
                  <a:pt x="137" y="170"/>
                </a:cubicBezTo>
                <a:cubicBezTo>
                  <a:pt x="117" y="199"/>
                  <a:pt x="117" y="199"/>
                  <a:pt x="117" y="199"/>
                </a:cubicBezTo>
                <a:cubicBezTo>
                  <a:pt x="116" y="195"/>
                  <a:pt x="116" y="195"/>
                  <a:pt x="116" y="195"/>
                </a:cubicBezTo>
                <a:cubicBezTo>
                  <a:pt x="129" y="234"/>
                  <a:pt x="129" y="234"/>
                  <a:pt x="129" y="234"/>
                </a:cubicBezTo>
                <a:cubicBezTo>
                  <a:pt x="150" y="205"/>
                  <a:pt x="150" y="205"/>
                  <a:pt x="150" y="205"/>
                </a:cubicBezTo>
                <a:cubicBezTo>
                  <a:pt x="185" y="211"/>
                  <a:pt x="185" y="211"/>
                  <a:pt x="185" y="211"/>
                </a:cubicBezTo>
                <a:cubicBezTo>
                  <a:pt x="177" y="190"/>
                  <a:pt x="177" y="190"/>
                  <a:pt x="177" y="190"/>
                </a:cubicBezTo>
                <a:cubicBezTo>
                  <a:pt x="177" y="190"/>
                  <a:pt x="177" y="190"/>
                  <a:pt x="177" y="190"/>
                </a:cubicBezTo>
                <a:cubicBezTo>
                  <a:pt x="142" y="185"/>
                  <a:pt x="142" y="185"/>
                  <a:pt x="142" y="185"/>
                </a:cubicBezTo>
                <a:cubicBezTo>
                  <a:pt x="122" y="214"/>
                  <a:pt x="122" y="214"/>
                  <a:pt x="122" y="214"/>
                </a:cubicBezTo>
                <a:cubicBezTo>
                  <a:pt x="119" y="205"/>
                  <a:pt x="119" y="205"/>
                  <a:pt x="119" y="205"/>
                </a:cubicBezTo>
                <a:cubicBezTo>
                  <a:pt x="139" y="177"/>
                  <a:pt x="139" y="177"/>
                  <a:pt x="139" y="177"/>
                </a:cubicBezTo>
                <a:cubicBezTo>
                  <a:pt x="175" y="182"/>
                  <a:pt x="175" y="182"/>
                  <a:pt x="175" y="182"/>
                </a:cubicBezTo>
                <a:cubicBezTo>
                  <a:pt x="172" y="175"/>
                  <a:pt x="172" y="175"/>
                  <a:pt x="172" y="175"/>
                </a:cubicBezTo>
                <a:close/>
                <a:moveTo>
                  <a:pt x="66" y="208"/>
                </a:moveTo>
                <a:cubicBezTo>
                  <a:pt x="46" y="178"/>
                  <a:pt x="46" y="178"/>
                  <a:pt x="46" y="178"/>
                </a:cubicBezTo>
                <a:cubicBezTo>
                  <a:pt x="11" y="183"/>
                  <a:pt x="11" y="183"/>
                  <a:pt x="11" y="183"/>
                </a:cubicBezTo>
                <a:cubicBezTo>
                  <a:pt x="9" y="189"/>
                  <a:pt x="9" y="189"/>
                  <a:pt x="9" y="189"/>
                </a:cubicBezTo>
                <a:cubicBezTo>
                  <a:pt x="45" y="184"/>
                  <a:pt x="45" y="184"/>
                  <a:pt x="45" y="184"/>
                </a:cubicBezTo>
                <a:cubicBezTo>
                  <a:pt x="64" y="213"/>
                  <a:pt x="64" y="213"/>
                  <a:pt x="64" y="213"/>
                </a:cubicBezTo>
                <a:cubicBezTo>
                  <a:pt x="66" y="208"/>
                  <a:pt x="66" y="208"/>
                  <a:pt x="66" y="208"/>
                </a:cubicBezTo>
                <a:close/>
                <a:moveTo>
                  <a:pt x="61" y="222"/>
                </a:moveTo>
                <a:cubicBezTo>
                  <a:pt x="41" y="192"/>
                  <a:pt x="41" y="192"/>
                  <a:pt x="41" y="192"/>
                </a:cubicBezTo>
                <a:cubicBezTo>
                  <a:pt x="6" y="197"/>
                  <a:pt x="6" y="197"/>
                  <a:pt x="6" y="197"/>
                </a:cubicBezTo>
                <a:cubicBezTo>
                  <a:pt x="0" y="214"/>
                  <a:pt x="0" y="214"/>
                  <a:pt x="0" y="214"/>
                </a:cubicBezTo>
                <a:cubicBezTo>
                  <a:pt x="36" y="209"/>
                  <a:pt x="36" y="209"/>
                  <a:pt x="36" y="209"/>
                </a:cubicBezTo>
                <a:cubicBezTo>
                  <a:pt x="55" y="238"/>
                  <a:pt x="55" y="238"/>
                  <a:pt x="55" y="238"/>
                </a:cubicBezTo>
                <a:cubicBezTo>
                  <a:pt x="61" y="222"/>
                  <a:pt x="61" y="222"/>
                  <a:pt x="61" y="222"/>
                </a:cubicBez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endParaRPr lang="zh-CN" altLang="en-US">
              <a:cs typeface="+mn-ea"/>
            </a:endParaRPr>
          </a:p>
        </p:txBody>
      </p:sp>
      <p:sp>
        <p:nvSpPr>
          <p:cNvPr id="73" name="文本框 72"/>
          <p:cNvSpPr txBox="1"/>
          <p:nvPr/>
        </p:nvSpPr>
        <p:spPr>
          <a:xfrm>
            <a:off x="7700900" y="2444825"/>
            <a:ext cx="3017520" cy="523220"/>
          </a:xfrm>
          <a:prstGeom prst="rect">
            <a:avLst/>
          </a:prstGeom>
          <a:noFill/>
        </p:spPr>
        <p:txBody>
          <a:bodyPr wrap="square" rtlCol="0">
            <a:spAutoFit/>
          </a:bodyPr>
          <a:lstStyle/>
          <a:p>
            <a:pPr algn="ctr"/>
            <a:r>
              <a:rPr lang="zh-CN" altLang="en-US" sz="2800" b="1" dirty="0" smtClean="0">
                <a:solidFill>
                  <a:schemeClr val="bg1"/>
                </a:solidFill>
                <a:latin typeface="+mn-ea"/>
                <a:cs typeface="+mn-ea"/>
              </a:rPr>
              <a:t>文字标题</a:t>
            </a:r>
            <a:endParaRPr lang="zh-CN" altLang="en-US" sz="2800" b="1" dirty="0">
              <a:solidFill>
                <a:schemeClr val="bg1"/>
              </a:solidFill>
              <a:latin typeface="+mn-ea"/>
              <a:cs typeface="+mn-ea"/>
            </a:endParaRPr>
          </a:p>
        </p:txBody>
      </p:sp>
      <p:sp>
        <p:nvSpPr>
          <p:cNvPr id="74" name="文本框 73"/>
          <p:cNvSpPr txBox="1"/>
          <p:nvPr/>
        </p:nvSpPr>
        <p:spPr>
          <a:xfrm>
            <a:off x="7519195" y="3729275"/>
            <a:ext cx="3564165" cy="1015663"/>
          </a:xfrm>
          <a:prstGeom prst="rect">
            <a:avLst/>
          </a:prstGeom>
          <a:noFill/>
        </p:spPr>
        <p:txBody>
          <a:bodyPr wrap="square" rtlCol="0">
            <a:spAutoFit/>
          </a:bodyPr>
          <a:lstStyle/>
          <a:p>
            <a:pPr algn="ctr">
              <a:lnSpc>
                <a:spcPct val="150000"/>
              </a:lnSpc>
            </a:pPr>
            <a:r>
              <a:rPr lang="zh-CN" altLang="en-US" sz="2000" dirty="0">
                <a:solidFill>
                  <a:schemeClr val="bg1"/>
                </a:solidFill>
                <a:latin typeface="微软雅黑" panose="020B0503020204020204" pitchFamily="34" charset="-122"/>
                <a:ea typeface="微软雅黑" panose="020B0503020204020204" pitchFamily="34" charset="-122"/>
              </a:rPr>
              <a:t>这里输入简单字概述这里输入简单的文字概述</a:t>
            </a:r>
            <a:r>
              <a:rPr lang="zh-CN" altLang="en-US" sz="2000" dirty="0" smtClean="0">
                <a:solidFill>
                  <a:schemeClr val="bg1"/>
                </a:solidFill>
                <a:latin typeface="微软雅黑" panose="020B0503020204020204" pitchFamily="34" charset="-122"/>
                <a:ea typeface="微软雅黑" panose="020B0503020204020204" pitchFamily="34" charset="-122"/>
              </a:rPr>
              <a:t>这里</a:t>
            </a:r>
            <a:endParaRPr lang="en-US" altLang="zh-CN"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文本框 28"/>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13"/>
                                        </p:tgtEl>
                                        <p:attrNameLst>
                                          <p:attrName>style.visibility</p:attrName>
                                        </p:attrNameLst>
                                      </p:cBhvr>
                                      <p:to>
                                        <p:strVal val="visible"/>
                                      </p:to>
                                    </p:set>
                                    <p:anim calcmode="lin" valueType="num">
                                      <p:cBhvr>
                                        <p:cTn id="7" dur="3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13"/>
                                        </p:tgtEl>
                                        <p:attrNameLst>
                                          <p:attrName>ppt_y</p:attrName>
                                        </p:attrNameLst>
                                      </p:cBhvr>
                                      <p:tavLst>
                                        <p:tav tm="0">
                                          <p:val>
                                            <p:strVal val="#ppt_y"/>
                                          </p:val>
                                        </p:tav>
                                        <p:tav tm="100000">
                                          <p:val>
                                            <p:strVal val="#ppt_y"/>
                                          </p:val>
                                        </p:tav>
                                      </p:tavLst>
                                    </p:anim>
                                    <p:anim calcmode="lin" valueType="num">
                                      <p:cBhvr>
                                        <p:cTn id="9" dur="3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13"/>
                                        </p:tgtEl>
                                      </p:cBhvr>
                                    </p:animEffect>
                                  </p:childTnLst>
                                </p:cTn>
                              </p:par>
                              <p:par>
                                <p:cTn id="12" presetID="45" presetClass="entr" presetSubtype="0" fill="hold" grpId="0" nodeType="with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1400"/>
                                        <p:tgtEl>
                                          <p:spTgt spid="58"/>
                                        </p:tgtEl>
                                      </p:cBhvr>
                                    </p:animEffect>
                                    <p:anim calcmode="lin" valueType="num">
                                      <p:cBhvr>
                                        <p:cTn id="15" dur="1400" fill="hold"/>
                                        <p:tgtEl>
                                          <p:spTgt spid="58"/>
                                        </p:tgtEl>
                                        <p:attrNameLst>
                                          <p:attrName>ppt_w</p:attrName>
                                        </p:attrNameLst>
                                      </p:cBhvr>
                                      <p:tavLst>
                                        <p:tav tm="0" fmla="#ppt_w*sin(2.5*pi*$)">
                                          <p:val>
                                            <p:fltVal val="0"/>
                                          </p:val>
                                        </p:tav>
                                        <p:tav tm="100000">
                                          <p:val>
                                            <p:fltVal val="1"/>
                                          </p:val>
                                        </p:tav>
                                      </p:tavLst>
                                    </p:anim>
                                    <p:anim calcmode="lin" valueType="num">
                                      <p:cBhvr>
                                        <p:cTn id="16" dur="1400" fill="hold"/>
                                        <p:tgtEl>
                                          <p:spTgt spid="58"/>
                                        </p:tgtEl>
                                        <p:attrNameLst>
                                          <p:attrName>ppt_h</p:attrName>
                                        </p:attrNameLst>
                                      </p:cBhvr>
                                      <p:tavLst>
                                        <p:tav tm="0">
                                          <p:val>
                                            <p:strVal val="#ppt_h"/>
                                          </p:val>
                                        </p:tav>
                                        <p:tav tm="100000">
                                          <p:val>
                                            <p:strVal val="#ppt_h"/>
                                          </p:val>
                                        </p:tav>
                                      </p:tavLst>
                                    </p:anim>
                                  </p:childTnLst>
                                </p:cTn>
                              </p:par>
                              <p:par>
                                <p:cTn id="17" presetID="45" presetClass="entr" presetSubtype="0" fill="hold" grpId="0" nodeType="withEffect">
                                  <p:stCondLst>
                                    <p:cond delay="30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1400"/>
                                        <p:tgtEl>
                                          <p:spTgt spid="57"/>
                                        </p:tgtEl>
                                      </p:cBhvr>
                                    </p:animEffect>
                                    <p:anim calcmode="lin" valueType="num">
                                      <p:cBhvr>
                                        <p:cTn id="20" dur="1400" fill="hold"/>
                                        <p:tgtEl>
                                          <p:spTgt spid="57"/>
                                        </p:tgtEl>
                                        <p:attrNameLst>
                                          <p:attrName>ppt_w</p:attrName>
                                        </p:attrNameLst>
                                      </p:cBhvr>
                                      <p:tavLst>
                                        <p:tav tm="0" fmla="#ppt_w*sin(2.5*pi*$)">
                                          <p:val>
                                            <p:fltVal val="0"/>
                                          </p:val>
                                        </p:tav>
                                        <p:tav tm="100000">
                                          <p:val>
                                            <p:fltVal val="1"/>
                                          </p:val>
                                        </p:tav>
                                      </p:tavLst>
                                    </p:anim>
                                    <p:anim calcmode="lin" valueType="num">
                                      <p:cBhvr>
                                        <p:cTn id="21" dur="1400" fill="hold"/>
                                        <p:tgtEl>
                                          <p:spTgt spid="57"/>
                                        </p:tgtEl>
                                        <p:attrNameLst>
                                          <p:attrName>ppt_h</p:attrName>
                                        </p:attrNameLst>
                                      </p:cBhvr>
                                      <p:tavLst>
                                        <p:tav tm="0">
                                          <p:val>
                                            <p:strVal val="#ppt_h"/>
                                          </p:val>
                                        </p:tav>
                                        <p:tav tm="100000">
                                          <p:val>
                                            <p:strVal val="#ppt_h"/>
                                          </p:val>
                                        </p:tav>
                                      </p:tavLst>
                                    </p:anim>
                                  </p:childTnLst>
                                </p:cTn>
                              </p:par>
                              <p:par>
                                <p:cTn id="22" presetID="45" presetClass="entr" presetSubtype="0" fill="hold" grpId="0" nodeType="withEffect">
                                  <p:stCondLst>
                                    <p:cond delay="80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400"/>
                                        <p:tgtEl>
                                          <p:spTgt spid="60"/>
                                        </p:tgtEl>
                                      </p:cBhvr>
                                    </p:animEffect>
                                    <p:anim calcmode="lin" valueType="num">
                                      <p:cBhvr>
                                        <p:cTn id="25" dur="1400" fill="hold"/>
                                        <p:tgtEl>
                                          <p:spTgt spid="60"/>
                                        </p:tgtEl>
                                        <p:attrNameLst>
                                          <p:attrName>ppt_w</p:attrName>
                                        </p:attrNameLst>
                                      </p:cBhvr>
                                      <p:tavLst>
                                        <p:tav tm="0" fmla="#ppt_w*sin(2.5*pi*$)">
                                          <p:val>
                                            <p:fltVal val="0"/>
                                          </p:val>
                                        </p:tav>
                                        <p:tav tm="100000">
                                          <p:val>
                                            <p:fltVal val="1"/>
                                          </p:val>
                                        </p:tav>
                                      </p:tavLst>
                                    </p:anim>
                                    <p:anim calcmode="lin" valueType="num">
                                      <p:cBhvr>
                                        <p:cTn id="26" dur="1400" fill="hold"/>
                                        <p:tgtEl>
                                          <p:spTgt spid="60"/>
                                        </p:tgtEl>
                                        <p:attrNameLst>
                                          <p:attrName>ppt_h</p:attrName>
                                        </p:attrNameLst>
                                      </p:cBhvr>
                                      <p:tavLst>
                                        <p:tav tm="0">
                                          <p:val>
                                            <p:strVal val="#ppt_h"/>
                                          </p:val>
                                        </p:tav>
                                        <p:tav tm="100000">
                                          <p:val>
                                            <p:strVal val="#ppt_h"/>
                                          </p:val>
                                        </p:tav>
                                      </p:tavLst>
                                    </p:anim>
                                  </p:childTnLst>
                                </p:cTn>
                              </p:par>
                              <p:par>
                                <p:cTn id="27" presetID="45" presetClass="entr" presetSubtype="0" fill="hold" grpId="0" nodeType="withEffect">
                                  <p:stCondLst>
                                    <p:cond delay="50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1400"/>
                                        <p:tgtEl>
                                          <p:spTgt spid="59"/>
                                        </p:tgtEl>
                                      </p:cBhvr>
                                    </p:animEffect>
                                    <p:anim calcmode="lin" valueType="num">
                                      <p:cBhvr>
                                        <p:cTn id="30" dur="1400" fill="hold"/>
                                        <p:tgtEl>
                                          <p:spTgt spid="59"/>
                                        </p:tgtEl>
                                        <p:attrNameLst>
                                          <p:attrName>ppt_w</p:attrName>
                                        </p:attrNameLst>
                                      </p:cBhvr>
                                      <p:tavLst>
                                        <p:tav tm="0" fmla="#ppt_w*sin(2.5*pi*$)">
                                          <p:val>
                                            <p:fltVal val="0"/>
                                          </p:val>
                                        </p:tav>
                                        <p:tav tm="100000">
                                          <p:val>
                                            <p:fltVal val="1"/>
                                          </p:val>
                                        </p:tav>
                                      </p:tavLst>
                                    </p:anim>
                                    <p:anim calcmode="lin" valueType="num">
                                      <p:cBhvr>
                                        <p:cTn id="31" dur="1400" fill="hold"/>
                                        <p:tgtEl>
                                          <p:spTgt spid="59"/>
                                        </p:tgtEl>
                                        <p:attrNameLst>
                                          <p:attrName>ppt_h</p:attrName>
                                        </p:attrNameLst>
                                      </p:cBhvr>
                                      <p:tavLst>
                                        <p:tav tm="0">
                                          <p:val>
                                            <p:strVal val="#ppt_h"/>
                                          </p:val>
                                        </p:tav>
                                        <p:tav tm="100000">
                                          <p:val>
                                            <p:strVal val="#ppt_h"/>
                                          </p:val>
                                        </p:tav>
                                      </p:tavLst>
                                    </p:anim>
                                  </p:childTnLst>
                                </p:cTn>
                              </p:par>
                              <p:par>
                                <p:cTn id="32" presetID="45" presetClass="entr" presetSubtype="0" fill="hold" grpId="0" nodeType="withEffect">
                                  <p:stCondLst>
                                    <p:cond delay="80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1400"/>
                                        <p:tgtEl>
                                          <p:spTgt spid="62"/>
                                        </p:tgtEl>
                                      </p:cBhvr>
                                    </p:animEffect>
                                    <p:anim calcmode="lin" valueType="num">
                                      <p:cBhvr>
                                        <p:cTn id="35" dur="1400" fill="hold"/>
                                        <p:tgtEl>
                                          <p:spTgt spid="62"/>
                                        </p:tgtEl>
                                        <p:attrNameLst>
                                          <p:attrName>ppt_w</p:attrName>
                                        </p:attrNameLst>
                                      </p:cBhvr>
                                      <p:tavLst>
                                        <p:tav tm="0" fmla="#ppt_w*sin(2.5*pi*$)">
                                          <p:val>
                                            <p:fltVal val="0"/>
                                          </p:val>
                                        </p:tav>
                                        <p:tav tm="100000">
                                          <p:val>
                                            <p:fltVal val="1"/>
                                          </p:val>
                                        </p:tav>
                                      </p:tavLst>
                                    </p:anim>
                                    <p:anim calcmode="lin" valueType="num">
                                      <p:cBhvr>
                                        <p:cTn id="36" dur="1400" fill="hold"/>
                                        <p:tgtEl>
                                          <p:spTgt spid="62"/>
                                        </p:tgtEl>
                                        <p:attrNameLst>
                                          <p:attrName>ppt_h</p:attrName>
                                        </p:attrNameLst>
                                      </p:cBhvr>
                                      <p:tavLst>
                                        <p:tav tm="0">
                                          <p:val>
                                            <p:strVal val="#ppt_h"/>
                                          </p:val>
                                        </p:tav>
                                        <p:tav tm="100000">
                                          <p:val>
                                            <p:strVal val="#ppt_h"/>
                                          </p:val>
                                        </p:tav>
                                      </p:tavLst>
                                    </p:anim>
                                  </p:childTnLst>
                                </p:cTn>
                              </p:par>
                              <p:par>
                                <p:cTn id="37" presetID="45" presetClass="entr" presetSubtype="0" fill="hold" grpId="0" nodeType="withEffect">
                                  <p:stCondLst>
                                    <p:cond delay="30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1400"/>
                                        <p:tgtEl>
                                          <p:spTgt spid="61"/>
                                        </p:tgtEl>
                                      </p:cBhvr>
                                    </p:animEffect>
                                    <p:anim calcmode="lin" valueType="num">
                                      <p:cBhvr>
                                        <p:cTn id="40" dur="1400" fill="hold"/>
                                        <p:tgtEl>
                                          <p:spTgt spid="61"/>
                                        </p:tgtEl>
                                        <p:attrNameLst>
                                          <p:attrName>ppt_w</p:attrName>
                                        </p:attrNameLst>
                                      </p:cBhvr>
                                      <p:tavLst>
                                        <p:tav tm="0" fmla="#ppt_w*sin(2.5*pi*$)">
                                          <p:val>
                                            <p:fltVal val="0"/>
                                          </p:val>
                                        </p:tav>
                                        <p:tav tm="100000">
                                          <p:val>
                                            <p:fltVal val="1"/>
                                          </p:val>
                                        </p:tav>
                                      </p:tavLst>
                                    </p:anim>
                                    <p:anim calcmode="lin" valueType="num">
                                      <p:cBhvr>
                                        <p:cTn id="41" dur="1400" fill="hold"/>
                                        <p:tgtEl>
                                          <p:spTgt spid="61"/>
                                        </p:tgtEl>
                                        <p:attrNameLst>
                                          <p:attrName>ppt_h</p:attrName>
                                        </p:attrNameLst>
                                      </p:cBhvr>
                                      <p:tavLst>
                                        <p:tav tm="0">
                                          <p:val>
                                            <p:strVal val="#ppt_h"/>
                                          </p:val>
                                        </p:tav>
                                        <p:tav tm="100000">
                                          <p:val>
                                            <p:strVal val="#ppt_h"/>
                                          </p:val>
                                        </p:tav>
                                      </p:tavLst>
                                    </p:anim>
                                  </p:childTnLst>
                                </p:cTn>
                              </p:par>
                              <p:par>
                                <p:cTn id="42" presetID="10" presetClass="entr" presetSubtype="0" fill="hold" grpId="0" nodeType="withEffect">
                                  <p:stCondLst>
                                    <p:cond delay="1300"/>
                                  </p:stCondLst>
                                  <p:childTnLst>
                                    <p:set>
                                      <p:cBhvr>
                                        <p:cTn id="43" dur="1" fill="hold">
                                          <p:stCondLst>
                                            <p:cond delay="0"/>
                                          </p:stCondLst>
                                        </p:cTn>
                                        <p:tgtEl>
                                          <p:spTgt spid="64"/>
                                        </p:tgtEl>
                                        <p:attrNameLst>
                                          <p:attrName>style.visibility</p:attrName>
                                        </p:attrNameLst>
                                      </p:cBhvr>
                                      <p:to>
                                        <p:strVal val="visible"/>
                                      </p:to>
                                    </p:set>
                                    <p:animEffect transition="in" filter="fade">
                                      <p:cBhvr>
                                        <p:cTn id="44" dur="500"/>
                                        <p:tgtEl>
                                          <p:spTgt spid="64"/>
                                        </p:tgtEl>
                                      </p:cBhvr>
                                    </p:animEffect>
                                  </p:childTnLst>
                                </p:cTn>
                              </p:par>
                              <p:par>
                                <p:cTn id="45" presetID="10" presetClass="entr" presetSubtype="0" fill="hold" grpId="0" nodeType="withEffect">
                                  <p:stCondLst>
                                    <p:cond delay="1400"/>
                                  </p:stCondLst>
                                  <p:childTnLst>
                                    <p:set>
                                      <p:cBhvr>
                                        <p:cTn id="46" dur="1" fill="hold">
                                          <p:stCondLst>
                                            <p:cond delay="0"/>
                                          </p:stCondLst>
                                        </p:cTn>
                                        <p:tgtEl>
                                          <p:spTgt spid="68"/>
                                        </p:tgtEl>
                                        <p:attrNameLst>
                                          <p:attrName>style.visibility</p:attrName>
                                        </p:attrNameLst>
                                      </p:cBhvr>
                                      <p:to>
                                        <p:strVal val="visible"/>
                                      </p:to>
                                    </p:set>
                                    <p:animEffect transition="in" filter="fade">
                                      <p:cBhvr>
                                        <p:cTn id="47" dur="500"/>
                                        <p:tgtEl>
                                          <p:spTgt spid="68"/>
                                        </p:tgtEl>
                                      </p:cBhvr>
                                    </p:animEffect>
                                  </p:childTnLst>
                                </p:cTn>
                              </p:par>
                              <p:par>
                                <p:cTn id="48" presetID="10" presetClass="entr" presetSubtype="0" fill="hold" grpId="0" nodeType="withEffect">
                                  <p:stCondLst>
                                    <p:cond delay="1000"/>
                                  </p:stCondLst>
                                  <p:childTnLst>
                                    <p:set>
                                      <p:cBhvr>
                                        <p:cTn id="49" dur="1" fill="hold">
                                          <p:stCondLst>
                                            <p:cond delay="0"/>
                                          </p:stCondLst>
                                        </p:cTn>
                                        <p:tgtEl>
                                          <p:spTgt spid="65"/>
                                        </p:tgtEl>
                                        <p:attrNameLst>
                                          <p:attrName>style.visibility</p:attrName>
                                        </p:attrNameLst>
                                      </p:cBhvr>
                                      <p:to>
                                        <p:strVal val="visible"/>
                                      </p:to>
                                    </p:set>
                                    <p:animEffect transition="in" filter="fade">
                                      <p:cBhvr>
                                        <p:cTn id="50" dur="500"/>
                                        <p:tgtEl>
                                          <p:spTgt spid="65"/>
                                        </p:tgtEl>
                                      </p:cBhvr>
                                    </p:animEffect>
                                  </p:childTnLst>
                                </p:cTn>
                              </p:par>
                              <p:par>
                                <p:cTn id="51" presetID="10" presetClass="entr" presetSubtype="0" fill="hold" grpId="0" nodeType="withEffect">
                                  <p:stCondLst>
                                    <p:cond delay="1500"/>
                                  </p:stCondLst>
                                  <p:childTnLst>
                                    <p:set>
                                      <p:cBhvr>
                                        <p:cTn id="52" dur="1" fill="hold">
                                          <p:stCondLst>
                                            <p:cond delay="0"/>
                                          </p:stCondLst>
                                        </p:cTn>
                                        <p:tgtEl>
                                          <p:spTgt spid="63"/>
                                        </p:tgtEl>
                                        <p:attrNameLst>
                                          <p:attrName>style.visibility</p:attrName>
                                        </p:attrNameLst>
                                      </p:cBhvr>
                                      <p:to>
                                        <p:strVal val="visible"/>
                                      </p:to>
                                    </p:set>
                                    <p:animEffect transition="in" filter="fade">
                                      <p:cBhvr>
                                        <p:cTn id="53" dur="500"/>
                                        <p:tgtEl>
                                          <p:spTgt spid="63"/>
                                        </p:tgtEl>
                                      </p:cBhvr>
                                    </p:animEffect>
                                  </p:childTnLst>
                                </p:cTn>
                              </p:par>
                              <p:par>
                                <p:cTn id="54" presetID="10" presetClass="entr" presetSubtype="0" fill="hold" grpId="0" nodeType="withEffect">
                                  <p:stCondLst>
                                    <p:cond delay="800"/>
                                  </p:stCondLst>
                                  <p:childTnLst>
                                    <p:set>
                                      <p:cBhvr>
                                        <p:cTn id="55" dur="1" fill="hold">
                                          <p:stCondLst>
                                            <p:cond delay="0"/>
                                          </p:stCondLst>
                                        </p:cTn>
                                        <p:tgtEl>
                                          <p:spTgt spid="66"/>
                                        </p:tgtEl>
                                        <p:attrNameLst>
                                          <p:attrName>style.visibility</p:attrName>
                                        </p:attrNameLst>
                                      </p:cBhvr>
                                      <p:to>
                                        <p:strVal val="visible"/>
                                      </p:to>
                                    </p:set>
                                    <p:animEffect transition="in" filter="fade">
                                      <p:cBhvr>
                                        <p:cTn id="56" dur="500"/>
                                        <p:tgtEl>
                                          <p:spTgt spid="66"/>
                                        </p:tgtEl>
                                      </p:cBhvr>
                                    </p:animEffect>
                                  </p:childTnLst>
                                </p:cTn>
                              </p:par>
                              <p:par>
                                <p:cTn id="57" presetID="10" presetClass="entr" presetSubtype="0" fill="hold" grpId="0" nodeType="withEffect">
                                  <p:stCondLst>
                                    <p:cond delay="2000"/>
                                  </p:stCondLst>
                                  <p:childTnLst>
                                    <p:set>
                                      <p:cBhvr>
                                        <p:cTn id="58" dur="1" fill="hold">
                                          <p:stCondLst>
                                            <p:cond delay="0"/>
                                          </p:stCondLst>
                                        </p:cTn>
                                        <p:tgtEl>
                                          <p:spTgt spid="67"/>
                                        </p:tgtEl>
                                        <p:attrNameLst>
                                          <p:attrName>style.visibility</p:attrName>
                                        </p:attrNameLst>
                                      </p:cBhvr>
                                      <p:to>
                                        <p:strVal val="visible"/>
                                      </p:to>
                                    </p:set>
                                    <p:animEffect transition="in" filter="fade">
                                      <p:cBhvr>
                                        <p:cTn id="59" dur="500"/>
                                        <p:tgtEl>
                                          <p:spTgt spid="67"/>
                                        </p:tgtEl>
                                      </p:cBhvr>
                                    </p:animEffect>
                                  </p:childTnLst>
                                </p:cTn>
                              </p:par>
                              <p:par>
                                <p:cTn id="60" presetID="22" presetClass="entr" presetSubtype="8" fill="hold" nodeType="withEffect">
                                  <p:stCondLst>
                                    <p:cond delay="2600"/>
                                  </p:stCondLst>
                                  <p:childTnLst>
                                    <p:set>
                                      <p:cBhvr>
                                        <p:cTn id="61" dur="1" fill="hold">
                                          <p:stCondLst>
                                            <p:cond delay="0"/>
                                          </p:stCondLst>
                                        </p:cTn>
                                        <p:tgtEl>
                                          <p:spTgt spid="69"/>
                                        </p:tgtEl>
                                        <p:attrNameLst>
                                          <p:attrName>style.visibility</p:attrName>
                                        </p:attrNameLst>
                                      </p:cBhvr>
                                      <p:to>
                                        <p:strVal val="visible"/>
                                      </p:to>
                                    </p:set>
                                    <p:animEffect transition="in" filter="wipe(left)">
                                      <p:cBhvr>
                                        <p:cTn id="62" dur="500"/>
                                        <p:tgtEl>
                                          <p:spTgt spid="69"/>
                                        </p:tgtEl>
                                      </p:cBhvr>
                                    </p:animEffect>
                                  </p:childTnLst>
                                </p:cTn>
                              </p:par>
                              <p:par>
                                <p:cTn id="63" presetID="22" presetClass="entr" presetSubtype="8" fill="hold" grpId="0" nodeType="withEffect">
                                  <p:stCondLst>
                                    <p:cond delay="3000"/>
                                  </p:stCondLst>
                                  <p:childTnLst>
                                    <p:set>
                                      <p:cBhvr>
                                        <p:cTn id="64" dur="1" fill="hold">
                                          <p:stCondLst>
                                            <p:cond delay="0"/>
                                          </p:stCondLst>
                                        </p:cTn>
                                        <p:tgtEl>
                                          <p:spTgt spid="70"/>
                                        </p:tgtEl>
                                        <p:attrNameLst>
                                          <p:attrName>style.visibility</p:attrName>
                                        </p:attrNameLst>
                                      </p:cBhvr>
                                      <p:to>
                                        <p:strVal val="visible"/>
                                      </p:to>
                                    </p:set>
                                    <p:animEffect transition="in" filter="wipe(left)">
                                      <p:cBhvr>
                                        <p:cTn id="65" dur="500"/>
                                        <p:tgtEl>
                                          <p:spTgt spid="70"/>
                                        </p:tgtEl>
                                      </p:cBhvr>
                                    </p:animEffect>
                                  </p:childTnLst>
                                </p:cTn>
                              </p:par>
                              <p:par>
                                <p:cTn id="66" presetID="10" presetClass="entr" presetSubtype="0" fill="hold" grpId="0" nodeType="withEffect">
                                  <p:stCondLst>
                                    <p:cond delay="3100"/>
                                  </p:stCondLst>
                                  <p:childTnLst>
                                    <p:set>
                                      <p:cBhvr>
                                        <p:cTn id="67" dur="1" fill="hold">
                                          <p:stCondLst>
                                            <p:cond delay="0"/>
                                          </p:stCondLst>
                                        </p:cTn>
                                        <p:tgtEl>
                                          <p:spTgt spid="71"/>
                                        </p:tgtEl>
                                        <p:attrNameLst>
                                          <p:attrName>style.visibility</p:attrName>
                                        </p:attrNameLst>
                                      </p:cBhvr>
                                      <p:to>
                                        <p:strVal val="visible"/>
                                      </p:to>
                                    </p:set>
                                    <p:animEffect transition="in" filter="fade">
                                      <p:cBhvr>
                                        <p:cTn id="68" dur="500"/>
                                        <p:tgtEl>
                                          <p:spTgt spid="71"/>
                                        </p:tgtEl>
                                      </p:cBhvr>
                                    </p:animEffect>
                                  </p:childTnLst>
                                </p:cTn>
                              </p:par>
                              <p:par>
                                <p:cTn id="69" presetID="22" presetClass="entr" presetSubtype="8" fill="hold" grpId="0" nodeType="withEffect">
                                  <p:stCondLst>
                                    <p:cond delay="3500"/>
                                  </p:stCondLst>
                                  <p:iterate type="wd">
                                    <p:tmPct val="4000"/>
                                  </p:iterate>
                                  <p:childTnLst>
                                    <p:set>
                                      <p:cBhvr>
                                        <p:cTn id="70" dur="1" fill="hold">
                                          <p:stCondLst>
                                            <p:cond delay="0"/>
                                          </p:stCondLst>
                                        </p:cTn>
                                        <p:tgtEl>
                                          <p:spTgt spid="74"/>
                                        </p:tgtEl>
                                        <p:attrNameLst>
                                          <p:attrName>style.visibility</p:attrName>
                                        </p:attrNameLst>
                                      </p:cBhvr>
                                      <p:to>
                                        <p:strVal val="visible"/>
                                      </p:to>
                                    </p:set>
                                    <p:animEffect transition="in" filter="wipe(left)">
                                      <p:cBhvr>
                                        <p:cTn id="71" dur="500"/>
                                        <p:tgtEl>
                                          <p:spTgt spid="74"/>
                                        </p:tgtEl>
                                      </p:cBhvr>
                                    </p:animEffect>
                                  </p:childTnLst>
                                </p:cTn>
                              </p:par>
                              <p:par>
                                <p:cTn id="72" presetID="10" presetClass="entr" presetSubtype="0" fill="hold" grpId="0" nodeType="withEffect">
                                  <p:stCondLst>
                                    <p:cond delay="3100"/>
                                  </p:stCondLst>
                                  <p:childTnLst>
                                    <p:set>
                                      <p:cBhvr>
                                        <p:cTn id="73" dur="1" fill="hold">
                                          <p:stCondLst>
                                            <p:cond delay="0"/>
                                          </p:stCondLst>
                                        </p:cTn>
                                        <p:tgtEl>
                                          <p:spTgt spid="72"/>
                                        </p:tgtEl>
                                        <p:attrNameLst>
                                          <p:attrName>style.visibility</p:attrName>
                                        </p:attrNameLst>
                                      </p:cBhvr>
                                      <p:to>
                                        <p:strVal val="visible"/>
                                      </p:to>
                                    </p:set>
                                    <p:animEffect transition="in" filter="fade">
                                      <p:cBhvr>
                                        <p:cTn id="74" dur="500"/>
                                        <p:tgtEl>
                                          <p:spTgt spid="72"/>
                                        </p:tgtEl>
                                      </p:cBhvr>
                                    </p:animEffect>
                                  </p:childTnLst>
                                </p:cTn>
                              </p:par>
                              <p:par>
                                <p:cTn id="75" presetID="10" presetClass="entr" presetSubtype="0" fill="hold" grpId="0" nodeType="withEffect">
                                  <p:stCondLst>
                                    <p:cond delay="3100"/>
                                  </p:stCondLst>
                                  <p:childTnLst>
                                    <p:set>
                                      <p:cBhvr>
                                        <p:cTn id="76" dur="1" fill="hold">
                                          <p:stCondLst>
                                            <p:cond delay="0"/>
                                          </p:stCondLst>
                                        </p:cTn>
                                        <p:tgtEl>
                                          <p:spTgt spid="73"/>
                                        </p:tgtEl>
                                        <p:attrNameLst>
                                          <p:attrName>style.visibility</p:attrName>
                                        </p:attrNameLst>
                                      </p:cBhvr>
                                      <p:to>
                                        <p:strVal val="visible"/>
                                      </p:to>
                                    </p:set>
                                    <p:animEffect transition="in" filter="fade">
                                      <p:cBhvr>
                                        <p:cTn id="77" dur="500"/>
                                        <p:tgtEl>
                                          <p:spTgt spid="73"/>
                                        </p:tgtEl>
                                      </p:cBhvr>
                                    </p:animEffect>
                                  </p:childTnLst>
                                </p:cTn>
                              </p:par>
                            </p:childTnLst>
                          </p:cTn>
                        </p:par>
                        <p:par>
                          <p:cTn id="78" fill="hold">
                            <p:stCondLst>
                              <p:cond delay="0"/>
                            </p:stCondLst>
                            <p:childTnLst>
                              <p:par>
                                <p:cTn id="79" presetID="10" presetClass="entr" presetSubtype="0" fill="hold" grpId="0" nodeType="after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70" grpId="0" animBg="1"/>
      <p:bldP spid="71" grpId="0" animBg="1"/>
      <p:bldP spid="72" grpId="0" animBg="1"/>
      <p:bldP spid="73" grpId="0"/>
      <p:bldP spid="74"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1" name="Rectangle 23"/>
          <p:cNvSpPr>
            <a:spLocks noChangeArrowheads="1"/>
          </p:cNvSpPr>
          <p:nvPr/>
        </p:nvSpPr>
        <p:spPr bwMode="auto">
          <a:xfrm>
            <a:off x="5357813" y="3262313"/>
            <a:ext cx="14763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2600" dirty="0">
                <a:latin typeface="微软雅黑" panose="020B0503020204020204" pitchFamily="34" charset="-122"/>
                <a:ea typeface="微软雅黑" panose="020B0503020204020204" pitchFamily="34" charset="-122"/>
              </a:rPr>
              <a:t>单击此处添加标题</a:t>
            </a:r>
            <a:endParaRPr lang="en-US" altLang="zh-CN" sz="2600" dirty="0">
              <a:latin typeface="微软雅黑" panose="020B0503020204020204" pitchFamily="34" charset="-122"/>
              <a:ea typeface="微软雅黑" panose="020B0503020204020204" pitchFamily="34" charset="-122"/>
            </a:endParaRPr>
          </a:p>
        </p:txBody>
      </p:sp>
      <p:sp>
        <p:nvSpPr>
          <p:cNvPr id="4" name="AutoShape 4"/>
          <p:cNvSpPr>
            <a:spLocks noChangeArrowheads="1"/>
          </p:cNvSpPr>
          <p:nvPr/>
        </p:nvSpPr>
        <p:spPr bwMode="gray">
          <a:xfrm rot="19367479">
            <a:off x="3819525" y="2049463"/>
            <a:ext cx="4306888" cy="4037012"/>
          </a:xfrm>
          <a:custGeom>
            <a:avLst/>
            <a:gdLst>
              <a:gd name="G0" fmla="+- 2978742 0 0"/>
              <a:gd name="G1" fmla="+- -2701147 0 0"/>
              <a:gd name="G2" fmla="+- 2978742 0 -2701147"/>
              <a:gd name="G3" fmla="+- 10800 0 0"/>
              <a:gd name="G4" fmla="+- 0 0 2978742"/>
              <a:gd name="T0" fmla="*/ 360 256 1"/>
              <a:gd name="T1" fmla="*/ 0 256 1"/>
              <a:gd name="G5" fmla="+- G2 T0 T1"/>
              <a:gd name="G6" fmla="?: G2 G2 G5"/>
              <a:gd name="G7" fmla="+- 0 0 G6"/>
              <a:gd name="G8" fmla="+- 7349 0 0"/>
              <a:gd name="G9" fmla="+- 0 0 -2701147"/>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701147"/>
              <a:gd name="G36" fmla="sin G34 -2701147"/>
              <a:gd name="G37" fmla="+/ -2701147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92 w 21600"/>
              <a:gd name="T5" fmla="*/ 11199 h 21600"/>
              <a:gd name="T6" fmla="*/ 17626 w 21600"/>
              <a:gd name="T7" fmla="*/ 4820 h 21600"/>
              <a:gd name="T8" fmla="*/ 18143 w 21600"/>
              <a:gd name="T9" fmla="*/ 11071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018"/>
                  <a:pt x="17501" y="7297"/>
                  <a:pt x="16328" y="5957"/>
                </a:cubicBezTo>
                <a:lnTo>
                  <a:pt x="18924" y="3683"/>
                </a:lnTo>
                <a:cubicBezTo>
                  <a:pt x="20649" y="5653"/>
                  <a:pt x="21600" y="8182"/>
                  <a:pt x="21600" y="10800"/>
                </a:cubicBezTo>
                <a:cubicBezTo>
                  <a:pt x="21600" y="13693"/>
                  <a:pt x="20438" y="16466"/>
                  <a:pt x="18376" y="18496"/>
                </a:cubicBezTo>
                <a:lnTo>
                  <a:pt x="20270" y="20420"/>
                </a:lnTo>
                <a:lnTo>
                  <a:pt x="14012" y="20372"/>
                </a:lnTo>
                <a:lnTo>
                  <a:pt x="14061" y="14113"/>
                </a:lnTo>
                <a:lnTo>
                  <a:pt x="15955" y="16037"/>
                </a:lnTo>
                <a:close/>
              </a:path>
            </a:pathLst>
          </a:custGeom>
          <a:solidFill>
            <a:srgbClr val="70AD47"/>
          </a:solidFill>
          <a:ln w="3175" cap="flat" cmpd="sng" algn="ctr">
            <a:solidFill>
              <a:schemeClr val="bg1"/>
            </a:solidFill>
            <a:prstDash val="solid"/>
          </a:ln>
          <a:effectLst>
            <a:outerShdw blurRad="50800" dist="38100" dir="2700000" algn="tl" rotWithShape="0">
              <a:prstClr val="black">
                <a:alpha val="40000"/>
              </a:prstClr>
            </a:outerShdw>
          </a:effectLst>
        </p:spPr>
        <p:txBody>
          <a:bodyPr lIns="0" rIns="0" anchor="ctr"/>
          <a:lstStyle/>
          <a:p>
            <a:pPr algn="ctr">
              <a:lnSpc>
                <a:spcPct val="120000"/>
              </a:lnSpc>
              <a:spcBef>
                <a:spcPts val="600"/>
              </a:spcBef>
              <a:spcAft>
                <a:spcPts val="600"/>
              </a:spcAft>
              <a:defRPr/>
            </a:pPr>
            <a:endParaRPr lang="zh-CN" altLang="en-US" sz="2800" kern="0">
              <a:solidFill>
                <a:sysClr val="window" lastClr="FFFFFF"/>
              </a:solidFill>
              <a:latin typeface="Impact" panose="020B0806030902050204" pitchFamily="34" charset="0"/>
              <a:ea typeface="微软雅黑" panose="020B0503020204020204" pitchFamily="34" charset="-122"/>
            </a:endParaRPr>
          </a:p>
        </p:txBody>
      </p:sp>
      <p:sp>
        <p:nvSpPr>
          <p:cNvPr id="25603" name="WordArt 7"/>
          <p:cNvSpPr>
            <a:spLocks noChangeArrowheads="1" noChangeShapeType="1" noTextEdit="1"/>
          </p:cNvSpPr>
          <p:nvPr/>
        </p:nvSpPr>
        <p:spPr bwMode="auto">
          <a:xfrm rot="3394332">
            <a:off x="5373687" y="2624138"/>
            <a:ext cx="2443163" cy="2027238"/>
          </a:xfrm>
          <a:prstGeom prst="rect">
            <a:avLst/>
          </a:prstGeom>
          <a:extLst>
            <a:ext uri="{91240B29-F687-4F45-9708-019B960494DF}">
              <a14:hiddenLine xmlns:a14="http://schemas.microsoft.com/office/drawing/2010/main" w="6350">
                <a:solidFill>
                  <a:srgbClr val="000000"/>
                </a:solidFill>
                <a:round/>
              </a14:hiddenLine>
            </a:ext>
          </a:extLst>
        </p:spPr>
        <p:txBody>
          <a:bodyPr spcFirstLastPara="1" wrap="none" fromWordArt="1">
            <a:prstTxWarp prst="textArchUp">
              <a:avLst>
                <a:gd name="adj" fmla="val 12525337"/>
              </a:avLst>
            </a:prstTxWarp>
          </a:bodyPr>
          <a:lstStyle/>
          <a:p>
            <a:pPr algn="ctr"/>
            <a:r>
              <a:rPr lang="zh-CN" altLang="en-US" sz="2000" kern="10">
                <a:solidFill>
                  <a:schemeClr val="bg1"/>
                </a:solidFill>
                <a:latin typeface="微软雅黑" panose="020B0503020204020204" pitchFamily="34" charset="-122"/>
                <a:ea typeface="微软雅黑" panose="020B0503020204020204" pitchFamily="34" charset="-122"/>
              </a:rPr>
              <a:t>单击此处添加文字</a:t>
            </a:r>
            <a:endParaRPr lang="zh-CN" altLang="en-US" sz="2000" kern="10">
              <a:solidFill>
                <a:schemeClr val="bg1"/>
              </a:solidFill>
              <a:latin typeface="微软雅黑" panose="020B0503020204020204" pitchFamily="34" charset="-122"/>
              <a:ea typeface="微软雅黑" panose="020B0503020204020204" pitchFamily="34" charset="-122"/>
            </a:endParaRPr>
          </a:p>
        </p:txBody>
      </p:sp>
      <p:sp>
        <p:nvSpPr>
          <p:cNvPr id="7" name="Line 19"/>
          <p:cNvSpPr>
            <a:spLocks noChangeShapeType="1"/>
          </p:cNvSpPr>
          <p:nvPr/>
        </p:nvSpPr>
        <p:spPr bwMode="auto">
          <a:xfrm flipH="1">
            <a:off x="7635875" y="2660650"/>
            <a:ext cx="2751138" cy="0"/>
          </a:xfrm>
          <a:prstGeom prst="line">
            <a:avLst/>
          </a:prstGeom>
          <a:noFill/>
          <a:ln w="19050">
            <a:solidFill>
              <a:srgbClr val="70AD47"/>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zh-CN" altLang="en-US" sz="2400" kern="0" dirty="0">
              <a:ln>
                <a:solidFill>
                  <a:srgbClr val="213F01"/>
                </a:solidFill>
              </a:ln>
              <a:latin typeface="微软雅黑" panose="020B0503020204020204" pitchFamily="34" charset="-122"/>
              <a:ea typeface="微软雅黑" panose="020B0503020204020204" pitchFamily="34" charset="-122"/>
            </a:endParaRPr>
          </a:p>
        </p:txBody>
      </p:sp>
      <p:sp>
        <p:nvSpPr>
          <p:cNvPr id="8" name="TextBox 19"/>
          <p:cNvSpPr txBox="1">
            <a:spLocks noChangeArrowheads="1"/>
          </p:cNvSpPr>
          <p:nvPr/>
        </p:nvSpPr>
        <p:spPr bwMode="auto">
          <a:xfrm>
            <a:off x="7967663" y="2155825"/>
            <a:ext cx="24069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zh-CN" altLang="en-US" sz="2400" b="1" kern="0" dirty="0">
                <a:latin typeface="微软雅黑" panose="020B0503020204020204" pitchFamily="34" charset="-122"/>
                <a:ea typeface="微软雅黑" panose="020B0503020204020204" pitchFamily="34" charset="-122"/>
                <a:cs typeface="宋体" panose="02010600030101010101" pitchFamily="2" charset="-122"/>
              </a:rPr>
              <a:t>点击添加文本</a:t>
            </a:r>
            <a:endParaRPr lang="zh-CN" altLang="en-US" sz="3600" kern="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9" name="TextBox 20"/>
          <p:cNvSpPr txBox="1"/>
          <p:nvPr/>
        </p:nvSpPr>
        <p:spPr bwMode="auto">
          <a:xfrm>
            <a:off x="8235950" y="2687638"/>
            <a:ext cx="2139950" cy="415498"/>
          </a:xfrm>
          <a:prstGeom prst="rect">
            <a:avLst/>
          </a:prstGeom>
          <a:noFill/>
        </p:spPr>
        <p:txBody>
          <a:bodyPr>
            <a:spAutoFit/>
          </a:bodyPr>
          <a:lstStyle/>
          <a:p>
            <a:pPr algn="ctr">
              <a:lnSpc>
                <a:spcPct val="150000"/>
              </a:lnSpc>
              <a:defRPr/>
            </a:pPr>
            <a:r>
              <a:rPr lang="zh-CN" altLang="en-US" sz="1400" kern="0" dirty="0">
                <a:latin typeface="微软雅黑" panose="020B0503020204020204" pitchFamily="34" charset="-122"/>
                <a:ea typeface="微软雅黑" panose="020B0503020204020204" pitchFamily="34" charset="-122"/>
              </a:rPr>
              <a:t>单击此处添加段落</a:t>
            </a:r>
            <a:r>
              <a:rPr lang="zh-CN" altLang="en-US" sz="1400" kern="0" dirty="0" smtClean="0">
                <a:latin typeface="微软雅黑" panose="020B0503020204020204" pitchFamily="34" charset="-122"/>
                <a:ea typeface="微软雅黑" panose="020B0503020204020204" pitchFamily="34" charset="-122"/>
              </a:rPr>
              <a:t>文本</a:t>
            </a:r>
            <a:endParaRPr lang="zh-CN" altLang="en-US" sz="1400" kern="0" dirty="0">
              <a:latin typeface="微软雅黑" panose="020B0503020204020204" pitchFamily="34" charset="-122"/>
              <a:ea typeface="微软雅黑" panose="020B0503020204020204" pitchFamily="34" charset="-122"/>
            </a:endParaRPr>
          </a:p>
        </p:txBody>
      </p:sp>
      <p:sp>
        <p:nvSpPr>
          <p:cNvPr id="11" name="AutoShape 6"/>
          <p:cNvSpPr>
            <a:spLocks noChangeArrowheads="1"/>
          </p:cNvSpPr>
          <p:nvPr/>
        </p:nvSpPr>
        <p:spPr bwMode="gray">
          <a:xfrm rot="12146960">
            <a:off x="4122738" y="2008188"/>
            <a:ext cx="4308475" cy="4037012"/>
          </a:xfrm>
          <a:custGeom>
            <a:avLst/>
            <a:gdLst>
              <a:gd name="G0" fmla="+- 2978742 0 0"/>
              <a:gd name="G1" fmla="+- -2534030 0 0"/>
              <a:gd name="G2" fmla="+- 2978742 0 -2534030"/>
              <a:gd name="G3" fmla="+- 10800 0 0"/>
              <a:gd name="G4" fmla="+- 0 0 2978742"/>
              <a:gd name="T0" fmla="*/ 360 256 1"/>
              <a:gd name="T1" fmla="*/ 0 256 1"/>
              <a:gd name="G5" fmla="+- G2 T0 T1"/>
              <a:gd name="G6" fmla="?: G2 G2 G5"/>
              <a:gd name="G7" fmla="+- 0 0 G6"/>
              <a:gd name="G8" fmla="+- 7349 0 0"/>
              <a:gd name="G9" fmla="+- 0 0 -2534030"/>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534030"/>
              <a:gd name="G36" fmla="sin G34 -2534030"/>
              <a:gd name="G37" fmla="+/ -2534030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81 w 21600"/>
              <a:gd name="T5" fmla="*/ 11439 h 21600"/>
              <a:gd name="T6" fmla="*/ 17885 w 21600"/>
              <a:gd name="T7" fmla="*/ 5130 h 21600"/>
              <a:gd name="T8" fmla="*/ 18136 w 21600"/>
              <a:gd name="T9" fmla="*/ 11234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130"/>
                  <a:pt x="17580" y="7511"/>
                  <a:pt x="16538" y="6208"/>
                </a:cubicBezTo>
                <a:lnTo>
                  <a:pt x="19232" y="4052"/>
                </a:lnTo>
                <a:cubicBezTo>
                  <a:pt x="20765" y="5967"/>
                  <a:pt x="21600" y="8347"/>
                  <a:pt x="21600" y="10800"/>
                </a:cubicBezTo>
                <a:cubicBezTo>
                  <a:pt x="21600" y="13693"/>
                  <a:pt x="20438" y="16466"/>
                  <a:pt x="18376" y="18496"/>
                </a:cubicBezTo>
                <a:lnTo>
                  <a:pt x="20270" y="20420"/>
                </a:lnTo>
                <a:lnTo>
                  <a:pt x="14012" y="20372"/>
                </a:lnTo>
                <a:lnTo>
                  <a:pt x="14061" y="14113"/>
                </a:lnTo>
                <a:lnTo>
                  <a:pt x="15955" y="16037"/>
                </a:lnTo>
                <a:close/>
              </a:path>
            </a:pathLst>
          </a:custGeom>
          <a:solidFill>
            <a:srgbClr val="70AD47"/>
          </a:solidFill>
          <a:ln w="3175" cap="flat" cmpd="sng" algn="ctr">
            <a:solidFill>
              <a:srgbClr val="EAEAEA"/>
            </a:solidFill>
            <a:prstDash val="solid"/>
          </a:ln>
          <a:effectLst>
            <a:outerShdw blurRad="50800" dist="38100" dir="5400000" algn="t" rotWithShape="0">
              <a:prstClr val="black">
                <a:alpha val="40000"/>
              </a:prstClr>
            </a:outerShdw>
          </a:effectLst>
        </p:spPr>
        <p:txBody>
          <a:bodyPr anchor="ctr"/>
          <a:lstStyle/>
          <a:p>
            <a:pPr algn="ctr">
              <a:lnSpc>
                <a:spcPct val="120000"/>
              </a:lnSpc>
              <a:defRPr/>
            </a:pPr>
            <a:endParaRPr lang="zh-CN" altLang="en-US" sz="1200" ker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608" name="WordArt 9"/>
          <p:cNvSpPr>
            <a:spLocks noChangeArrowheads="1" noChangeShapeType="1" noTextEdit="1"/>
          </p:cNvSpPr>
          <p:nvPr/>
        </p:nvSpPr>
        <p:spPr bwMode="auto">
          <a:xfrm rot="-3615436">
            <a:off x="4356894" y="2693194"/>
            <a:ext cx="2444750" cy="2024062"/>
          </a:xfrm>
          <a:prstGeom prst="rect">
            <a:avLst/>
          </a:prstGeom>
          <a:extLst>
            <a:ext uri="{91240B29-F687-4F45-9708-019B960494DF}">
              <a14:hiddenLine xmlns:a14="http://schemas.microsoft.com/office/drawing/2010/main" w="6350">
                <a:solidFill>
                  <a:srgbClr val="000000"/>
                </a:solidFill>
                <a:round/>
              </a14:hiddenLine>
            </a:ext>
          </a:extLst>
        </p:spPr>
        <p:txBody>
          <a:bodyPr spcFirstLastPara="1" wrap="none" fromWordArt="1">
            <a:prstTxWarp prst="textArchUp">
              <a:avLst>
                <a:gd name="adj" fmla="val 12520828"/>
              </a:avLst>
            </a:prstTxWarp>
          </a:bodyPr>
          <a:lstStyle/>
          <a:p>
            <a:pPr algn="ctr"/>
            <a:r>
              <a:rPr lang="zh-CN" altLang="en-US" sz="2000" kern="10">
                <a:solidFill>
                  <a:schemeClr val="bg1"/>
                </a:solidFill>
                <a:latin typeface="微软雅黑" panose="020B0503020204020204" pitchFamily="34" charset="-122"/>
                <a:ea typeface="微软雅黑" panose="020B0503020204020204" pitchFamily="34" charset="-122"/>
              </a:rPr>
              <a:t>单击此处添加文字</a:t>
            </a:r>
            <a:endParaRPr lang="zh-CN" altLang="en-US" sz="2000" kern="10">
              <a:solidFill>
                <a:schemeClr val="bg1"/>
              </a:solidFill>
              <a:latin typeface="微软雅黑" panose="020B0503020204020204" pitchFamily="34" charset="-122"/>
              <a:ea typeface="微软雅黑" panose="020B0503020204020204" pitchFamily="34" charset="-122"/>
            </a:endParaRPr>
          </a:p>
        </p:txBody>
      </p:sp>
      <p:sp>
        <p:nvSpPr>
          <p:cNvPr id="14" name="Line 17"/>
          <p:cNvSpPr>
            <a:spLocks noChangeShapeType="1"/>
          </p:cNvSpPr>
          <p:nvPr/>
        </p:nvSpPr>
        <p:spPr bwMode="auto">
          <a:xfrm>
            <a:off x="1336675" y="3802063"/>
            <a:ext cx="2752725" cy="0"/>
          </a:xfrm>
          <a:prstGeom prst="line">
            <a:avLst/>
          </a:prstGeom>
          <a:noFill/>
          <a:ln w="19050">
            <a:solidFill>
              <a:srgbClr val="70AD47"/>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zh-CN" altLang="en-US" sz="2400" kern="0" dirty="0">
              <a:ln>
                <a:solidFill>
                  <a:srgbClr val="213F01"/>
                </a:solidFill>
              </a:ln>
              <a:latin typeface="微软雅黑" panose="020B0503020204020204" pitchFamily="34" charset="-122"/>
              <a:ea typeface="微软雅黑" panose="020B0503020204020204" pitchFamily="34" charset="-122"/>
            </a:endParaRPr>
          </a:p>
        </p:txBody>
      </p:sp>
      <p:sp>
        <p:nvSpPr>
          <p:cNvPr id="15" name="TextBox 42"/>
          <p:cNvSpPr txBox="1">
            <a:spLocks noChangeArrowheads="1"/>
          </p:cNvSpPr>
          <p:nvPr/>
        </p:nvSpPr>
        <p:spPr bwMode="auto">
          <a:xfrm>
            <a:off x="1302821" y="3302584"/>
            <a:ext cx="24089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2400" b="1">
                <a:latin typeface="微软雅黑" panose="020B0503020204020204" pitchFamily="34" charset="-122"/>
                <a:ea typeface="微软雅黑" panose="020B0503020204020204" pitchFamily="34" charset="-122"/>
              </a:rPr>
              <a:t>点击添加文本</a:t>
            </a:r>
            <a:endParaRPr lang="zh-CN" altLang="en-US" sz="3600">
              <a:latin typeface="微软雅黑" panose="020B0503020204020204" pitchFamily="34" charset="-122"/>
              <a:ea typeface="微软雅黑" panose="020B0503020204020204" pitchFamily="34" charset="-122"/>
            </a:endParaRPr>
          </a:p>
        </p:txBody>
      </p:sp>
      <p:sp>
        <p:nvSpPr>
          <p:cNvPr id="16" name="TextBox 43"/>
          <p:cNvSpPr txBox="1"/>
          <p:nvPr/>
        </p:nvSpPr>
        <p:spPr bwMode="auto">
          <a:xfrm>
            <a:off x="1319213" y="3854450"/>
            <a:ext cx="2160587" cy="415498"/>
          </a:xfrm>
          <a:prstGeom prst="rect">
            <a:avLst/>
          </a:prstGeom>
          <a:noFill/>
        </p:spPr>
        <p:txBody>
          <a:bodyPr>
            <a:spAutoFit/>
          </a:bodyPr>
          <a:lstStyle/>
          <a:p>
            <a:pPr algn="ctr">
              <a:lnSpc>
                <a:spcPct val="150000"/>
              </a:lnSpc>
              <a:defRPr/>
            </a:pPr>
            <a:r>
              <a:rPr lang="zh-CN" altLang="en-US" sz="1400" kern="0" dirty="0">
                <a:latin typeface="微软雅黑" panose="020B0503020204020204" pitchFamily="34" charset="-122"/>
                <a:ea typeface="微软雅黑" panose="020B0503020204020204" pitchFamily="34" charset="-122"/>
              </a:rPr>
              <a:t>单击此处添加段落</a:t>
            </a:r>
            <a:r>
              <a:rPr lang="zh-CN" altLang="en-US" sz="1400" kern="0" dirty="0" smtClean="0">
                <a:latin typeface="微软雅黑" panose="020B0503020204020204" pitchFamily="34" charset="-122"/>
                <a:ea typeface="微软雅黑" panose="020B0503020204020204" pitchFamily="34" charset="-122"/>
              </a:rPr>
              <a:t>文本</a:t>
            </a:r>
            <a:endParaRPr lang="zh-CN" altLang="en-US" sz="1400" kern="0" dirty="0">
              <a:latin typeface="微软雅黑" panose="020B0503020204020204" pitchFamily="34" charset="-122"/>
              <a:ea typeface="微软雅黑" panose="020B0503020204020204" pitchFamily="34" charset="-122"/>
            </a:endParaRPr>
          </a:p>
        </p:txBody>
      </p:sp>
      <p:sp>
        <p:nvSpPr>
          <p:cNvPr id="18" name="AutoShape 5"/>
          <p:cNvSpPr>
            <a:spLocks noChangeArrowheads="1"/>
          </p:cNvSpPr>
          <p:nvPr/>
        </p:nvSpPr>
        <p:spPr bwMode="gray">
          <a:xfrm rot="5078397">
            <a:off x="3907632" y="1799431"/>
            <a:ext cx="4370388" cy="3978275"/>
          </a:xfrm>
          <a:custGeom>
            <a:avLst/>
            <a:gdLst>
              <a:gd name="G0" fmla="+- 2978742 0 0"/>
              <a:gd name="G1" fmla="+- -2701274 0 0"/>
              <a:gd name="G2" fmla="+- 2978742 0 -2701274"/>
              <a:gd name="G3" fmla="+- 10800 0 0"/>
              <a:gd name="G4" fmla="+- 0 0 2978742"/>
              <a:gd name="T0" fmla="*/ 360 256 1"/>
              <a:gd name="T1" fmla="*/ 0 256 1"/>
              <a:gd name="G5" fmla="+- G2 T0 T1"/>
              <a:gd name="G6" fmla="?: G2 G2 G5"/>
              <a:gd name="G7" fmla="+- 0 0 G6"/>
              <a:gd name="G8" fmla="+- 7349 0 0"/>
              <a:gd name="G9" fmla="+- 0 0 -2701274"/>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701274"/>
              <a:gd name="G36" fmla="sin G34 -2701274"/>
              <a:gd name="G37" fmla="+/ -2701274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92 w 21600"/>
              <a:gd name="T5" fmla="*/ 11198 h 21600"/>
              <a:gd name="T6" fmla="*/ 17626 w 21600"/>
              <a:gd name="T7" fmla="*/ 4820 h 21600"/>
              <a:gd name="T8" fmla="*/ 18143 w 21600"/>
              <a:gd name="T9" fmla="*/ 11071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018"/>
                  <a:pt x="17501" y="7297"/>
                  <a:pt x="16327" y="5957"/>
                </a:cubicBezTo>
                <a:lnTo>
                  <a:pt x="18923" y="3683"/>
                </a:lnTo>
                <a:cubicBezTo>
                  <a:pt x="20648" y="5652"/>
                  <a:pt x="21600" y="8181"/>
                  <a:pt x="21600" y="10800"/>
                </a:cubicBezTo>
                <a:cubicBezTo>
                  <a:pt x="21600" y="13693"/>
                  <a:pt x="20438" y="16466"/>
                  <a:pt x="18376" y="18496"/>
                </a:cubicBezTo>
                <a:lnTo>
                  <a:pt x="20270" y="20420"/>
                </a:lnTo>
                <a:lnTo>
                  <a:pt x="14012" y="20372"/>
                </a:lnTo>
                <a:lnTo>
                  <a:pt x="14061" y="14113"/>
                </a:lnTo>
                <a:lnTo>
                  <a:pt x="15955" y="16037"/>
                </a:lnTo>
                <a:close/>
              </a:path>
            </a:pathLst>
          </a:custGeom>
          <a:solidFill>
            <a:srgbClr val="70AD47"/>
          </a:solidFill>
          <a:ln w="3175" cap="flat" cmpd="sng" algn="ctr">
            <a:solidFill>
              <a:srgbClr val="2676FF">
                <a:lumMod val="20000"/>
                <a:lumOff val="80000"/>
              </a:srgbClr>
            </a:solidFill>
            <a:prstDash val="solid"/>
          </a:ln>
          <a:effectLst>
            <a:outerShdw blurRad="50800" dist="38100" dir="2700000" algn="tl" rotWithShape="0">
              <a:prstClr val="black">
                <a:alpha val="40000"/>
              </a:prstClr>
            </a:outerShdw>
          </a:effectLst>
        </p:spPr>
        <p:txBody>
          <a:bodyPr lIns="0" rIns="0" anchor="ctr"/>
          <a:lstStyle/>
          <a:p>
            <a:pPr marL="182880" indent="-182880">
              <a:lnSpc>
                <a:spcPct val="120000"/>
              </a:lnSpc>
              <a:spcBef>
                <a:spcPts val="600"/>
              </a:spcBef>
              <a:spcAft>
                <a:spcPts val="600"/>
              </a:spcAft>
              <a:buFont typeface="Arial" panose="020B0604020202020204" pitchFamily="34" charset="0"/>
              <a:buChar char="•"/>
              <a:defRPr/>
            </a:pPr>
            <a:endParaRPr lang="zh-CN" altLang="en-US" sz="1400" kern="0">
              <a:solidFill>
                <a:prstClr val="white"/>
              </a:solidFill>
              <a:latin typeface="微软雅黑" panose="020B0503020204020204" pitchFamily="34" charset="-122"/>
              <a:ea typeface="微软雅黑" panose="020B0503020204020204" pitchFamily="34" charset="-122"/>
            </a:endParaRPr>
          </a:p>
        </p:txBody>
      </p:sp>
      <p:sp>
        <p:nvSpPr>
          <p:cNvPr id="25613" name="WordArt 8"/>
          <p:cNvSpPr>
            <a:spLocks noChangeArrowheads="1" noChangeShapeType="1" noTextEdit="1"/>
          </p:cNvSpPr>
          <p:nvPr/>
        </p:nvSpPr>
        <p:spPr bwMode="auto">
          <a:xfrm rot="79672">
            <a:off x="4673600" y="3506788"/>
            <a:ext cx="2832100" cy="2057400"/>
          </a:xfrm>
          <a:prstGeom prst="rect">
            <a:avLst/>
          </a:prstGeom>
          <a:extLst>
            <a:ext uri="{91240B29-F687-4F45-9708-019B960494DF}">
              <a14:hiddenLine xmlns:a14="http://schemas.microsoft.com/office/drawing/2010/main" w="6350">
                <a:solidFill>
                  <a:srgbClr val="000000"/>
                </a:solidFill>
                <a:round/>
              </a14:hiddenLine>
            </a:ext>
          </a:extLst>
        </p:spPr>
        <p:txBody>
          <a:bodyPr spcFirstLastPara="1" wrap="none" fromWordArt="1">
            <a:prstTxWarp prst="textArchDown">
              <a:avLst>
                <a:gd name="adj" fmla="val 1810550"/>
              </a:avLst>
            </a:prstTxWarp>
          </a:bodyPr>
          <a:lstStyle/>
          <a:p>
            <a:pPr algn="ctr"/>
            <a:r>
              <a:rPr lang="zh-CN" altLang="en-US" sz="2000" kern="10">
                <a:solidFill>
                  <a:schemeClr val="bg1"/>
                </a:solidFill>
                <a:latin typeface="微软雅黑" panose="020B0503020204020204" pitchFamily="34" charset="-122"/>
                <a:ea typeface="微软雅黑" panose="020B0503020204020204" pitchFamily="34" charset="-122"/>
              </a:rPr>
              <a:t>单击此处添加文字</a:t>
            </a:r>
            <a:endParaRPr lang="zh-CN" altLang="en-US" sz="2000" kern="10">
              <a:solidFill>
                <a:schemeClr val="bg1"/>
              </a:solidFill>
              <a:latin typeface="微软雅黑" panose="020B0503020204020204" pitchFamily="34" charset="-122"/>
              <a:ea typeface="微软雅黑" panose="020B0503020204020204" pitchFamily="34" charset="-122"/>
            </a:endParaRPr>
          </a:p>
        </p:txBody>
      </p:sp>
      <p:sp>
        <p:nvSpPr>
          <p:cNvPr id="21" name="Line 18"/>
          <p:cNvSpPr>
            <a:spLocks noChangeShapeType="1"/>
          </p:cNvSpPr>
          <p:nvPr/>
        </p:nvSpPr>
        <p:spPr bwMode="auto">
          <a:xfrm flipH="1">
            <a:off x="7516813" y="5411788"/>
            <a:ext cx="2751137" cy="0"/>
          </a:xfrm>
          <a:prstGeom prst="line">
            <a:avLst/>
          </a:prstGeom>
          <a:noFill/>
          <a:ln w="19050">
            <a:solidFill>
              <a:srgbClr val="70AD47"/>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zh-CN" altLang="en-US" sz="2400" kern="0" dirty="0">
              <a:ln>
                <a:solidFill>
                  <a:srgbClr val="213F01"/>
                </a:solidFill>
              </a:ln>
              <a:latin typeface="微软雅黑" panose="020B0503020204020204" pitchFamily="34" charset="-122"/>
              <a:ea typeface="微软雅黑" panose="020B0503020204020204" pitchFamily="34" charset="-122"/>
            </a:endParaRPr>
          </a:p>
        </p:txBody>
      </p:sp>
      <p:sp>
        <p:nvSpPr>
          <p:cNvPr id="22" name="TextBox 19"/>
          <p:cNvSpPr txBox="1">
            <a:spLocks noChangeArrowheads="1"/>
          </p:cNvSpPr>
          <p:nvPr/>
        </p:nvSpPr>
        <p:spPr bwMode="auto">
          <a:xfrm>
            <a:off x="7897813" y="4918075"/>
            <a:ext cx="24069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zh-CN" altLang="en-US" sz="2400" b="1" kern="0" dirty="0">
                <a:latin typeface="微软雅黑" panose="020B0503020204020204" pitchFamily="34" charset="-122"/>
                <a:ea typeface="微软雅黑" panose="020B0503020204020204" pitchFamily="34" charset="-122"/>
                <a:cs typeface="宋体" panose="02010600030101010101" pitchFamily="2" charset="-122"/>
              </a:rPr>
              <a:t>点击添加文本</a:t>
            </a:r>
            <a:endParaRPr lang="zh-CN" altLang="en-US" sz="3600" kern="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23" name="TextBox 20"/>
          <p:cNvSpPr txBox="1"/>
          <p:nvPr/>
        </p:nvSpPr>
        <p:spPr bwMode="auto">
          <a:xfrm>
            <a:off x="8199204" y="5530080"/>
            <a:ext cx="1978025" cy="415498"/>
          </a:xfrm>
          <a:prstGeom prst="rect">
            <a:avLst/>
          </a:prstGeom>
          <a:noFill/>
        </p:spPr>
        <p:txBody>
          <a:bodyPr>
            <a:spAutoFit/>
          </a:bodyPr>
          <a:lstStyle/>
          <a:p>
            <a:pPr algn="ctr">
              <a:lnSpc>
                <a:spcPct val="150000"/>
              </a:lnSpc>
              <a:defRPr/>
            </a:pPr>
            <a:r>
              <a:rPr lang="zh-CN" altLang="en-US" sz="1400" kern="0" dirty="0">
                <a:latin typeface="微软雅黑" panose="020B0503020204020204" pitchFamily="34" charset="-122"/>
                <a:ea typeface="微软雅黑" panose="020B0503020204020204" pitchFamily="34" charset="-122"/>
              </a:rPr>
              <a:t>单击此处添加段落</a:t>
            </a:r>
            <a:r>
              <a:rPr lang="zh-CN" altLang="en-US" sz="1400" kern="0" dirty="0" smtClean="0">
                <a:latin typeface="微软雅黑" panose="020B0503020204020204" pitchFamily="34" charset="-122"/>
                <a:ea typeface="微软雅黑" panose="020B0503020204020204" pitchFamily="34" charset="-122"/>
              </a:rPr>
              <a:t>文本</a:t>
            </a:r>
            <a:endParaRPr lang="zh-CN" altLang="en-US" sz="1400" kern="0" dirty="0">
              <a:latin typeface="微软雅黑" panose="020B0503020204020204" pitchFamily="34" charset="-122"/>
              <a:ea typeface="微软雅黑" panose="020B0503020204020204" pitchFamily="34" charset="-122"/>
            </a:endParaRPr>
          </a:p>
        </p:txBody>
      </p:sp>
      <p:sp>
        <p:nvSpPr>
          <p:cNvPr id="19" name="文本框 18"/>
          <p:cNvSpPr txBox="1"/>
          <p:nvPr/>
        </p:nvSpPr>
        <p:spPr>
          <a:xfrm>
            <a:off x="998512" y="214254"/>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24" name="文本框 23"/>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19"/>
                                        </p:tgtEl>
                                        <p:attrNameLst>
                                          <p:attrName>style.visibility</p:attrName>
                                        </p:attrNameLst>
                                      </p:cBhvr>
                                      <p:to>
                                        <p:strVal val="visible"/>
                                      </p:to>
                                    </p:set>
                                    <p:anim calcmode="lin" valueType="num">
                                      <p:cBhvr>
                                        <p:cTn id="7" dur="3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19"/>
                                        </p:tgtEl>
                                        <p:attrNameLst>
                                          <p:attrName>ppt_y</p:attrName>
                                        </p:attrNameLst>
                                      </p:cBhvr>
                                      <p:tavLst>
                                        <p:tav tm="0">
                                          <p:val>
                                            <p:strVal val="#ppt_y"/>
                                          </p:val>
                                        </p:tav>
                                        <p:tav tm="100000">
                                          <p:val>
                                            <p:strVal val="#ppt_y"/>
                                          </p:val>
                                        </p:tav>
                                      </p:tavLst>
                                    </p:anim>
                                    <p:anim calcmode="lin" valueType="num">
                                      <p:cBhvr>
                                        <p:cTn id="9" dur="3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19"/>
                                        </p:tgtEl>
                                      </p:cBhvr>
                                    </p:animEffect>
                                  </p:childTnLst>
                                </p:cTn>
                              </p:par>
                            </p:childTnLst>
                          </p:cTn>
                        </p:par>
                        <p:par>
                          <p:cTn id="12" fill="hold">
                            <p:stCondLst>
                              <p:cond delay="0"/>
                            </p:stCondLst>
                            <p:childTnLst>
                              <p:par>
                                <p:cTn id="13" presetID="14" presetClass="entr" presetSubtype="10" fill="hold" grpId="0" nodeType="afterEffect">
                                  <p:stCondLst>
                                    <p:cond delay="0"/>
                                  </p:stCondLst>
                                  <p:childTnLst>
                                    <p:set>
                                      <p:cBhvr>
                                        <p:cTn id="14" dur="1" fill="hold">
                                          <p:stCondLst>
                                            <p:cond delay="0"/>
                                          </p:stCondLst>
                                        </p:cTn>
                                        <p:tgtEl>
                                          <p:spTgt spid="25601"/>
                                        </p:tgtEl>
                                        <p:attrNameLst>
                                          <p:attrName>style.visibility</p:attrName>
                                        </p:attrNameLst>
                                      </p:cBhvr>
                                      <p:to>
                                        <p:strVal val="visible"/>
                                      </p:to>
                                    </p:set>
                                    <p:animEffect transition="in" filter="randombar(horizontal)">
                                      <p:cBhvr>
                                        <p:cTn id="15" dur="500"/>
                                        <p:tgtEl>
                                          <p:spTgt spid="25601"/>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par>
                          <p:cTn id="20" fill="hold">
                            <p:stCondLst>
                              <p:cond delay="1000"/>
                            </p:stCondLst>
                            <p:childTnLst>
                              <p:par>
                                <p:cTn id="21" presetID="22" presetClass="entr" presetSubtype="2"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right)">
                                      <p:cBhvr>
                                        <p:cTn id="23" dur="500"/>
                                        <p:tgtEl>
                                          <p:spTgt spid="18"/>
                                        </p:tgtEl>
                                      </p:cBhvr>
                                    </p:animEffect>
                                  </p:childTnLst>
                                </p:cTn>
                              </p:par>
                            </p:childTnLst>
                          </p:cTn>
                        </p:par>
                        <p:par>
                          <p:cTn id="24" fill="hold">
                            <p:stCondLst>
                              <p:cond delay="1500"/>
                            </p:stCondLst>
                            <p:childTnLst>
                              <p:par>
                                <p:cTn id="25" presetID="22" presetClass="entr" presetSubtype="4"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par>
                          <p:cTn id="28" fill="hold">
                            <p:stCondLst>
                              <p:cond delay="2000"/>
                            </p:stCondLst>
                            <p:childTnLst>
                              <p:par>
                                <p:cTn id="29" presetID="22" presetClass="entr" presetSubtype="2"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right)">
                                      <p:cBhvr>
                                        <p:cTn id="31" dur="500"/>
                                        <p:tgtEl>
                                          <p:spTgt spid="21"/>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right)">
                                      <p:cBhvr>
                                        <p:cTn id="37" dur="500"/>
                                        <p:tgtEl>
                                          <p:spTgt spid="7"/>
                                        </p:tgtEl>
                                      </p:cBhvr>
                                    </p:animEffect>
                                  </p:childTnLst>
                                </p:cTn>
                              </p:par>
                            </p:childTnLst>
                          </p:cTn>
                        </p:par>
                        <p:par>
                          <p:cTn id="38" fill="hold">
                            <p:stCondLst>
                              <p:cond delay="2500"/>
                            </p:stCondLst>
                            <p:childTnLst>
                              <p:par>
                                <p:cTn id="39" presetID="2" presetClass="entr" presetSubtype="4"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par>
                          <p:cTn id="51" fill="hold">
                            <p:stCondLst>
                              <p:cond delay="3000"/>
                            </p:stCondLst>
                            <p:childTnLst>
                              <p:par>
                                <p:cTn id="52" presetID="42"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1000"/>
                                        <p:tgtEl>
                                          <p:spTgt spid="9"/>
                                        </p:tgtEl>
                                      </p:cBhvr>
                                    </p:animEffect>
                                    <p:anim calcmode="lin" valueType="num">
                                      <p:cBhvr>
                                        <p:cTn id="60" dur="1000" fill="hold"/>
                                        <p:tgtEl>
                                          <p:spTgt spid="9"/>
                                        </p:tgtEl>
                                        <p:attrNameLst>
                                          <p:attrName>ppt_x</p:attrName>
                                        </p:attrNameLst>
                                      </p:cBhvr>
                                      <p:tavLst>
                                        <p:tav tm="0">
                                          <p:val>
                                            <p:strVal val="#ppt_x"/>
                                          </p:val>
                                        </p:tav>
                                        <p:tav tm="100000">
                                          <p:val>
                                            <p:strVal val="#ppt_x"/>
                                          </p:val>
                                        </p:tav>
                                      </p:tavLst>
                                    </p:anim>
                                    <p:anim calcmode="lin" valueType="num">
                                      <p:cBhvr>
                                        <p:cTn id="61" dur="1000" fill="hold"/>
                                        <p:tgtEl>
                                          <p:spTgt spid="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anim calcmode="lin" valueType="num">
                                      <p:cBhvr>
                                        <p:cTn id="65" dur="1000" fill="hold"/>
                                        <p:tgtEl>
                                          <p:spTgt spid="23"/>
                                        </p:tgtEl>
                                        <p:attrNameLst>
                                          <p:attrName>ppt_x</p:attrName>
                                        </p:attrNameLst>
                                      </p:cBhvr>
                                      <p:tavLst>
                                        <p:tav tm="0">
                                          <p:val>
                                            <p:strVal val="#ppt_x"/>
                                          </p:val>
                                        </p:tav>
                                        <p:tav tm="100000">
                                          <p:val>
                                            <p:strVal val="#ppt_x"/>
                                          </p:val>
                                        </p:tav>
                                      </p:tavLst>
                                    </p:anim>
                                    <p:anim calcmode="lin" valueType="num">
                                      <p:cBhvr>
                                        <p:cTn id="66" dur="1000" fill="hold"/>
                                        <p:tgtEl>
                                          <p:spTgt spid="23"/>
                                        </p:tgtEl>
                                        <p:attrNameLst>
                                          <p:attrName>ppt_y</p:attrName>
                                        </p:attrNameLst>
                                      </p:cBhvr>
                                      <p:tavLst>
                                        <p:tav tm="0">
                                          <p:val>
                                            <p:strVal val="#ppt_y+.1"/>
                                          </p:val>
                                        </p:tav>
                                        <p:tav tm="100000">
                                          <p:val>
                                            <p:strVal val="#ppt_y"/>
                                          </p:val>
                                        </p:tav>
                                      </p:tavLst>
                                    </p:anim>
                                  </p:childTnLst>
                                </p:cTn>
                              </p:par>
                            </p:childTnLst>
                          </p:cTn>
                        </p:par>
                        <p:par>
                          <p:cTn id="67" fill="hold">
                            <p:stCondLst>
                              <p:cond delay="4000"/>
                            </p:stCondLst>
                            <p:childTnLst>
                              <p:par>
                                <p:cTn id="68" presetID="10" presetClass="entr" presetSubtype="0" fill="hold" grpId="0" nodeType="after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 grpId="0"/>
      <p:bldP spid="4" grpId="0" animBg="1"/>
      <p:bldP spid="7" grpId="0" animBg="1"/>
      <p:bldP spid="8" grpId="0"/>
      <p:bldP spid="9" grpId="0"/>
      <p:bldP spid="11" grpId="0" animBg="1"/>
      <p:bldP spid="14" grpId="0" animBg="1"/>
      <p:bldP spid="15" grpId="0"/>
      <p:bldP spid="16" grpId="0"/>
      <p:bldP spid="18" grpId="0" animBg="1"/>
      <p:bldP spid="21" grpId="0" animBg="1"/>
      <p:bldP spid="22" grpId="0"/>
      <p:bldP spid="23" grpId="0"/>
      <p:bldP spid="19"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椭圆 1"/>
          <p:cNvSpPr/>
          <p:nvPr/>
        </p:nvSpPr>
        <p:spPr>
          <a:xfrm>
            <a:off x="1314450" y="2746375"/>
            <a:ext cx="2251075" cy="2406650"/>
          </a:xfrm>
          <a:custGeom>
            <a:avLst/>
            <a:gdLst/>
            <a:ahLst/>
            <a:cxnLst/>
            <a:rect l="l" t="t" r="r" b="b"/>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pPr>
            <a:endParaRPr lang="zh-CN" altLang="en-US" noProof="1">
              <a:solidFill>
                <a:srgbClr val="5AA07C"/>
              </a:solidFill>
            </a:endParaRPr>
          </a:p>
        </p:txBody>
      </p:sp>
      <p:sp>
        <p:nvSpPr>
          <p:cNvPr id="3" name="椭圆 2"/>
          <p:cNvSpPr/>
          <p:nvPr/>
        </p:nvSpPr>
        <p:spPr>
          <a:xfrm>
            <a:off x="8070850" y="2765425"/>
            <a:ext cx="2406650" cy="2408238"/>
          </a:xfrm>
          <a:prstGeom prst="ellips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pPr>
            <a:endParaRPr lang="zh-CN" altLang="en-US" noProof="1">
              <a:solidFill>
                <a:srgbClr val="5AA07C"/>
              </a:solidFill>
            </a:endParaRPr>
          </a:p>
        </p:txBody>
      </p:sp>
      <p:sp>
        <p:nvSpPr>
          <p:cNvPr id="4" name="椭圆 1"/>
          <p:cNvSpPr/>
          <p:nvPr/>
        </p:nvSpPr>
        <p:spPr>
          <a:xfrm>
            <a:off x="3565525" y="2765425"/>
            <a:ext cx="2251075" cy="2408238"/>
          </a:xfrm>
          <a:custGeom>
            <a:avLst/>
            <a:gdLst/>
            <a:ahLst/>
            <a:cxnLst/>
            <a:rect l="l" t="t" r="r" b="b"/>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pPr>
            <a:endParaRPr lang="zh-CN" altLang="en-US" noProof="1">
              <a:solidFill>
                <a:schemeClr val="bg1"/>
              </a:solidFill>
            </a:endParaRPr>
          </a:p>
        </p:txBody>
      </p:sp>
      <p:sp>
        <p:nvSpPr>
          <p:cNvPr id="5" name="椭圆 1"/>
          <p:cNvSpPr/>
          <p:nvPr/>
        </p:nvSpPr>
        <p:spPr>
          <a:xfrm>
            <a:off x="5816600" y="2765425"/>
            <a:ext cx="2251075" cy="2408238"/>
          </a:xfrm>
          <a:custGeom>
            <a:avLst/>
            <a:gdLst/>
            <a:ahLst/>
            <a:cxnLst/>
            <a:rect l="l" t="t" r="r" b="b"/>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pPr>
            <a:endParaRPr lang="zh-CN" altLang="en-US" noProof="1">
              <a:solidFill>
                <a:srgbClr val="5AA07C"/>
              </a:solidFill>
            </a:endParaRPr>
          </a:p>
        </p:txBody>
      </p:sp>
      <p:sp>
        <p:nvSpPr>
          <p:cNvPr id="26629" name="TextBox 14"/>
          <p:cNvSpPr txBox="1">
            <a:spLocks noChangeArrowheads="1"/>
          </p:cNvSpPr>
          <p:nvPr/>
        </p:nvSpPr>
        <p:spPr bwMode="auto">
          <a:xfrm>
            <a:off x="2185988" y="2760663"/>
            <a:ext cx="60007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50000"/>
              </a:lnSpc>
            </a:pPr>
            <a:r>
              <a:rPr lang="en-US" altLang="zh-CN" sz="3200" b="1" dirty="0">
                <a:solidFill>
                  <a:schemeClr val="bg1"/>
                </a:solidFill>
              </a:rPr>
              <a:t>01</a:t>
            </a:r>
            <a:endParaRPr lang="zh-CN" altLang="en-US" sz="3200" b="1" dirty="0">
              <a:solidFill>
                <a:schemeClr val="bg1"/>
              </a:solidFill>
            </a:endParaRPr>
          </a:p>
        </p:txBody>
      </p:sp>
      <p:sp>
        <p:nvSpPr>
          <p:cNvPr id="26630" name="TextBox 15"/>
          <p:cNvSpPr txBox="1">
            <a:spLocks noChangeArrowheads="1"/>
          </p:cNvSpPr>
          <p:nvPr/>
        </p:nvSpPr>
        <p:spPr bwMode="auto">
          <a:xfrm>
            <a:off x="4473575" y="2760663"/>
            <a:ext cx="601663"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50000"/>
              </a:lnSpc>
            </a:pPr>
            <a:r>
              <a:rPr lang="en-US" altLang="zh-CN" sz="3200" b="1">
                <a:solidFill>
                  <a:schemeClr val="bg1"/>
                </a:solidFill>
              </a:rPr>
              <a:t>02</a:t>
            </a:r>
            <a:endParaRPr lang="zh-CN" altLang="en-US" sz="3200" b="1">
              <a:solidFill>
                <a:schemeClr val="bg1"/>
              </a:solidFill>
            </a:endParaRPr>
          </a:p>
        </p:txBody>
      </p:sp>
      <p:sp>
        <p:nvSpPr>
          <p:cNvPr id="26631" name="TextBox 16"/>
          <p:cNvSpPr txBox="1">
            <a:spLocks noChangeArrowheads="1"/>
          </p:cNvSpPr>
          <p:nvPr/>
        </p:nvSpPr>
        <p:spPr bwMode="auto">
          <a:xfrm>
            <a:off x="6673850" y="2760663"/>
            <a:ext cx="601663"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50000"/>
              </a:lnSpc>
            </a:pPr>
            <a:r>
              <a:rPr lang="en-US" altLang="zh-CN" sz="3200" b="1">
                <a:solidFill>
                  <a:schemeClr val="bg1"/>
                </a:solidFill>
              </a:rPr>
              <a:t>03</a:t>
            </a:r>
            <a:endParaRPr lang="zh-CN" altLang="en-US" sz="3200" b="1">
              <a:solidFill>
                <a:schemeClr val="bg1"/>
              </a:solidFill>
            </a:endParaRPr>
          </a:p>
        </p:txBody>
      </p:sp>
      <p:sp>
        <p:nvSpPr>
          <p:cNvPr id="26632" name="TextBox 17"/>
          <p:cNvSpPr txBox="1">
            <a:spLocks noChangeArrowheads="1"/>
          </p:cNvSpPr>
          <p:nvPr/>
        </p:nvSpPr>
        <p:spPr bwMode="auto">
          <a:xfrm>
            <a:off x="9007475" y="2760663"/>
            <a:ext cx="60007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50000"/>
              </a:lnSpc>
            </a:pPr>
            <a:r>
              <a:rPr lang="en-US" altLang="zh-CN" sz="3200" b="1">
                <a:solidFill>
                  <a:schemeClr val="bg1"/>
                </a:solidFill>
              </a:rPr>
              <a:t>04</a:t>
            </a:r>
            <a:endParaRPr lang="zh-CN" altLang="en-US" sz="3200" b="1">
              <a:solidFill>
                <a:schemeClr val="bg1"/>
              </a:solidFill>
            </a:endParaRPr>
          </a:p>
        </p:txBody>
      </p:sp>
      <p:cxnSp>
        <p:nvCxnSpPr>
          <p:cNvPr id="10" name="直接连接符 9"/>
          <p:cNvCxnSpPr/>
          <p:nvPr/>
        </p:nvCxnSpPr>
        <p:spPr>
          <a:xfrm>
            <a:off x="1590675" y="3511550"/>
            <a:ext cx="1652588"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3865563" y="3511550"/>
            <a:ext cx="16510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116638" y="3511550"/>
            <a:ext cx="16510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378825" y="3511550"/>
            <a:ext cx="184467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6637" name="TextBox 22"/>
          <p:cNvSpPr txBox="1">
            <a:spLocks noChangeArrowheads="1"/>
          </p:cNvSpPr>
          <p:nvPr/>
        </p:nvSpPr>
        <p:spPr bwMode="auto">
          <a:xfrm>
            <a:off x="1354138" y="3663950"/>
            <a:ext cx="22463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1700" b="1">
                <a:solidFill>
                  <a:schemeClr val="bg1"/>
                </a:solidFill>
                <a:latin typeface="微软雅黑" panose="020B0503020204020204" pitchFamily="34" charset="-122"/>
                <a:ea typeface="微软雅黑" panose="020B0503020204020204" pitchFamily="34" charset="-122"/>
              </a:rPr>
              <a:t>点此输入标题</a:t>
            </a:r>
            <a:endParaRPr lang="zh-CN" altLang="en-US" sz="1700" b="1">
              <a:solidFill>
                <a:schemeClr val="bg1"/>
              </a:solidFill>
              <a:latin typeface="微软雅黑" panose="020B0503020204020204" pitchFamily="34" charset="-122"/>
              <a:ea typeface="微软雅黑" panose="020B0503020204020204" pitchFamily="34" charset="-122"/>
            </a:endParaRPr>
          </a:p>
        </p:txBody>
      </p:sp>
      <p:sp>
        <p:nvSpPr>
          <p:cNvPr id="26638" name="TextBox 23"/>
          <p:cNvSpPr txBox="1">
            <a:spLocks noChangeArrowheads="1"/>
          </p:cNvSpPr>
          <p:nvPr/>
        </p:nvSpPr>
        <p:spPr bwMode="auto">
          <a:xfrm>
            <a:off x="1354138" y="4108450"/>
            <a:ext cx="2246312"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1400">
                <a:solidFill>
                  <a:schemeClr val="bg1"/>
                </a:solidFill>
                <a:latin typeface="微软雅黑" panose="020B0503020204020204" pitchFamily="34" charset="-122"/>
                <a:ea typeface="微软雅黑" panose="020B0503020204020204" pitchFamily="34" charset="-122"/>
              </a:rPr>
              <a:t>点此输入文字</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26639" name="TextBox 24"/>
          <p:cNvSpPr txBox="1">
            <a:spLocks noChangeArrowheads="1"/>
          </p:cNvSpPr>
          <p:nvPr/>
        </p:nvSpPr>
        <p:spPr bwMode="auto">
          <a:xfrm>
            <a:off x="3678238" y="3663950"/>
            <a:ext cx="22463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1700" b="1">
                <a:solidFill>
                  <a:schemeClr val="bg1"/>
                </a:solidFill>
                <a:latin typeface="微软雅黑" panose="020B0503020204020204" pitchFamily="34" charset="-122"/>
                <a:ea typeface="微软雅黑" panose="020B0503020204020204" pitchFamily="34" charset="-122"/>
              </a:rPr>
              <a:t>点此输入标题</a:t>
            </a:r>
            <a:endParaRPr lang="zh-CN" altLang="en-US" sz="1700" b="1">
              <a:solidFill>
                <a:schemeClr val="bg1"/>
              </a:solidFill>
              <a:latin typeface="微软雅黑" panose="020B0503020204020204" pitchFamily="34" charset="-122"/>
              <a:ea typeface="微软雅黑" panose="020B0503020204020204" pitchFamily="34" charset="-122"/>
            </a:endParaRPr>
          </a:p>
        </p:txBody>
      </p:sp>
      <p:sp>
        <p:nvSpPr>
          <p:cNvPr id="26640" name="TextBox 25"/>
          <p:cNvSpPr txBox="1">
            <a:spLocks noChangeArrowheads="1"/>
          </p:cNvSpPr>
          <p:nvPr/>
        </p:nvSpPr>
        <p:spPr bwMode="auto">
          <a:xfrm>
            <a:off x="3706813" y="4108450"/>
            <a:ext cx="224472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1400">
                <a:solidFill>
                  <a:schemeClr val="bg1"/>
                </a:solidFill>
                <a:latin typeface="微软雅黑" panose="020B0503020204020204" pitchFamily="34" charset="-122"/>
                <a:ea typeface="微软雅黑" panose="020B0503020204020204" pitchFamily="34" charset="-122"/>
              </a:rPr>
              <a:t>点此输入文字</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26641" name="TextBox 26"/>
          <p:cNvSpPr txBox="1">
            <a:spLocks noChangeArrowheads="1"/>
          </p:cNvSpPr>
          <p:nvPr/>
        </p:nvSpPr>
        <p:spPr bwMode="auto">
          <a:xfrm>
            <a:off x="5857875" y="3663950"/>
            <a:ext cx="22463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1700" b="1">
                <a:solidFill>
                  <a:schemeClr val="bg1"/>
                </a:solidFill>
                <a:latin typeface="微软雅黑" panose="020B0503020204020204" pitchFamily="34" charset="-122"/>
                <a:ea typeface="微软雅黑" panose="020B0503020204020204" pitchFamily="34" charset="-122"/>
              </a:rPr>
              <a:t>点此输入标题</a:t>
            </a:r>
            <a:endParaRPr lang="zh-CN" altLang="en-US" sz="1700" b="1">
              <a:solidFill>
                <a:schemeClr val="bg1"/>
              </a:solidFill>
              <a:latin typeface="微软雅黑" panose="020B0503020204020204" pitchFamily="34" charset="-122"/>
              <a:ea typeface="微软雅黑" panose="020B0503020204020204" pitchFamily="34" charset="-122"/>
            </a:endParaRPr>
          </a:p>
        </p:txBody>
      </p:sp>
      <p:sp>
        <p:nvSpPr>
          <p:cNvPr id="26642" name="TextBox 27"/>
          <p:cNvSpPr txBox="1">
            <a:spLocks noChangeArrowheads="1"/>
          </p:cNvSpPr>
          <p:nvPr/>
        </p:nvSpPr>
        <p:spPr bwMode="auto">
          <a:xfrm>
            <a:off x="5857875" y="4108450"/>
            <a:ext cx="224631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1400">
                <a:solidFill>
                  <a:schemeClr val="bg1"/>
                </a:solidFill>
                <a:latin typeface="微软雅黑" panose="020B0503020204020204" pitchFamily="34" charset="-122"/>
                <a:ea typeface="微软雅黑" panose="020B0503020204020204" pitchFamily="34" charset="-122"/>
              </a:rPr>
              <a:t>点此输入文字</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26643" name="TextBox 28"/>
          <p:cNvSpPr txBox="1">
            <a:spLocks noChangeArrowheads="1"/>
          </p:cNvSpPr>
          <p:nvPr/>
        </p:nvSpPr>
        <p:spPr bwMode="auto">
          <a:xfrm>
            <a:off x="8253413" y="3698875"/>
            <a:ext cx="224631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1700" b="1">
                <a:solidFill>
                  <a:schemeClr val="bg1"/>
                </a:solidFill>
                <a:latin typeface="微软雅黑" panose="020B0503020204020204" pitchFamily="34" charset="-122"/>
                <a:ea typeface="微软雅黑" panose="020B0503020204020204" pitchFamily="34" charset="-122"/>
              </a:rPr>
              <a:t>点此输入标题</a:t>
            </a:r>
            <a:endParaRPr lang="zh-CN" altLang="en-US" sz="1700" b="1">
              <a:solidFill>
                <a:schemeClr val="bg1"/>
              </a:solidFill>
              <a:latin typeface="微软雅黑" panose="020B0503020204020204" pitchFamily="34" charset="-122"/>
              <a:ea typeface="微软雅黑" panose="020B0503020204020204" pitchFamily="34" charset="-122"/>
            </a:endParaRPr>
          </a:p>
        </p:txBody>
      </p:sp>
      <p:sp>
        <p:nvSpPr>
          <p:cNvPr id="26644" name="TextBox 29"/>
          <p:cNvSpPr txBox="1">
            <a:spLocks noChangeArrowheads="1"/>
          </p:cNvSpPr>
          <p:nvPr/>
        </p:nvSpPr>
        <p:spPr bwMode="auto">
          <a:xfrm>
            <a:off x="8281988" y="4144963"/>
            <a:ext cx="2246312"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1400">
                <a:solidFill>
                  <a:schemeClr val="bg1"/>
                </a:solidFill>
                <a:latin typeface="微软雅黑" panose="020B0503020204020204" pitchFamily="34" charset="-122"/>
                <a:ea typeface="微软雅黑" panose="020B0503020204020204" pitchFamily="34" charset="-122"/>
              </a:rPr>
              <a:t>点此输入文字</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22" name="KSO_Shape"/>
          <p:cNvSpPr/>
          <p:nvPr/>
        </p:nvSpPr>
        <p:spPr>
          <a:xfrm>
            <a:off x="1611313" y="1831975"/>
            <a:ext cx="474662" cy="473075"/>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70AD47"/>
          </a:solidFill>
          <a:ln>
            <a:noFill/>
          </a:ln>
          <a:effectLst>
            <a:outerShdw blurRad="1905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noProof="1">
              <a:solidFill>
                <a:schemeClr val="tx1"/>
              </a:solidFill>
            </a:endParaRPr>
          </a:p>
        </p:txBody>
      </p:sp>
      <p:sp>
        <p:nvSpPr>
          <p:cNvPr id="23" name="KSO_Shape"/>
          <p:cNvSpPr/>
          <p:nvPr/>
        </p:nvSpPr>
        <p:spPr>
          <a:xfrm>
            <a:off x="1611313" y="5584825"/>
            <a:ext cx="474662" cy="474663"/>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70AD47"/>
          </a:solidFill>
          <a:ln>
            <a:noFill/>
          </a:ln>
          <a:effectLst>
            <a:outerShdw blurRad="1905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noProof="1">
              <a:solidFill>
                <a:schemeClr val="tx1"/>
              </a:solidFill>
            </a:endParaRPr>
          </a:p>
        </p:txBody>
      </p:sp>
      <p:sp>
        <p:nvSpPr>
          <p:cNvPr id="24" name="KSO_Shape"/>
          <p:cNvSpPr/>
          <p:nvPr/>
        </p:nvSpPr>
        <p:spPr>
          <a:xfrm flipH="1">
            <a:off x="10404475" y="1831975"/>
            <a:ext cx="473075" cy="473075"/>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70AD47"/>
          </a:solidFill>
          <a:ln>
            <a:noFill/>
          </a:ln>
          <a:effectLst>
            <a:outerShdw blurRad="1905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noProof="1">
              <a:solidFill>
                <a:schemeClr val="tx1"/>
              </a:solidFill>
            </a:endParaRPr>
          </a:p>
        </p:txBody>
      </p:sp>
      <p:sp>
        <p:nvSpPr>
          <p:cNvPr id="25" name="KSO_Shape"/>
          <p:cNvSpPr/>
          <p:nvPr/>
        </p:nvSpPr>
        <p:spPr>
          <a:xfrm flipH="1">
            <a:off x="10404475" y="5619750"/>
            <a:ext cx="473075" cy="473075"/>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70AD47"/>
          </a:solidFill>
          <a:ln>
            <a:noFill/>
          </a:ln>
          <a:effectLst>
            <a:outerShdw blurRad="1905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noProof="1">
              <a:solidFill>
                <a:schemeClr val="tx1"/>
              </a:solidFill>
            </a:endParaRPr>
          </a:p>
        </p:txBody>
      </p:sp>
      <p:sp>
        <p:nvSpPr>
          <p:cNvPr id="26649" name="文本框 25"/>
          <p:cNvSpPr txBox="1">
            <a:spLocks noChangeArrowheads="1"/>
          </p:cNvSpPr>
          <p:nvPr/>
        </p:nvSpPr>
        <p:spPr bwMode="auto">
          <a:xfrm>
            <a:off x="2192338" y="1722438"/>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b="1" dirty="0" smtClean="0">
                <a:latin typeface="微软雅黑" panose="020B0503020204020204" pitchFamily="34" charset="-122"/>
                <a:ea typeface="微软雅黑" panose="020B0503020204020204" pitchFamily="34" charset="-122"/>
              </a:rPr>
              <a:t>文字标题</a:t>
            </a:r>
            <a:endParaRPr lang="zh-CN" altLang="en-US" b="1" dirty="0">
              <a:latin typeface="微软雅黑" panose="020B0503020204020204" pitchFamily="34" charset="-122"/>
              <a:ea typeface="微软雅黑" panose="020B0503020204020204" pitchFamily="34" charset="-122"/>
            </a:endParaRPr>
          </a:p>
        </p:txBody>
      </p:sp>
      <p:sp>
        <p:nvSpPr>
          <p:cNvPr id="26650" name="TextBox 15"/>
          <p:cNvSpPr txBox="1">
            <a:spLocks noChangeArrowheads="1"/>
          </p:cNvSpPr>
          <p:nvPr/>
        </p:nvSpPr>
        <p:spPr bwMode="auto">
          <a:xfrm>
            <a:off x="2192338" y="1993900"/>
            <a:ext cx="3295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200">
                <a:latin typeface="微软雅黑" panose="020B0503020204020204" pitchFamily="34" charset="-122"/>
                <a:ea typeface="微软雅黑" panose="020B0503020204020204" pitchFamily="34" charset="-122"/>
              </a:rPr>
              <a:t>这里输入简单的文字概述这里输入简单字概述</a:t>
            </a:r>
            <a:endParaRPr lang="zh-CN" altLang="en-US" sz="1200">
              <a:latin typeface="微软雅黑" panose="020B0503020204020204" pitchFamily="34" charset="-122"/>
              <a:ea typeface="微软雅黑" panose="020B0503020204020204" pitchFamily="34" charset="-122"/>
            </a:endParaRPr>
          </a:p>
        </p:txBody>
      </p:sp>
      <p:sp>
        <p:nvSpPr>
          <p:cNvPr id="26651" name="文本框 27"/>
          <p:cNvSpPr txBox="1">
            <a:spLocks noChangeArrowheads="1"/>
          </p:cNvSpPr>
          <p:nvPr/>
        </p:nvSpPr>
        <p:spPr bwMode="auto">
          <a:xfrm>
            <a:off x="2192338" y="5526088"/>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b="1" dirty="0" smtClean="0">
                <a:latin typeface="微软雅黑" panose="020B0503020204020204" pitchFamily="34" charset="-122"/>
                <a:ea typeface="微软雅黑" panose="020B0503020204020204" pitchFamily="34" charset="-122"/>
              </a:rPr>
              <a:t>文字标题</a:t>
            </a:r>
            <a:endParaRPr lang="zh-CN" altLang="en-US" b="1" dirty="0">
              <a:latin typeface="微软雅黑" panose="020B0503020204020204" pitchFamily="34" charset="-122"/>
              <a:ea typeface="微软雅黑" panose="020B0503020204020204" pitchFamily="34" charset="-122"/>
            </a:endParaRPr>
          </a:p>
        </p:txBody>
      </p:sp>
      <p:sp>
        <p:nvSpPr>
          <p:cNvPr id="26652" name="TextBox 15"/>
          <p:cNvSpPr txBox="1">
            <a:spLocks noChangeArrowheads="1"/>
          </p:cNvSpPr>
          <p:nvPr/>
        </p:nvSpPr>
        <p:spPr bwMode="auto">
          <a:xfrm>
            <a:off x="2192338" y="5797550"/>
            <a:ext cx="3295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200">
                <a:latin typeface="微软雅黑" panose="020B0503020204020204" pitchFamily="34" charset="-122"/>
                <a:ea typeface="微软雅黑" panose="020B0503020204020204" pitchFamily="34" charset="-122"/>
              </a:rPr>
              <a:t>这里输入简单的文字概述这里输入简单字概述</a:t>
            </a:r>
            <a:endParaRPr lang="zh-CN" altLang="en-US" sz="1200">
              <a:latin typeface="微软雅黑" panose="020B0503020204020204" pitchFamily="34" charset="-122"/>
              <a:ea typeface="微软雅黑" panose="020B0503020204020204" pitchFamily="34" charset="-122"/>
            </a:endParaRPr>
          </a:p>
        </p:txBody>
      </p:sp>
      <p:sp>
        <p:nvSpPr>
          <p:cNvPr id="26653" name="文本框 29"/>
          <p:cNvSpPr txBox="1">
            <a:spLocks noChangeArrowheads="1"/>
          </p:cNvSpPr>
          <p:nvPr/>
        </p:nvSpPr>
        <p:spPr bwMode="auto">
          <a:xfrm>
            <a:off x="9239329" y="1722438"/>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zh-CN" altLang="en-US" b="1" dirty="0" smtClean="0">
                <a:latin typeface="微软雅黑" panose="020B0503020204020204" pitchFamily="34" charset="-122"/>
                <a:ea typeface="微软雅黑" panose="020B0503020204020204" pitchFamily="34" charset="-122"/>
              </a:rPr>
              <a:t>文字标题</a:t>
            </a:r>
            <a:endParaRPr lang="zh-CN" altLang="en-US" b="1" dirty="0">
              <a:latin typeface="微软雅黑" panose="020B0503020204020204" pitchFamily="34" charset="-122"/>
              <a:ea typeface="微软雅黑" panose="020B0503020204020204" pitchFamily="34" charset="-122"/>
            </a:endParaRPr>
          </a:p>
        </p:txBody>
      </p:sp>
      <p:sp>
        <p:nvSpPr>
          <p:cNvPr id="26654" name="TextBox 15"/>
          <p:cNvSpPr txBox="1">
            <a:spLocks noChangeArrowheads="1"/>
          </p:cNvSpPr>
          <p:nvPr/>
        </p:nvSpPr>
        <p:spPr bwMode="auto">
          <a:xfrm>
            <a:off x="7112000" y="1993900"/>
            <a:ext cx="3235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1200" dirty="0">
                <a:latin typeface="微软雅黑" panose="020B0503020204020204" pitchFamily="34" charset="-122"/>
                <a:ea typeface="微软雅黑" panose="020B0503020204020204" pitchFamily="34" charset="-122"/>
              </a:rPr>
              <a:t>这里输入简单的文字概述这里输入简单字概述</a:t>
            </a:r>
            <a:endParaRPr lang="zh-CN" altLang="en-US" sz="1200" dirty="0">
              <a:latin typeface="微软雅黑" panose="020B0503020204020204" pitchFamily="34" charset="-122"/>
              <a:ea typeface="微软雅黑" panose="020B0503020204020204" pitchFamily="34" charset="-122"/>
            </a:endParaRPr>
          </a:p>
        </p:txBody>
      </p:sp>
      <p:sp>
        <p:nvSpPr>
          <p:cNvPr id="26655" name="文本框 31"/>
          <p:cNvSpPr txBox="1">
            <a:spLocks noChangeArrowheads="1"/>
          </p:cNvSpPr>
          <p:nvPr/>
        </p:nvSpPr>
        <p:spPr bwMode="auto">
          <a:xfrm>
            <a:off x="9239329" y="5545138"/>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zh-CN" altLang="en-US" b="1" dirty="0" smtClean="0">
                <a:latin typeface="微软雅黑" panose="020B0503020204020204" pitchFamily="34" charset="-122"/>
                <a:ea typeface="微软雅黑" panose="020B0503020204020204" pitchFamily="34" charset="-122"/>
              </a:rPr>
              <a:t>文字标题</a:t>
            </a:r>
            <a:endParaRPr lang="zh-CN" altLang="en-US" b="1" dirty="0">
              <a:latin typeface="微软雅黑" panose="020B0503020204020204" pitchFamily="34" charset="-122"/>
              <a:ea typeface="微软雅黑" panose="020B0503020204020204" pitchFamily="34" charset="-122"/>
            </a:endParaRPr>
          </a:p>
        </p:txBody>
      </p:sp>
      <p:sp>
        <p:nvSpPr>
          <p:cNvPr id="26656" name="TextBox 15"/>
          <p:cNvSpPr txBox="1">
            <a:spLocks noChangeArrowheads="1"/>
          </p:cNvSpPr>
          <p:nvPr/>
        </p:nvSpPr>
        <p:spPr bwMode="auto">
          <a:xfrm>
            <a:off x="7112000" y="5816600"/>
            <a:ext cx="3235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1200" dirty="0">
                <a:latin typeface="微软雅黑" panose="020B0503020204020204" pitchFamily="34" charset="-122"/>
                <a:ea typeface="微软雅黑" panose="020B0503020204020204" pitchFamily="34" charset="-122"/>
              </a:rPr>
              <a:t>这里输入简单的文字概述这里输入简单字概述</a:t>
            </a:r>
            <a:endParaRPr lang="zh-CN" altLang="en-US" sz="1200" dirty="0">
              <a:latin typeface="微软雅黑" panose="020B0503020204020204" pitchFamily="34" charset="-122"/>
              <a:ea typeface="微软雅黑" panose="020B0503020204020204" pitchFamily="34" charset="-122"/>
            </a:endParaRPr>
          </a:p>
        </p:txBody>
      </p:sp>
      <p:sp>
        <p:nvSpPr>
          <p:cNvPr id="35" name="文本框 34"/>
          <p:cNvSpPr txBox="1"/>
          <p:nvPr/>
        </p:nvSpPr>
        <p:spPr>
          <a:xfrm>
            <a:off x="908209" y="189210"/>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37" name="文本框 36"/>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35"/>
                                        </p:tgtEl>
                                        <p:attrNameLst>
                                          <p:attrName>ppt_y</p:attrName>
                                        </p:attrNameLst>
                                      </p:cBhvr>
                                      <p:tavLst>
                                        <p:tav tm="0">
                                          <p:val>
                                            <p:strVal val="#ppt_y"/>
                                          </p:val>
                                        </p:tav>
                                        <p:tav tm="100000">
                                          <p:val>
                                            <p:strVal val="#ppt_y"/>
                                          </p:val>
                                        </p:tav>
                                      </p:tavLst>
                                    </p:anim>
                                    <p:anim calcmode="lin" valueType="num">
                                      <p:cBhvr>
                                        <p:cTn id="9" dur="3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35"/>
                                        </p:tgtEl>
                                      </p:cBhvr>
                                    </p:animEffect>
                                  </p:childTnLst>
                                </p:cTn>
                              </p:par>
                            </p:childTnLst>
                          </p:cTn>
                        </p:par>
                        <p:par>
                          <p:cTn id="12" fill="hold">
                            <p:stCondLst>
                              <p:cond delay="0"/>
                            </p:stCondLst>
                            <p:childTnLst>
                              <p:par>
                                <p:cTn id="13" presetID="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26629"/>
                                        </p:tgtEl>
                                        <p:attrNameLst>
                                          <p:attrName>style.visibility</p:attrName>
                                        </p:attrNameLst>
                                      </p:cBhvr>
                                      <p:to>
                                        <p:strVal val="visible"/>
                                      </p:to>
                                    </p:set>
                                    <p:anim calcmode="lin" valueType="num">
                                      <p:cBhvr additive="base">
                                        <p:cTn id="32" dur="500" fill="hold"/>
                                        <p:tgtEl>
                                          <p:spTgt spid="26629"/>
                                        </p:tgtEl>
                                        <p:attrNameLst>
                                          <p:attrName>ppt_x</p:attrName>
                                        </p:attrNameLst>
                                      </p:cBhvr>
                                      <p:tavLst>
                                        <p:tav tm="0">
                                          <p:val>
                                            <p:strVal val="#ppt_x"/>
                                          </p:val>
                                        </p:tav>
                                        <p:tav tm="100000">
                                          <p:val>
                                            <p:strVal val="#ppt_x"/>
                                          </p:val>
                                        </p:tav>
                                      </p:tavLst>
                                    </p:anim>
                                    <p:anim calcmode="lin" valueType="num">
                                      <p:cBhvr additive="base">
                                        <p:cTn id="33" dur="500" fill="hold"/>
                                        <p:tgtEl>
                                          <p:spTgt spid="2662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6630"/>
                                        </p:tgtEl>
                                        <p:attrNameLst>
                                          <p:attrName>style.visibility</p:attrName>
                                        </p:attrNameLst>
                                      </p:cBhvr>
                                      <p:to>
                                        <p:strVal val="visible"/>
                                      </p:to>
                                    </p:set>
                                    <p:anim calcmode="lin" valueType="num">
                                      <p:cBhvr additive="base">
                                        <p:cTn id="36" dur="500" fill="hold"/>
                                        <p:tgtEl>
                                          <p:spTgt spid="26630"/>
                                        </p:tgtEl>
                                        <p:attrNameLst>
                                          <p:attrName>ppt_x</p:attrName>
                                        </p:attrNameLst>
                                      </p:cBhvr>
                                      <p:tavLst>
                                        <p:tav tm="0">
                                          <p:val>
                                            <p:strVal val="#ppt_x"/>
                                          </p:val>
                                        </p:tav>
                                        <p:tav tm="100000">
                                          <p:val>
                                            <p:strVal val="#ppt_x"/>
                                          </p:val>
                                        </p:tav>
                                      </p:tavLst>
                                    </p:anim>
                                    <p:anim calcmode="lin" valueType="num">
                                      <p:cBhvr additive="base">
                                        <p:cTn id="37" dur="500" fill="hold"/>
                                        <p:tgtEl>
                                          <p:spTgt spid="26630"/>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6631"/>
                                        </p:tgtEl>
                                        <p:attrNameLst>
                                          <p:attrName>style.visibility</p:attrName>
                                        </p:attrNameLst>
                                      </p:cBhvr>
                                      <p:to>
                                        <p:strVal val="visible"/>
                                      </p:to>
                                    </p:set>
                                    <p:anim calcmode="lin" valueType="num">
                                      <p:cBhvr additive="base">
                                        <p:cTn id="40" dur="500" fill="hold"/>
                                        <p:tgtEl>
                                          <p:spTgt spid="26631"/>
                                        </p:tgtEl>
                                        <p:attrNameLst>
                                          <p:attrName>ppt_x</p:attrName>
                                        </p:attrNameLst>
                                      </p:cBhvr>
                                      <p:tavLst>
                                        <p:tav tm="0">
                                          <p:val>
                                            <p:strVal val="#ppt_x"/>
                                          </p:val>
                                        </p:tav>
                                        <p:tav tm="100000">
                                          <p:val>
                                            <p:strVal val="#ppt_x"/>
                                          </p:val>
                                        </p:tav>
                                      </p:tavLst>
                                    </p:anim>
                                    <p:anim calcmode="lin" valueType="num">
                                      <p:cBhvr additive="base">
                                        <p:cTn id="41" dur="500" fill="hold"/>
                                        <p:tgtEl>
                                          <p:spTgt spid="26631"/>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6632"/>
                                        </p:tgtEl>
                                        <p:attrNameLst>
                                          <p:attrName>style.visibility</p:attrName>
                                        </p:attrNameLst>
                                      </p:cBhvr>
                                      <p:to>
                                        <p:strVal val="visible"/>
                                      </p:to>
                                    </p:set>
                                    <p:anim calcmode="lin" valueType="num">
                                      <p:cBhvr additive="base">
                                        <p:cTn id="44" dur="500" fill="hold"/>
                                        <p:tgtEl>
                                          <p:spTgt spid="26632"/>
                                        </p:tgtEl>
                                        <p:attrNameLst>
                                          <p:attrName>ppt_x</p:attrName>
                                        </p:attrNameLst>
                                      </p:cBhvr>
                                      <p:tavLst>
                                        <p:tav tm="0">
                                          <p:val>
                                            <p:strVal val="#ppt_x"/>
                                          </p:val>
                                        </p:tav>
                                        <p:tav tm="100000">
                                          <p:val>
                                            <p:strVal val="#ppt_x"/>
                                          </p:val>
                                        </p:tav>
                                      </p:tavLst>
                                    </p:anim>
                                    <p:anim calcmode="lin" valueType="num">
                                      <p:cBhvr additive="base">
                                        <p:cTn id="45" dur="500" fill="hold"/>
                                        <p:tgtEl>
                                          <p:spTgt spid="26632"/>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22" presetClass="entr" presetSubtype="8"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par>
                                <p:cTn id="50" presetID="22" presetClass="entr" presetSubtype="8"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par>
                                <p:cTn id="53" presetID="22" presetClass="entr" presetSubtype="8"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par>
                                <p:cTn id="56" presetID="22" presetClass="entr" presetSubtype="8"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left)">
                                      <p:cBhvr>
                                        <p:cTn id="58" dur="500"/>
                                        <p:tgtEl>
                                          <p:spTgt spid="10"/>
                                        </p:tgtEl>
                                      </p:cBhvr>
                                    </p:animEffect>
                                  </p:childTnLst>
                                </p:cTn>
                              </p:par>
                            </p:childTnLst>
                          </p:cTn>
                        </p:par>
                        <p:par>
                          <p:cTn id="59" fill="hold">
                            <p:stCondLst>
                              <p:cond delay="1500"/>
                            </p:stCondLst>
                            <p:childTnLst>
                              <p:par>
                                <p:cTn id="60" presetID="2" presetClass="entr" presetSubtype="4" fill="hold" grpId="0" nodeType="afterEffect">
                                  <p:stCondLst>
                                    <p:cond delay="0"/>
                                  </p:stCondLst>
                                  <p:childTnLst>
                                    <p:set>
                                      <p:cBhvr>
                                        <p:cTn id="61" dur="1" fill="hold">
                                          <p:stCondLst>
                                            <p:cond delay="0"/>
                                          </p:stCondLst>
                                        </p:cTn>
                                        <p:tgtEl>
                                          <p:spTgt spid="26644"/>
                                        </p:tgtEl>
                                        <p:attrNameLst>
                                          <p:attrName>style.visibility</p:attrName>
                                        </p:attrNameLst>
                                      </p:cBhvr>
                                      <p:to>
                                        <p:strVal val="visible"/>
                                      </p:to>
                                    </p:set>
                                    <p:anim calcmode="lin" valueType="num">
                                      <p:cBhvr additive="base">
                                        <p:cTn id="62" dur="500" fill="hold"/>
                                        <p:tgtEl>
                                          <p:spTgt spid="26644"/>
                                        </p:tgtEl>
                                        <p:attrNameLst>
                                          <p:attrName>ppt_x</p:attrName>
                                        </p:attrNameLst>
                                      </p:cBhvr>
                                      <p:tavLst>
                                        <p:tav tm="0">
                                          <p:val>
                                            <p:strVal val="#ppt_x"/>
                                          </p:val>
                                        </p:tav>
                                        <p:tav tm="100000">
                                          <p:val>
                                            <p:strVal val="#ppt_x"/>
                                          </p:val>
                                        </p:tav>
                                      </p:tavLst>
                                    </p:anim>
                                    <p:anim calcmode="lin" valueType="num">
                                      <p:cBhvr additive="base">
                                        <p:cTn id="63" dur="500" fill="hold"/>
                                        <p:tgtEl>
                                          <p:spTgt spid="26644"/>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6643"/>
                                        </p:tgtEl>
                                        <p:attrNameLst>
                                          <p:attrName>style.visibility</p:attrName>
                                        </p:attrNameLst>
                                      </p:cBhvr>
                                      <p:to>
                                        <p:strVal val="visible"/>
                                      </p:to>
                                    </p:set>
                                    <p:anim calcmode="lin" valueType="num">
                                      <p:cBhvr additive="base">
                                        <p:cTn id="66" dur="500" fill="hold"/>
                                        <p:tgtEl>
                                          <p:spTgt spid="26643"/>
                                        </p:tgtEl>
                                        <p:attrNameLst>
                                          <p:attrName>ppt_x</p:attrName>
                                        </p:attrNameLst>
                                      </p:cBhvr>
                                      <p:tavLst>
                                        <p:tav tm="0">
                                          <p:val>
                                            <p:strVal val="#ppt_x"/>
                                          </p:val>
                                        </p:tav>
                                        <p:tav tm="100000">
                                          <p:val>
                                            <p:strVal val="#ppt_x"/>
                                          </p:val>
                                        </p:tav>
                                      </p:tavLst>
                                    </p:anim>
                                    <p:anim calcmode="lin" valueType="num">
                                      <p:cBhvr additive="base">
                                        <p:cTn id="67" dur="500" fill="hold"/>
                                        <p:tgtEl>
                                          <p:spTgt spid="26643"/>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26641"/>
                                        </p:tgtEl>
                                        <p:attrNameLst>
                                          <p:attrName>style.visibility</p:attrName>
                                        </p:attrNameLst>
                                      </p:cBhvr>
                                      <p:to>
                                        <p:strVal val="visible"/>
                                      </p:to>
                                    </p:set>
                                    <p:anim calcmode="lin" valueType="num">
                                      <p:cBhvr additive="base">
                                        <p:cTn id="70" dur="500" fill="hold"/>
                                        <p:tgtEl>
                                          <p:spTgt spid="26641"/>
                                        </p:tgtEl>
                                        <p:attrNameLst>
                                          <p:attrName>ppt_x</p:attrName>
                                        </p:attrNameLst>
                                      </p:cBhvr>
                                      <p:tavLst>
                                        <p:tav tm="0">
                                          <p:val>
                                            <p:strVal val="#ppt_x"/>
                                          </p:val>
                                        </p:tav>
                                        <p:tav tm="100000">
                                          <p:val>
                                            <p:strVal val="#ppt_x"/>
                                          </p:val>
                                        </p:tav>
                                      </p:tavLst>
                                    </p:anim>
                                    <p:anim calcmode="lin" valueType="num">
                                      <p:cBhvr additive="base">
                                        <p:cTn id="71" dur="500" fill="hold"/>
                                        <p:tgtEl>
                                          <p:spTgt spid="26641"/>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6642"/>
                                        </p:tgtEl>
                                        <p:attrNameLst>
                                          <p:attrName>style.visibility</p:attrName>
                                        </p:attrNameLst>
                                      </p:cBhvr>
                                      <p:to>
                                        <p:strVal val="visible"/>
                                      </p:to>
                                    </p:set>
                                    <p:anim calcmode="lin" valueType="num">
                                      <p:cBhvr additive="base">
                                        <p:cTn id="74" dur="500" fill="hold"/>
                                        <p:tgtEl>
                                          <p:spTgt spid="26642"/>
                                        </p:tgtEl>
                                        <p:attrNameLst>
                                          <p:attrName>ppt_x</p:attrName>
                                        </p:attrNameLst>
                                      </p:cBhvr>
                                      <p:tavLst>
                                        <p:tav tm="0">
                                          <p:val>
                                            <p:strVal val="#ppt_x"/>
                                          </p:val>
                                        </p:tav>
                                        <p:tav tm="100000">
                                          <p:val>
                                            <p:strVal val="#ppt_x"/>
                                          </p:val>
                                        </p:tav>
                                      </p:tavLst>
                                    </p:anim>
                                    <p:anim calcmode="lin" valueType="num">
                                      <p:cBhvr additive="base">
                                        <p:cTn id="75" dur="500" fill="hold"/>
                                        <p:tgtEl>
                                          <p:spTgt spid="26642"/>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26640"/>
                                        </p:tgtEl>
                                        <p:attrNameLst>
                                          <p:attrName>style.visibility</p:attrName>
                                        </p:attrNameLst>
                                      </p:cBhvr>
                                      <p:to>
                                        <p:strVal val="visible"/>
                                      </p:to>
                                    </p:set>
                                    <p:anim calcmode="lin" valueType="num">
                                      <p:cBhvr additive="base">
                                        <p:cTn id="78" dur="500" fill="hold"/>
                                        <p:tgtEl>
                                          <p:spTgt spid="26640"/>
                                        </p:tgtEl>
                                        <p:attrNameLst>
                                          <p:attrName>ppt_x</p:attrName>
                                        </p:attrNameLst>
                                      </p:cBhvr>
                                      <p:tavLst>
                                        <p:tav tm="0">
                                          <p:val>
                                            <p:strVal val="#ppt_x"/>
                                          </p:val>
                                        </p:tav>
                                        <p:tav tm="100000">
                                          <p:val>
                                            <p:strVal val="#ppt_x"/>
                                          </p:val>
                                        </p:tav>
                                      </p:tavLst>
                                    </p:anim>
                                    <p:anim calcmode="lin" valueType="num">
                                      <p:cBhvr additive="base">
                                        <p:cTn id="79" dur="500" fill="hold"/>
                                        <p:tgtEl>
                                          <p:spTgt spid="26640"/>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26639"/>
                                        </p:tgtEl>
                                        <p:attrNameLst>
                                          <p:attrName>style.visibility</p:attrName>
                                        </p:attrNameLst>
                                      </p:cBhvr>
                                      <p:to>
                                        <p:strVal val="visible"/>
                                      </p:to>
                                    </p:set>
                                    <p:anim calcmode="lin" valueType="num">
                                      <p:cBhvr additive="base">
                                        <p:cTn id="82" dur="500" fill="hold"/>
                                        <p:tgtEl>
                                          <p:spTgt spid="26639"/>
                                        </p:tgtEl>
                                        <p:attrNameLst>
                                          <p:attrName>ppt_x</p:attrName>
                                        </p:attrNameLst>
                                      </p:cBhvr>
                                      <p:tavLst>
                                        <p:tav tm="0">
                                          <p:val>
                                            <p:strVal val="#ppt_x"/>
                                          </p:val>
                                        </p:tav>
                                        <p:tav tm="100000">
                                          <p:val>
                                            <p:strVal val="#ppt_x"/>
                                          </p:val>
                                        </p:tav>
                                      </p:tavLst>
                                    </p:anim>
                                    <p:anim calcmode="lin" valueType="num">
                                      <p:cBhvr additive="base">
                                        <p:cTn id="83" dur="500" fill="hold"/>
                                        <p:tgtEl>
                                          <p:spTgt spid="26639"/>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26637"/>
                                        </p:tgtEl>
                                        <p:attrNameLst>
                                          <p:attrName>style.visibility</p:attrName>
                                        </p:attrNameLst>
                                      </p:cBhvr>
                                      <p:to>
                                        <p:strVal val="visible"/>
                                      </p:to>
                                    </p:set>
                                    <p:anim calcmode="lin" valueType="num">
                                      <p:cBhvr additive="base">
                                        <p:cTn id="86" dur="500" fill="hold"/>
                                        <p:tgtEl>
                                          <p:spTgt spid="26637"/>
                                        </p:tgtEl>
                                        <p:attrNameLst>
                                          <p:attrName>ppt_x</p:attrName>
                                        </p:attrNameLst>
                                      </p:cBhvr>
                                      <p:tavLst>
                                        <p:tav tm="0">
                                          <p:val>
                                            <p:strVal val="#ppt_x"/>
                                          </p:val>
                                        </p:tav>
                                        <p:tav tm="100000">
                                          <p:val>
                                            <p:strVal val="#ppt_x"/>
                                          </p:val>
                                        </p:tav>
                                      </p:tavLst>
                                    </p:anim>
                                    <p:anim calcmode="lin" valueType="num">
                                      <p:cBhvr additive="base">
                                        <p:cTn id="87" dur="500" fill="hold"/>
                                        <p:tgtEl>
                                          <p:spTgt spid="26637"/>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26638"/>
                                        </p:tgtEl>
                                        <p:attrNameLst>
                                          <p:attrName>style.visibility</p:attrName>
                                        </p:attrNameLst>
                                      </p:cBhvr>
                                      <p:to>
                                        <p:strVal val="visible"/>
                                      </p:to>
                                    </p:set>
                                    <p:anim calcmode="lin" valueType="num">
                                      <p:cBhvr additive="base">
                                        <p:cTn id="90" dur="500" fill="hold"/>
                                        <p:tgtEl>
                                          <p:spTgt spid="26638"/>
                                        </p:tgtEl>
                                        <p:attrNameLst>
                                          <p:attrName>ppt_x</p:attrName>
                                        </p:attrNameLst>
                                      </p:cBhvr>
                                      <p:tavLst>
                                        <p:tav tm="0">
                                          <p:val>
                                            <p:strVal val="#ppt_x"/>
                                          </p:val>
                                        </p:tav>
                                        <p:tav tm="100000">
                                          <p:val>
                                            <p:strVal val="#ppt_x"/>
                                          </p:val>
                                        </p:tav>
                                      </p:tavLst>
                                    </p:anim>
                                    <p:anim calcmode="lin" valueType="num">
                                      <p:cBhvr additive="base">
                                        <p:cTn id="91" dur="500" fill="hold"/>
                                        <p:tgtEl>
                                          <p:spTgt spid="26638"/>
                                        </p:tgtEl>
                                        <p:attrNameLst>
                                          <p:attrName>ppt_y</p:attrName>
                                        </p:attrNameLst>
                                      </p:cBhvr>
                                      <p:tavLst>
                                        <p:tav tm="0">
                                          <p:val>
                                            <p:strVal val="1+#ppt_h/2"/>
                                          </p:val>
                                        </p:tav>
                                        <p:tav tm="100000">
                                          <p:val>
                                            <p:strVal val="#ppt_y"/>
                                          </p:val>
                                        </p:tav>
                                      </p:tavLst>
                                    </p:anim>
                                  </p:childTnLst>
                                </p:cTn>
                              </p:par>
                            </p:childTnLst>
                          </p:cTn>
                        </p:par>
                        <p:par>
                          <p:cTn id="92" fill="hold">
                            <p:stCondLst>
                              <p:cond delay="2000"/>
                            </p:stCondLst>
                            <p:childTnLst>
                              <p:par>
                                <p:cTn id="93" presetID="2" presetClass="entr" presetSubtype="2" fill="hold" grpId="0" nodeType="after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additive="base">
                                        <p:cTn id="95" dur="500" fill="hold"/>
                                        <p:tgtEl>
                                          <p:spTgt spid="24"/>
                                        </p:tgtEl>
                                        <p:attrNameLst>
                                          <p:attrName>ppt_x</p:attrName>
                                        </p:attrNameLst>
                                      </p:cBhvr>
                                      <p:tavLst>
                                        <p:tav tm="0">
                                          <p:val>
                                            <p:strVal val="1+#ppt_w/2"/>
                                          </p:val>
                                        </p:tav>
                                        <p:tav tm="100000">
                                          <p:val>
                                            <p:strVal val="#ppt_x"/>
                                          </p:val>
                                        </p:tav>
                                      </p:tavLst>
                                    </p:anim>
                                    <p:anim calcmode="lin" valueType="num">
                                      <p:cBhvr additive="base">
                                        <p:cTn id="96" dur="500" fill="hold"/>
                                        <p:tgtEl>
                                          <p:spTgt spid="24"/>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25"/>
                                        </p:tgtEl>
                                        <p:attrNameLst>
                                          <p:attrName>style.visibility</p:attrName>
                                        </p:attrNameLst>
                                      </p:cBhvr>
                                      <p:to>
                                        <p:strVal val="visible"/>
                                      </p:to>
                                    </p:set>
                                    <p:anim calcmode="lin" valueType="num">
                                      <p:cBhvr additive="base">
                                        <p:cTn id="99" dur="500" fill="hold"/>
                                        <p:tgtEl>
                                          <p:spTgt spid="25"/>
                                        </p:tgtEl>
                                        <p:attrNameLst>
                                          <p:attrName>ppt_x</p:attrName>
                                        </p:attrNameLst>
                                      </p:cBhvr>
                                      <p:tavLst>
                                        <p:tav tm="0">
                                          <p:val>
                                            <p:strVal val="1+#ppt_w/2"/>
                                          </p:val>
                                        </p:tav>
                                        <p:tav tm="100000">
                                          <p:val>
                                            <p:strVal val="#ppt_x"/>
                                          </p:val>
                                        </p:tav>
                                      </p:tavLst>
                                    </p:anim>
                                    <p:anim calcmode="lin" valueType="num">
                                      <p:cBhvr additive="base">
                                        <p:cTn id="100" dur="500" fill="hold"/>
                                        <p:tgtEl>
                                          <p:spTgt spid="25"/>
                                        </p:tgtEl>
                                        <p:attrNameLst>
                                          <p:attrName>ppt_y</p:attrName>
                                        </p:attrNameLst>
                                      </p:cBhvr>
                                      <p:tavLst>
                                        <p:tav tm="0">
                                          <p:val>
                                            <p:strVal val="#ppt_y"/>
                                          </p:val>
                                        </p:tav>
                                        <p:tav tm="100000">
                                          <p:val>
                                            <p:strVal val="#ppt_y"/>
                                          </p:val>
                                        </p:tav>
                                      </p:tavLst>
                                    </p:anim>
                                  </p:childTnLst>
                                </p:cTn>
                              </p:par>
                              <p:par>
                                <p:cTn id="101" presetID="2" presetClass="entr" presetSubtype="8" fill="hold" grpId="0" nodeType="withEffect">
                                  <p:stCondLst>
                                    <p:cond delay="0"/>
                                  </p:stCondLst>
                                  <p:childTnLst>
                                    <p:set>
                                      <p:cBhvr>
                                        <p:cTn id="102" dur="1" fill="hold">
                                          <p:stCondLst>
                                            <p:cond delay="0"/>
                                          </p:stCondLst>
                                        </p:cTn>
                                        <p:tgtEl>
                                          <p:spTgt spid="22"/>
                                        </p:tgtEl>
                                        <p:attrNameLst>
                                          <p:attrName>style.visibility</p:attrName>
                                        </p:attrNameLst>
                                      </p:cBhvr>
                                      <p:to>
                                        <p:strVal val="visible"/>
                                      </p:to>
                                    </p:set>
                                    <p:anim calcmode="lin" valueType="num">
                                      <p:cBhvr additive="base">
                                        <p:cTn id="103" dur="500" fill="hold"/>
                                        <p:tgtEl>
                                          <p:spTgt spid="22"/>
                                        </p:tgtEl>
                                        <p:attrNameLst>
                                          <p:attrName>ppt_x</p:attrName>
                                        </p:attrNameLst>
                                      </p:cBhvr>
                                      <p:tavLst>
                                        <p:tav tm="0">
                                          <p:val>
                                            <p:strVal val="0-#ppt_w/2"/>
                                          </p:val>
                                        </p:tav>
                                        <p:tav tm="100000">
                                          <p:val>
                                            <p:strVal val="#ppt_x"/>
                                          </p:val>
                                        </p:tav>
                                      </p:tavLst>
                                    </p:anim>
                                    <p:anim calcmode="lin" valueType="num">
                                      <p:cBhvr additive="base">
                                        <p:cTn id="104" dur="500" fill="hold"/>
                                        <p:tgtEl>
                                          <p:spTgt spid="22"/>
                                        </p:tgtEl>
                                        <p:attrNameLst>
                                          <p:attrName>ppt_y</p:attrName>
                                        </p:attrNameLst>
                                      </p:cBhvr>
                                      <p:tavLst>
                                        <p:tav tm="0">
                                          <p:val>
                                            <p:strVal val="#ppt_y"/>
                                          </p:val>
                                        </p:tav>
                                        <p:tav tm="100000">
                                          <p:val>
                                            <p:strVal val="#ppt_y"/>
                                          </p:val>
                                        </p:tav>
                                      </p:tavLst>
                                    </p:anim>
                                  </p:childTnLst>
                                </p:cTn>
                              </p:par>
                              <p:par>
                                <p:cTn id="105" presetID="2" presetClass="entr" presetSubtype="8" fill="hold" grpId="0" nodeType="withEffect">
                                  <p:stCondLst>
                                    <p:cond delay="0"/>
                                  </p:stCondLst>
                                  <p:childTnLst>
                                    <p:set>
                                      <p:cBhvr>
                                        <p:cTn id="106" dur="1" fill="hold">
                                          <p:stCondLst>
                                            <p:cond delay="0"/>
                                          </p:stCondLst>
                                        </p:cTn>
                                        <p:tgtEl>
                                          <p:spTgt spid="23"/>
                                        </p:tgtEl>
                                        <p:attrNameLst>
                                          <p:attrName>style.visibility</p:attrName>
                                        </p:attrNameLst>
                                      </p:cBhvr>
                                      <p:to>
                                        <p:strVal val="visible"/>
                                      </p:to>
                                    </p:set>
                                    <p:anim calcmode="lin" valueType="num">
                                      <p:cBhvr additive="base">
                                        <p:cTn id="107" dur="500" fill="hold"/>
                                        <p:tgtEl>
                                          <p:spTgt spid="23"/>
                                        </p:tgtEl>
                                        <p:attrNameLst>
                                          <p:attrName>ppt_x</p:attrName>
                                        </p:attrNameLst>
                                      </p:cBhvr>
                                      <p:tavLst>
                                        <p:tav tm="0">
                                          <p:val>
                                            <p:strVal val="0-#ppt_w/2"/>
                                          </p:val>
                                        </p:tav>
                                        <p:tav tm="100000">
                                          <p:val>
                                            <p:strVal val="#ppt_x"/>
                                          </p:val>
                                        </p:tav>
                                      </p:tavLst>
                                    </p:anim>
                                    <p:anim calcmode="lin" valueType="num">
                                      <p:cBhvr additive="base">
                                        <p:cTn id="108" dur="500" fill="hold"/>
                                        <p:tgtEl>
                                          <p:spTgt spid="23"/>
                                        </p:tgtEl>
                                        <p:attrNameLst>
                                          <p:attrName>ppt_y</p:attrName>
                                        </p:attrNameLst>
                                      </p:cBhvr>
                                      <p:tavLst>
                                        <p:tav tm="0">
                                          <p:val>
                                            <p:strVal val="#ppt_y"/>
                                          </p:val>
                                        </p:tav>
                                        <p:tav tm="100000">
                                          <p:val>
                                            <p:strVal val="#ppt_y"/>
                                          </p:val>
                                        </p:tav>
                                      </p:tavLst>
                                    </p:anim>
                                  </p:childTnLst>
                                </p:cTn>
                              </p:par>
                            </p:childTnLst>
                          </p:cTn>
                        </p:par>
                        <p:par>
                          <p:cTn id="109" fill="hold">
                            <p:stCondLst>
                              <p:cond delay="2500"/>
                            </p:stCondLst>
                            <p:childTnLst>
                              <p:par>
                                <p:cTn id="110" presetID="2" presetClass="entr" presetSubtype="2" fill="hold" grpId="0" nodeType="afterEffect">
                                  <p:stCondLst>
                                    <p:cond delay="0"/>
                                  </p:stCondLst>
                                  <p:childTnLst>
                                    <p:set>
                                      <p:cBhvr>
                                        <p:cTn id="111" dur="1" fill="hold">
                                          <p:stCondLst>
                                            <p:cond delay="0"/>
                                          </p:stCondLst>
                                        </p:cTn>
                                        <p:tgtEl>
                                          <p:spTgt spid="26649"/>
                                        </p:tgtEl>
                                        <p:attrNameLst>
                                          <p:attrName>style.visibility</p:attrName>
                                        </p:attrNameLst>
                                      </p:cBhvr>
                                      <p:to>
                                        <p:strVal val="visible"/>
                                      </p:to>
                                    </p:set>
                                    <p:anim calcmode="lin" valueType="num">
                                      <p:cBhvr additive="base">
                                        <p:cTn id="112" dur="500" fill="hold"/>
                                        <p:tgtEl>
                                          <p:spTgt spid="26649"/>
                                        </p:tgtEl>
                                        <p:attrNameLst>
                                          <p:attrName>ppt_x</p:attrName>
                                        </p:attrNameLst>
                                      </p:cBhvr>
                                      <p:tavLst>
                                        <p:tav tm="0">
                                          <p:val>
                                            <p:strVal val="1+#ppt_w/2"/>
                                          </p:val>
                                        </p:tav>
                                        <p:tav tm="100000">
                                          <p:val>
                                            <p:strVal val="#ppt_x"/>
                                          </p:val>
                                        </p:tav>
                                      </p:tavLst>
                                    </p:anim>
                                    <p:anim calcmode="lin" valueType="num">
                                      <p:cBhvr additive="base">
                                        <p:cTn id="113" dur="500" fill="hold"/>
                                        <p:tgtEl>
                                          <p:spTgt spid="26649"/>
                                        </p:tgtEl>
                                        <p:attrNameLst>
                                          <p:attrName>ppt_y</p:attrName>
                                        </p:attrNameLst>
                                      </p:cBhvr>
                                      <p:tavLst>
                                        <p:tav tm="0">
                                          <p:val>
                                            <p:strVal val="#ppt_y"/>
                                          </p:val>
                                        </p:tav>
                                        <p:tav tm="100000">
                                          <p:val>
                                            <p:strVal val="#ppt_y"/>
                                          </p:val>
                                        </p:tav>
                                      </p:tavLst>
                                    </p:anim>
                                  </p:childTnLst>
                                </p:cTn>
                              </p:par>
                              <p:par>
                                <p:cTn id="114" presetID="2" presetClass="entr" presetSubtype="2" fill="hold" grpId="0" nodeType="withEffect">
                                  <p:stCondLst>
                                    <p:cond delay="0"/>
                                  </p:stCondLst>
                                  <p:childTnLst>
                                    <p:set>
                                      <p:cBhvr>
                                        <p:cTn id="115" dur="1" fill="hold">
                                          <p:stCondLst>
                                            <p:cond delay="0"/>
                                          </p:stCondLst>
                                        </p:cTn>
                                        <p:tgtEl>
                                          <p:spTgt spid="26650"/>
                                        </p:tgtEl>
                                        <p:attrNameLst>
                                          <p:attrName>style.visibility</p:attrName>
                                        </p:attrNameLst>
                                      </p:cBhvr>
                                      <p:to>
                                        <p:strVal val="visible"/>
                                      </p:to>
                                    </p:set>
                                    <p:anim calcmode="lin" valueType="num">
                                      <p:cBhvr additive="base">
                                        <p:cTn id="116" dur="500" fill="hold"/>
                                        <p:tgtEl>
                                          <p:spTgt spid="26650"/>
                                        </p:tgtEl>
                                        <p:attrNameLst>
                                          <p:attrName>ppt_x</p:attrName>
                                        </p:attrNameLst>
                                      </p:cBhvr>
                                      <p:tavLst>
                                        <p:tav tm="0">
                                          <p:val>
                                            <p:strVal val="1+#ppt_w/2"/>
                                          </p:val>
                                        </p:tav>
                                        <p:tav tm="100000">
                                          <p:val>
                                            <p:strVal val="#ppt_x"/>
                                          </p:val>
                                        </p:tav>
                                      </p:tavLst>
                                    </p:anim>
                                    <p:anim calcmode="lin" valueType="num">
                                      <p:cBhvr additive="base">
                                        <p:cTn id="117" dur="500" fill="hold"/>
                                        <p:tgtEl>
                                          <p:spTgt spid="26650"/>
                                        </p:tgtEl>
                                        <p:attrNameLst>
                                          <p:attrName>ppt_y</p:attrName>
                                        </p:attrNameLst>
                                      </p:cBhvr>
                                      <p:tavLst>
                                        <p:tav tm="0">
                                          <p:val>
                                            <p:strVal val="#ppt_y"/>
                                          </p:val>
                                        </p:tav>
                                        <p:tav tm="100000">
                                          <p:val>
                                            <p:strVal val="#ppt_y"/>
                                          </p:val>
                                        </p:tav>
                                      </p:tavLst>
                                    </p:anim>
                                  </p:childTnLst>
                                </p:cTn>
                              </p:par>
                              <p:par>
                                <p:cTn id="118" presetID="2" presetClass="entr" presetSubtype="8" fill="hold" grpId="0" nodeType="withEffect">
                                  <p:stCondLst>
                                    <p:cond delay="0"/>
                                  </p:stCondLst>
                                  <p:childTnLst>
                                    <p:set>
                                      <p:cBhvr>
                                        <p:cTn id="119" dur="1" fill="hold">
                                          <p:stCondLst>
                                            <p:cond delay="0"/>
                                          </p:stCondLst>
                                        </p:cTn>
                                        <p:tgtEl>
                                          <p:spTgt spid="26653"/>
                                        </p:tgtEl>
                                        <p:attrNameLst>
                                          <p:attrName>style.visibility</p:attrName>
                                        </p:attrNameLst>
                                      </p:cBhvr>
                                      <p:to>
                                        <p:strVal val="visible"/>
                                      </p:to>
                                    </p:set>
                                    <p:anim calcmode="lin" valueType="num">
                                      <p:cBhvr additive="base">
                                        <p:cTn id="120" dur="500" fill="hold"/>
                                        <p:tgtEl>
                                          <p:spTgt spid="26653"/>
                                        </p:tgtEl>
                                        <p:attrNameLst>
                                          <p:attrName>ppt_x</p:attrName>
                                        </p:attrNameLst>
                                      </p:cBhvr>
                                      <p:tavLst>
                                        <p:tav tm="0">
                                          <p:val>
                                            <p:strVal val="0-#ppt_w/2"/>
                                          </p:val>
                                        </p:tav>
                                        <p:tav tm="100000">
                                          <p:val>
                                            <p:strVal val="#ppt_x"/>
                                          </p:val>
                                        </p:tav>
                                      </p:tavLst>
                                    </p:anim>
                                    <p:anim calcmode="lin" valueType="num">
                                      <p:cBhvr additive="base">
                                        <p:cTn id="121" dur="500" fill="hold"/>
                                        <p:tgtEl>
                                          <p:spTgt spid="26653"/>
                                        </p:tgtEl>
                                        <p:attrNameLst>
                                          <p:attrName>ppt_y</p:attrName>
                                        </p:attrNameLst>
                                      </p:cBhvr>
                                      <p:tavLst>
                                        <p:tav tm="0">
                                          <p:val>
                                            <p:strVal val="#ppt_y"/>
                                          </p:val>
                                        </p:tav>
                                        <p:tav tm="100000">
                                          <p:val>
                                            <p:strVal val="#ppt_y"/>
                                          </p:val>
                                        </p:tav>
                                      </p:tavLst>
                                    </p:anim>
                                  </p:childTnLst>
                                </p:cTn>
                              </p:par>
                              <p:par>
                                <p:cTn id="122" presetID="2" presetClass="entr" presetSubtype="8" fill="hold" grpId="0" nodeType="withEffect">
                                  <p:stCondLst>
                                    <p:cond delay="0"/>
                                  </p:stCondLst>
                                  <p:childTnLst>
                                    <p:set>
                                      <p:cBhvr>
                                        <p:cTn id="123" dur="1" fill="hold">
                                          <p:stCondLst>
                                            <p:cond delay="0"/>
                                          </p:stCondLst>
                                        </p:cTn>
                                        <p:tgtEl>
                                          <p:spTgt spid="26654"/>
                                        </p:tgtEl>
                                        <p:attrNameLst>
                                          <p:attrName>style.visibility</p:attrName>
                                        </p:attrNameLst>
                                      </p:cBhvr>
                                      <p:to>
                                        <p:strVal val="visible"/>
                                      </p:to>
                                    </p:set>
                                    <p:anim calcmode="lin" valueType="num">
                                      <p:cBhvr additive="base">
                                        <p:cTn id="124" dur="500" fill="hold"/>
                                        <p:tgtEl>
                                          <p:spTgt spid="26654"/>
                                        </p:tgtEl>
                                        <p:attrNameLst>
                                          <p:attrName>ppt_x</p:attrName>
                                        </p:attrNameLst>
                                      </p:cBhvr>
                                      <p:tavLst>
                                        <p:tav tm="0">
                                          <p:val>
                                            <p:strVal val="0-#ppt_w/2"/>
                                          </p:val>
                                        </p:tav>
                                        <p:tav tm="100000">
                                          <p:val>
                                            <p:strVal val="#ppt_x"/>
                                          </p:val>
                                        </p:tav>
                                      </p:tavLst>
                                    </p:anim>
                                    <p:anim calcmode="lin" valueType="num">
                                      <p:cBhvr additive="base">
                                        <p:cTn id="125" dur="500" fill="hold"/>
                                        <p:tgtEl>
                                          <p:spTgt spid="26654"/>
                                        </p:tgtEl>
                                        <p:attrNameLst>
                                          <p:attrName>ppt_y</p:attrName>
                                        </p:attrNameLst>
                                      </p:cBhvr>
                                      <p:tavLst>
                                        <p:tav tm="0">
                                          <p:val>
                                            <p:strVal val="#ppt_y"/>
                                          </p:val>
                                        </p:tav>
                                        <p:tav tm="100000">
                                          <p:val>
                                            <p:strVal val="#ppt_y"/>
                                          </p:val>
                                        </p:tav>
                                      </p:tavLst>
                                    </p:anim>
                                  </p:childTnLst>
                                </p:cTn>
                              </p:par>
                              <p:par>
                                <p:cTn id="126" presetID="2" presetClass="entr" presetSubtype="2" fill="hold" grpId="0" nodeType="withEffect">
                                  <p:stCondLst>
                                    <p:cond delay="0"/>
                                  </p:stCondLst>
                                  <p:childTnLst>
                                    <p:set>
                                      <p:cBhvr>
                                        <p:cTn id="127" dur="1" fill="hold">
                                          <p:stCondLst>
                                            <p:cond delay="0"/>
                                          </p:stCondLst>
                                        </p:cTn>
                                        <p:tgtEl>
                                          <p:spTgt spid="26651"/>
                                        </p:tgtEl>
                                        <p:attrNameLst>
                                          <p:attrName>style.visibility</p:attrName>
                                        </p:attrNameLst>
                                      </p:cBhvr>
                                      <p:to>
                                        <p:strVal val="visible"/>
                                      </p:to>
                                    </p:set>
                                    <p:anim calcmode="lin" valueType="num">
                                      <p:cBhvr additive="base">
                                        <p:cTn id="128" dur="500" fill="hold"/>
                                        <p:tgtEl>
                                          <p:spTgt spid="26651"/>
                                        </p:tgtEl>
                                        <p:attrNameLst>
                                          <p:attrName>ppt_x</p:attrName>
                                        </p:attrNameLst>
                                      </p:cBhvr>
                                      <p:tavLst>
                                        <p:tav tm="0">
                                          <p:val>
                                            <p:strVal val="1+#ppt_w/2"/>
                                          </p:val>
                                        </p:tav>
                                        <p:tav tm="100000">
                                          <p:val>
                                            <p:strVal val="#ppt_x"/>
                                          </p:val>
                                        </p:tav>
                                      </p:tavLst>
                                    </p:anim>
                                    <p:anim calcmode="lin" valueType="num">
                                      <p:cBhvr additive="base">
                                        <p:cTn id="129" dur="500" fill="hold"/>
                                        <p:tgtEl>
                                          <p:spTgt spid="26651"/>
                                        </p:tgtEl>
                                        <p:attrNameLst>
                                          <p:attrName>ppt_y</p:attrName>
                                        </p:attrNameLst>
                                      </p:cBhvr>
                                      <p:tavLst>
                                        <p:tav tm="0">
                                          <p:val>
                                            <p:strVal val="#ppt_y"/>
                                          </p:val>
                                        </p:tav>
                                        <p:tav tm="100000">
                                          <p:val>
                                            <p:strVal val="#ppt_y"/>
                                          </p:val>
                                        </p:tav>
                                      </p:tavLst>
                                    </p:anim>
                                  </p:childTnLst>
                                </p:cTn>
                              </p:par>
                              <p:par>
                                <p:cTn id="130" presetID="2" presetClass="entr" presetSubtype="2" fill="hold" grpId="0" nodeType="withEffect">
                                  <p:stCondLst>
                                    <p:cond delay="0"/>
                                  </p:stCondLst>
                                  <p:childTnLst>
                                    <p:set>
                                      <p:cBhvr>
                                        <p:cTn id="131" dur="1" fill="hold">
                                          <p:stCondLst>
                                            <p:cond delay="0"/>
                                          </p:stCondLst>
                                        </p:cTn>
                                        <p:tgtEl>
                                          <p:spTgt spid="26652"/>
                                        </p:tgtEl>
                                        <p:attrNameLst>
                                          <p:attrName>style.visibility</p:attrName>
                                        </p:attrNameLst>
                                      </p:cBhvr>
                                      <p:to>
                                        <p:strVal val="visible"/>
                                      </p:to>
                                    </p:set>
                                    <p:anim calcmode="lin" valueType="num">
                                      <p:cBhvr additive="base">
                                        <p:cTn id="132" dur="500" fill="hold"/>
                                        <p:tgtEl>
                                          <p:spTgt spid="26652"/>
                                        </p:tgtEl>
                                        <p:attrNameLst>
                                          <p:attrName>ppt_x</p:attrName>
                                        </p:attrNameLst>
                                      </p:cBhvr>
                                      <p:tavLst>
                                        <p:tav tm="0">
                                          <p:val>
                                            <p:strVal val="1+#ppt_w/2"/>
                                          </p:val>
                                        </p:tav>
                                        <p:tav tm="100000">
                                          <p:val>
                                            <p:strVal val="#ppt_x"/>
                                          </p:val>
                                        </p:tav>
                                      </p:tavLst>
                                    </p:anim>
                                    <p:anim calcmode="lin" valueType="num">
                                      <p:cBhvr additive="base">
                                        <p:cTn id="133" dur="500" fill="hold"/>
                                        <p:tgtEl>
                                          <p:spTgt spid="26652"/>
                                        </p:tgtEl>
                                        <p:attrNameLst>
                                          <p:attrName>ppt_y</p:attrName>
                                        </p:attrNameLst>
                                      </p:cBhvr>
                                      <p:tavLst>
                                        <p:tav tm="0">
                                          <p:val>
                                            <p:strVal val="#ppt_y"/>
                                          </p:val>
                                        </p:tav>
                                        <p:tav tm="100000">
                                          <p:val>
                                            <p:strVal val="#ppt_y"/>
                                          </p:val>
                                        </p:tav>
                                      </p:tavLst>
                                    </p:anim>
                                  </p:childTnLst>
                                </p:cTn>
                              </p:par>
                              <p:par>
                                <p:cTn id="134" presetID="2" presetClass="entr" presetSubtype="8" fill="hold" grpId="0" nodeType="withEffect">
                                  <p:stCondLst>
                                    <p:cond delay="0"/>
                                  </p:stCondLst>
                                  <p:childTnLst>
                                    <p:set>
                                      <p:cBhvr>
                                        <p:cTn id="135" dur="1" fill="hold">
                                          <p:stCondLst>
                                            <p:cond delay="0"/>
                                          </p:stCondLst>
                                        </p:cTn>
                                        <p:tgtEl>
                                          <p:spTgt spid="26655"/>
                                        </p:tgtEl>
                                        <p:attrNameLst>
                                          <p:attrName>style.visibility</p:attrName>
                                        </p:attrNameLst>
                                      </p:cBhvr>
                                      <p:to>
                                        <p:strVal val="visible"/>
                                      </p:to>
                                    </p:set>
                                    <p:anim calcmode="lin" valueType="num">
                                      <p:cBhvr additive="base">
                                        <p:cTn id="136" dur="500" fill="hold"/>
                                        <p:tgtEl>
                                          <p:spTgt spid="26655"/>
                                        </p:tgtEl>
                                        <p:attrNameLst>
                                          <p:attrName>ppt_x</p:attrName>
                                        </p:attrNameLst>
                                      </p:cBhvr>
                                      <p:tavLst>
                                        <p:tav tm="0">
                                          <p:val>
                                            <p:strVal val="0-#ppt_w/2"/>
                                          </p:val>
                                        </p:tav>
                                        <p:tav tm="100000">
                                          <p:val>
                                            <p:strVal val="#ppt_x"/>
                                          </p:val>
                                        </p:tav>
                                      </p:tavLst>
                                    </p:anim>
                                    <p:anim calcmode="lin" valueType="num">
                                      <p:cBhvr additive="base">
                                        <p:cTn id="137" dur="500" fill="hold"/>
                                        <p:tgtEl>
                                          <p:spTgt spid="26655"/>
                                        </p:tgtEl>
                                        <p:attrNameLst>
                                          <p:attrName>ppt_y</p:attrName>
                                        </p:attrNameLst>
                                      </p:cBhvr>
                                      <p:tavLst>
                                        <p:tav tm="0">
                                          <p:val>
                                            <p:strVal val="#ppt_y"/>
                                          </p:val>
                                        </p:tav>
                                        <p:tav tm="100000">
                                          <p:val>
                                            <p:strVal val="#ppt_y"/>
                                          </p:val>
                                        </p:tav>
                                      </p:tavLst>
                                    </p:anim>
                                  </p:childTnLst>
                                </p:cTn>
                              </p:par>
                              <p:par>
                                <p:cTn id="138" presetID="2" presetClass="entr" presetSubtype="8" fill="hold" grpId="0" nodeType="withEffect">
                                  <p:stCondLst>
                                    <p:cond delay="0"/>
                                  </p:stCondLst>
                                  <p:childTnLst>
                                    <p:set>
                                      <p:cBhvr>
                                        <p:cTn id="139" dur="1" fill="hold">
                                          <p:stCondLst>
                                            <p:cond delay="0"/>
                                          </p:stCondLst>
                                        </p:cTn>
                                        <p:tgtEl>
                                          <p:spTgt spid="26656"/>
                                        </p:tgtEl>
                                        <p:attrNameLst>
                                          <p:attrName>style.visibility</p:attrName>
                                        </p:attrNameLst>
                                      </p:cBhvr>
                                      <p:to>
                                        <p:strVal val="visible"/>
                                      </p:to>
                                    </p:set>
                                    <p:anim calcmode="lin" valueType="num">
                                      <p:cBhvr additive="base">
                                        <p:cTn id="140" dur="500" fill="hold"/>
                                        <p:tgtEl>
                                          <p:spTgt spid="26656"/>
                                        </p:tgtEl>
                                        <p:attrNameLst>
                                          <p:attrName>ppt_x</p:attrName>
                                        </p:attrNameLst>
                                      </p:cBhvr>
                                      <p:tavLst>
                                        <p:tav tm="0">
                                          <p:val>
                                            <p:strVal val="0-#ppt_w/2"/>
                                          </p:val>
                                        </p:tav>
                                        <p:tav tm="100000">
                                          <p:val>
                                            <p:strVal val="#ppt_x"/>
                                          </p:val>
                                        </p:tav>
                                      </p:tavLst>
                                    </p:anim>
                                    <p:anim calcmode="lin" valueType="num">
                                      <p:cBhvr additive="base">
                                        <p:cTn id="141" dur="500" fill="hold"/>
                                        <p:tgtEl>
                                          <p:spTgt spid="26656"/>
                                        </p:tgtEl>
                                        <p:attrNameLst>
                                          <p:attrName>ppt_y</p:attrName>
                                        </p:attrNameLst>
                                      </p:cBhvr>
                                      <p:tavLst>
                                        <p:tav tm="0">
                                          <p:val>
                                            <p:strVal val="#ppt_y"/>
                                          </p:val>
                                        </p:tav>
                                        <p:tav tm="100000">
                                          <p:val>
                                            <p:strVal val="#ppt_y"/>
                                          </p:val>
                                        </p:tav>
                                      </p:tavLst>
                                    </p:anim>
                                  </p:childTnLst>
                                </p:cTn>
                              </p:par>
                            </p:childTnLst>
                          </p:cTn>
                        </p:par>
                        <p:par>
                          <p:cTn id="142" fill="hold">
                            <p:stCondLst>
                              <p:cond delay="3000"/>
                            </p:stCondLst>
                            <p:childTnLst>
                              <p:par>
                                <p:cTn id="143" presetID="10" presetClass="entr" presetSubtype="0" fill="hold" grpId="0" nodeType="afterEffect">
                                  <p:stCondLst>
                                    <p:cond delay="0"/>
                                  </p:stCondLst>
                                  <p:childTnLst>
                                    <p:set>
                                      <p:cBhvr>
                                        <p:cTn id="144" dur="1" fill="hold">
                                          <p:stCondLst>
                                            <p:cond delay="0"/>
                                          </p:stCondLst>
                                        </p:cTn>
                                        <p:tgtEl>
                                          <p:spTgt spid="37"/>
                                        </p:tgtEl>
                                        <p:attrNameLst>
                                          <p:attrName>style.visibility</p:attrName>
                                        </p:attrNameLst>
                                      </p:cBhvr>
                                      <p:to>
                                        <p:strVal val="visible"/>
                                      </p:to>
                                    </p:set>
                                    <p:animEffect transition="in" filter="fade">
                                      <p:cBhvr>
                                        <p:cTn id="145"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26629" grpId="0"/>
      <p:bldP spid="26630" grpId="0"/>
      <p:bldP spid="26631" grpId="0"/>
      <p:bldP spid="26632" grpId="0"/>
      <p:bldP spid="26637" grpId="0"/>
      <p:bldP spid="26638" grpId="0"/>
      <p:bldP spid="26639" grpId="0"/>
      <p:bldP spid="26640" grpId="0"/>
      <p:bldP spid="26641" grpId="0"/>
      <p:bldP spid="26642" grpId="0"/>
      <p:bldP spid="26643" grpId="0"/>
      <p:bldP spid="26644" grpId="0"/>
      <p:bldP spid="22" grpId="0" animBg="1"/>
      <p:bldP spid="23" grpId="0" animBg="1"/>
      <p:bldP spid="24" grpId="0" animBg="1"/>
      <p:bldP spid="25" grpId="0" animBg="1"/>
      <p:bldP spid="26649" grpId="0"/>
      <p:bldP spid="26650" grpId="0"/>
      <p:bldP spid="26651" grpId="0"/>
      <p:bldP spid="26652" grpId="0"/>
      <p:bldP spid="26653" grpId="0"/>
      <p:bldP spid="26654" grpId="0"/>
      <p:bldP spid="26655" grpId="0"/>
      <p:bldP spid="26656" grpId="0"/>
      <p:bldP spid="35" grpId="0"/>
      <p:bldP spid="37"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十字箭头 6"/>
          <p:cNvSpPr/>
          <p:nvPr/>
        </p:nvSpPr>
        <p:spPr>
          <a:xfrm>
            <a:off x="1055688" y="1641475"/>
            <a:ext cx="4592637" cy="4592638"/>
          </a:xfrm>
          <a:prstGeom prst="quadArrow">
            <a:avLst>
              <a:gd name="adj1" fmla="val 2000"/>
              <a:gd name="adj2" fmla="val 4000"/>
              <a:gd name="adj3" fmla="val 5000"/>
            </a:avLst>
          </a:prstGeom>
          <a:solidFill>
            <a:schemeClr val="bg1">
              <a:lumMod val="50000"/>
              <a:alpha val="40000"/>
            </a:schemeClr>
          </a:solidFill>
          <a:ln>
            <a:solidFill>
              <a:schemeClr val="bg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5" name="组合 4"/>
          <p:cNvGrpSpPr/>
          <p:nvPr/>
        </p:nvGrpSpPr>
        <p:grpSpPr>
          <a:xfrm>
            <a:off x="1354138" y="1939925"/>
            <a:ext cx="1836737" cy="1836738"/>
            <a:chOff x="1354138" y="1939925"/>
            <a:chExt cx="1836737" cy="1836738"/>
          </a:xfrm>
        </p:grpSpPr>
        <p:sp>
          <p:nvSpPr>
            <p:cNvPr id="8" name="任意多边形 7"/>
            <p:cNvSpPr/>
            <p:nvPr/>
          </p:nvSpPr>
          <p:spPr>
            <a:xfrm>
              <a:off x="1354138" y="1939925"/>
              <a:ext cx="1836737" cy="1836738"/>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rgbClr val="70AD4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84877" tIns="284877" rIns="284877" bIns="284877" spcCol="1270" anchor="ctr"/>
            <a:lstStyle/>
            <a:p>
              <a:pPr algn="ctr" defTabSz="2089150" fontAlgn="auto">
                <a:lnSpc>
                  <a:spcPct val="90000"/>
                </a:lnSpc>
                <a:spcAft>
                  <a:spcPct val="35000"/>
                </a:spcAft>
              </a:pPr>
              <a:endParaRPr lang="zh-CN" altLang="en-US" sz="4400" noProof="1"/>
            </a:p>
          </p:txBody>
        </p:sp>
        <p:sp>
          <p:nvSpPr>
            <p:cNvPr id="27655" name="KSO_Shape"/>
            <p:cNvSpPr>
              <a:spLocks noChangeArrowheads="1"/>
            </p:cNvSpPr>
            <p:nvPr/>
          </p:nvSpPr>
          <p:spPr bwMode="auto">
            <a:xfrm>
              <a:off x="1779588" y="2241550"/>
              <a:ext cx="1017587" cy="989013"/>
            </a:xfrm>
            <a:custGeom>
              <a:avLst/>
              <a:gdLst>
                <a:gd name="T0" fmla="*/ 3179 w 4656"/>
                <a:gd name="T1" fmla="*/ 9 h 4524"/>
                <a:gd name="T2" fmla="*/ 2960 w 4656"/>
                <a:gd name="T3" fmla="*/ 57 h 4524"/>
                <a:gd name="T4" fmla="*/ 2762 w 4656"/>
                <a:gd name="T5" fmla="*/ 141 h 4524"/>
                <a:gd name="T6" fmla="*/ 2582 w 4656"/>
                <a:gd name="T7" fmla="*/ 260 h 4524"/>
                <a:gd name="T8" fmla="*/ 2423 w 4656"/>
                <a:gd name="T9" fmla="*/ 408 h 4524"/>
                <a:gd name="T10" fmla="*/ 2282 w 4656"/>
                <a:gd name="T11" fmla="*/ 462 h 4524"/>
                <a:gd name="T12" fmla="*/ 2129 w 4656"/>
                <a:gd name="T13" fmla="*/ 306 h 4524"/>
                <a:gd name="T14" fmla="*/ 1956 w 4656"/>
                <a:gd name="T15" fmla="*/ 177 h 4524"/>
                <a:gd name="T16" fmla="*/ 1763 w 4656"/>
                <a:gd name="T17" fmla="*/ 81 h 4524"/>
                <a:gd name="T18" fmla="*/ 1552 w 4656"/>
                <a:gd name="T19" fmla="*/ 21 h 4524"/>
                <a:gd name="T20" fmla="*/ 1320 w 4656"/>
                <a:gd name="T21" fmla="*/ 0 h 4524"/>
                <a:gd name="T22" fmla="*/ 1119 w 4656"/>
                <a:gd name="T23" fmla="*/ 15 h 4524"/>
                <a:gd name="T24" fmla="*/ 927 w 4656"/>
                <a:gd name="T25" fmla="*/ 59 h 4524"/>
                <a:gd name="T26" fmla="*/ 748 w 4656"/>
                <a:gd name="T27" fmla="*/ 130 h 4524"/>
                <a:gd name="T28" fmla="*/ 582 w 4656"/>
                <a:gd name="T29" fmla="*/ 225 h 4524"/>
                <a:gd name="T30" fmla="*/ 432 w 4656"/>
                <a:gd name="T31" fmla="*/ 343 h 4524"/>
                <a:gd name="T32" fmla="*/ 301 w 4656"/>
                <a:gd name="T33" fmla="*/ 481 h 4524"/>
                <a:gd name="T34" fmla="*/ 190 w 4656"/>
                <a:gd name="T35" fmla="*/ 636 h 4524"/>
                <a:gd name="T36" fmla="*/ 104 w 4656"/>
                <a:gd name="T37" fmla="*/ 807 h 4524"/>
                <a:gd name="T38" fmla="*/ 41 w 4656"/>
                <a:gd name="T39" fmla="*/ 990 h 4524"/>
                <a:gd name="T40" fmla="*/ 6 w 4656"/>
                <a:gd name="T41" fmla="*/ 1185 h 4524"/>
                <a:gd name="T42" fmla="*/ 4 w 4656"/>
                <a:gd name="T43" fmla="*/ 1444 h 4524"/>
                <a:gd name="T44" fmla="*/ 75 w 4656"/>
                <a:gd name="T45" fmla="*/ 1791 h 4524"/>
                <a:gd name="T46" fmla="*/ 217 w 4656"/>
                <a:gd name="T47" fmla="*/ 2103 h 4524"/>
                <a:gd name="T48" fmla="*/ 417 w 4656"/>
                <a:gd name="T49" fmla="*/ 2383 h 4524"/>
                <a:gd name="T50" fmla="*/ 663 w 4656"/>
                <a:gd name="T51" fmla="*/ 2635 h 4524"/>
                <a:gd name="T52" fmla="*/ 940 w 4656"/>
                <a:gd name="T53" fmla="*/ 2861 h 4524"/>
                <a:gd name="T54" fmla="*/ 1383 w 4656"/>
                <a:gd name="T55" fmla="*/ 3221 h 4524"/>
                <a:gd name="T56" fmla="*/ 1692 w 4656"/>
                <a:gd name="T57" fmla="*/ 3520 h 4524"/>
                <a:gd name="T58" fmla="*/ 1976 w 4656"/>
                <a:gd name="T59" fmla="*/ 3854 h 4524"/>
                <a:gd name="T60" fmla="*/ 2204 w 4656"/>
                <a:gd name="T61" fmla="*/ 4213 h 4524"/>
                <a:gd name="T62" fmla="*/ 2319 w 4656"/>
                <a:gd name="T63" fmla="*/ 4493 h 4524"/>
                <a:gd name="T64" fmla="*/ 2394 w 4656"/>
                <a:gd name="T65" fmla="*/ 4337 h 4524"/>
                <a:gd name="T66" fmla="*/ 2596 w 4656"/>
                <a:gd name="T67" fmla="*/ 3972 h 4524"/>
                <a:gd name="T68" fmla="*/ 2864 w 4656"/>
                <a:gd name="T69" fmla="*/ 3628 h 4524"/>
                <a:gd name="T70" fmla="*/ 3168 w 4656"/>
                <a:gd name="T71" fmla="*/ 3316 h 4524"/>
                <a:gd name="T72" fmla="*/ 3527 w 4656"/>
                <a:gd name="T73" fmla="*/ 3006 h 4524"/>
                <a:gd name="T74" fmla="*/ 3903 w 4656"/>
                <a:gd name="T75" fmla="*/ 2713 h 4524"/>
                <a:gd name="T76" fmla="*/ 4160 w 4656"/>
                <a:gd name="T77" fmla="*/ 2470 h 4524"/>
                <a:gd name="T78" fmla="*/ 4378 w 4656"/>
                <a:gd name="T79" fmla="*/ 2200 h 4524"/>
                <a:gd name="T80" fmla="*/ 4542 w 4656"/>
                <a:gd name="T81" fmla="*/ 1898 h 4524"/>
                <a:gd name="T82" fmla="*/ 4636 w 4656"/>
                <a:gd name="T83" fmla="*/ 1563 h 4524"/>
                <a:gd name="T84" fmla="*/ 4655 w 4656"/>
                <a:gd name="T85" fmla="*/ 1252 h 4524"/>
                <a:gd name="T86" fmla="*/ 4629 w 4656"/>
                <a:gd name="T87" fmla="*/ 1055 h 4524"/>
                <a:gd name="T88" fmla="*/ 4576 w 4656"/>
                <a:gd name="T89" fmla="*/ 867 h 4524"/>
                <a:gd name="T90" fmla="*/ 4497 w 4656"/>
                <a:gd name="T91" fmla="*/ 691 h 4524"/>
                <a:gd name="T92" fmla="*/ 4394 w 4656"/>
                <a:gd name="T93" fmla="*/ 530 h 4524"/>
                <a:gd name="T94" fmla="*/ 4269 w 4656"/>
                <a:gd name="T95" fmla="*/ 386 h 4524"/>
                <a:gd name="T96" fmla="*/ 4126 w 4656"/>
                <a:gd name="T97" fmla="*/ 262 h 4524"/>
                <a:gd name="T98" fmla="*/ 3965 w 4656"/>
                <a:gd name="T99" fmla="*/ 158 h 4524"/>
                <a:gd name="T100" fmla="*/ 3790 w 4656"/>
                <a:gd name="T101" fmla="*/ 80 h 4524"/>
                <a:gd name="T102" fmla="*/ 3601 w 4656"/>
                <a:gd name="T103" fmla="*/ 27 h 4524"/>
                <a:gd name="T104" fmla="*/ 3403 w 4656"/>
                <a:gd name="T105" fmla="*/ 1 h 4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56" h="4524">
                  <a:moveTo>
                    <a:pt x="3336" y="0"/>
                  </a:moveTo>
                  <a:lnTo>
                    <a:pt x="3336" y="0"/>
                  </a:lnTo>
                  <a:lnTo>
                    <a:pt x="3295" y="0"/>
                  </a:lnTo>
                  <a:lnTo>
                    <a:pt x="3256" y="3"/>
                  </a:lnTo>
                  <a:lnTo>
                    <a:pt x="3217" y="5"/>
                  </a:lnTo>
                  <a:lnTo>
                    <a:pt x="3179" y="9"/>
                  </a:lnTo>
                  <a:lnTo>
                    <a:pt x="3142" y="14"/>
                  </a:lnTo>
                  <a:lnTo>
                    <a:pt x="3103" y="21"/>
                  </a:lnTo>
                  <a:lnTo>
                    <a:pt x="3068" y="28"/>
                  </a:lnTo>
                  <a:lnTo>
                    <a:pt x="3031" y="37"/>
                  </a:lnTo>
                  <a:lnTo>
                    <a:pt x="2995" y="46"/>
                  </a:lnTo>
                  <a:lnTo>
                    <a:pt x="2960" y="57"/>
                  </a:lnTo>
                  <a:lnTo>
                    <a:pt x="2926" y="68"/>
                  </a:lnTo>
                  <a:lnTo>
                    <a:pt x="2892" y="81"/>
                  </a:lnTo>
                  <a:lnTo>
                    <a:pt x="2859" y="95"/>
                  </a:lnTo>
                  <a:lnTo>
                    <a:pt x="2825" y="110"/>
                  </a:lnTo>
                  <a:lnTo>
                    <a:pt x="2793" y="125"/>
                  </a:lnTo>
                  <a:lnTo>
                    <a:pt x="2762" y="141"/>
                  </a:lnTo>
                  <a:lnTo>
                    <a:pt x="2730" y="160"/>
                  </a:lnTo>
                  <a:lnTo>
                    <a:pt x="2699" y="177"/>
                  </a:lnTo>
                  <a:lnTo>
                    <a:pt x="2669" y="197"/>
                  </a:lnTo>
                  <a:lnTo>
                    <a:pt x="2640" y="217"/>
                  </a:lnTo>
                  <a:lnTo>
                    <a:pt x="2610" y="238"/>
                  </a:lnTo>
                  <a:lnTo>
                    <a:pt x="2582" y="260"/>
                  </a:lnTo>
                  <a:lnTo>
                    <a:pt x="2555" y="282"/>
                  </a:lnTo>
                  <a:lnTo>
                    <a:pt x="2527" y="306"/>
                  </a:lnTo>
                  <a:lnTo>
                    <a:pt x="2500" y="331"/>
                  </a:lnTo>
                  <a:lnTo>
                    <a:pt x="2474" y="355"/>
                  </a:lnTo>
                  <a:lnTo>
                    <a:pt x="2448" y="381"/>
                  </a:lnTo>
                  <a:lnTo>
                    <a:pt x="2423" y="408"/>
                  </a:lnTo>
                  <a:lnTo>
                    <a:pt x="2399" y="435"/>
                  </a:lnTo>
                  <a:lnTo>
                    <a:pt x="2375" y="462"/>
                  </a:lnTo>
                  <a:lnTo>
                    <a:pt x="2351" y="491"/>
                  </a:lnTo>
                  <a:lnTo>
                    <a:pt x="2328" y="520"/>
                  </a:lnTo>
                  <a:lnTo>
                    <a:pt x="2305" y="491"/>
                  </a:lnTo>
                  <a:lnTo>
                    <a:pt x="2282" y="462"/>
                  </a:lnTo>
                  <a:lnTo>
                    <a:pt x="2258" y="435"/>
                  </a:lnTo>
                  <a:lnTo>
                    <a:pt x="2232" y="408"/>
                  </a:lnTo>
                  <a:lnTo>
                    <a:pt x="2208" y="381"/>
                  </a:lnTo>
                  <a:lnTo>
                    <a:pt x="2182" y="355"/>
                  </a:lnTo>
                  <a:lnTo>
                    <a:pt x="2156" y="331"/>
                  </a:lnTo>
                  <a:lnTo>
                    <a:pt x="2129" y="306"/>
                  </a:lnTo>
                  <a:lnTo>
                    <a:pt x="2102" y="282"/>
                  </a:lnTo>
                  <a:lnTo>
                    <a:pt x="2074" y="260"/>
                  </a:lnTo>
                  <a:lnTo>
                    <a:pt x="2045" y="238"/>
                  </a:lnTo>
                  <a:lnTo>
                    <a:pt x="2016" y="217"/>
                  </a:lnTo>
                  <a:lnTo>
                    <a:pt x="1986" y="197"/>
                  </a:lnTo>
                  <a:lnTo>
                    <a:pt x="1956" y="177"/>
                  </a:lnTo>
                  <a:lnTo>
                    <a:pt x="1925" y="160"/>
                  </a:lnTo>
                  <a:lnTo>
                    <a:pt x="1894" y="141"/>
                  </a:lnTo>
                  <a:lnTo>
                    <a:pt x="1863" y="125"/>
                  </a:lnTo>
                  <a:lnTo>
                    <a:pt x="1830" y="110"/>
                  </a:lnTo>
                  <a:lnTo>
                    <a:pt x="1797" y="95"/>
                  </a:lnTo>
                  <a:lnTo>
                    <a:pt x="1763" y="81"/>
                  </a:lnTo>
                  <a:lnTo>
                    <a:pt x="1730" y="68"/>
                  </a:lnTo>
                  <a:lnTo>
                    <a:pt x="1695" y="57"/>
                  </a:lnTo>
                  <a:lnTo>
                    <a:pt x="1661" y="46"/>
                  </a:lnTo>
                  <a:lnTo>
                    <a:pt x="1625" y="37"/>
                  </a:lnTo>
                  <a:lnTo>
                    <a:pt x="1589" y="28"/>
                  </a:lnTo>
                  <a:lnTo>
                    <a:pt x="1552" y="21"/>
                  </a:lnTo>
                  <a:lnTo>
                    <a:pt x="1515" y="14"/>
                  </a:lnTo>
                  <a:lnTo>
                    <a:pt x="1477" y="9"/>
                  </a:lnTo>
                  <a:lnTo>
                    <a:pt x="1439" y="5"/>
                  </a:lnTo>
                  <a:lnTo>
                    <a:pt x="1400" y="3"/>
                  </a:lnTo>
                  <a:lnTo>
                    <a:pt x="1360" y="0"/>
                  </a:lnTo>
                  <a:lnTo>
                    <a:pt x="1320" y="0"/>
                  </a:lnTo>
                  <a:lnTo>
                    <a:pt x="1286" y="0"/>
                  </a:lnTo>
                  <a:lnTo>
                    <a:pt x="1253" y="1"/>
                  </a:lnTo>
                  <a:lnTo>
                    <a:pt x="1218" y="4"/>
                  </a:lnTo>
                  <a:lnTo>
                    <a:pt x="1185" y="6"/>
                  </a:lnTo>
                  <a:lnTo>
                    <a:pt x="1152" y="11"/>
                  </a:lnTo>
                  <a:lnTo>
                    <a:pt x="1119" y="15"/>
                  </a:lnTo>
                  <a:lnTo>
                    <a:pt x="1087" y="20"/>
                  </a:lnTo>
                  <a:lnTo>
                    <a:pt x="1054" y="27"/>
                  </a:lnTo>
                  <a:lnTo>
                    <a:pt x="1022" y="34"/>
                  </a:lnTo>
                  <a:lnTo>
                    <a:pt x="991" y="42"/>
                  </a:lnTo>
                  <a:lnTo>
                    <a:pt x="958" y="50"/>
                  </a:lnTo>
                  <a:lnTo>
                    <a:pt x="927" y="59"/>
                  </a:lnTo>
                  <a:lnTo>
                    <a:pt x="897" y="70"/>
                  </a:lnTo>
                  <a:lnTo>
                    <a:pt x="866" y="80"/>
                  </a:lnTo>
                  <a:lnTo>
                    <a:pt x="836" y="91"/>
                  </a:lnTo>
                  <a:lnTo>
                    <a:pt x="806" y="103"/>
                  </a:lnTo>
                  <a:lnTo>
                    <a:pt x="777" y="117"/>
                  </a:lnTo>
                  <a:lnTo>
                    <a:pt x="748" y="130"/>
                  </a:lnTo>
                  <a:lnTo>
                    <a:pt x="719" y="145"/>
                  </a:lnTo>
                  <a:lnTo>
                    <a:pt x="690" y="158"/>
                  </a:lnTo>
                  <a:lnTo>
                    <a:pt x="663" y="175"/>
                  </a:lnTo>
                  <a:lnTo>
                    <a:pt x="635" y="191"/>
                  </a:lnTo>
                  <a:lnTo>
                    <a:pt x="608" y="208"/>
                  </a:lnTo>
                  <a:lnTo>
                    <a:pt x="582" y="225"/>
                  </a:lnTo>
                  <a:lnTo>
                    <a:pt x="555" y="243"/>
                  </a:lnTo>
                  <a:lnTo>
                    <a:pt x="530" y="262"/>
                  </a:lnTo>
                  <a:lnTo>
                    <a:pt x="504" y="281"/>
                  </a:lnTo>
                  <a:lnTo>
                    <a:pt x="480" y="302"/>
                  </a:lnTo>
                  <a:lnTo>
                    <a:pt x="456" y="321"/>
                  </a:lnTo>
                  <a:lnTo>
                    <a:pt x="432" y="343"/>
                  </a:lnTo>
                  <a:lnTo>
                    <a:pt x="408" y="364"/>
                  </a:lnTo>
                  <a:lnTo>
                    <a:pt x="387" y="386"/>
                  </a:lnTo>
                  <a:lnTo>
                    <a:pt x="365" y="409"/>
                  </a:lnTo>
                  <a:lnTo>
                    <a:pt x="343" y="432"/>
                  </a:lnTo>
                  <a:lnTo>
                    <a:pt x="322" y="457"/>
                  </a:lnTo>
                  <a:lnTo>
                    <a:pt x="301" y="481"/>
                  </a:lnTo>
                  <a:lnTo>
                    <a:pt x="281" y="505"/>
                  </a:lnTo>
                  <a:lnTo>
                    <a:pt x="262" y="530"/>
                  </a:lnTo>
                  <a:lnTo>
                    <a:pt x="243" y="556"/>
                  </a:lnTo>
                  <a:lnTo>
                    <a:pt x="225" y="582"/>
                  </a:lnTo>
                  <a:lnTo>
                    <a:pt x="207" y="609"/>
                  </a:lnTo>
                  <a:lnTo>
                    <a:pt x="190" y="636"/>
                  </a:lnTo>
                  <a:lnTo>
                    <a:pt x="174" y="663"/>
                  </a:lnTo>
                  <a:lnTo>
                    <a:pt x="159" y="691"/>
                  </a:lnTo>
                  <a:lnTo>
                    <a:pt x="144" y="719"/>
                  </a:lnTo>
                  <a:lnTo>
                    <a:pt x="129" y="748"/>
                  </a:lnTo>
                  <a:lnTo>
                    <a:pt x="116" y="777"/>
                  </a:lnTo>
                  <a:lnTo>
                    <a:pt x="104" y="807"/>
                  </a:lnTo>
                  <a:lnTo>
                    <a:pt x="91" y="837"/>
                  </a:lnTo>
                  <a:lnTo>
                    <a:pt x="79" y="867"/>
                  </a:lnTo>
                  <a:lnTo>
                    <a:pt x="69" y="897"/>
                  </a:lnTo>
                  <a:lnTo>
                    <a:pt x="58" y="928"/>
                  </a:lnTo>
                  <a:lnTo>
                    <a:pt x="49" y="959"/>
                  </a:lnTo>
                  <a:lnTo>
                    <a:pt x="41" y="990"/>
                  </a:lnTo>
                  <a:lnTo>
                    <a:pt x="33" y="1023"/>
                  </a:lnTo>
                  <a:lnTo>
                    <a:pt x="26" y="1055"/>
                  </a:lnTo>
                  <a:lnTo>
                    <a:pt x="20" y="1087"/>
                  </a:lnTo>
                  <a:lnTo>
                    <a:pt x="15" y="1120"/>
                  </a:lnTo>
                  <a:lnTo>
                    <a:pt x="10" y="1153"/>
                  </a:lnTo>
                  <a:lnTo>
                    <a:pt x="6" y="1185"/>
                  </a:lnTo>
                  <a:lnTo>
                    <a:pt x="3" y="1219"/>
                  </a:lnTo>
                  <a:lnTo>
                    <a:pt x="1" y="1252"/>
                  </a:lnTo>
                  <a:lnTo>
                    <a:pt x="0" y="1287"/>
                  </a:lnTo>
                  <a:lnTo>
                    <a:pt x="0" y="1321"/>
                  </a:lnTo>
                  <a:lnTo>
                    <a:pt x="1" y="1383"/>
                  </a:lnTo>
                  <a:lnTo>
                    <a:pt x="4" y="1444"/>
                  </a:lnTo>
                  <a:lnTo>
                    <a:pt x="10" y="1504"/>
                  </a:lnTo>
                  <a:lnTo>
                    <a:pt x="18" y="1563"/>
                  </a:lnTo>
                  <a:lnTo>
                    <a:pt x="30" y="1622"/>
                  </a:lnTo>
                  <a:lnTo>
                    <a:pt x="42" y="1679"/>
                  </a:lnTo>
                  <a:lnTo>
                    <a:pt x="57" y="1735"/>
                  </a:lnTo>
                  <a:lnTo>
                    <a:pt x="75" y="1791"/>
                  </a:lnTo>
                  <a:lnTo>
                    <a:pt x="93" y="1845"/>
                  </a:lnTo>
                  <a:lnTo>
                    <a:pt x="114" y="1898"/>
                  </a:lnTo>
                  <a:lnTo>
                    <a:pt x="137" y="1950"/>
                  </a:lnTo>
                  <a:lnTo>
                    <a:pt x="161" y="2002"/>
                  </a:lnTo>
                  <a:lnTo>
                    <a:pt x="188" y="2053"/>
                  </a:lnTo>
                  <a:lnTo>
                    <a:pt x="217" y="2103"/>
                  </a:lnTo>
                  <a:lnTo>
                    <a:pt x="246" y="2151"/>
                  </a:lnTo>
                  <a:lnTo>
                    <a:pt x="278" y="2200"/>
                  </a:lnTo>
                  <a:lnTo>
                    <a:pt x="310" y="2247"/>
                  </a:lnTo>
                  <a:lnTo>
                    <a:pt x="345" y="2293"/>
                  </a:lnTo>
                  <a:lnTo>
                    <a:pt x="380" y="2338"/>
                  </a:lnTo>
                  <a:lnTo>
                    <a:pt x="417" y="2383"/>
                  </a:lnTo>
                  <a:lnTo>
                    <a:pt x="456" y="2427"/>
                  </a:lnTo>
                  <a:lnTo>
                    <a:pt x="495" y="2470"/>
                  </a:lnTo>
                  <a:lnTo>
                    <a:pt x="536" y="2513"/>
                  </a:lnTo>
                  <a:lnTo>
                    <a:pt x="577" y="2554"/>
                  </a:lnTo>
                  <a:lnTo>
                    <a:pt x="620" y="2595"/>
                  </a:lnTo>
                  <a:lnTo>
                    <a:pt x="663" y="2635"/>
                  </a:lnTo>
                  <a:lnTo>
                    <a:pt x="708" y="2675"/>
                  </a:lnTo>
                  <a:lnTo>
                    <a:pt x="753" y="2713"/>
                  </a:lnTo>
                  <a:lnTo>
                    <a:pt x="799" y="2751"/>
                  </a:lnTo>
                  <a:lnTo>
                    <a:pt x="845" y="2788"/>
                  </a:lnTo>
                  <a:lnTo>
                    <a:pt x="892" y="2825"/>
                  </a:lnTo>
                  <a:lnTo>
                    <a:pt x="940" y="2861"/>
                  </a:lnTo>
                  <a:lnTo>
                    <a:pt x="1032" y="2930"/>
                  </a:lnTo>
                  <a:lnTo>
                    <a:pt x="1129" y="3006"/>
                  </a:lnTo>
                  <a:lnTo>
                    <a:pt x="1229" y="3087"/>
                  </a:lnTo>
                  <a:lnTo>
                    <a:pt x="1279" y="3131"/>
                  </a:lnTo>
                  <a:lnTo>
                    <a:pt x="1331" y="3175"/>
                  </a:lnTo>
                  <a:lnTo>
                    <a:pt x="1383" y="3221"/>
                  </a:lnTo>
                  <a:lnTo>
                    <a:pt x="1435" y="3267"/>
                  </a:lnTo>
                  <a:lnTo>
                    <a:pt x="1487" y="3316"/>
                  </a:lnTo>
                  <a:lnTo>
                    <a:pt x="1539" y="3365"/>
                  </a:lnTo>
                  <a:lnTo>
                    <a:pt x="1590" y="3415"/>
                  </a:lnTo>
                  <a:lnTo>
                    <a:pt x="1642" y="3467"/>
                  </a:lnTo>
                  <a:lnTo>
                    <a:pt x="1692" y="3520"/>
                  </a:lnTo>
                  <a:lnTo>
                    <a:pt x="1743" y="3573"/>
                  </a:lnTo>
                  <a:lnTo>
                    <a:pt x="1791" y="3628"/>
                  </a:lnTo>
                  <a:lnTo>
                    <a:pt x="1840" y="3683"/>
                  </a:lnTo>
                  <a:lnTo>
                    <a:pt x="1886" y="3740"/>
                  </a:lnTo>
                  <a:lnTo>
                    <a:pt x="1932" y="3796"/>
                  </a:lnTo>
                  <a:lnTo>
                    <a:pt x="1976" y="3854"/>
                  </a:lnTo>
                  <a:lnTo>
                    <a:pt x="2019" y="3913"/>
                  </a:lnTo>
                  <a:lnTo>
                    <a:pt x="2059" y="3972"/>
                  </a:lnTo>
                  <a:lnTo>
                    <a:pt x="2098" y="4031"/>
                  </a:lnTo>
                  <a:lnTo>
                    <a:pt x="2135" y="4091"/>
                  </a:lnTo>
                  <a:lnTo>
                    <a:pt x="2171" y="4152"/>
                  </a:lnTo>
                  <a:lnTo>
                    <a:pt x="2204" y="4213"/>
                  </a:lnTo>
                  <a:lnTo>
                    <a:pt x="2234" y="4274"/>
                  </a:lnTo>
                  <a:lnTo>
                    <a:pt x="2261" y="4337"/>
                  </a:lnTo>
                  <a:lnTo>
                    <a:pt x="2287" y="4399"/>
                  </a:lnTo>
                  <a:lnTo>
                    <a:pt x="2298" y="4430"/>
                  </a:lnTo>
                  <a:lnTo>
                    <a:pt x="2309" y="4462"/>
                  </a:lnTo>
                  <a:lnTo>
                    <a:pt x="2319" y="4493"/>
                  </a:lnTo>
                  <a:lnTo>
                    <a:pt x="2328" y="4524"/>
                  </a:lnTo>
                  <a:lnTo>
                    <a:pt x="2338" y="4493"/>
                  </a:lnTo>
                  <a:lnTo>
                    <a:pt x="2347" y="4462"/>
                  </a:lnTo>
                  <a:lnTo>
                    <a:pt x="2358" y="4430"/>
                  </a:lnTo>
                  <a:lnTo>
                    <a:pt x="2369" y="4399"/>
                  </a:lnTo>
                  <a:lnTo>
                    <a:pt x="2394" y="4337"/>
                  </a:lnTo>
                  <a:lnTo>
                    <a:pt x="2422" y="4274"/>
                  </a:lnTo>
                  <a:lnTo>
                    <a:pt x="2452" y="4213"/>
                  </a:lnTo>
                  <a:lnTo>
                    <a:pt x="2484" y="4152"/>
                  </a:lnTo>
                  <a:lnTo>
                    <a:pt x="2520" y="4091"/>
                  </a:lnTo>
                  <a:lnTo>
                    <a:pt x="2557" y="4031"/>
                  </a:lnTo>
                  <a:lnTo>
                    <a:pt x="2596" y="3972"/>
                  </a:lnTo>
                  <a:lnTo>
                    <a:pt x="2637" y="3913"/>
                  </a:lnTo>
                  <a:lnTo>
                    <a:pt x="2680" y="3854"/>
                  </a:lnTo>
                  <a:lnTo>
                    <a:pt x="2723" y="3796"/>
                  </a:lnTo>
                  <a:lnTo>
                    <a:pt x="2770" y="3740"/>
                  </a:lnTo>
                  <a:lnTo>
                    <a:pt x="2817" y="3683"/>
                  </a:lnTo>
                  <a:lnTo>
                    <a:pt x="2864" y="3628"/>
                  </a:lnTo>
                  <a:lnTo>
                    <a:pt x="2914" y="3573"/>
                  </a:lnTo>
                  <a:lnTo>
                    <a:pt x="2964" y="3520"/>
                  </a:lnTo>
                  <a:lnTo>
                    <a:pt x="3015" y="3467"/>
                  </a:lnTo>
                  <a:lnTo>
                    <a:pt x="3065" y="3415"/>
                  </a:lnTo>
                  <a:lnTo>
                    <a:pt x="3117" y="3365"/>
                  </a:lnTo>
                  <a:lnTo>
                    <a:pt x="3168" y="3316"/>
                  </a:lnTo>
                  <a:lnTo>
                    <a:pt x="3220" y="3267"/>
                  </a:lnTo>
                  <a:lnTo>
                    <a:pt x="3272" y="3221"/>
                  </a:lnTo>
                  <a:lnTo>
                    <a:pt x="3324" y="3175"/>
                  </a:lnTo>
                  <a:lnTo>
                    <a:pt x="3376" y="3131"/>
                  </a:lnTo>
                  <a:lnTo>
                    <a:pt x="3427" y="3087"/>
                  </a:lnTo>
                  <a:lnTo>
                    <a:pt x="3527" y="3006"/>
                  </a:lnTo>
                  <a:lnTo>
                    <a:pt x="3623" y="2930"/>
                  </a:lnTo>
                  <a:lnTo>
                    <a:pt x="3716" y="2861"/>
                  </a:lnTo>
                  <a:lnTo>
                    <a:pt x="3763" y="2825"/>
                  </a:lnTo>
                  <a:lnTo>
                    <a:pt x="3810" y="2788"/>
                  </a:lnTo>
                  <a:lnTo>
                    <a:pt x="3858" y="2751"/>
                  </a:lnTo>
                  <a:lnTo>
                    <a:pt x="3903" y="2713"/>
                  </a:lnTo>
                  <a:lnTo>
                    <a:pt x="3948" y="2675"/>
                  </a:lnTo>
                  <a:lnTo>
                    <a:pt x="3993" y="2635"/>
                  </a:lnTo>
                  <a:lnTo>
                    <a:pt x="4037" y="2595"/>
                  </a:lnTo>
                  <a:lnTo>
                    <a:pt x="4078" y="2554"/>
                  </a:lnTo>
                  <a:lnTo>
                    <a:pt x="4120" y="2513"/>
                  </a:lnTo>
                  <a:lnTo>
                    <a:pt x="4160" y="2470"/>
                  </a:lnTo>
                  <a:lnTo>
                    <a:pt x="4201" y="2427"/>
                  </a:lnTo>
                  <a:lnTo>
                    <a:pt x="4239" y="2383"/>
                  </a:lnTo>
                  <a:lnTo>
                    <a:pt x="4276" y="2338"/>
                  </a:lnTo>
                  <a:lnTo>
                    <a:pt x="4311" y="2293"/>
                  </a:lnTo>
                  <a:lnTo>
                    <a:pt x="4345" y="2247"/>
                  </a:lnTo>
                  <a:lnTo>
                    <a:pt x="4378" y="2200"/>
                  </a:lnTo>
                  <a:lnTo>
                    <a:pt x="4410" y="2151"/>
                  </a:lnTo>
                  <a:lnTo>
                    <a:pt x="4439" y="2103"/>
                  </a:lnTo>
                  <a:lnTo>
                    <a:pt x="4468" y="2053"/>
                  </a:lnTo>
                  <a:lnTo>
                    <a:pt x="4494" y="2002"/>
                  </a:lnTo>
                  <a:lnTo>
                    <a:pt x="4519" y="1950"/>
                  </a:lnTo>
                  <a:lnTo>
                    <a:pt x="4542" y="1898"/>
                  </a:lnTo>
                  <a:lnTo>
                    <a:pt x="4562" y="1845"/>
                  </a:lnTo>
                  <a:lnTo>
                    <a:pt x="4581" y="1791"/>
                  </a:lnTo>
                  <a:lnTo>
                    <a:pt x="4598" y="1735"/>
                  </a:lnTo>
                  <a:lnTo>
                    <a:pt x="4613" y="1679"/>
                  </a:lnTo>
                  <a:lnTo>
                    <a:pt x="4626" y="1622"/>
                  </a:lnTo>
                  <a:lnTo>
                    <a:pt x="4636" y="1563"/>
                  </a:lnTo>
                  <a:lnTo>
                    <a:pt x="4646" y="1504"/>
                  </a:lnTo>
                  <a:lnTo>
                    <a:pt x="4651" y="1444"/>
                  </a:lnTo>
                  <a:lnTo>
                    <a:pt x="4655" y="1383"/>
                  </a:lnTo>
                  <a:lnTo>
                    <a:pt x="4656" y="1321"/>
                  </a:lnTo>
                  <a:lnTo>
                    <a:pt x="4656" y="1287"/>
                  </a:lnTo>
                  <a:lnTo>
                    <a:pt x="4655" y="1252"/>
                  </a:lnTo>
                  <a:lnTo>
                    <a:pt x="4653" y="1219"/>
                  </a:lnTo>
                  <a:lnTo>
                    <a:pt x="4649" y="1185"/>
                  </a:lnTo>
                  <a:lnTo>
                    <a:pt x="4646" y="1153"/>
                  </a:lnTo>
                  <a:lnTo>
                    <a:pt x="4641" y="1120"/>
                  </a:lnTo>
                  <a:lnTo>
                    <a:pt x="4635" y="1087"/>
                  </a:lnTo>
                  <a:lnTo>
                    <a:pt x="4629" y="1055"/>
                  </a:lnTo>
                  <a:lnTo>
                    <a:pt x="4623" y="1023"/>
                  </a:lnTo>
                  <a:lnTo>
                    <a:pt x="4614" y="990"/>
                  </a:lnTo>
                  <a:lnTo>
                    <a:pt x="4606" y="959"/>
                  </a:lnTo>
                  <a:lnTo>
                    <a:pt x="4597" y="928"/>
                  </a:lnTo>
                  <a:lnTo>
                    <a:pt x="4587" y="897"/>
                  </a:lnTo>
                  <a:lnTo>
                    <a:pt x="4576" y="867"/>
                  </a:lnTo>
                  <a:lnTo>
                    <a:pt x="4565" y="837"/>
                  </a:lnTo>
                  <a:lnTo>
                    <a:pt x="4552" y="807"/>
                  </a:lnTo>
                  <a:lnTo>
                    <a:pt x="4539" y="777"/>
                  </a:lnTo>
                  <a:lnTo>
                    <a:pt x="4527" y="748"/>
                  </a:lnTo>
                  <a:lnTo>
                    <a:pt x="4512" y="719"/>
                  </a:lnTo>
                  <a:lnTo>
                    <a:pt x="4497" y="691"/>
                  </a:lnTo>
                  <a:lnTo>
                    <a:pt x="4482" y="663"/>
                  </a:lnTo>
                  <a:lnTo>
                    <a:pt x="4465" y="636"/>
                  </a:lnTo>
                  <a:lnTo>
                    <a:pt x="4448" y="609"/>
                  </a:lnTo>
                  <a:lnTo>
                    <a:pt x="4431" y="582"/>
                  </a:lnTo>
                  <a:lnTo>
                    <a:pt x="4412" y="556"/>
                  </a:lnTo>
                  <a:lnTo>
                    <a:pt x="4394" y="530"/>
                  </a:lnTo>
                  <a:lnTo>
                    <a:pt x="4374" y="505"/>
                  </a:lnTo>
                  <a:lnTo>
                    <a:pt x="4355" y="481"/>
                  </a:lnTo>
                  <a:lnTo>
                    <a:pt x="4334" y="457"/>
                  </a:lnTo>
                  <a:lnTo>
                    <a:pt x="4313" y="432"/>
                  </a:lnTo>
                  <a:lnTo>
                    <a:pt x="4291" y="409"/>
                  </a:lnTo>
                  <a:lnTo>
                    <a:pt x="4269" y="386"/>
                  </a:lnTo>
                  <a:lnTo>
                    <a:pt x="4247" y="364"/>
                  </a:lnTo>
                  <a:lnTo>
                    <a:pt x="4224" y="343"/>
                  </a:lnTo>
                  <a:lnTo>
                    <a:pt x="4200" y="321"/>
                  </a:lnTo>
                  <a:lnTo>
                    <a:pt x="4175" y="302"/>
                  </a:lnTo>
                  <a:lnTo>
                    <a:pt x="4151" y="281"/>
                  </a:lnTo>
                  <a:lnTo>
                    <a:pt x="4126" y="262"/>
                  </a:lnTo>
                  <a:lnTo>
                    <a:pt x="4100" y="243"/>
                  </a:lnTo>
                  <a:lnTo>
                    <a:pt x="4074" y="225"/>
                  </a:lnTo>
                  <a:lnTo>
                    <a:pt x="4047" y="208"/>
                  </a:lnTo>
                  <a:lnTo>
                    <a:pt x="4021" y="191"/>
                  </a:lnTo>
                  <a:lnTo>
                    <a:pt x="3993" y="175"/>
                  </a:lnTo>
                  <a:lnTo>
                    <a:pt x="3965" y="158"/>
                  </a:lnTo>
                  <a:lnTo>
                    <a:pt x="3936" y="145"/>
                  </a:lnTo>
                  <a:lnTo>
                    <a:pt x="3907" y="130"/>
                  </a:lnTo>
                  <a:lnTo>
                    <a:pt x="3879" y="117"/>
                  </a:lnTo>
                  <a:lnTo>
                    <a:pt x="3850" y="103"/>
                  </a:lnTo>
                  <a:lnTo>
                    <a:pt x="3820" y="91"/>
                  </a:lnTo>
                  <a:lnTo>
                    <a:pt x="3790" y="80"/>
                  </a:lnTo>
                  <a:lnTo>
                    <a:pt x="3758" y="70"/>
                  </a:lnTo>
                  <a:lnTo>
                    <a:pt x="3728" y="59"/>
                  </a:lnTo>
                  <a:lnTo>
                    <a:pt x="3697" y="50"/>
                  </a:lnTo>
                  <a:lnTo>
                    <a:pt x="3665" y="42"/>
                  </a:lnTo>
                  <a:lnTo>
                    <a:pt x="3634" y="34"/>
                  </a:lnTo>
                  <a:lnTo>
                    <a:pt x="3601" y="27"/>
                  </a:lnTo>
                  <a:lnTo>
                    <a:pt x="3569" y="20"/>
                  </a:lnTo>
                  <a:lnTo>
                    <a:pt x="3537" y="15"/>
                  </a:lnTo>
                  <a:lnTo>
                    <a:pt x="3503" y="11"/>
                  </a:lnTo>
                  <a:lnTo>
                    <a:pt x="3470" y="6"/>
                  </a:lnTo>
                  <a:lnTo>
                    <a:pt x="3437" y="4"/>
                  </a:lnTo>
                  <a:lnTo>
                    <a:pt x="3403" y="1"/>
                  </a:lnTo>
                  <a:lnTo>
                    <a:pt x="3369" y="0"/>
                  </a:lnTo>
                  <a:lnTo>
                    <a:pt x="3336" y="0"/>
                  </a:lnTo>
                  <a:close/>
                </a:path>
              </a:pathLst>
            </a:custGeom>
            <a:solidFill>
              <a:schemeClr val="bg1"/>
            </a:solidFill>
            <a:ln>
              <a:noFill/>
            </a:ln>
            <a:effectLst>
              <a:outerShdw blurRad="190500" dist="1270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a:lstStyle/>
            <a:p>
              <a:endParaRPr lang="zh-CN" altLang="en-US" sz="1600"/>
            </a:p>
          </p:txBody>
        </p:sp>
        <p:sp>
          <p:nvSpPr>
            <p:cNvPr id="27658" name="文本框 19"/>
            <p:cNvSpPr txBox="1">
              <a:spLocks noChangeArrowheads="1"/>
            </p:cNvSpPr>
            <p:nvPr/>
          </p:nvSpPr>
          <p:spPr bwMode="auto">
            <a:xfrm>
              <a:off x="1779588" y="3322638"/>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文字标题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3511550" y="1939925"/>
            <a:ext cx="1838325" cy="1836738"/>
            <a:chOff x="3511550" y="1939925"/>
            <a:chExt cx="1838325" cy="1836738"/>
          </a:xfrm>
        </p:grpSpPr>
        <p:sp>
          <p:nvSpPr>
            <p:cNvPr id="9" name="任意多边形 8"/>
            <p:cNvSpPr/>
            <p:nvPr/>
          </p:nvSpPr>
          <p:spPr>
            <a:xfrm>
              <a:off x="3511550" y="1939925"/>
              <a:ext cx="1838325" cy="1836738"/>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rgbClr val="70AD4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84877" tIns="284877" rIns="284877" bIns="284877" spcCol="1270" anchor="ctr"/>
            <a:lstStyle/>
            <a:p>
              <a:pPr algn="ctr" defTabSz="2089150" fontAlgn="auto">
                <a:lnSpc>
                  <a:spcPct val="90000"/>
                </a:lnSpc>
                <a:spcAft>
                  <a:spcPct val="35000"/>
                </a:spcAft>
              </a:pPr>
              <a:endParaRPr lang="zh-CN" altLang="en-US" sz="4400" noProof="1"/>
            </a:p>
          </p:txBody>
        </p:sp>
        <p:sp>
          <p:nvSpPr>
            <p:cNvPr id="27657" name="KSO_Shape"/>
            <p:cNvSpPr>
              <a:spLocks noChangeArrowheads="1"/>
            </p:cNvSpPr>
            <p:nvPr/>
          </p:nvSpPr>
          <p:spPr bwMode="auto">
            <a:xfrm>
              <a:off x="3890963" y="2227263"/>
              <a:ext cx="1016000" cy="1017587"/>
            </a:xfrm>
            <a:custGeom>
              <a:avLst/>
              <a:gdLst>
                <a:gd name="T0" fmla="*/ 3887 w 4408"/>
                <a:gd name="T1" fmla="*/ 1806 h 4408"/>
                <a:gd name="T2" fmla="*/ 3680 w 4408"/>
                <a:gd name="T3" fmla="*/ 1369 h 4408"/>
                <a:gd name="T4" fmla="*/ 3717 w 4408"/>
                <a:gd name="T5" fmla="*/ 1177 h 4408"/>
                <a:gd name="T6" fmla="*/ 3933 w 4408"/>
                <a:gd name="T7" fmla="*/ 886 h 4408"/>
                <a:gd name="T8" fmla="*/ 3616 w 4408"/>
                <a:gd name="T9" fmla="*/ 504 h 4408"/>
                <a:gd name="T10" fmla="*/ 3444 w 4408"/>
                <a:gd name="T11" fmla="*/ 495 h 4408"/>
                <a:gd name="T12" fmla="*/ 3149 w 4408"/>
                <a:gd name="T13" fmla="*/ 727 h 4408"/>
                <a:gd name="T14" fmla="*/ 2689 w 4408"/>
                <a:gd name="T15" fmla="*/ 587 h 4408"/>
                <a:gd name="T16" fmla="*/ 2556 w 4408"/>
                <a:gd name="T17" fmla="*/ 442 h 4408"/>
                <a:gd name="T18" fmla="*/ 2515 w 4408"/>
                <a:gd name="T19" fmla="*/ 75 h 4408"/>
                <a:gd name="T20" fmla="*/ 2035 w 4408"/>
                <a:gd name="T21" fmla="*/ 0 h 4408"/>
                <a:gd name="T22" fmla="*/ 1886 w 4408"/>
                <a:gd name="T23" fmla="*/ 88 h 4408"/>
                <a:gd name="T24" fmla="*/ 1845 w 4408"/>
                <a:gd name="T25" fmla="*/ 460 h 4408"/>
                <a:gd name="T26" fmla="*/ 1703 w 4408"/>
                <a:gd name="T27" fmla="*/ 592 h 4408"/>
                <a:gd name="T28" fmla="*/ 1243 w 4408"/>
                <a:gd name="T29" fmla="*/ 723 h 4408"/>
                <a:gd name="T30" fmla="*/ 950 w 4408"/>
                <a:gd name="T31" fmla="*/ 489 h 4408"/>
                <a:gd name="T32" fmla="*/ 779 w 4408"/>
                <a:gd name="T33" fmla="*/ 514 h 4408"/>
                <a:gd name="T34" fmla="*/ 477 w 4408"/>
                <a:gd name="T35" fmla="*/ 902 h 4408"/>
                <a:gd name="T36" fmla="*/ 702 w 4408"/>
                <a:gd name="T37" fmla="*/ 1192 h 4408"/>
                <a:gd name="T38" fmla="*/ 723 w 4408"/>
                <a:gd name="T39" fmla="*/ 1387 h 4408"/>
                <a:gd name="T40" fmla="*/ 508 w 4408"/>
                <a:gd name="T41" fmla="*/ 1818 h 4408"/>
                <a:gd name="T42" fmla="*/ 136 w 4408"/>
                <a:gd name="T43" fmla="*/ 1868 h 4408"/>
                <a:gd name="T44" fmla="*/ 8 w 4408"/>
                <a:gd name="T45" fmla="*/ 1984 h 4408"/>
                <a:gd name="T46" fmla="*/ 39 w 4408"/>
                <a:gd name="T47" fmla="*/ 2481 h 4408"/>
                <a:gd name="T48" fmla="*/ 391 w 4408"/>
                <a:gd name="T49" fmla="*/ 2544 h 4408"/>
                <a:gd name="T50" fmla="*/ 560 w 4408"/>
                <a:gd name="T51" fmla="*/ 2642 h 4408"/>
                <a:gd name="T52" fmla="*/ 735 w 4408"/>
                <a:gd name="T53" fmla="*/ 3094 h 4408"/>
                <a:gd name="T54" fmla="*/ 526 w 4408"/>
                <a:gd name="T55" fmla="*/ 3403 h 4408"/>
                <a:gd name="T56" fmla="*/ 483 w 4408"/>
                <a:gd name="T57" fmla="*/ 3572 h 4408"/>
                <a:gd name="T58" fmla="*/ 837 w 4408"/>
                <a:gd name="T59" fmla="*/ 3926 h 4408"/>
                <a:gd name="T60" fmla="*/ 1005 w 4408"/>
                <a:gd name="T61" fmla="*/ 3883 h 4408"/>
                <a:gd name="T62" fmla="*/ 1315 w 4408"/>
                <a:gd name="T63" fmla="*/ 3675 h 4408"/>
                <a:gd name="T64" fmla="*/ 1766 w 4408"/>
                <a:gd name="T65" fmla="*/ 3848 h 4408"/>
                <a:gd name="T66" fmla="*/ 1864 w 4408"/>
                <a:gd name="T67" fmla="*/ 4019 h 4408"/>
                <a:gd name="T68" fmla="*/ 1927 w 4408"/>
                <a:gd name="T69" fmla="*/ 4370 h 4408"/>
                <a:gd name="T70" fmla="*/ 2424 w 4408"/>
                <a:gd name="T71" fmla="*/ 4400 h 4408"/>
                <a:gd name="T72" fmla="*/ 2540 w 4408"/>
                <a:gd name="T73" fmla="*/ 4272 h 4408"/>
                <a:gd name="T74" fmla="*/ 2591 w 4408"/>
                <a:gd name="T75" fmla="*/ 3901 h 4408"/>
                <a:gd name="T76" fmla="*/ 3022 w 4408"/>
                <a:gd name="T77" fmla="*/ 3685 h 4408"/>
                <a:gd name="T78" fmla="*/ 3217 w 4408"/>
                <a:gd name="T79" fmla="*/ 3706 h 4408"/>
                <a:gd name="T80" fmla="*/ 3507 w 4408"/>
                <a:gd name="T81" fmla="*/ 3932 h 4408"/>
                <a:gd name="T82" fmla="*/ 3895 w 4408"/>
                <a:gd name="T83" fmla="*/ 3630 h 4408"/>
                <a:gd name="T84" fmla="*/ 3920 w 4408"/>
                <a:gd name="T85" fmla="*/ 3459 h 4408"/>
                <a:gd name="T86" fmla="*/ 3685 w 4408"/>
                <a:gd name="T87" fmla="*/ 3166 h 4408"/>
                <a:gd name="T88" fmla="*/ 3816 w 4408"/>
                <a:gd name="T89" fmla="*/ 2705 h 4408"/>
                <a:gd name="T90" fmla="*/ 3949 w 4408"/>
                <a:gd name="T91" fmla="*/ 2563 h 4408"/>
                <a:gd name="T92" fmla="*/ 4320 w 4408"/>
                <a:gd name="T93" fmla="*/ 2523 h 4408"/>
                <a:gd name="T94" fmla="*/ 4408 w 4408"/>
                <a:gd name="T95" fmla="*/ 2374 h 4408"/>
                <a:gd name="T96" fmla="*/ 4333 w 4408"/>
                <a:gd name="T97" fmla="*/ 1894 h 4408"/>
                <a:gd name="T98" fmla="*/ 3043 w 4408"/>
                <a:gd name="T99" fmla="*/ 2333 h 4408"/>
                <a:gd name="T100" fmla="*/ 2858 w 4408"/>
                <a:gd name="T101" fmla="*/ 2743 h 4408"/>
                <a:gd name="T102" fmla="*/ 2496 w 4408"/>
                <a:gd name="T103" fmla="*/ 3000 h 4408"/>
                <a:gd name="T104" fmla="*/ 2034 w 4408"/>
                <a:gd name="T105" fmla="*/ 3034 h 4408"/>
                <a:gd name="T106" fmla="*/ 1635 w 4408"/>
                <a:gd name="T107" fmla="*/ 2831 h 4408"/>
                <a:gd name="T108" fmla="*/ 1395 w 4408"/>
                <a:gd name="T109" fmla="*/ 2456 h 4408"/>
                <a:gd name="T110" fmla="*/ 1384 w 4408"/>
                <a:gd name="T111" fmla="*/ 1992 h 4408"/>
                <a:gd name="T112" fmla="*/ 1605 w 4408"/>
                <a:gd name="T113" fmla="*/ 1605 h 4408"/>
                <a:gd name="T114" fmla="*/ 1993 w 4408"/>
                <a:gd name="T115" fmla="*/ 1383 h 4408"/>
                <a:gd name="T116" fmla="*/ 2457 w 4408"/>
                <a:gd name="T117" fmla="*/ 1394 h 4408"/>
                <a:gd name="T118" fmla="*/ 2832 w 4408"/>
                <a:gd name="T119" fmla="*/ 1634 h 4408"/>
                <a:gd name="T120" fmla="*/ 3035 w 4408"/>
                <a:gd name="T121" fmla="*/ 2033 h 4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08" h="4408">
                  <a:moveTo>
                    <a:pt x="4239" y="1864"/>
                  </a:moveTo>
                  <a:lnTo>
                    <a:pt x="4036" y="1864"/>
                  </a:lnTo>
                  <a:lnTo>
                    <a:pt x="4018" y="1864"/>
                  </a:lnTo>
                  <a:lnTo>
                    <a:pt x="4001" y="1861"/>
                  </a:lnTo>
                  <a:lnTo>
                    <a:pt x="3983" y="1857"/>
                  </a:lnTo>
                  <a:lnTo>
                    <a:pt x="3966" y="1852"/>
                  </a:lnTo>
                  <a:lnTo>
                    <a:pt x="3949" y="1845"/>
                  </a:lnTo>
                  <a:lnTo>
                    <a:pt x="3933" y="1837"/>
                  </a:lnTo>
                  <a:lnTo>
                    <a:pt x="3916" y="1828"/>
                  </a:lnTo>
                  <a:lnTo>
                    <a:pt x="3901" y="1818"/>
                  </a:lnTo>
                  <a:lnTo>
                    <a:pt x="3887" y="1806"/>
                  </a:lnTo>
                  <a:lnTo>
                    <a:pt x="3873" y="1793"/>
                  </a:lnTo>
                  <a:lnTo>
                    <a:pt x="3861" y="1780"/>
                  </a:lnTo>
                  <a:lnTo>
                    <a:pt x="3848" y="1766"/>
                  </a:lnTo>
                  <a:lnTo>
                    <a:pt x="3838" y="1751"/>
                  </a:lnTo>
                  <a:lnTo>
                    <a:pt x="3829" y="1736"/>
                  </a:lnTo>
                  <a:lnTo>
                    <a:pt x="3822" y="1719"/>
                  </a:lnTo>
                  <a:lnTo>
                    <a:pt x="3816" y="1703"/>
                  </a:lnTo>
                  <a:lnTo>
                    <a:pt x="3699" y="1419"/>
                  </a:lnTo>
                  <a:lnTo>
                    <a:pt x="3691" y="1403"/>
                  </a:lnTo>
                  <a:lnTo>
                    <a:pt x="3685" y="1387"/>
                  </a:lnTo>
                  <a:lnTo>
                    <a:pt x="3680" y="1369"/>
                  </a:lnTo>
                  <a:lnTo>
                    <a:pt x="3677" y="1351"/>
                  </a:lnTo>
                  <a:lnTo>
                    <a:pt x="3675" y="1333"/>
                  </a:lnTo>
                  <a:lnTo>
                    <a:pt x="3675" y="1315"/>
                  </a:lnTo>
                  <a:lnTo>
                    <a:pt x="3675" y="1296"/>
                  </a:lnTo>
                  <a:lnTo>
                    <a:pt x="3678" y="1278"/>
                  </a:lnTo>
                  <a:lnTo>
                    <a:pt x="3681" y="1260"/>
                  </a:lnTo>
                  <a:lnTo>
                    <a:pt x="3685" y="1242"/>
                  </a:lnTo>
                  <a:lnTo>
                    <a:pt x="3691" y="1224"/>
                  </a:lnTo>
                  <a:lnTo>
                    <a:pt x="3698" y="1208"/>
                  </a:lnTo>
                  <a:lnTo>
                    <a:pt x="3706" y="1192"/>
                  </a:lnTo>
                  <a:lnTo>
                    <a:pt x="3717" y="1177"/>
                  </a:lnTo>
                  <a:lnTo>
                    <a:pt x="3727" y="1162"/>
                  </a:lnTo>
                  <a:lnTo>
                    <a:pt x="3739" y="1149"/>
                  </a:lnTo>
                  <a:lnTo>
                    <a:pt x="3883" y="1005"/>
                  </a:lnTo>
                  <a:lnTo>
                    <a:pt x="3895" y="992"/>
                  </a:lnTo>
                  <a:lnTo>
                    <a:pt x="3904" y="979"/>
                  </a:lnTo>
                  <a:lnTo>
                    <a:pt x="3913" y="965"/>
                  </a:lnTo>
                  <a:lnTo>
                    <a:pt x="3920" y="949"/>
                  </a:lnTo>
                  <a:lnTo>
                    <a:pt x="3926" y="933"/>
                  </a:lnTo>
                  <a:lnTo>
                    <a:pt x="3930" y="918"/>
                  </a:lnTo>
                  <a:lnTo>
                    <a:pt x="3932" y="902"/>
                  </a:lnTo>
                  <a:lnTo>
                    <a:pt x="3933" y="886"/>
                  </a:lnTo>
                  <a:lnTo>
                    <a:pt x="3932" y="869"/>
                  </a:lnTo>
                  <a:lnTo>
                    <a:pt x="3930" y="853"/>
                  </a:lnTo>
                  <a:lnTo>
                    <a:pt x="3926" y="837"/>
                  </a:lnTo>
                  <a:lnTo>
                    <a:pt x="3920" y="822"/>
                  </a:lnTo>
                  <a:lnTo>
                    <a:pt x="3913" y="806"/>
                  </a:lnTo>
                  <a:lnTo>
                    <a:pt x="3904" y="792"/>
                  </a:lnTo>
                  <a:lnTo>
                    <a:pt x="3895" y="778"/>
                  </a:lnTo>
                  <a:lnTo>
                    <a:pt x="3883" y="765"/>
                  </a:lnTo>
                  <a:lnTo>
                    <a:pt x="3643" y="525"/>
                  </a:lnTo>
                  <a:lnTo>
                    <a:pt x="3630" y="514"/>
                  </a:lnTo>
                  <a:lnTo>
                    <a:pt x="3616" y="504"/>
                  </a:lnTo>
                  <a:lnTo>
                    <a:pt x="3602" y="495"/>
                  </a:lnTo>
                  <a:lnTo>
                    <a:pt x="3587" y="489"/>
                  </a:lnTo>
                  <a:lnTo>
                    <a:pt x="3572" y="483"/>
                  </a:lnTo>
                  <a:lnTo>
                    <a:pt x="3555" y="479"/>
                  </a:lnTo>
                  <a:lnTo>
                    <a:pt x="3539" y="477"/>
                  </a:lnTo>
                  <a:lnTo>
                    <a:pt x="3523" y="476"/>
                  </a:lnTo>
                  <a:lnTo>
                    <a:pt x="3507" y="477"/>
                  </a:lnTo>
                  <a:lnTo>
                    <a:pt x="3490" y="479"/>
                  </a:lnTo>
                  <a:lnTo>
                    <a:pt x="3474" y="483"/>
                  </a:lnTo>
                  <a:lnTo>
                    <a:pt x="3459" y="489"/>
                  </a:lnTo>
                  <a:lnTo>
                    <a:pt x="3444" y="495"/>
                  </a:lnTo>
                  <a:lnTo>
                    <a:pt x="3430" y="504"/>
                  </a:lnTo>
                  <a:lnTo>
                    <a:pt x="3415" y="514"/>
                  </a:lnTo>
                  <a:lnTo>
                    <a:pt x="3403" y="525"/>
                  </a:lnTo>
                  <a:lnTo>
                    <a:pt x="3259" y="669"/>
                  </a:lnTo>
                  <a:lnTo>
                    <a:pt x="3246" y="682"/>
                  </a:lnTo>
                  <a:lnTo>
                    <a:pt x="3232" y="692"/>
                  </a:lnTo>
                  <a:lnTo>
                    <a:pt x="3217" y="702"/>
                  </a:lnTo>
                  <a:lnTo>
                    <a:pt x="3200" y="710"/>
                  </a:lnTo>
                  <a:lnTo>
                    <a:pt x="3183" y="717"/>
                  </a:lnTo>
                  <a:lnTo>
                    <a:pt x="3166" y="723"/>
                  </a:lnTo>
                  <a:lnTo>
                    <a:pt x="3149" y="727"/>
                  </a:lnTo>
                  <a:lnTo>
                    <a:pt x="3130" y="731"/>
                  </a:lnTo>
                  <a:lnTo>
                    <a:pt x="3112" y="733"/>
                  </a:lnTo>
                  <a:lnTo>
                    <a:pt x="3093" y="733"/>
                  </a:lnTo>
                  <a:lnTo>
                    <a:pt x="3075" y="733"/>
                  </a:lnTo>
                  <a:lnTo>
                    <a:pt x="3056" y="731"/>
                  </a:lnTo>
                  <a:lnTo>
                    <a:pt x="3039" y="728"/>
                  </a:lnTo>
                  <a:lnTo>
                    <a:pt x="3022" y="723"/>
                  </a:lnTo>
                  <a:lnTo>
                    <a:pt x="3005" y="717"/>
                  </a:lnTo>
                  <a:lnTo>
                    <a:pt x="2989" y="710"/>
                  </a:lnTo>
                  <a:lnTo>
                    <a:pt x="2705" y="592"/>
                  </a:lnTo>
                  <a:lnTo>
                    <a:pt x="2689" y="587"/>
                  </a:lnTo>
                  <a:lnTo>
                    <a:pt x="2673" y="579"/>
                  </a:lnTo>
                  <a:lnTo>
                    <a:pt x="2658" y="570"/>
                  </a:lnTo>
                  <a:lnTo>
                    <a:pt x="2642" y="560"/>
                  </a:lnTo>
                  <a:lnTo>
                    <a:pt x="2628" y="549"/>
                  </a:lnTo>
                  <a:lnTo>
                    <a:pt x="2615" y="536"/>
                  </a:lnTo>
                  <a:lnTo>
                    <a:pt x="2603" y="522"/>
                  </a:lnTo>
                  <a:lnTo>
                    <a:pt x="2591" y="507"/>
                  </a:lnTo>
                  <a:lnTo>
                    <a:pt x="2581" y="492"/>
                  </a:lnTo>
                  <a:lnTo>
                    <a:pt x="2571" y="476"/>
                  </a:lnTo>
                  <a:lnTo>
                    <a:pt x="2563" y="460"/>
                  </a:lnTo>
                  <a:lnTo>
                    <a:pt x="2556" y="442"/>
                  </a:lnTo>
                  <a:lnTo>
                    <a:pt x="2551" y="425"/>
                  </a:lnTo>
                  <a:lnTo>
                    <a:pt x="2547" y="408"/>
                  </a:lnTo>
                  <a:lnTo>
                    <a:pt x="2544" y="391"/>
                  </a:lnTo>
                  <a:lnTo>
                    <a:pt x="2543" y="373"/>
                  </a:lnTo>
                  <a:lnTo>
                    <a:pt x="2543" y="169"/>
                  </a:lnTo>
                  <a:lnTo>
                    <a:pt x="2543" y="152"/>
                  </a:lnTo>
                  <a:lnTo>
                    <a:pt x="2540" y="135"/>
                  </a:lnTo>
                  <a:lnTo>
                    <a:pt x="2536" y="119"/>
                  </a:lnTo>
                  <a:lnTo>
                    <a:pt x="2530" y="103"/>
                  </a:lnTo>
                  <a:lnTo>
                    <a:pt x="2523" y="88"/>
                  </a:lnTo>
                  <a:lnTo>
                    <a:pt x="2515" y="75"/>
                  </a:lnTo>
                  <a:lnTo>
                    <a:pt x="2505" y="62"/>
                  </a:lnTo>
                  <a:lnTo>
                    <a:pt x="2493" y="50"/>
                  </a:lnTo>
                  <a:lnTo>
                    <a:pt x="2481" y="39"/>
                  </a:lnTo>
                  <a:lnTo>
                    <a:pt x="2469" y="28"/>
                  </a:lnTo>
                  <a:lnTo>
                    <a:pt x="2455" y="20"/>
                  </a:lnTo>
                  <a:lnTo>
                    <a:pt x="2440" y="13"/>
                  </a:lnTo>
                  <a:lnTo>
                    <a:pt x="2424" y="7"/>
                  </a:lnTo>
                  <a:lnTo>
                    <a:pt x="2408" y="3"/>
                  </a:lnTo>
                  <a:lnTo>
                    <a:pt x="2391" y="1"/>
                  </a:lnTo>
                  <a:lnTo>
                    <a:pt x="2374" y="0"/>
                  </a:lnTo>
                  <a:lnTo>
                    <a:pt x="2035" y="0"/>
                  </a:lnTo>
                  <a:lnTo>
                    <a:pt x="2018" y="1"/>
                  </a:lnTo>
                  <a:lnTo>
                    <a:pt x="2001" y="3"/>
                  </a:lnTo>
                  <a:lnTo>
                    <a:pt x="1985" y="7"/>
                  </a:lnTo>
                  <a:lnTo>
                    <a:pt x="1969" y="13"/>
                  </a:lnTo>
                  <a:lnTo>
                    <a:pt x="1955" y="20"/>
                  </a:lnTo>
                  <a:lnTo>
                    <a:pt x="1941" y="28"/>
                  </a:lnTo>
                  <a:lnTo>
                    <a:pt x="1927" y="39"/>
                  </a:lnTo>
                  <a:lnTo>
                    <a:pt x="1915" y="50"/>
                  </a:lnTo>
                  <a:lnTo>
                    <a:pt x="1904" y="62"/>
                  </a:lnTo>
                  <a:lnTo>
                    <a:pt x="1894" y="75"/>
                  </a:lnTo>
                  <a:lnTo>
                    <a:pt x="1886" y="88"/>
                  </a:lnTo>
                  <a:lnTo>
                    <a:pt x="1879" y="103"/>
                  </a:lnTo>
                  <a:lnTo>
                    <a:pt x="1873" y="119"/>
                  </a:lnTo>
                  <a:lnTo>
                    <a:pt x="1869" y="135"/>
                  </a:lnTo>
                  <a:lnTo>
                    <a:pt x="1867" y="152"/>
                  </a:lnTo>
                  <a:lnTo>
                    <a:pt x="1866" y="169"/>
                  </a:lnTo>
                  <a:lnTo>
                    <a:pt x="1866" y="373"/>
                  </a:lnTo>
                  <a:lnTo>
                    <a:pt x="1864" y="391"/>
                  </a:lnTo>
                  <a:lnTo>
                    <a:pt x="1861" y="408"/>
                  </a:lnTo>
                  <a:lnTo>
                    <a:pt x="1858" y="425"/>
                  </a:lnTo>
                  <a:lnTo>
                    <a:pt x="1852" y="442"/>
                  </a:lnTo>
                  <a:lnTo>
                    <a:pt x="1845" y="460"/>
                  </a:lnTo>
                  <a:lnTo>
                    <a:pt x="1837" y="476"/>
                  </a:lnTo>
                  <a:lnTo>
                    <a:pt x="1828" y="492"/>
                  </a:lnTo>
                  <a:lnTo>
                    <a:pt x="1818" y="507"/>
                  </a:lnTo>
                  <a:lnTo>
                    <a:pt x="1807" y="522"/>
                  </a:lnTo>
                  <a:lnTo>
                    <a:pt x="1793" y="536"/>
                  </a:lnTo>
                  <a:lnTo>
                    <a:pt x="1780" y="549"/>
                  </a:lnTo>
                  <a:lnTo>
                    <a:pt x="1766" y="560"/>
                  </a:lnTo>
                  <a:lnTo>
                    <a:pt x="1751" y="570"/>
                  </a:lnTo>
                  <a:lnTo>
                    <a:pt x="1736" y="579"/>
                  </a:lnTo>
                  <a:lnTo>
                    <a:pt x="1719" y="587"/>
                  </a:lnTo>
                  <a:lnTo>
                    <a:pt x="1703" y="592"/>
                  </a:lnTo>
                  <a:lnTo>
                    <a:pt x="1419" y="710"/>
                  </a:lnTo>
                  <a:lnTo>
                    <a:pt x="1404" y="717"/>
                  </a:lnTo>
                  <a:lnTo>
                    <a:pt x="1387" y="723"/>
                  </a:lnTo>
                  <a:lnTo>
                    <a:pt x="1370" y="728"/>
                  </a:lnTo>
                  <a:lnTo>
                    <a:pt x="1352" y="731"/>
                  </a:lnTo>
                  <a:lnTo>
                    <a:pt x="1334" y="733"/>
                  </a:lnTo>
                  <a:lnTo>
                    <a:pt x="1316" y="733"/>
                  </a:lnTo>
                  <a:lnTo>
                    <a:pt x="1297" y="733"/>
                  </a:lnTo>
                  <a:lnTo>
                    <a:pt x="1278" y="731"/>
                  </a:lnTo>
                  <a:lnTo>
                    <a:pt x="1261" y="727"/>
                  </a:lnTo>
                  <a:lnTo>
                    <a:pt x="1243" y="723"/>
                  </a:lnTo>
                  <a:lnTo>
                    <a:pt x="1225" y="717"/>
                  </a:lnTo>
                  <a:lnTo>
                    <a:pt x="1208" y="710"/>
                  </a:lnTo>
                  <a:lnTo>
                    <a:pt x="1193" y="702"/>
                  </a:lnTo>
                  <a:lnTo>
                    <a:pt x="1178" y="692"/>
                  </a:lnTo>
                  <a:lnTo>
                    <a:pt x="1164" y="682"/>
                  </a:lnTo>
                  <a:lnTo>
                    <a:pt x="1150" y="669"/>
                  </a:lnTo>
                  <a:lnTo>
                    <a:pt x="1005" y="525"/>
                  </a:lnTo>
                  <a:lnTo>
                    <a:pt x="993" y="514"/>
                  </a:lnTo>
                  <a:lnTo>
                    <a:pt x="979" y="504"/>
                  </a:lnTo>
                  <a:lnTo>
                    <a:pt x="965" y="495"/>
                  </a:lnTo>
                  <a:lnTo>
                    <a:pt x="950" y="489"/>
                  </a:lnTo>
                  <a:lnTo>
                    <a:pt x="934" y="483"/>
                  </a:lnTo>
                  <a:lnTo>
                    <a:pt x="918" y="479"/>
                  </a:lnTo>
                  <a:lnTo>
                    <a:pt x="902" y="477"/>
                  </a:lnTo>
                  <a:lnTo>
                    <a:pt x="886" y="476"/>
                  </a:lnTo>
                  <a:lnTo>
                    <a:pt x="869" y="477"/>
                  </a:lnTo>
                  <a:lnTo>
                    <a:pt x="853" y="479"/>
                  </a:lnTo>
                  <a:lnTo>
                    <a:pt x="837" y="483"/>
                  </a:lnTo>
                  <a:lnTo>
                    <a:pt x="822" y="489"/>
                  </a:lnTo>
                  <a:lnTo>
                    <a:pt x="807" y="495"/>
                  </a:lnTo>
                  <a:lnTo>
                    <a:pt x="792" y="504"/>
                  </a:lnTo>
                  <a:lnTo>
                    <a:pt x="779" y="514"/>
                  </a:lnTo>
                  <a:lnTo>
                    <a:pt x="766" y="525"/>
                  </a:lnTo>
                  <a:lnTo>
                    <a:pt x="527" y="765"/>
                  </a:lnTo>
                  <a:lnTo>
                    <a:pt x="514" y="778"/>
                  </a:lnTo>
                  <a:lnTo>
                    <a:pt x="504" y="792"/>
                  </a:lnTo>
                  <a:lnTo>
                    <a:pt x="496" y="806"/>
                  </a:lnTo>
                  <a:lnTo>
                    <a:pt x="489" y="822"/>
                  </a:lnTo>
                  <a:lnTo>
                    <a:pt x="484" y="837"/>
                  </a:lnTo>
                  <a:lnTo>
                    <a:pt x="480" y="853"/>
                  </a:lnTo>
                  <a:lnTo>
                    <a:pt x="477" y="869"/>
                  </a:lnTo>
                  <a:lnTo>
                    <a:pt x="477" y="886"/>
                  </a:lnTo>
                  <a:lnTo>
                    <a:pt x="477" y="902"/>
                  </a:lnTo>
                  <a:lnTo>
                    <a:pt x="480" y="918"/>
                  </a:lnTo>
                  <a:lnTo>
                    <a:pt x="484" y="933"/>
                  </a:lnTo>
                  <a:lnTo>
                    <a:pt x="489" y="949"/>
                  </a:lnTo>
                  <a:lnTo>
                    <a:pt x="496" y="965"/>
                  </a:lnTo>
                  <a:lnTo>
                    <a:pt x="504" y="979"/>
                  </a:lnTo>
                  <a:lnTo>
                    <a:pt x="514" y="992"/>
                  </a:lnTo>
                  <a:lnTo>
                    <a:pt x="527" y="1005"/>
                  </a:lnTo>
                  <a:lnTo>
                    <a:pt x="670" y="1149"/>
                  </a:lnTo>
                  <a:lnTo>
                    <a:pt x="682" y="1162"/>
                  </a:lnTo>
                  <a:lnTo>
                    <a:pt x="693" y="1177"/>
                  </a:lnTo>
                  <a:lnTo>
                    <a:pt x="702" y="1192"/>
                  </a:lnTo>
                  <a:lnTo>
                    <a:pt x="710" y="1208"/>
                  </a:lnTo>
                  <a:lnTo>
                    <a:pt x="717" y="1224"/>
                  </a:lnTo>
                  <a:lnTo>
                    <a:pt x="723" y="1242"/>
                  </a:lnTo>
                  <a:lnTo>
                    <a:pt x="728" y="1260"/>
                  </a:lnTo>
                  <a:lnTo>
                    <a:pt x="732" y="1278"/>
                  </a:lnTo>
                  <a:lnTo>
                    <a:pt x="734" y="1296"/>
                  </a:lnTo>
                  <a:lnTo>
                    <a:pt x="735" y="1315"/>
                  </a:lnTo>
                  <a:lnTo>
                    <a:pt x="734" y="1333"/>
                  </a:lnTo>
                  <a:lnTo>
                    <a:pt x="732" y="1351"/>
                  </a:lnTo>
                  <a:lnTo>
                    <a:pt x="728" y="1369"/>
                  </a:lnTo>
                  <a:lnTo>
                    <a:pt x="723" y="1387"/>
                  </a:lnTo>
                  <a:lnTo>
                    <a:pt x="717" y="1403"/>
                  </a:lnTo>
                  <a:lnTo>
                    <a:pt x="710" y="1419"/>
                  </a:lnTo>
                  <a:lnTo>
                    <a:pt x="594" y="1703"/>
                  </a:lnTo>
                  <a:lnTo>
                    <a:pt x="587" y="1719"/>
                  </a:lnTo>
                  <a:lnTo>
                    <a:pt x="579" y="1736"/>
                  </a:lnTo>
                  <a:lnTo>
                    <a:pt x="570" y="1751"/>
                  </a:lnTo>
                  <a:lnTo>
                    <a:pt x="560" y="1766"/>
                  </a:lnTo>
                  <a:lnTo>
                    <a:pt x="549" y="1780"/>
                  </a:lnTo>
                  <a:lnTo>
                    <a:pt x="536" y="1793"/>
                  </a:lnTo>
                  <a:lnTo>
                    <a:pt x="523" y="1806"/>
                  </a:lnTo>
                  <a:lnTo>
                    <a:pt x="508" y="1818"/>
                  </a:lnTo>
                  <a:lnTo>
                    <a:pt x="493" y="1828"/>
                  </a:lnTo>
                  <a:lnTo>
                    <a:pt x="477" y="1837"/>
                  </a:lnTo>
                  <a:lnTo>
                    <a:pt x="460" y="1845"/>
                  </a:lnTo>
                  <a:lnTo>
                    <a:pt x="443" y="1852"/>
                  </a:lnTo>
                  <a:lnTo>
                    <a:pt x="426" y="1857"/>
                  </a:lnTo>
                  <a:lnTo>
                    <a:pt x="409" y="1861"/>
                  </a:lnTo>
                  <a:lnTo>
                    <a:pt x="391" y="1864"/>
                  </a:lnTo>
                  <a:lnTo>
                    <a:pt x="373" y="1865"/>
                  </a:lnTo>
                  <a:lnTo>
                    <a:pt x="170" y="1864"/>
                  </a:lnTo>
                  <a:lnTo>
                    <a:pt x="152" y="1865"/>
                  </a:lnTo>
                  <a:lnTo>
                    <a:pt x="136" y="1868"/>
                  </a:lnTo>
                  <a:lnTo>
                    <a:pt x="120" y="1873"/>
                  </a:lnTo>
                  <a:lnTo>
                    <a:pt x="104" y="1879"/>
                  </a:lnTo>
                  <a:lnTo>
                    <a:pt x="89" y="1886"/>
                  </a:lnTo>
                  <a:lnTo>
                    <a:pt x="75" y="1894"/>
                  </a:lnTo>
                  <a:lnTo>
                    <a:pt x="62" y="1904"/>
                  </a:lnTo>
                  <a:lnTo>
                    <a:pt x="50" y="1915"/>
                  </a:lnTo>
                  <a:lnTo>
                    <a:pt x="39" y="1926"/>
                  </a:lnTo>
                  <a:lnTo>
                    <a:pt x="30" y="1939"/>
                  </a:lnTo>
                  <a:lnTo>
                    <a:pt x="20" y="1954"/>
                  </a:lnTo>
                  <a:lnTo>
                    <a:pt x="13" y="1969"/>
                  </a:lnTo>
                  <a:lnTo>
                    <a:pt x="8" y="1984"/>
                  </a:lnTo>
                  <a:lnTo>
                    <a:pt x="3" y="2000"/>
                  </a:lnTo>
                  <a:lnTo>
                    <a:pt x="1" y="2018"/>
                  </a:lnTo>
                  <a:lnTo>
                    <a:pt x="0" y="2035"/>
                  </a:lnTo>
                  <a:lnTo>
                    <a:pt x="0" y="2374"/>
                  </a:lnTo>
                  <a:lnTo>
                    <a:pt x="1" y="2391"/>
                  </a:lnTo>
                  <a:lnTo>
                    <a:pt x="3" y="2408"/>
                  </a:lnTo>
                  <a:lnTo>
                    <a:pt x="8" y="2424"/>
                  </a:lnTo>
                  <a:lnTo>
                    <a:pt x="13" y="2440"/>
                  </a:lnTo>
                  <a:lnTo>
                    <a:pt x="20" y="2454"/>
                  </a:lnTo>
                  <a:lnTo>
                    <a:pt x="30" y="2468"/>
                  </a:lnTo>
                  <a:lnTo>
                    <a:pt x="39" y="2481"/>
                  </a:lnTo>
                  <a:lnTo>
                    <a:pt x="50" y="2493"/>
                  </a:lnTo>
                  <a:lnTo>
                    <a:pt x="62" y="2504"/>
                  </a:lnTo>
                  <a:lnTo>
                    <a:pt x="75" y="2515"/>
                  </a:lnTo>
                  <a:lnTo>
                    <a:pt x="89" y="2523"/>
                  </a:lnTo>
                  <a:lnTo>
                    <a:pt x="104" y="2530"/>
                  </a:lnTo>
                  <a:lnTo>
                    <a:pt x="120" y="2536"/>
                  </a:lnTo>
                  <a:lnTo>
                    <a:pt x="136" y="2540"/>
                  </a:lnTo>
                  <a:lnTo>
                    <a:pt x="152" y="2542"/>
                  </a:lnTo>
                  <a:lnTo>
                    <a:pt x="170" y="2543"/>
                  </a:lnTo>
                  <a:lnTo>
                    <a:pt x="373" y="2543"/>
                  </a:lnTo>
                  <a:lnTo>
                    <a:pt x="391" y="2544"/>
                  </a:lnTo>
                  <a:lnTo>
                    <a:pt x="408" y="2547"/>
                  </a:lnTo>
                  <a:lnTo>
                    <a:pt x="426" y="2551"/>
                  </a:lnTo>
                  <a:lnTo>
                    <a:pt x="443" y="2556"/>
                  </a:lnTo>
                  <a:lnTo>
                    <a:pt x="460" y="2563"/>
                  </a:lnTo>
                  <a:lnTo>
                    <a:pt x="477" y="2571"/>
                  </a:lnTo>
                  <a:lnTo>
                    <a:pt x="492" y="2581"/>
                  </a:lnTo>
                  <a:lnTo>
                    <a:pt x="507" y="2591"/>
                  </a:lnTo>
                  <a:lnTo>
                    <a:pt x="523" y="2603"/>
                  </a:lnTo>
                  <a:lnTo>
                    <a:pt x="536" y="2615"/>
                  </a:lnTo>
                  <a:lnTo>
                    <a:pt x="549" y="2628"/>
                  </a:lnTo>
                  <a:lnTo>
                    <a:pt x="560" y="2642"/>
                  </a:lnTo>
                  <a:lnTo>
                    <a:pt x="570" y="2658"/>
                  </a:lnTo>
                  <a:lnTo>
                    <a:pt x="579" y="2673"/>
                  </a:lnTo>
                  <a:lnTo>
                    <a:pt x="586" y="2689"/>
                  </a:lnTo>
                  <a:lnTo>
                    <a:pt x="593" y="2705"/>
                  </a:lnTo>
                  <a:lnTo>
                    <a:pt x="710" y="2989"/>
                  </a:lnTo>
                  <a:lnTo>
                    <a:pt x="717" y="3006"/>
                  </a:lnTo>
                  <a:lnTo>
                    <a:pt x="723" y="3022"/>
                  </a:lnTo>
                  <a:lnTo>
                    <a:pt x="728" y="3039"/>
                  </a:lnTo>
                  <a:lnTo>
                    <a:pt x="732" y="3057"/>
                  </a:lnTo>
                  <a:lnTo>
                    <a:pt x="734" y="3075"/>
                  </a:lnTo>
                  <a:lnTo>
                    <a:pt x="735" y="3094"/>
                  </a:lnTo>
                  <a:lnTo>
                    <a:pt x="734" y="3112"/>
                  </a:lnTo>
                  <a:lnTo>
                    <a:pt x="732" y="3130"/>
                  </a:lnTo>
                  <a:lnTo>
                    <a:pt x="727" y="3149"/>
                  </a:lnTo>
                  <a:lnTo>
                    <a:pt x="723" y="3166"/>
                  </a:lnTo>
                  <a:lnTo>
                    <a:pt x="717" y="3184"/>
                  </a:lnTo>
                  <a:lnTo>
                    <a:pt x="710" y="3200"/>
                  </a:lnTo>
                  <a:lnTo>
                    <a:pt x="702" y="3217"/>
                  </a:lnTo>
                  <a:lnTo>
                    <a:pt x="693" y="3232"/>
                  </a:lnTo>
                  <a:lnTo>
                    <a:pt x="682" y="3246"/>
                  </a:lnTo>
                  <a:lnTo>
                    <a:pt x="670" y="3259"/>
                  </a:lnTo>
                  <a:lnTo>
                    <a:pt x="526" y="3403"/>
                  </a:lnTo>
                  <a:lnTo>
                    <a:pt x="514" y="3415"/>
                  </a:lnTo>
                  <a:lnTo>
                    <a:pt x="504" y="3430"/>
                  </a:lnTo>
                  <a:lnTo>
                    <a:pt x="496" y="3444"/>
                  </a:lnTo>
                  <a:lnTo>
                    <a:pt x="489" y="3459"/>
                  </a:lnTo>
                  <a:lnTo>
                    <a:pt x="483" y="3474"/>
                  </a:lnTo>
                  <a:lnTo>
                    <a:pt x="480" y="3490"/>
                  </a:lnTo>
                  <a:lnTo>
                    <a:pt x="477" y="3507"/>
                  </a:lnTo>
                  <a:lnTo>
                    <a:pt x="477" y="3523"/>
                  </a:lnTo>
                  <a:lnTo>
                    <a:pt x="477" y="3539"/>
                  </a:lnTo>
                  <a:lnTo>
                    <a:pt x="480" y="3555"/>
                  </a:lnTo>
                  <a:lnTo>
                    <a:pt x="483" y="3572"/>
                  </a:lnTo>
                  <a:lnTo>
                    <a:pt x="489" y="3587"/>
                  </a:lnTo>
                  <a:lnTo>
                    <a:pt x="496" y="3602"/>
                  </a:lnTo>
                  <a:lnTo>
                    <a:pt x="504" y="3616"/>
                  </a:lnTo>
                  <a:lnTo>
                    <a:pt x="514" y="3630"/>
                  </a:lnTo>
                  <a:lnTo>
                    <a:pt x="526" y="3643"/>
                  </a:lnTo>
                  <a:lnTo>
                    <a:pt x="766" y="3883"/>
                  </a:lnTo>
                  <a:lnTo>
                    <a:pt x="779" y="3894"/>
                  </a:lnTo>
                  <a:lnTo>
                    <a:pt x="792" y="3904"/>
                  </a:lnTo>
                  <a:lnTo>
                    <a:pt x="807" y="3913"/>
                  </a:lnTo>
                  <a:lnTo>
                    <a:pt x="822" y="3921"/>
                  </a:lnTo>
                  <a:lnTo>
                    <a:pt x="837" y="3926"/>
                  </a:lnTo>
                  <a:lnTo>
                    <a:pt x="853" y="3930"/>
                  </a:lnTo>
                  <a:lnTo>
                    <a:pt x="869" y="3932"/>
                  </a:lnTo>
                  <a:lnTo>
                    <a:pt x="886" y="3933"/>
                  </a:lnTo>
                  <a:lnTo>
                    <a:pt x="902" y="3932"/>
                  </a:lnTo>
                  <a:lnTo>
                    <a:pt x="918" y="3930"/>
                  </a:lnTo>
                  <a:lnTo>
                    <a:pt x="934" y="3926"/>
                  </a:lnTo>
                  <a:lnTo>
                    <a:pt x="950" y="3921"/>
                  </a:lnTo>
                  <a:lnTo>
                    <a:pt x="965" y="3913"/>
                  </a:lnTo>
                  <a:lnTo>
                    <a:pt x="979" y="3904"/>
                  </a:lnTo>
                  <a:lnTo>
                    <a:pt x="993" y="3894"/>
                  </a:lnTo>
                  <a:lnTo>
                    <a:pt x="1005" y="3883"/>
                  </a:lnTo>
                  <a:lnTo>
                    <a:pt x="1150" y="3739"/>
                  </a:lnTo>
                  <a:lnTo>
                    <a:pt x="1163" y="3727"/>
                  </a:lnTo>
                  <a:lnTo>
                    <a:pt x="1177" y="3717"/>
                  </a:lnTo>
                  <a:lnTo>
                    <a:pt x="1192" y="3706"/>
                  </a:lnTo>
                  <a:lnTo>
                    <a:pt x="1208" y="3698"/>
                  </a:lnTo>
                  <a:lnTo>
                    <a:pt x="1225" y="3691"/>
                  </a:lnTo>
                  <a:lnTo>
                    <a:pt x="1243" y="3685"/>
                  </a:lnTo>
                  <a:lnTo>
                    <a:pt x="1260" y="3681"/>
                  </a:lnTo>
                  <a:lnTo>
                    <a:pt x="1278" y="3678"/>
                  </a:lnTo>
                  <a:lnTo>
                    <a:pt x="1296" y="3675"/>
                  </a:lnTo>
                  <a:lnTo>
                    <a:pt x="1315" y="3675"/>
                  </a:lnTo>
                  <a:lnTo>
                    <a:pt x="1333" y="3675"/>
                  </a:lnTo>
                  <a:lnTo>
                    <a:pt x="1351" y="3677"/>
                  </a:lnTo>
                  <a:lnTo>
                    <a:pt x="1370" y="3681"/>
                  </a:lnTo>
                  <a:lnTo>
                    <a:pt x="1387" y="3685"/>
                  </a:lnTo>
                  <a:lnTo>
                    <a:pt x="1403" y="3691"/>
                  </a:lnTo>
                  <a:lnTo>
                    <a:pt x="1419" y="3699"/>
                  </a:lnTo>
                  <a:lnTo>
                    <a:pt x="1703" y="3816"/>
                  </a:lnTo>
                  <a:lnTo>
                    <a:pt x="1719" y="3822"/>
                  </a:lnTo>
                  <a:lnTo>
                    <a:pt x="1736" y="3829"/>
                  </a:lnTo>
                  <a:lnTo>
                    <a:pt x="1751" y="3838"/>
                  </a:lnTo>
                  <a:lnTo>
                    <a:pt x="1766" y="3848"/>
                  </a:lnTo>
                  <a:lnTo>
                    <a:pt x="1780" y="3861"/>
                  </a:lnTo>
                  <a:lnTo>
                    <a:pt x="1793" y="3873"/>
                  </a:lnTo>
                  <a:lnTo>
                    <a:pt x="1807" y="3887"/>
                  </a:lnTo>
                  <a:lnTo>
                    <a:pt x="1818" y="3901"/>
                  </a:lnTo>
                  <a:lnTo>
                    <a:pt x="1828" y="3916"/>
                  </a:lnTo>
                  <a:lnTo>
                    <a:pt x="1837" y="3933"/>
                  </a:lnTo>
                  <a:lnTo>
                    <a:pt x="1845" y="3949"/>
                  </a:lnTo>
                  <a:lnTo>
                    <a:pt x="1852" y="3966"/>
                  </a:lnTo>
                  <a:lnTo>
                    <a:pt x="1858" y="3983"/>
                  </a:lnTo>
                  <a:lnTo>
                    <a:pt x="1861" y="4001"/>
                  </a:lnTo>
                  <a:lnTo>
                    <a:pt x="1864" y="4019"/>
                  </a:lnTo>
                  <a:lnTo>
                    <a:pt x="1866" y="4036"/>
                  </a:lnTo>
                  <a:lnTo>
                    <a:pt x="1866" y="4239"/>
                  </a:lnTo>
                  <a:lnTo>
                    <a:pt x="1867" y="4256"/>
                  </a:lnTo>
                  <a:lnTo>
                    <a:pt x="1869" y="4272"/>
                  </a:lnTo>
                  <a:lnTo>
                    <a:pt x="1873" y="4289"/>
                  </a:lnTo>
                  <a:lnTo>
                    <a:pt x="1879" y="4305"/>
                  </a:lnTo>
                  <a:lnTo>
                    <a:pt x="1886" y="4319"/>
                  </a:lnTo>
                  <a:lnTo>
                    <a:pt x="1894" y="4333"/>
                  </a:lnTo>
                  <a:lnTo>
                    <a:pt x="1904" y="4347"/>
                  </a:lnTo>
                  <a:lnTo>
                    <a:pt x="1915" y="4359"/>
                  </a:lnTo>
                  <a:lnTo>
                    <a:pt x="1927" y="4370"/>
                  </a:lnTo>
                  <a:lnTo>
                    <a:pt x="1941" y="4379"/>
                  </a:lnTo>
                  <a:lnTo>
                    <a:pt x="1954" y="4388"/>
                  </a:lnTo>
                  <a:lnTo>
                    <a:pt x="1969" y="4395"/>
                  </a:lnTo>
                  <a:lnTo>
                    <a:pt x="1984" y="4400"/>
                  </a:lnTo>
                  <a:lnTo>
                    <a:pt x="2000" y="4405"/>
                  </a:lnTo>
                  <a:lnTo>
                    <a:pt x="2018" y="4407"/>
                  </a:lnTo>
                  <a:lnTo>
                    <a:pt x="2035" y="4408"/>
                  </a:lnTo>
                  <a:lnTo>
                    <a:pt x="2374" y="4408"/>
                  </a:lnTo>
                  <a:lnTo>
                    <a:pt x="2391" y="4407"/>
                  </a:lnTo>
                  <a:lnTo>
                    <a:pt x="2408" y="4405"/>
                  </a:lnTo>
                  <a:lnTo>
                    <a:pt x="2424" y="4400"/>
                  </a:lnTo>
                  <a:lnTo>
                    <a:pt x="2440" y="4395"/>
                  </a:lnTo>
                  <a:lnTo>
                    <a:pt x="2455" y="4388"/>
                  </a:lnTo>
                  <a:lnTo>
                    <a:pt x="2469" y="4379"/>
                  </a:lnTo>
                  <a:lnTo>
                    <a:pt x="2481" y="4370"/>
                  </a:lnTo>
                  <a:lnTo>
                    <a:pt x="2493" y="4359"/>
                  </a:lnTo>
                  <a:lnTo>
                    <a:pt x="2505" y="4347"/>
                  </a:lnTo>
                  <a:lnTo>
                    <a:pt x="2515" y="4333"/>
                  </a:lnTo>
                  <a:lnTo>
                    <a:pt x="2523" y="4319"/>
                  </a:lnTo>
                  <a:lnTo>
                    <a:pt x="2530" y="4305"/>
                  </a:lnTo>
                  <a:lnTo>
                    <a:pt x="2536" y="4289"/>
                  </a:lnTo>
                  <a:lnTo>
                    <a:pt x="2540" y="4272"/>
                  </a:lnTo>
                  <a:lnTo>
                    <a:pt x="2543" y="4256"/>
                  </a:lnTo>
                  <a:lnTo>
                    <a:pt x="2543" y="4239"/>
                  </a:lnTo>
                  <a:lnTo>
                    <a:pt x="2543" y="4036"/>
                  </a:lnTo>
                  <a:lnTo>
                    <a:pt x="2544" y="4019"/>
                  </a:lnTo>
                  <a:lnTo>
                    <a:pt x="2547" y="4001"/>
                  </a:lnTo>
                  <a:lnTo>
                    <a:pt x="2551" y="3983"/>
                  </a:lnTo>
                  <a:lnTo>
                    <a:pt x="2556" y="3966"/>
                  </a:lnTo>
                  <a:lnTo>
                    <a:pt x="2563" y="3949"/>
                  </a:lnTo>
                  <a:lnTo>
                    <a:pt x="2571" y="3933"/>
                  </a:lnTo>
                  <a:lnTo>
                    <a:pt x="2581" y="3916"/>
                  </a:lnTo>
                  <a:lnTo>
                    <a:pt x="2591" y="3901"/>
                  </a:lnTo>
                  <a:lnTo>
                    <a:pt x="2603" y="3887"/>
                  </a:lnTo>
                  <a:lnTo>
                    <a:pt x="2615" y="3873"/>
                  </a:lnTo>
                  <a:lnTo>
                    <a:pt x="2628" y="3861"/>
                  </a:lnTo>
                  <a:lnTo>
                    <a:pt x="2642" y="3848"/>
                  </a:lnTo>
                  <a:lnTo>
                    <a:pt x="2658" y="3838"/>
                  </a:lnTo>
                  <a:lnTo>
                    <a:pt x="2673" y="3829"/>
                  </a:lnTo>
                  <a:lnTo>
                    <a:pt x="2689" y="3822"/>
                  </a:lnTo>
                  <a:lnTo>
                    <a:pt x="2705" y="3816"/>
                  </a:lnTo>
                  <a:lnTo>
                    <a:pt x="2989" y="3699"/>
                  </a:lnTo>
                  <a:lnTo>
                    <a:pt x="3006" y="3691"/>
                  </a:lnTo>
                  <a:lnTo>
                    <a:pt x="3022" y="3685"/>
                  </a:lnTo>
                  <a:lnTo>
                    <a:pt x="3039" y="3681"/>
                  </a:lnTo>
                  <a:lnTo>
                    <a:pt x="3057" y="3677"/>
                  </a:lnTo>
                  <a:lnTo>
                    <a:pt x="3076" y="3675"/>
                  </a:lnTo>
                  <a:lnTo>
                    <a:pt x="3094" y="3675"/>
                  </a:lnTo>
                  <a:lnTo>
                    <a:pt x="3112" y="3675"/>
                  </a:lnTo>
                  <a:lnTo>
                    <a:pt x="3130" y="3678"/>
                  </a:lnTo>
                  <a:lnTo>
                    <a:pt x="3149" y="3681"/>
                  </a:lnTo>
                  <a:lnTo>
                    <a:pt x="3167" y="3685"/>
                  </a:lnTo>
                  <a:lnTo>
                    <a:pt x="3184" y="3691"/>
                  </a:lnTo>
                  <a:lnTo>
                    <a:pt x="3201" y="3698"/>
                  </a:lnTo>
                  <a:lnTo>
                    <a:pt x="3217" y="3706"/>
                  </a:lnTo>
                  <a:lnTo>
                    <a:pt x="3232" y="3717"/>
                  </a:lnTo>
                  <a:lnTo>
                    <a:pt x="3246" y="3727"/>
                  </a:lnTo>
                  <a:lnTo>
                    <a:pt x="3259" y="3739"/>
                  </a:lnTo>
                  <a:lnTo>
                    <a:pt x="3403" y="3883"/>
                  </a:lnTo>
                  <a:lnTo>
                    <a:pt x="3415" y="3894"/>
                  </a:lnTo>
                  <a:lnTo>
                    <a:pt x="3430" y="3904"/>
                  </a:lnTo>
                  <a:lnTo>
                    <a:pt x="3444" y="3913"/>
                  </a:lnTo>
                  <a:lnTo>
                    <a:pt x="3459" y="3921"/>
                  </a:lnTo>
                  <a:lnTo>
                    <a:pt x="3474" y="3926"/>
                  </a:lnTo>
                  <a:lnTo>
                    <a:pt x="3490" y="3930"/>
                  </a:lnTo>
                  <a:lnTo>
                    <a:pt x="3507" y="3932"/>
                  </a:lnTo>
                  <a:lnTo>
                    <a:pt x="3523" y="3933"/>
                  </a:lnTo>
                  <a:lnTo>
                    <a:pt x="3539" y="3932"/>
                  </a:lnTo>
                  <a:lnTo>
                    <a:pt x="3555" y="3930"/>
                  </a:lnTo>
                  <a:lnTo>
                    <a:pt x="3572" y="3926"/>
                  </a:lnTo>
                  <a:lnTo>
                    <a:pt x="3587" y="3921"/>
                  </a:lnTo>
                  <a:lnTo>
                    <a:pt x="3602" y="3913"/>
                  </a:lnTo>
                  <a:lnTo>
                    <a:pt x="3616" y="3904"/>
                  </a:lnTo>
                  <a:lnTo>
                    <a:pt x="3630" y="3894"/>
                  </a:lnTo>
                  <a:lnTo>
                    <a:pt x="3643" y="3883"/>
                  </a:lnTo>
                  <a:lnTo>
                    <a:pt x="3883" y="3643"/>
                  </a:lnTo>
                  <a:lnTo>
                    <a:pt x="3895" y="3630"/>
                  </a:lnTo>
                  <a:lnTo>
                    <a:pt x="3904" y="3616"/>
                  </a:lnTo>
                  <a:lnTo>
                    <a:pt x="3913" y="3602"/>
                  </a:lnTo>
                  <a:lnTo>
                    <a:pt x="3920" y="3587"/>
                  </a:lnTo>
                  <a:lnTo>
                    <a:pt x="3926" y="3572"/>
                  </a:lnTo>
                  <a:lnTo>
                    <a:pt x="3930" y="3555"/>
                  </a:lnTo>
                  <a:lnTo>
                    <a:pt x="3932" y="3539"/>
                  </a:lnTo>
                  <a:lnTo>
                    <a:pt x="3933" y="3523"/>
                  </a:lnTo>
                  <a:lnTo>
                    <a:pt x="3932" y="3507"/>
                  </a:lnTo>
                  <a:lnTo>
                    <a:pt x="3930" y="3490"/>
                  </a:lnTo>
                  <a:lnTo>
                    <a:pt x="3926" y="3474"/>
                  </a:lnTo>
                  <a:lnTo>
                    <a:pt x="3920" y="3459"/>
                  </a:lnTo>
                  <a:lnTo>
                    <a:pt x="3913" y="3444"/>
                  </a:lnTo>
                  <a:lnTo>
                    <a:pt x="3904" y="3430"/>
                  </a:lnTo>
                  <a:lnTo>
                    <a:pt x="3895" y="3415"/>
                  </a:lnTo>
                  <a:lnTo>
                    <a:pt x="3883" y="3403"/>
                  </a:lnTo>
                  <a:lnTo>
                    <a:pt x="3739" y="3259"/>
                  </a:lnTo>
                  <a:lnTo>
                    <a:pt x="3727" y="3246"/>
                  </a:lnTo>
                  <a:lnTo>
                    <a:pt x="3717" y="3232"/>
                  </a:lnTo>
                  <a:lnTo>
                    <a:pt x="3706" y="3217"/>
                  </a:lnTo>
                  <a:lnTo>
                    <a:pt x="3698" y="3200"/>
                  </a:lnTo>
                  <a:lnTo>
                    <a:pt x="3691" y="3184"/>
                  </a:lnTo>
                  <a:lnTo>
                    <a:pt x="3685" y="3166"/>
                  </a:lnTo>
                  <a:lnTo>
                    <a:pt x="3681" y="3149"/>
                  </a:lnTo>
                  <a:lnTo>
                    <a:pt x="3678" y="3130"/>
                  </a:lnTo>
                  <a:lnTo>
                    <a:pt x="3675" y="3112"/>
                  </a:lnTo>
                  <a:lnTo>
                    <a:pt x="3675" y="3094"/>
                  </a:lnTo>
                  <a:lnTo>
                    <a:pt x="3675" y="3075"/>
                  </a:lnTo>
                  <a:lnTo>
                    <a:pt x="3677" y="3057"/>
                  </a:lnTo>
                  <a:lnTo>
                    <a:pt x="3680" y="3039"/>
                  </a:lnTo>
                  <a:lnTo>
                    <a:pt x="3685" y="3022"/>
                  </a:lnTo>
                  <a:lnTo>
                    <a:pt x="3691" y="3006"/>
                  </a:lnTo>
                  <a:lnTo>
                    <a:pt x="3699" y="2989"/>
                  </a:lnTo>
                  <a:lnTo>
                    <a:pt x="3816" y="2705"/>
                  </a:lnTo>
                  <a:lnTo>
                    <a:pt x="3822" y="2689"/>
                  </a:lnTo>
                  <a:lnTo>
                    <a:pt x="3829" y="2673"/>
                  </a:lnTo>
                  <a:lnTo>
                    <a:pt x="3838" y="2658"/>
                  </a:lnTo>
                  <a:lnTo>
                    <a:pt x="3848" y="2642"/>
                  </a:lnTo>
                  <a:lnTo>
                    <a:pt x="3861" y="2628"/>
                  </a:lnTo>
                  <a:lnTo>
                    <a:pt x="3873" y="2615"/>
                  </a:lnTo>
                  <a:lnTo>
                    <a:pt x="3887" y="2603"/>
                  </a:lnTo>
                  <a:lnTo>
                    <a:pt x="3901" y="2591"/>
                  </a:lnTo>
                  <a:lnTo>
                    <a:pt x="3916" y="2581"/>
                  </a:lnTo>
                  <a:lnTo>
                    <a:pt x="3933" y="2571"/>
                  </a:lnTo>
                  <a:lnTo>
                    <a:pt x="3949" y="2563"/>
                  </a:lnTo>
                  <a:lnTo>
                    <a:pt x="3966" y="2556"/>
                  </a:lnTo>
                  <a:lnTo>
                    <a:pt x="3983" y="2551"/>
                  </a:lnTo>
                  <a:lnTo>
                    <a:pt x="4001" y="2547"/>
                  </a:lnTo>
                  <a:lnTo>
                    <a:pt x="4018" y="2544"/>
                  </a:lnTo>
                  <a:lnTo>
                    <a:pt x="4036" y="2543"/>
                  </a:lnTo>
                  <a:lnTo>
                    <a:pt x="4239" y="2543"/>
                  </a:lnTo>
                  <a:lnTo>
                    <a:pt x="4256" y="2543"/>
                  </a:lnTo>
                  <a:lnTo>
                    <a:pt x="4273" y="2540"/>
                  </a:lnTo>
                  <a:lnTo>
                    <a:pt x="4290" y="2536"/>
                  </a:lnTo>
                  <a:lnTo>
                    <a:pt x="4305" y="2530"/>
                  </a:lnTo>
                  <a:lnTo>
                    <a:pt x="4320" y="2523"/>
                  </a:lnTo>
                  <a:lnTo>
                    <a:pt x="4333" y="2515"/>
                  </a:lnTo>
                  <a:lnTo>
                    <a:pt x="4346" y="2504"/>
                  </a:lnTo>
                  <a:lnTo>
                    <a:pt x="4359" y="2493"/>
                  </a:lnTo>
                  <a:lnTo>
                    <a:pt x="4370" y="2481"/>
                  </a:lnTo>
                  <a:lnTo>
                    <a:pt x="4380" y="2469"/>
                  </a:lnTo>
                  <a:lnTo>
                    <a:pt x="4388" y="2455"/>
                  </a:lnTo>
                  <a:lnTo>
                    <a:pt x="4395" y="2440"/>
                  </a:lnTo>
                  <a:lnTo>
                    <a:pt x="4401" y="2424"/>
                  </a:lnTo>
                  <a:lnTo>
                    <a:pt x="4405" y="2408"/>
                  </a:lnTo>
                  <a:lnTo>
                    <a:pt x="4407" y="2391"/>
                  </a:lnTo>
                  <a:lnTo>
                    <a:pt x="4408" y="2374"/>
                  </a:lnTo>
                  <a:lnTo>
                    <a:pt x="4408" y="2035"/>
                  </a:lnTo>
                  <a:lnTo>
                    <a:pt x="4407" y="2018"/>
                  </a:lnTo>
                  <a:lnTo>
                    <a:pt x="4405" y="2000"/>
                  </a:lnTo>
                  <a:lnTo>
                    <a:pt x="4401" y="1984"/>
                  </a:lnTo>
                  <a:lnTo>
                    <a:pt x="4395" y="1969"/>
                  </a:lnTo>
                  <a:lnTo>
                    <a:pt x="4388" y="1954"/>
                  </a:lnTo>
                  <a:lnTo>
                    <a:pt x="4380" y="1939"/>
                  </a:lnTo>
                  <a:lnTo>
                    <a:pt x="4370" y="1926"/>
                  </a:lnTo>
                  <a:lnTo>
                    <a:pt x="4359" y="1915"/>
                  </a:lnTo>
                  <a:lnTo>
                    <a:pt x="4346" y="1904"/>
                  </a:lnTo>
                  <a:lnTo>
                    <a:pt x="4333" y="1894"/>
                  </a:lnTo>
                  <a:lnTo>
                    <a:pt x="4320" y="1886"/>
                  </a:lnTo>
                  <a:lnTo>
                    <a:pt x="4305" y="1879"/>
                  </a:lnTo>
                  <a:lnTo>
                    <a:pt x="4290" y="1873"/>
                  </a:lnTo>
                  <a:lnTo>
                    <a:pt x="4273" y="1868"/>
                  </a:lnTo>
                  <a:lnTo>
                    <a:pt x="4256" y="1865"/>
                  </a:lnTo>
                  <a:lnTo>
                    <a:pt x="4239" y="1864"/>
                  </a:lnTo>
                  <a:close/>
                  <a:moveTo>
                    <a:pt x="3052" y="2204"/>
                  </a:moveTo>
                  <a:lnTo>
                    <a:pt x="3052" y="2204"/>
                  </a:lnTo>
                  <a:lnTo>
                    <a:pt x="3051" y="2248"/>
                  </a:lnTo>
                  <a:lnTo>
                    <a:pt x="3048" y="2290"/>
                  </a:lnTo>
                  <a:lnTo>
                    <a:pt x="3043" y="2333"/>
                  </a:lnTo>
                  <a:lnTo>
                    <a:pt x="3035" y="2375"/>
                  </a:lnTo>
                  <a:lnTo>
                    <a:pt x="3026" y="2415"/>
                  </a:lnTo>
                  <a:lnTo>
                    <a:pt x="3015" y="2456"/>
                  </a:lnTo>
                  <a:lnTo>
                    <a:pt x="3002" y="2495"/>
                  </a:lnTo>
                  <a:lnTo>
                    <a:pt x="2986" y="2534"/>
                  </a:lnTo>
                  <a:lnTo>
                    <a:pt x="2969" y="2571"/>
                  </a:lnTo>
                  <a:lnTo>
                    <a:pt x="2950" y="2608"/>
                  </a:lnTo>
                  <a:lnTo>
                    <a:pt x="2929" y="2643"/>
                  </a:lnTo>
                  <a:lnTo>
                    <a:pt x="2908" y="2678"/>
                  </a:lnTo>
                  <a:lnTo>
                    <a:pt x="2884" y="2711"/>
                  </a:lnTo>
                  <a:lnTo>
                    <a:pt x="2858" y="2743"/>
                  </a:lnTo>
                  <a:lnTo>
                    <a:pt x="2832" y="2774"/>
                  </a:lnTo>
                  <a:lnTo>
                    <a:pt x="2805" y="2804"/>
                  </a:lnTo>
                  <a:lnTo>
                    <a:pt x="2775" y="2831"/>
                  </a:lnTo>
                  <a:lnTo>
                    <a:pt x="2744" y="2858"/>
                  </a:lnTo>
                  <a:lnTo>
                    <a:pt x="2712" y="2883"/>
                  </a:lnTo>
                  <a:lnTo>
                    <a:pt x="2679" y="2907"/>
                  </a:lnTo>
                  <a:lnTo>
                    <a:pt x="2644" y="2928"/>
                  </a:lnTo>
                  <a:lnTo>
                    <a:pt x="2609" y="2949"/>
                  </a:lnTo>
                  <a:lnTo>
                    <a:pt x="2572" y="2968"/>
                  </a:lnTo>
                  <a:lnTo>
                    <a:pt x="2535" y="2985"/>
                  </a:lnTo>
                  <a:lnTo>
                    <a:pt x="2496" y="3000"/>
                  </a:lnTo>
                  <a:lnTo>
                    <a:pt x="2457" y="3014"/>
                  </a:lnTo>
                  <a:lnTo>
                    <a:pt x="2416" y="3025"/>
                  </a:lnTo>
                  <a:lnTo>
                    <a:pt x="2376" y="3034"/>
                  </a:lnTo>
                  <a:lnTo>
                    <a:pt x="2334" y="3042"/>
                  </a:lnTo>
                  <a:lnTo>
                    <a:pt x="2292" y="3047"/>
                  </a:lnTo>
                  <a:lnTo>
                    <a:pt x="2249" y="3050"/>
                  </a:lnTo>
                  <a:lnTo>
                    <a:pt x="2205" y="3051"/>
                  </a:lnTo>
                  <a:lnTo>
                    <a:pt x="2162" y="3050"/>
                  </a:lnTo>
                  <a:lnTo>
                    <a:pt x="2118" y="3047"/>
                  </a:lnTo>
                  <a:lnTo>
                    <a:pt x="2075" y="3042"/>
                  </a:lnTo>
                  <a:lnTo>
                    <a:pt x="2034" y="3034"/>
                  </a:lnTo>
                  <a:lnTo>
                    <a:pt x="1993" y="3025"/>
                  </a:lnTo>
                  <a:lnTo>
                    <a:pt x="1953" y="3014"/>
                  </a:lnTo>
                  <a:lnTo>
                    <a:pt x="1913" y="3000"/>
                  </a:lnTo>
                  <a:lnTo>
                    <a:pt x="1875" y="2985"/>
                  </a:lnTo>
                  <a:lnTo>
                    <a:pt x="1837" y="2968"/>
                  </a:lnTo>
                  <a:lnTo>
                    <a:pt x="1801" y="2949"/>
                  </a:lnTo>
                  <a:lnTo>
                    <a:pt x="1765" y="2928"/>
                  </a:lnTo>
                  <a:lnTo>
                    <a:pt x="1731" y="2907"/>
                  </a:lnTo>
                  <a:lnTo>
                    <a:pt x="1697" y="2883"/>
                  </a:lnTo>
                  <a:lnTo>
                    <a:pt x="1666" y="2858"/>
                  </a:lnTo>
                  <a:lnTo>
                    <a:pt x="1635" y="2831"/>
                  </a:lnTo>
                  <a:lnTo>
                    <a:pt x="1605" y="2804"/>
                  </a:lnTo>
                  <a:lnTo>
                    <a:pt x="1577" y="2774"/>
                  </a:lnTo>
                  <a:lnTo>
                    <a:pt x="1551" y="2743"/>
                  </a:lnTo>
                  <a:lnTo>
                    <a:pt x="1526" y="2711"/>
                  </a:lnTo>
                  <a:lnTo>
                    <a:pt x="1501" y="2678"/>
                  </a:lnTo>
                  <a:lnTo>
                    <a:pt x="1480" y="2643"/>
                  </a:lnTo>
                  <a:lnTo>
                    <a:pt x="1460" y="2608"/>
                  </a:lnTo>
                  <a:lnTo>
                    <a:pt x="1441" y="2571"/>
                  </a:lnTo>
                  <a:lnTo>
                    <a:pt x="1423" y="2534"/>
                  </a:lnTo>
                  <a:lnTo>
                    <a:pt x="1408" y="2495"/>
                  </a:lnTo>
                  <a:lnTo>
                    <a:pt x="1395" y="2456"/>
                  </a:lnTo>
                  <a:lnTo>
                    <a:pt x="1384" y="2415"/>
                  </a:lnTo>
                  <a:lnTo>
                    <a:pt x="1375" y="2375"/>
                  </a:lnTo>
                  <a:lnTo>
                    <a:pt x="1366" y="2333"/>
                  </a:lnTo>
                  <a:lnTo>
                    <a:pt x="1361" y="2290"/>
                  </a:lnTo>
                  <a:lnTo>
                    <a:pt x="1358" y="2248"/>
                  </a:lnTo>
                  <a:lnTo>
                    <a:pt x="1357" y="2204"/>
                  </a:lnTo>
                  <a:lnTo>
                    <a:pt x="1358" y="2161"/>
                  </a:lnTo>
                  <a:lnTo>
                    <a:pt x="1361" y="2117"/>
                  </a:lnTo>
                  <a:lnTo>
                    <a:pt x="1366" y="2074"/>
                  </a:lnTo>
                  <a:lnTo>
                    <a:pt x="1375" y="2033"/>
                  </a:lnTo>
                  <a:lnTo>
                    <a:pt x="1384" y="1992"/>
                  </a:lnTo>
                  <a:lnTo>
                    <a:pt x="1395" y="1952"/>
                  </a:lnTo>
                  <a:lnTo>
                    <a:pt x="1408" y="1912"/>
                  </a:lnTo>
                  <a:lnTo>
                    <a:pt x="1423" y="1874"/>
                  </a:lnTo>
                  <a:lnTo>
                    <a:pt x="1441" y="1836"/>
                  </a:lnTo>
                  <a:lnTo>
                    <a:pt x="1460" y="1799"/>
                  </a:lnTo>
                  <a:lnTo>
                    <a:pt x="1480" y="1764"/>
                  </a:lnTo>
                  <a:lnTo>
                    <a:pt x="1501" y="1729"/>
                  </a:lnTo>
                  <a:lnTo>
                    <a:pt x="1526" y="1697"/>
                  </a:lnTo>
                  <a:lnTo>
                    <a:pt x="1551" y="1665"/>
                  </a:lnTo>
                  <a:lnTo>
                    <a:pt x="1577" y="1634"/>
                  </a:lnTo>
                  <a:lnTo>
                    <a:pt x="1605" y="1605"/>
                  </a:lnTo>
                  <a:lnTo>
                    <a:pt x="1635" y="1576"/>
                  </a:lnTo>
                  <a:lnTo>
                    <a:pt x="1666" y="1550"/>
                  </a:lnTo>
                  <a:lnTo>
                    <a:pt x="1697" y="1525"/>
                  </a:lnTo>
                  <a:lnTo>
                    <a:pt x="1731" y="1501"/>
                  </a:lnTo>
                  <a:lnTo>
                    <a:pt x="1765" y="1479"/>
                  </a:lnTo>
                  <a:lnTo>
                    <a:pt x="1801" y="1459"/>
                  </a:lnTo>
                  <a:lnTo>
                    <a:pt x="1837" y="1439"/>
                  </a:lnTo>
                  <a:lnTo>
                    <a:pt x="1875" y="1423"/>
                  </a:lnTo>
                  <a:lnTo>
                    <a:pt x="1913" y="1408"/>
                  </a:lnTo>
                  <a:lnTo>
                    <a:pt x="1953" y="1394"/>
                  </a:lnTo>
                  <a:lnTo>
                    <a:pt x="1993" y="1383"/>
                  </a:lnTo>
                  <a:lnTo>
                    <a:pt x="2034" y="1373"/>
                  </a:lnTo>
                  <a:lnTo>
                    <a:pt x="2075" y="1365"/>
                  </a:lnTo>
                  <a:lnTo>
                    <a:pt x="2118" y="1360"/>
                  </a:lnTo>
                  <a:lnTo>
                    <a:pt x="2162" y="1357"/>
                  </a:lnTo>
                  <a:lnTo>
                    <a:pt x="2205" y="1356"/>
                  </a:lnTo>
                  <a:lnTo>
                    <a:pt x="2249" y="1357"/>
                  </a:lnTo>
                  <a:lnTo>
                    <a:pt x="2292" y="1360"/>
                  </a:lnTo>
                  <a:lnTo>
                    <a:pt x="2334" y="1365"/>
                  </a:lnTo>
                  <a:lnTo>
                    <a:pt x="2376" y="1373"/>
                  </a:lnTo>
                  <a:lnTo>
                    <a:pt x="2416" y="1383"/>
                  </a:lnTo>
                  <a:lnTo>
                    <a:pt x="2457" y="1394"/>
                  </a:lnTo>
                  <a:lnTo>
                    <a:pt x="2496" y="1408"/>
                  </a:lnTo>
                  <a:lnTo>
                    <a:pt x="2535" y="1423"/>
                  </a:lnTo>
                  <a:lnTo>
                    <a:pt x="2572" y="1439"/>
                  </a:lnTo>
                  <a:lnTo>
                    <a:pt x="2609" y="1459"/>
                  </a:lnTo>
                  <a:lnTo>
                    <a:pt x="2644" y="1479"/>
                  </a:lnTo>
                  <a:lnTo>
                    <a:pt x="2679" y="1501"/>
                  </a:lnTo>
                  <a:lnTo>
                    <a:pt x="2712" y="1525"/>
                  </a:lnTo>
                  <a:lnTo>
                    <a:pt x="2744" y="1550"/>
                  </a:lnTo>
                  <a:lnTo>
                    <a:pt x="2775" y="1576"/>
                  </a:lnTo>
                  <a:lnTo>
                    <a:pt x="2805" y="1605"/>
                  </a:lnTo>
                  <a:lnTo>
                    <a:pt x="2832" y="1634"/>
                  </a:lnTo>
                  <a:lnTo>
                    <a:pt x="2858" y="1665"/>
                  </a:lnTo>
                  <a:lnTo>
                    <a:pt x="2884" y="1697"/>
                  </a:lnTo>
                  <a:lnTo>
                    <a:pt x="2908" y="1729"/>
                  </a:lnTo>
                  <a:lnTo>
                    <a:pt x="2929" y="1764"/>
                  </a:lnTo>
                  <a:lnTo>
                    <a:pt x="2950" y="1799"/>
                  </a:lnTo>
                  <a:lnTo>
                    <a:pt x="2969" y="1836"/>
                  </a:lnTo>
                  <a:lnTo>
                    <a:pt x="2986" y="1874"/>
                  </a:lnTo>
                  <a:lnTo>
                    <a:pt x="3002" y="1912"/>
                  </a:lnTo>
                  <a:lnTo>
                    <a:pt x="3015" y="1952"/>
                  </a:lnTo>
                  <a:lnTo>
                    <a:pt x="3026" y="1992"/>
                  </a:lnTo>
                  <a:lnTo>
                    <a:pt x="3035" y="2033"/>
                  </a:lnTo>
                  <a:lnTo>
                    <a:pt x="3043" y="2074"/>
                  </a:lnTo>
                  <a:lnTo>
                    <a:pt x="3048" y="2117"/>
                  </a:lnTo>
                  <a:lnTo>
                    <a:pt x="3051" y="2161"/>
                  </a:lnTo>
                  <a:lnTo>
                    <a:pt x="3052" y="2204"/>
                  </a:lnTo>
                  <a:close/>
                </a:path>
              </a:pathLst>
            </a:custGeom>
            <a:solidFill>
              <a:schemeClr val="bg1"/>
            </a:solidFill>
            <a:ln>
              <a:noFill/>
            </a:ln>
            <a:effectLst>
              <a:outerShdw blurRad="190500" dist="1270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a:lstStyle/>
            <a:p>
              <a:endParaRPr lang="zh-CN" altLang="en-US" sz="1600"/>
            </a:p>
          </p:txBody>
        </p:sp>
        <p:sp>
          <p:nvSpPr>
            <p:cNvPr id="27659" name="文本框 20"/>
            <p:cNvSpPr txBox="1">
              <a:spLocks noChangeArrowheads="1"/>
            </p:cNvSpPr>
            <p:nvPr/>
          </p:nvSpPr>
          <p:spPr bwMode="auto">
            <a:xfrm>
              <a:off x="3859213" y="3322638"/>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文字标题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3511550" y="4098925"/>
            <a:ext cx="1838325" cy="1836738"/>
            <a:chOff x="3511550" y="4098925"/>
            <a:chExt cx="1838325" cy="1836738"/>
          </a:xfrm>
        </p:grpSpPr>
        <p:sp>
          <p:nvSpPr>
            <p:cNvPr id="11" name="任意多边形 10"/>
            <p:cNvSpPr/>
            <p:nvPr/>
          </p:nvSpPr>
          <p:spPr>
            <a:xfrm>
              <a:off x="3511550" y="4098925"/>
              <a:ext cx="1838325" cy="1836738"/>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rgbClr val="70AD4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84877" tIns="284877" rIns="284877" bIns="284877" spcCol="1270" anchor="ctr"/>
            <a:lstStyle/>
            <a:p>
              <a:pPr algn="ctr" defTabSz="2089150" fontAlgn="auto">
                <a:lnSpc>
                  <a:spcPct val="90000"/>
                </a:lnSpc>
                <a:spcAft>
                  <a:spcPct val="35000"/>
                </a:spcAft>
              </a:pPr>
              <a:endParaRPr lang="zh-CN" altLang="en-US" sz="4400" noProof="1"/>
            </a:p>
          </p:txBody>
        </p:sp>
        <p:sp>
          <p:nvSpPr>
            <p:cNvPr id="27656" name="KSO_Shape"/>
            <p:cNvSpPr>
              <a:spLocks noChangeArrowheads="1"/>
            </p:cNvSpPr>
            <p:nvPr/>
          </p:nvSpPr>
          <p:spPr bwMode="auto">
            <a:xfrm>
              <a:off x="4030663" y="4419600"/>
              <a:ext cx="800100" cy="1017588"/>
            </a:xfrm>
            <a:custGeom>
              <a:avLst/>
              <a:gdLst>
                <a:gd name="T0" fmla="*/ 2171 w 4116"/>
                <a:gd name="T1" fmla="*/ 2063 h 5239"/>
                <a:gd name="T2" fmla="*/ 1726 w 4116"/>
                <a:gd name="T3" fmla="*/ 2095 h 5239"/>
                <a:gd name="T4" fmla="*/ 958 w 4116"/>
                <a:gd name="T5" fmla="*/ 2502 h 5239"/>
                <a:gd name="T6" fmla="*/ 743 w 4116"/>
                <a:gd name="T7" fmla="*/ 2758 h 5239"/>
                <a:gd name="T8" fmla="*/ 584 w 4116"/>
                <a:gd name="T9" fmla="*/ 3054 h 5239"/>
                <a:gd name="T10" fmla="*/ 490 w 4116"/>
                <a:gd name="T11" fmla="*/ 3384 h 5239"/>
                <a:gd name="T12" fmla="*/ 470 w 4116"/>
                <a:gd name="T13" fmla="*/ 3731 h 5239"/>
                <a:gd name="T14" fmla="*/ 519 w 4116"/>
                <a:gd name="T15" fmla="*/ 4046 h 5239"/>
                <a:gd name="T16" fmla="*/ 625 w 4116"/>
                <a:gd name="T17" fmla="*/ 4339 h 5239"/>
                <a:gd name="T18" fmla="*/ 785 w 4116"/>
                <a:gd name="T19" fmla="*/ 4600 h 5239"/>
                <a:gd name="T20" fmla="*/ 990 w 4116"/>
                <a:gd name="T21" fmla="*/ 4826 h 5239"/>
                <a:gd name="T22" fmla="*/ 1234 w 4116"/>
                <a:gd name="T23" fmla="*/ 5009 h 5239"/>
                <a:gd name="T24" fmla="*/ 1512 w 4116"/>
                <a:gd name="T25" fmla="*/ 5142 h 5239"/>
                <a:gd name="T26" fmla="*/ 1817 w 4116"/>
                <a:gd name="T27" fmla="*/ 5221 h 5239"/>
                <a:gd name="T28" fmla="*/ 2141 w 4116"/>
                <a:gd name="T29" fmla="*/ 5237 h 5239"/>
                <a:gd name="T30" fmla="*/ 2456 w 4116"/>
                <a:gd name="T31" fmla="*/ 5189 h 5239"/>
                <a:gd name="T32" fmla="*/ 2748 w 4116"/>
                <a:gd name="T33" fmla="*/ 5082 h 5239"/>
                <a:gd name="T34" fmla="*/ 3010 w 4116"/>
                <a:gd name="T35" fmla="*/ 4923 h 5239"/>
                <a:gd name="T36" fmla="*/ 3236 w 4116"/>
                <a:gd name="T37" fmla="*/ 4718 h 5239"/>
                <a:gd name="T38" fmla="*/ 3418 w 4116"/>
                <a:gd name="T39" fmla="*/ 4474 h 5239"/>
                <a:gd name="T40" fmla="*/ 3552 w 4116"/>
                <a:gd name="T41" fmla="*/ 4196 h 5239"/>
                <a:gd name="T42" fmla="*/ 3630 w 4116"/>
                <a:gd name="T43" fmla="*/ 3891 h 5239"/>
                <a:gd name="T44" fmla="*/ 3645 w 4116"/>
                <a:gd name="T45" fmla="*/ 3552 h 5239"/>
                <a:gd name="T46" fmla="*/ 3579 w 4116"/>
                <a:gd name="T47" fmla="*/ 3182 h 5239"/>
                <a:gd name="T48" fmla="*/ 3431 w 4116"/>
                <a:gd name="T49" fmla="*/ 2847 h 5239"/>
                <a:gd name="T50" fmla="*/ 3215 w 4116"/>
                <a:gd name="T51" fmla="*/ 2559 h 5239"/>
                <a:gd name="T52" fmla="*/ 3666 w 4116"/>
                <a:gd name="T53" fmla="*/ 761 h 5239"/>
                <a:gd name="T54" fmla="*/ 3074 w 4116"/>
                <a:gd name="T55" fmla="*/ 3754 h 5239"/>
                <a:gd name="T56" fmla="*/ 3033 w 4116"/>
                <a:gd name="T57" fmla="*/ 3952 h 5239"/>
                <a:gd name="T58" fmla="*/ 2905 w 4116"/>
                <a:gd name="T59" fmla="*/ 4219 h 5239"/>
                <a:gd name="T60" fmla="*/ 2629 w 4116"/>
                <a:gd name="T61" fmla="*/ 4495 h 5239"/>
                <a:gd name="T62" fmla="*/ 2362 w 4116"/>
                <a:gd name="T63" fmla="*/ 4625 h 5239"/>
                <a:gd name="T64" fmla="*/ 2163 w 4116"/>
                <a:gd name="T65" fmla="*/ 4665 h 5239"/>
                <a:gd name="T66" fmla="*/ 1954 w 4116"/>
                <a:gd name="T67" fmla="*/ 4665 h 5239"/>
                <a:gd name="T68" fmla="*/ 1755 w 4116"/>
                <a:gd name="T69" fmla="*/ 4625 h 5239"/>
                <a:gd name="T70" fmla="*/ 1488 w 4116"/>
                <a:gd name="T71" fmla="*/ 4495 h 5239"/>
                <a:gd name="T72" fmla="*/ 1212 w 4116"/>
                <a:gd name="T73" fmla="*/ 4219 h 5239"/>
                <a:gd name="T74" fmla="*/ 1083 w 4116"/>
                <a:gd name="T75" fmla="*/ 3952 h 5239"/>
                <a:gd name="T76" fmla="*/ 1043 w 4116"/>
                <a:gd name="T77" fmla="*/ 3754 h 5239"/>
                <a:gd name="T78" fmla="*/ 1043 w 4116"/>
                <a:gd name="T79" fmla="*/ 3545 h 5239"/>
                <a:gd name="T80" fmla="*/ 1083 w 4116"/>
                <a:gd name="T81" fmla="*/ 3346 h 5239"/>
                <a:gd name="T82" fmla="*/ 1212 w 4116"/>
                <a:gd name="T83" fmla="*/ 3079 h 5239"/>
                <a:gd name="T84" fmla="*/ 1488 w 4116"/>
                <a:gd name="T85" fmla="*/ 2802 h 5239"/>
                <a:gd name="T86" fmla="*/ 1755 w 4116"/>
                <a:gd name="T87" fmla="*/ 2674 h 5239"/>
                <a:gd name="T88" fmla="*/ 1954 w 4116"/>
                <a:gd name="T89" fmla="*/ 2633 h 5239"/>
                <a:gd name="T90" fmla="*/ 2163 w 4116"/>
                <a:gd name="T91" fmla="*/ 2633 h 5239"/>
                <a:gd name="T92" fmla="*/ 2362 w 4116"/>
                <a:gd name="T93" fmla="*/ 2674 h 5239"/>
                <a:gd name="T94" fmla="*/ 2629 w 4116"/>
                <a:gd name="T95" fmla="*/ 2802 h 5239"/>
                <a:gd name="T96" fmla="*/ 2905 w 4116"/>
                <a:gd name="T97" fmla="*/ 3079 h 5239"/>
                <a:gd name="T98" fmla="*/ 3033 w 4116"/>
                <a:gd name="T99" fmla="*/ 3346 h 5239"/>
                <a:gd name="T100" fmla="*/ 3074 w 4116"/>
                <a:gd name="T101" fmla="*/ 3545 h 5239"/>
                <a:gd name="T102" fmla="*/ 4116 w 4116"/>
                <a:gd name="T103" fmla="*/ 0 h 5239"/>
                <a:gd name="T104" fmla="*/ 1143 w 4116"/>
                <a:gd name="T105" fmla="*/ 3328 h 5239"/>
                <a:gd name="T106" fmla="*/ 1130 w 4116"/>
                <a:gd name="T107" fmla="*/ 3368 h 5239"/>
                <a:gd name="T108" fmla="*/ 1467 w 4116"/>
                <a:gd name="T109" fmla="*/ 4411 h 5239"/>
                <a:gd name="T110" fmla="*/ 1493 w 4116"/>
                <a:gd name="T111" fmla="*/ 4444 h 5239"/>
                <a:gd name="T112" fmla="*/ 2591 w 4116"/>
                <a:gd name="T113" fmla="*/ 4439 h 5239"/>
                <a:gd name="T114" fmla="*/ 2633 w 4116"/>
                <a:gd name="T115" fmla="*/ 4439 h 5239"/>
                <a:gd name="T116" fmla="*/ 2646 w 4116"/>
                <a:gd name="T117" fmla="*/ 4400 h 5239"/>
                <a:gd name="T118" fmla="*/ 2988 w 4116"/>
                <a:gd name="T119" fmla="*/ 3357 h 5239"/>
                <a:gd name="T120" fmla="*/ 2963 w 4116"/>
                <a:gd name="T121" fmla="*/ 3323 h 5239"/>
                <a:gd name="T122" fmla="*/ 2080 w 4116"/>
                <a:gd name="T123" fmla="*/ 2679 h 5239"/>
                <a:gd name="T124" fmla="*/ 2037 w 4116"/>
                <a:gd name="T125" fmla="*/ 2679 h 5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16" h="5239">
                  <a:moveTo>
                    <a:pt x="2496" y="2121"/>
                  </a:moveTo>
                  <a:lnTo>
                    <a:pt x="2496" y="2121"/>
                  </a:lnTo>
                  <a:lnTo>
                    <a:pt x="2443" y="2107"/>
                  </a:lnTo>
                  <a:lnTo>
                    <a:pt x="2390" y="2095"/>
                  </a:lnTo>
                  <a:lnTo>
                    <a:pt x="2336" y="2084"/>
                  </a:lnTo>
                  <a:lnTo>
                    <a:pt x="2282" y="2075"/>
                  </a:lnTo>
                  <a:lnTo>
                    <a:pt x="2227" y="2068"/>
                  </a:lnTo>
                  <a:lnTo>
                    <a:pt x="2171" y="2063"/>
                  </a:lnTo>
                  <a:lnTo>
                    <a:pt x="2115" y="2060"/>
                  </a:lnTo>
                  <a:lnTo>
                    <a:pt x="2058" y="2059"/>
                  </a:lnTo>
                  <a:lnTo>
                    <a:pt x="2002" y="2060"/>
                  </a:lnTo>
                  <a:lnTo>
                    <a:pt x="1945" y="2063"/>
                  </a:lnTo>
                  <a:lnTo>
                    <a:pt x="1890" y="2068"/>
                  </a:lnTo>
                  <a:lnTo>
                    <a:pt x="1835" y="2075"/>
                  </a:lnTo>
                  <a:lnTo>
                    <a:pt x="1780" y="2084"/>
                  </a:lnTo>
                  <a:lnTo>
                    <a:pt x="1726" y="2095"/>
                  </a:lnTo>
                  <a:lnTo>
                    <a:pt x="1673" y="2107"/>
                  </a:lnTo>
                  <a:lnTo>
                    <a:pt x="1621" y="2121"/>
                  </a:lnTo>
                  <a:lnTo>
                    <a:pt x="1621" y="761"/>
                  </a:lnTo>
                  <a:lnTo>
                    <a:pt x="452" y="761"/>
                  </a:lnTo>
                  <a:lnTo>
                    <a:pt x="452" y="1438"/>
                  </a:lnTo>
                  <a:lnTo>
                    <a:pt x="1020" y="2446"/>
                  </a:lnTo>
                  <a:lnTo>
                    <a:pt x="989" y="2473"/>
                  </a:lnTo>
                  <a:lnTo>
                    <a:pt x="958" y="2502"/>
                  </a:lnTo>
                  <a:lnTo>
                    <a:pt x="928" y="2532"/>
                  </a:lnTo>
                  <a:lnTo>
                    <a:pt x="900" y="2561"/>
                  </a:lnTo>
                  <a:lnTo>
                    <a:pt x="871" y="2593"/>
                  </a:lnTo>
                  <a:lnTo>
                    <a:pt x="844" y="2624"/>
                  </a:lnTo>
                  <a:lnTo>
                    <a:pt x="817" y="2656"/>
                  </a:lnTo>
                  <a:lnTo>
                    <a:pt x="792" y="2689"/>
                  </a:lnTo>
                  <a:lnTo>
                    <a:pt x="767" y="2723"/>
                  </a:lnTo>
                  <a:lnTo>
                    <a:pt x="743" y="2758"/>
                  </a:lnTo>
                  <a:lnTo>
                    <a:pt x="720" y="2792"/>
                  </a:lnTo>
                  <a:lnTo>
                    <a:pt x="697" y="2828"/>
                  </a:lnTo>
                  <a:lnTo>
                    <a:pt x="676" y="2864"/>
                  </a:lnTo>
                  <a:lnTo>
                    <a:pt x="655" y="2901"/>
                  </a:lnTo>
                  <a:lnTo>
                    <a:pt x="636" y="2938"/>
                  </a:lnTo>
                  <a:lnTo>
                    <a:pt x="618" y="2977"/>
                  </a:lnTo>
                  <a:lnTo>
                    <a:pt x="600" y="3015"/>
                  </a:lnTo>
                  <a:lnTo>
                    <a:pt x="584" y="3054"/>
                  </a:lnTo>
                  <a:lnTo>
                    <a:pt x="569" y="3094"/>
                  </a:lnTo>
                  <a:lnTo>
                    <a:pt x="554" y="3134"/>
                  </a:lnTo>
                  <a:lnTo>
                    <a:pt x="540" y="3174"/>
                  </a:lnTo>
                  <a:lnTo>
                    <a:pt x="528" y="3216"/>
                  </a:lnTo>
                  <a:lnTo>
                    <a:pt x="517" y="3257"/>
                  </a:lnTo>
                  <a:lnTo>
                    <a:pt x="507" y="3300"/>
                  </a:lnTo>
                  <a:lnTo>
                    <a:pt x="499" y="3341"/>
                  </a:lnTo>
                  <a:lnTo>
                    <a:pt x="490" y="3384"/>
                  </a:lnTo>
                  <a:lnTo>
                    <a:pt x="483" y="3428"/>
                  </a:lnTo>
                  <a:lnTo>
                    <a:pt x="478" y="3472"/>
                  </a:lnTo>
                  <a:lnTo>
                    <a:pt x="474" y="3515"/>
                  </a:lnTo>
                  <a:lnTo>
                    <a:pt x="471" y="3559"/>
                  </a:lnTo>
                  <a:lnTo>
                    <a:pt x="469" y="3604"/>
                  </a:lnTo>
                  <a:lnTo>
                    <a:pt x="468" y="3649"/>
                  </a:lnTo>
                  <a:lnTo>
                    <a:pt x="469" y="3691"/>
                  </a:lnTo>
                  <a:lnTo>
                    <a:pt x="470" y="3731"/>
                  </a:lnTo>
                  <a:lnTo>
                    <a:pt x="473" y="3771"/>
                  </a:lnTo>
                  <a:lnTo>
                    <a:pt x="476" y="3812"/>
                  </a:lnTo>
                  <a:lnTo>
                    <a:pt x="481" y="3852"/>
                  </a:lnTo>
                  <a:lnTo>
                    <a:pt x="486" y="3891"/>
                  </a:lnTo>
                  <a:lnTo>
                    <a:pt x="493" y="3931"/>
                  </a:lnTo>
                  <a:lnTo>
                    <a:pt x="501" y="3970"/>
                  </a:lnTo>
                  <a:lnTo>
                    <a:pt x="509" y="4008"/>
                  </a:lnTo>
                  <a:lnTo>
                    <a:pt x="519" y="4046"/>
                  </a:lnTo>
                  <a:lnTo>
                    <a:pt x="529" y="4085"/>
                  </a:lnTo>
                  <a:lnTo>
                    <a:pt x="540" y="4122"/>
                  </a:lnTo>
                  <a:lnTo>
                    <a:pt x="552" y="4159"/>
                  </a:lnTo>
                  <a:lnTo>
                    <a:pt x="565" y="4196"/>
                  </a:lnTo>
                  <a:lnTo>
                    <a:pt x="579" y="4233"/>
                  </a:lnTo>
                  <a:lnTo>
                    <a:pt x="593" y="4268"/>
                  </a:lnTo>
                  <a:lnTo>
                    <a:pt x="609" y="4304"/>
                  </a:lnTo>
                  <a:lnTo>
                    <a:pt x="625" y="4339"/>
                  </a:lnTo>
                  <a:lnTo>
                    <a:pt x="642" y="4373"/>
                  </a:lnTo>
                  <a:lnTo>
                    <a:pt x="661" y="4407"/>
                  </a:lnTo>
                  <a:lnTo>
                    <a:pt x="679" y="4440"/>
                  </a:lnTo>
                  <a:lnTo>
                    <a:pt x="698" y="4474"/>
                  </a:lnTo>
                  <a:lnTo>
                    <a:pt x="719" y="4507"/>
                  </a:lnTo>
                  <a:lnTo>
                    <a:pt x="740" y="4538"/>
                  </a:lnTo>
                  <a:lnTo>
                    <a:pt x="761" y="4570"/>
                  </a:lnTo>
                  <a:lnTo>
                    <a:pt x="785" y="4600"/>
                  </a:lnTo>
                  <a:lnTo>
                    <a:pt x="807" y="4631"/>
                  </a:lnTo>
                  <a:lnTo>
                    <a:pt x="832" y="4660"/>
                  </a:lnTo>
                  <a:lnTo>
                    <a:pt x="856" y="4690"/>
                  </a:lnTo>
                  <a:lnTo>
                    <a:pt x="882" y="4718"/>
                  </a:lnTo>
                  <a:lnTo>
                    <a:pt x="907" y="4746"/>
                  </a:lnTo>
                  <a:lnTo>
                    <a:pt x="935" y="4773"/>
                  </a:lnTo>
                  <a:lnTo>
                    <a:pt x="961" y="4800"/>
                  </a:lnTo>
                  <a:lnTo>
                    <a:pt x="990" y="4826"/>
                  </a:lnTo>
                  <a:lnTo>
                    <a:pt x="1018" y="4852"/>
                  </a:lnTo>
                  <a:lnTo>
                    <a:pt x="1047" y="4876"/>
                  </a:lnTo>
                  <a:lnTo>
                    <a:pt x="1077" y="4900"/>
                  </a:lnTo>
                  <a:lnTo>
                    <a:pt x="1107" y="4923"/>
                  </a:lnTo>
                  <a:lnTo>
                    <a:pt x="1138" y="4946"/>
                  </a:lnTo>
                  <a:lnTo>
                    <a:pt x="1170" y="4968"/>
                  </a:lnTo>
                  <a:lnTo>
                    <a:pt x="1201" y="4988"/>
                  </a:lnTo>
                  <a:lnTo>
                    <a:pt x="1234" y="5009"/>
                  </a:lnTo>
                  <a:lnTo>
                    <a:pt x="1267" y="5028"/>
                  </a:lnTo>
                  <a:lnTo>
                    <a:pt x="1300" y="5047"/>
                  </a:lnTo>
                  <a:lnTo>
                    <a:pt x="1335" y="5065"/>
                  </a:lnTo>
                  <a:lnTo>
                    <a:pt x="1370" y="5082"/>
                  </a:lnTo>
                  <a:lnTo>
                    <a:pt x="1404" y="5098"/>
                  </a:lnTo>
                  <a:lnTo>
                    <a:pt x="1440" y="5114"/>
                  </a:lnTo>
                  <a:lnTo>
                    <a:pt x="1476" y="5129"/>
                  </a:lnTo>
                  <a:lnTo>
                    <a:pt x="1512" y="5142"/>
                  </a:lnTo>
                  <a:lnTo>
                    <a:pt x="1549" y="5155"/>
                  </a:lnTo>
                  <a:lnTo>
                    <a:pt x="1586" y="5168"/>
                  </a:lnTo>
                  <a:lnTo>
                    <a:pt x="1623" y="5179"/>
                  </a:lnTo>
                  <a:lnTo>
                    <a:pt x="1661" y="5189"/>
                  </a:lnTo>
                  <a:lnTo>
                    <a:pt x="1700" y="5198"/>
                  </a:lnTo>
                  <a:lnTo>
                    <a:pt x="1738" y="5206"/>
                  </a:lnTo>
                  <a:lnTo>
                    <a:pt x="1777" y="5214"/>
                  </a:lnTo>
                  <a:lnTo>
                    <a:pt x="1817" y="5221"/>
                  </a:lnTo>
                  <a:lnTo>
                    <a:pt x="1855" y="5227"/>
                  </a:lnTo>
                  <a:lnTo>
                    <a:pt x="1896" y="5231"/>
                  </a:lnTo>
                  <a:lnTo>
                    <a:pt x="1936" y="5235"/>
                  </a:lnTo>
                  <a:lnTo>
                    <a:pt x="1977" y="5237"/>
                  </a:lnTo>
                  <a:lnTo>
                    <a:pt x="2017" y="5239"/>
                  </a:lnTo>
                  <a:lnTo>
                    <a:pt x="2058" y="5239"/>
                  </a:lnTo>
                  <a:lnTo>
                    <a:pt x="2099" y="5239"/>
                  </a:lnTo>
                  <a:lnTo>
                    <a:pt x="2141" y="5237"/>
                  </a:lnTo>
                  <a:lnTo>
                    <a:pt x="2180" y="5235"/>
                  </a:lnTo>
                  <a:lnTo>
                    <a:pt x="2221" y="5231"/>
                  </a:lnTo>
                  <a:lnTo>
                    <a:pt x="2261" y="5227"/>
                  </a:lnTo>
                  <a:lnTo>
                    <a:pt x="2301" y="5221"/>
                  </a:lnTo>
                  <a:lnTo>
                    <a:pt x="2339" y="5214"/>
                  </a:lnTo>
                  <a:lnTo>
                    <a:pt x="2379" y="5206"/>
                  </a:lnTo>
                  <a:lnTo>
                    <a:pt x="2418" y="5198"/>
                  </a:lnTo>
                  <a:lnTo>
                    <a:pt x="2456" y="5189"/>
                  </a:lnTo>
                  <a:lnTo>
                    <a:pt x="2494" y="5179"/>
                  </a:lnTo>
                  <a:lnTo>
                    <a:pt x="2531" y="5168"/>
                  </a:lnTo>
                  <a:lnTo>
                    <a:pt x="2569" y="5155"/>
                  </a:lnTo>
                  <a:lnTo>
                    <a:pt x="2605" y="5142"/>
                  </a:lnTo>
                  <a:lnTo>
                    <a:pt x="2642" y="5129"/>
                  </a:lnTo>
                  <a:lnTo>
                    <a:pt x="2678" y="5114"/>
                  </a:lnTo>
                  <a:lnTo>
                    <a:pt x="2713" y="5098"/>
                  </a:lnTo>
                  <a:lnTo>
                    <a:pt x="2748" y="5082"/>
                  </a:lnTo>
                  <a:lnTo>
                    <a:pt x="2783" y="5065"/>
                  </a:lnTo>
                  <a:lnTo>
                    <a:pt x="2816" y="5047"/>
                  </a:lnTo>
                  <a:lnTo>
                    <a:pt x="2850" y="5028"/>
                  </a:lnTo>
                  <a:lnTo>
                    <a:pt x="2883" y="5009"/>
                  </a:lnTo>
                  <a:lnTo>
                    <a:pt x="2915" y="4988"/>
                  </a:lnTo>
                  <a:lnTo>
                    <a:pt x="2948" y="4968"/>
                  </a:lnTo>
                  <a:lnTo>
                    <a:pt x="2979" y="4946"/>
                  </a:lnTo>
                  <a:lnTo>
                    <a:pt x="3010" y="4923"/>
                  </a:lnTo>
                  <a:lnTo>
                    <a:pt x="3040" y="4900"/>
                  </a:lnTo>
                  <a:lnTo>
                    <a:pt x="3070" y="4876"/>
                  </a:lnTo>
                  <a:lnTo>
                    <a:pt x="3099" y="4852"/>
                  </a:lnTo>
                  <a:lnTo>
                    <a:pt x="3128" y="4826"/>
                  </a:lnTo>
                  <a:lnTo>
                    <a:pt x="3155" y="4800"/>
                  </a:lnTo>
                  <a:lnTo>
                    <a:pt x="3183" y="4773"/>
                  </a:lnTo>
                  <a:lnTo>
                    <a:pt x="3209" y="4746"/>
                  </a:lnTo>
                  <a:lnTo>
                    <a:pt x="3236" y="4718"/>
                  </a:lnTo>
                  <a:lnTo>
                    <a:pt x="3260" y="4690"/>
                  </a:lnTo>
                  <a:lnTo>
                    <a:pt x="3286" y="4660"/>
                  </a:lnTo>
                  <a:lnTo>
                    <a:pt x="3309" y="4631"/>
                  </a:lnTo>
                  <a:lnTo>
                    <a:pt x="3333" y="4600"/>
                  </a:lnTo>
                  <a:lnTo>
                    <a:pt x="3355" y="4570"/>
                  </a:lnTo>
                  <a:lnTo>
                    <a:pt x="3376" y="4538"/>
                  </a:lnTo>
                  <a:lnTo>
                    <a:pt x="3398" y="4507"/>
                  </a:lnTo>
                  <a:lnTo>
                    <a:pt x="3418" y="4474"/>
                  </a:lnTo>
                  <a:lnTo>
                    <a:pt x="3438" y="4440"/>
                  </a:lnTo>
                  <a:lnTo>
                    <a:pt x="3457" y="4407"/>
                  </a:lnTo>
                  <a:lnTo>
                    <a:pt x="3474" y="4373"/>
                  </a:lnTo>
                  <a:lnTo>
                    <a:pt x="3492" y="4339"/>
                  </a:lnTo>
                  <a:lnTo>
                    <a:pt x="3508" y="4304"/>
                  </a:lnTo>
                  <a:lnTo>
                    <a:pt x="3523" y="4268"/>
                  </a:lnTo>
                  <a:lnTo>
                    <a:pt x="3538" y="4233"/>
                  </a:lnTo>
                  <a:lnTo>
                    <a:pt x="3552" y="4196"/>
                  </a:lnTo>
                  <a:lnTo>
                    <a:pt x="3565" y="4159"/>
                  </a:lnTo>
                  <a:lnTo>
                    <a:pt x="3577" y="4122"/>
                  </a:lnTo>
                  <a:lnTo>
                    <a:pt x="3588" y="4085"/>
                  </a:lnTo>
                  <a:lnTo>
                    <a:pt x="3599" y="4046"/>
                  </a:lnTo>
                  <a:lnTo>
                    <a:pt x="3608" y="4008"/>
                  </a:lnTo>
                  <a:lnTo>
                    <a:pt x="3616" y="3970"/>
                  </a:lnTo>
                  <a:lnTo>
                    <a:pt x="3624" y="3931"/>
                  </a:lnTo>
                  <a:lnTo>
                    <a:pt x="3630" y="3891"/>
                  </a:lnTo>
                  <a:lnTo>
                    <a:pt x="3635" y="3852"/>
                  </a:lnTo>
                  <a:lnTo>
                    <a:pt x="3640" y="3812"/>
                  </a:lnTo>
                  <a:lnTo>
                    <a:pt x="3643" y="3771"/>
                  </a:lnTo>
                  <a:lnTo>
                    <a:pt x="3646" y="3731"/>
                  </a:lnTo>
                  <a:lnTo>
                    <a:pt x="3648" y="3691"/>
                  </a:lnTo>
                  <a:lnTo>
                    <a:pt x="3648" y="3649"/>
                  </a:lnTo>
                  <a:lnTo>
                    <a:pt x="3647" y="3601"/>
                  </a:lnTo>
                  <a:lnTo>
                    <a:pt x="3645" y="3552"/>
                  </a:lnTo>
                  <a:lnTo>
                    <a:pt x="3642" y="3504"/>
                  </a:lnTo>
                  <a:lnTo>
                    <a:pt x="3637" y="3457"/>
                  </a:lnTo>
                  <a:lnTo>
                    <a:pt x="3631" y="3411"/>
                  </a:lnTo>
                  <a:lnTo>
                    <a:pt x="3623" y="3364"/>
                  </a:lnTo>
                  <a:lnTo>
                    <a:pt x="3614" y="3318"/>
                  </a:lnTo>
                  <a:lnTo>
                    <a:pt x="3604" y="3272"/>
                  </a:lnTo>
                  <a:lnTo>
                    <a:pt x="3591" y="3227"/>
                  </a:lnTo>
                  <a:lnTo>
                    <a:pt x="3579" y="3182"/>
                  </a:lnTo>
                  <a:lnTo>
                    <a:pt x="3565" y="3139"/>
                  </a:lnTo>
                  <a:lnTo>
                    <a:pt x="3550" y="3095"/>
                  </a:lnTo>
                  <a:lnTo>
                    <a:pt x="3532" y="3052"/>
                  </a:lnTo>
                  <a:lnTo>
                    <a:pt x="3515" y="3010"/>
                  </a:lnTo>
                  <a:lnTo>
                    <a:pt x="3496" y="2969"/>
                  </a:lnTo>
                  <a:lnTo>
                    <a:pt x="3475" y="2928"/>
                  </a:lnTo>
                  <a:lnTo>
                    <a:pt x="3454" y="2887"/>
                  </a:lnTo>
                  <a:lnTo>
                    <a:pt x="3431" y="2847"/>
                  </a:lnTo>
                  <a:lnTo>
                    <a:pt x="3408" y="2809"/>
                  </a:lnTo>
                  <a:lnTo>
                    <a:pt x="3384" y="2771"/>
                  </a:lnTo>
                  <a:lnTo>
                    <a:pt x="3358" y="2733"/>
                  </a:lnTo>
                  <a:lnTo>
                    <a:pt x="3332" y="2697"/>
                  </a:lnTo>
                  <a:lnTo>
                    <a:pt x="3304" y="2661"/>
                  </a:lnTo>
                  <a:lnTo>
                    <a:pt x="3276" y="2626"/>
                  </a:lnTo>
                  <a:lnTo>
                    <a:pt x="3246" y="2592"/>
                  </a:lnTo>
                  <a:lnTo>
                    <a:pt x="3215" y="2559"/>
                  </a:lnTo>
                  <a:lnTo>
                    <a:pt x="3184" y="2526"/>
                  </a:lnTo>
                  <a:lnTo>
                    <a:pt x="3151" y="2495"/>
                  </a:lnTo>
                  <a:lnTo>
                    <a:pt x="3118" y="2464"/>
                  </a:lnTo>
                  <a:lnTo>
                    <a:pt x="3084" y="2435"/>
                  </a:lnTo>
                  <a:lnTo>
                    <a:pt x="3049" y="2406"/>
                  </a:lnTo>
                  <a:lnTo>
                    <a:pt x="3014" y="2378"/>
                  </a:lnTo>
                  <a:lnTo>
                    <a:pt x="3666" y="1453"/>
                  </a:lnTo>
                  <a:lnTo>
                    <a:pt x="3666" y="761"/>
                  </a:lnTo>
                  <a:lnTo>
                    <a:pt x="2496" y="761"/>
                  </a:lnTo>
                  <a:lnTo>
                    <a:pt x="2496" y="2121"/>
                  </a:lnTo>
                  <a:close/>
                  <a:moveTo>
                    <a:pt x="3080" y="3649"/>
                  </a:moveTo>
                  <a:lnTo>
                    <a:pt x="3080" y="3649"/>
                  </a:lnTo>
                  <a:lnTo>
                    <a:pt x="3079" y="3675"/>
                  </a:lnTo>
                  <a:lnTo>
                    <a:pt x="3078" y="3702"/>
                  </a:lnTo>
                  <a:lnTo>
                    <a:pt x="3077" y="3727"/>
                  </a:lnTo>
                  <a:lnTo>
                    <a:pt x="3074" y="3754"/>
                  </a:lnTo>
                  <a:lnTo>
                    <a:pt x="3072" y="3779"/>
                  </a:lnTo>
                  <a:lnTo>
                    <a:pt x="3068" y="3805"/>
                  </a:lnTo>
                  <a:lnTo>
                    <a:pt x="3064" y="3829"/>
                  </a:lnTo>
                  <a:lnTo>
                    <a:pt x="3059" y="3855"/>
                  </a:lnTo>
                  <a:lnTo>
                    <a:pt x="3053" y="3879"/>
                  </a:lnTo>
                  <a:lnTo>
                    <a:pt x="3047" y="3905"/>
                  </a:lnTo>
                  <a:lnTo>
                    <a:pt x="3041" y="3928"/>
                  </a:lnTo>
                  <a:lnTo>
                    <a:pt x="3033" y="3952"/>
                  </a:lnTo>
                  <a:lnTo>
                    <a:pt x="3026" y="3976"/>
                  </a:lnTo>
                  <a:lnTo>
                    <a:pt x="3018" y="4000"/>
                  </a:lnTo>
                  <a:lnTo>
                    <a:pt x="3009" y="4023"/>
                  </a:lnTo>
                  <a:lnTo>
                    <a:pt x="3000" y="4046"/>
                  </a:lnTo>
                  <a:lnTo>
                    <a:pt x="2979" y="4091"/>
                  </a:lnTo>
                  <a:lnTo>
                    <a:pt x="2956" y="4136"/>
                  </a:lnTo>
                  <a:lnTo>
                    <a:pt x="2931" y="4179"/>
                  </a:lnTo>
                  <a:lnTo>
                    <a:pt x="2905" y="4219"/>
                  </a:lnTo>
                  <a:lnTo>
                    <a:pt x="2876" y="4260"/>
                  </a:lnTo>
                  <a:lnTo>
                    <a:pt x="2846" y="4299"/>
                  </a:lnTo>
                  <a:lnTo>
                    <a:pt x="2814" y="4335"/>
                  </a:lnTo>
                  <a:lnTo>
                    <a:pt x="2780" y="4371"/>
                  </a:lnTo>
                  <a:lnTo>
                    <a:pt x="2745" y="4405"/>
                  </a:lnTo>
                  <a:lnTo>
                    <a:pt x="2707" y="4437"/>
                  </a:lnTo>
                  <a:lnTo>
                    <a:pt x="2669" y="4467"/>
                  </a:lnTo>
                  <a:lnTo>
                    <a:pt x="2629" y="4495"/>
                  </a:lnTo>
                  <a:lnTo>
                    <a:pt x="2588" y="4522"/>
                  </a:lnTo>
                  <a:lnTo>
                    <a:pt x="2545" y="4547"/>
                  </a:lnTo>
                  <a:lnTo>
                    <a:pt x="2500" y="4570"/>
                  </a:lnTo>
                  <a:lnTo>
                    <a:pt x="2456" y="4590"/>
                  </a:lnTo>
                  <a:lnTo>
                    <a:pt x="2432" y="4599"/>
                  </a:lnTo>
                  <a:lnTo>
                    <a:pt x="2410" y="4608"/>
                  </a:lnTo>
                  <a:lnTo>
                    <a:pt x="2385" y="4617"/>
                  </a:lnTo>
                  <a:lnTo>
                    <a:pt x="2362" y="4625"/>
                  </a:lnTo>
                  <a:lnTo>
                    <a:pt x="2337" y="4632"/>
                  </a:lnTo>
                  <a:lnTo>
                    <a:pt x="2313" y="4638"/>
                  </a:lnTo>
                  <a:lnTo>
                    <a:pt x="2288" y="4644"/>
                  </a:lnTo>
                  <a:lnTo>
                    <a:pt x="2264" y="4649"/>
                  </a:lnTo>
                  <a:lnTo>
                    <a:pt x="2239" y="4654"/>
                  </a:lnTo>
                  <a:lnTo>
                    <a:pt x="2214" y="4658"/>
                  </a:lnTo>
                  <a:lnTo>
                    <a:pt x="2189" y="4662"/>
                  </a:lnTo>
                  <a:lnTo>
                    <a:pt x="2163" y="4665"/>
                  </a:lnTo>
                  <a:lnTo>
                    <a:pt x="2137" y="4668"/>
                  </a:lnTo>
                  <a:lnTo>
                    <a:pt x="2111" y="4669"/>
                  </a:lnTo>
                  <a:lnTo>
                    <a:pt x="2085" y="4670"/>
                  </a:lnTo>
                  <a:lnTo>
                    <a:pt x="2058" y="4671"/>
                  </a:lnTo>
                  <a:lnTo>
                    <a:pt x="2032" y="4670"/>
                  </a:lnTo>
                  <a:lnTo>
                    <a:pt x="2006" y="4669"/>
                  </a:lnTo>
                  <a:lnTo>
                    <a:pt x="1980" y="4668"/>
                  </a:lnTo>
                  <a:lnTo>
                    <a:pt x="1954" y="4665"/>
                  </a:lnTo>
                  <a:lnTo>
                    <a:pt x="1929" y="4662"/>
                  </a:lnTo>
                  <a:lnTo>
                    <a:pt x="1903" y="4658"/>
                  </a:lnTo>
                  <a:lnTo>
                    <a:pt x="1878" y="4654"/>
                  </a:lnTo>
                  <a:lnTo>
                    <a:pt x="1852" y="4649"/>
                  </a:lnTo>
                  <a:lnTo>
                    <a:pt x="1828" y="4644"/>
                  </a:lnTo>
                  <a:lnTo>
                    <a:pt x="1804" y="4638"/>
                  </a:lnTo>
                  <a:lnTo>
                    <a:pt x="1779" y="4632"/>
                  </a:lnTo>
                  <a:lnTo>
                    <a:pt x="1755" y="4625"/>
                  </a:lnTo>
                  <a:lnTo>
                    <a:pt x="1731" y="4617"/>
                  </a:lnTo>
                  <a:lnTo>
                    <a:pt x="1708" y="4608"/>
                  </a:lnTo>
                  <a:lnTo>
                    <a:pt x="1684" y="4599"/>
                  </a:lnTo>
                  <a:lnTo>
                    <a:pt x="1661" y="4590"/>
                  </a:lnTo>
                  <a:lnTo>
                    <a:pt x="1616" y="4570"/>
                  </a:lnTo>
                  <a:lnTo>
                    <a:pt x="1572" y="4547"/>
                  </a:lnTo>
                  <a:lnTo>
                    <a:pt x="1530" y="4522"/>
                  </a:lnTo>
                  <a:lnTo>
                    <a:pt x="1488" y="4495"/>
                  </a:lnTo>
                  <a:lnTo>
                    <a:pt x="1448" y="4467"/>
                  </a:lnTo>
                  <a:lnTo>
                    <a:pt x="1409" y="4437"/>
                  </a:lnTo>
                  <a:lnTo>
                    <a:pt x="1373" y="4405"/>
                  </a:lnTo>
                  <a:lnTo>
                    <a:pt x="1337" y="4371"/>
                  </a:lnTo>
                  <a:lnTo>
                    <a:pt x="1303" y="4335"/>
                  </a:lnTo>
                  <a:lnTo>
                    <a:pt x="1271" y="4299"/>
                  </a:lnTo>
                  <a:lnTo>
                    <a:pt x="1240" y="4260"/>
                  </a:lnTo>
                  <a:lnTo>
                    <a:pt x="1212" y="4219"/>
                  </a:lnTo>
                  <a:lnTo>
                    <a:pt x="1185" y="4179"/>
                  </a:lnTo>
                  <a:lnTo>
                    <a:pt x="1161" y="4136"/>
                  </a:lnTo>
                  <a:lnTo>
                    <a:pt x="1138" y="4091"/>
                  </a:lnTo>
                  <a:lnTo>
                    <a:pt x="1118" y="4046"/>
                  </a:lnTo>
                  <a:lnTo>
                    <a:pt x="1108" y="4023"/>
                  </a:lnTo>
                  <a:lnTo>
                    <a:pt x="1100" y="4000"/>
                  </a:lnTo>
                  <a:lnTo>
                    <a:pt x="1091" y="3976"/>
                  </a:lnTo>
                  <a:lnTo>
                    <a:pt x="1083" y="3952"/>
                  </a:lnTo>
                  <a:lnTo>
                    <a:pt x="1076" y="3928"/>
                  </a:lnTo>
                  <a:lnTo>
                    <a:pt x="1069" y="3905"/>
                  </a:lnTo>
                  <a:lnTo>
                    <a:pt x="1064" y="3879"/>
                  </a:lnTo>
                  <a:lnTo>
                    <a:pt x="1058" y="3855"/>
                  </a:lnTo>
                  <a:lnTo>
                    <a:pt x="1053" y="3829"/>
                  </a:lnTo>
                  <a:lnTo>
                    <a:pt x="1049" y="3805"/>
                  </a:lnTo>
                  <a:lnTo>
                    <a:pt x="1046" y="3779"/>
                  </a:lnTo>
                  <a:lnTo>
                    <a:pt x="1043" y="3754"/>
                  </a:lnTo>
                  <a:lnTo>
                    <a:pt x="1041" y="3727"/>
                  </a:lnTo>
                  <a:lnTo>
                    <a:pt x="1038" y="3702"/>
                  </a:lnTo>
                  <a:lnTo>
                    <a:pt x="1037" y="3675"/>
                  </a:lnTo>
                  <a:lnTo>
                    <a:pt x="1037" y="3649"/>
                  </a:lnTo>
                  <a:lnTo>
                    <a:pt x="1037" y="3622"/>
                  </a:lnTo>
                  <a:lnTo>
                    <a:pt x="1038" y="3597"/>
                  </a:lnTo>
                  <a:lnTo>
                    <a:pt x="1041" y="3571"/>
                  </a:lnTo>
                  <a:lnTo>
                    <a:pt x="1043" y="3545"/>
                  </a:lnTo>
                  <a:lnTo>
                    <a:pt x="1046" y="3520"/>
                  </a:lnTo>
                  <a:lnTo>
                    <a:pt x="1049" y="3494"/>
                  </a:lnTo>
                  <a:lnTo>
                    <a:pt x="1053" y="3469"/>
                  </a:lnTo>
                  <a:lnTo>
                    <a:pt x="1058" y="3444"/>
                  </a:lnTo>
                  <a:lnTo>
                    <a:pt x="1064" y="3419"/>
                  </a:lnTo>
                  <a:lnTo>
                    <a:pt x="1069" y="3394"/>
                  </a:lnTo>
                  <a:lnTo>
                    <a:pt x="1076" y="3370"/>
                  </a:lnTo>
                  <a:lnTo>
                    <a:pt x="1083" y="3346"/>
                  </a:lnTo>
                  <a:lnTo>
                    <a:pt x="1091" y="3322"/>
                  </a:lnTo>
                  <a:lnTo>
                    <a:pt x="1100" y="3299"/>
                  </a:lnTo>
                  <a:lnTo>
                    <a:pt x="1108" y="3275"/>
                  </a:lnTo>
                  <a:lnTo>
                    <a:pt x="1118" y="3252"/>
                  </a:lnTo>
                  <a:lnTo>
                    <a:pt x="1138" y="3207"/>
                  </a:lnTo>
                  <a:lnTo>
                    <a:pt x="1161" y="3163"/>
                  </a:lnTo>
                  <a:lnTo>
                    <a:pt x="1185" y="3120"/>
                  </a:lnTo>
                  <a:lnTo>
                    <a:pt x="1212" y="3079"/>
                  </a:lnTo>
                  <a:lnTo>
                    <a:pt x="1240" y="3039"/>
                  </a:lnTo>
                  <a:lnTo>
                    <a:pt x="1271" y="3000"/>
                  </a:lnTo>
                  <a:lnTo>
                    <a:pt x="1303" y="2963"/>
                  </a:lnTo>
                  <a:lnTo>
                    <a:pt x="1337" y="2928"/>
                  </a:lnTo>
                  <a:lnTo>
                    <a:pt x="1373" y="2894"/>
                  </a:lnTo>
                  <a:lnTo>
                    <a:pt x="1409" y="2862"/>
                  </a:lnTo>
                  <a:lnTo>
                    <a:pt x="1448" y="2831"/>
                  </a:lnTo>
                  <a:lnTo>
                    <a:pt x="1488" y="2802"/>
                  </a:lnTo>
                  <a:lnTo>
                    <a:pt x="1530" y="2776"/>
                  </a:lnTo>
                  <a:lnTo>
                    <a:pt x="1572" y="2752"/>
                  </a:lnTo>
                  <a:lnTo>
                    <a:pt x="1616" y="2729"/>
                  </a:lnTo>
                  <a:lnTo>
                    <a:pt x="1661" y="2709"/>
                  </a:lnTo>
                  <a:lnTo>
                    <a:pt x="1684" y="2700"/>
                  </a:lnTo>
                  <a:lnTo>
                    <a:pt x="1708" y="2690"/>
                  </a:lnTo>
                  <a:lnTo>
                    <a:pt x="1731" y="2682"/>
                  </a:lnTo>
                  <a:lnTo>
                    <a:pt x="1755" y="2674"/>
                  </a:lnTo>
                  <a:lnTo>
                    <a:pt x="1779" y="2667"/>
                  </a:lnTo>
                  <a:lnTo>
                    <a:pt x="1804" y="2661"/>
                  </a:lnTo>
                  <a:lnTo>
                    <a:pt x="1828" y="2655"/>
                  </a:lnTo>
                  <a:lnTo>
                    <a:pt x="1852" y="2649"/>
                  </a:lnTo>
                  <a:lnTo>
                    <a:pt x="1878" y="2645"/>
                  </a:lnTo>
                  <a:lnTo>
                    <a:pt x="1903" y="2640"/>
                  </a:lnTo>
                  <a:lnTo>
                    <a:pt x="1929" y="2636"/>
                  </a:lnTo>
                  <a:lnTo>
                    <a:pt x="1954" y="2633"/>
                  </a:lnTo>
                  <a:lnTo>
                    <a:pt x="1980" y="2631"/>
                  </a:lnTo>
                  <a:lnTo>
                    <a:pt x="2006" y="2629"/>
                  </a:lnTo>
                  <a:lnTo>
                    <a:pt x="2032" y="2628"/>
                  </a:lnTo>
                  <a:lnTo>
                    <a:pt x="2058" y="2628"/>
                  </a:lnTo>
                  <a:lnTo>
                    <a:pt x="2085" y="2628"/>
                  </a:lnTo>
                  <a:lnTo>
                    <a:pt x="2111" y="2629"/>
                  </a:lnTo>
                  <a:lnTo>
                    <a:pt x="2137" y="2631"/>
                  </a:lnTo>
                  <a:lnTo>
                    <a:pt x="2163" y="2633"/>
                  </a:lnTo>
                  <a:lnTo>
                    <a:pt x="2189" y="2636"/>
                  </a:lnTo>
                  <a:lnTo>
                    <a:pt x="2214" y="2640"/>
                  </a:lnTo>
                  <a:lnTo>
                    <a:pt x="2239" y="2645"/>
                  </a:lnTo>
                  <a:lnTo>
                    <a:pt x="2264" y="2649"/>
                  </a:lnTo>
                  <a:lnTo>
                    <a:pt x="2288" y="2655"/>
                  </a:lnTo>
                  <a:lnTo>
                    <a:pt x="2313" y="2661"/>
                  </a:lnTo>
                  <a:lnTo>
                    <a:pt x="2337" y="2667"/>
                  </a:lnTo>
                  <a:lnTo>
                    <a:pt x="2362" y="2674"/>
                  </a:lnTo>
                  <a:lnTo>
                    <a:pt x="2385" y="2682"/>
                  </a:lnTo>
                  <a:lnTo>
                    <a:pt x="2410" y="2690"/>
                  </a:lnTo>
                  <a:lnTo>
                    <a:pt x="2432" y="2700"/>
                  </a:lnTo>
                  <a:lnTo>
                    <a:pt x="2456" y="2709"/>
                  </a:lnTo>
                  <a:lnTo>
                    <a:pt x="2500" y="2729"/>
                  </a:lnTo>
                  <a:lnTo>
                    <a:pt x="2545" y="2752"/>
                  </a:lnTo>
                  <a:lnTo>
                    <a:pt x="2588" y="2776"/>
                  </a:lnTo>
                  <a:lnTo>
                    <a:pt x="2629" y="2802"/>
                  </a:lnTo>
                  <a:lnTo>
                    <a:pt x="2669" y="2831"/>
                  </a:lnTo>
                  <a:lnTo>
                    <a:pt x="2707" y="2862"/>
                  </a:lnTo>
                  <a:lnTo>
                    <a:pt x="2745" y="2894"/>
                  </a:lnTo>
                  <a:lnTo>
                    <a:pt x="2780" y="2928"/>
                  </a:lnTo>
                  <a:lnTo>
                    <a:pt x="2814" y="2963"/>
                  </a:lnTo>
                  <a:lnTo>
                    <a:pt x="2846" y="3000"/>
                  </a:lnTo>
                  <a:lnTo>
                    <a:pt x="2876" y="3039"/>
                  </a:lnTo>
                  <a:lnTo>
                    <a:pt x="2905" y="3079"/>
                  </a:lnTo>
                  <a:lnTo>
                    <a:pt x="2931" y="3120"/>
                  </a:lnTo>
                  <a:lnTo>
                    <a:pt x="2956" y="3163"/>
                  </a:lnTo>
                  <a:lnTo>
                    <a:pt x="2979" y="3207"/>
                  </a:lnTo>
                  <a:lnTo>
                    <a:pt x="3000" y="3252"/>
                  </a:lnTo>
                  <a:lnTo>
                    <a:pt x="3009" y="3275"/>
                  </a:lnTo>
                  <a:lnTo>
                    <a:pt x="3018" y="3299"/>
                  </a:lnTo>
                  <a:lnTo>
                    <a:pt x="3026" y="3322"/>
                  </a:lnTo>
                  <a:lnTo>
                    <a:pt x="3033" y="3346"/>
                  </a:lnTo>
                  <a:lnTo>
                    <a:pt x="3041" y="3370"/>
                  </a:lnTo>
                  <a:lnTo>
                    <a:pt x="3047" y="3394"/>
                  </a:lnTo>
                  <a:lnTo>
                    <a:pt x="3053" y="3419"/>
                  </a:lnTo>
                  <a:lnTo>
                    <a:pt x="3059" y="3444"/>
                  </a:lnTo>
                  <a:lnTo>
                    <a:pt x="3064" y="3469"/>
                  </a:lnTo>
                  <a:lnTo>
                    <a:pt x="3068" y="3494"/>
                  </a:lnTo>
                  <a:lnTo>
                    <a:pt x="3072" y="3520"/>
                  </a:lnTo>
                  <a:lnTo>
                    <a:pt x="3074" y="3545"/>
                  </a:lnTo>
                  <a:lnTo>
                    <a:pt x="3077" y="3571"/>
                  </a:lnTo>
                  <a:lnTo>
                    <a:pt x="3078" y="3597"/>
                  </a:lnTo>
                  <a:lnTo>
                    <a:pt x="3079" y="3622"/>
                  </a:lnTo>
                  <a:lnTo>
                    <a:pt x="3080" y="3649"/>
                  </a:lnTo>
                  <a:close/>
                  <a:moveTo>
                    <a:pt x="0" y="0"/>
                  </a:moveTo>
                  <a:lnTo>
                    <a:pt x="0" y="462"/>
                  </a:lnTo>
                  <a:lnTo>
                    <a:pt x="4116" y="462"/>
                  </a:lnTo>
                  <a:lnTo>
                    <a:pt x="4116" y="0"/>
                  </a:lnTo>
                  <a:lnTo>
                    <a:pt x="0" y="0"/>
                  </a:lnTo>
                  <a:close/>
                  <a:moveTo>
                    <a:pt x="2024" y="2698"/>
                  </a:moveTo>
                  <a:lnTo>
                    <a:pt x="1820" y="3321"/>
                  </a:lnTo>
                  <a:lnTo>
                    <a:pt x="1165" y="3321"/>
                  </a:lnTo>
                  <a:lnTo>
                    <a:pt x="1159" y="3321"/>
                  </a:lnTo>
                  <a:lnTo>
                    <a:pt x="1154" y="3323"/>
                  </a:lnTo>
                  <a:lnTo>
                    <a:pt x="1149" y="3325"/>
                  </a:lnTo>
                  <a:lnTo>
                    <a:pt x="1143" y="3328"/>
                  </a:lnTo>
                  <a:lnTo>
                    <a:pt x="1139" y="3331"/>
                  </a:lnTo>
                  <a:lnTo>
                    <a:pt x="1135" y="3335"/>
                  </a:lnTo>
                  <a:lnTo>
                    <a:pt x="1133" y="3340"/>
                  </a:lnTo>
                  <a:lnTo>
                    <a:pt x="1130" y="3345"/>
                  </a:lnTo>
                  <a:lnTo>
                    <a:pt x="1129" y="3352"/>
                  </a:lnTo>
                  <a:lnTo>
                    <a:pt x="1129" y="3357"/>
                  </a:lnTo>
                  <a:lnTo>
                    <a:pt x="1129" y="3363"/>
                  </a:lnTo>
                  <a:lnTo>
                    <a:pt x="1130" y="3368"/>
                  </a:lnTo>
                  <a:lnTo>
                    <a:pt x="1132" y="3373"/>
                  </a:lnTo>
                  <a:lnTo>
                    <a:pt x="1135" y="3378"/>
                  </a:lnTo>
                  <a:lnTo>
                    <a:pt x="1139" y="3382"/>
                  </a:lnTo>
                  <a:lnTo>
                    <a:pt x="1143" y="3386"/>
                  </a:lnTo>
                  <a:lnTo>
                    <a:pt x="1673" y="3772"/>
                  </a:lnTo>
                  <a:lnTo>
                    <a:pt x="1469" y="4400"/>
                  </a:lnTo>
                  <a:lnTo>
                    <a:pt x="1468" y="4405"/>
                  </a:lnTo>
                  <a:lnTo>
                    <a:pt x="1467" y="4411"/>
                  </a:lnTo>
                  <a:lnTo>
                    <a:pt x="1468" y="4416"/>
                  </a:lnTo>
                  <a:lnTo>
                    <a:pt x="1469" y="4422"/>
                  </a:lnTo>
                  <a:lnTo>
                    <a:pt x="1471" y="4427"/>
                  </a:lnTo>
                  <a:lnTo>
                    <a:pt x="1475" y="4431"/>
                  </a:lnTo>
                  <a:lnTo>
                    <a:pt x="1479" y="4436"/>
                  </a:lnTo>
                  <a:lnTo>
                    <a:pt x="1483" y="4439"/>
                  </a:lnTo>
                  <a:lnTo>
                    <a:pt x="1488" y="4442"/>
                  </a:lnTo>
                  <a:lnTo>
                    <a:pt x="1493" y="4444"/>
                  </a:lnTo>
                  <a:lnTo>
                    <a:pt x="1498" y="4446"/>
                  </a:lnTo>
                  <a:lnTo>
                    <a:pt x="1504" y="4446"/>
                  </a:lnTo>
                  <a:lnTo>
                    <a:pt x="1509" y="4446"/>
                  </a:lnTo>
                  <a:lnTo>
                    <a:pt x="1515" y="4444"/>
                  </a:lnTo>
                  <a:lnTo>
                    <a:pt x="1520" y="4442"/>
                  </a:lnTo>
                  <a:lnTo>
                    <a:pt x="1525" y="4439"/>
                  </a:lnTo>
                  <a:lnTo>
                    <a:pt x="2058" y="4052"/>
                  </a:lnTo>
                  <a:lnTo>
                    <a:pt x="2591" y="4439"/>
                  </a:lnTo>
                  <a:lnTo>
                    <a:pt x="2596" y="4442"/>
                  </a:lnTo>
                  <a:lnTo>
                    <a:pt x="2601" y="4444"/>
                  </a:lnTo>
                  <a:lnTo>
                    <a:pt x="2606" y="4446"/>
                  </a:lnTo>
                  <a:lnTo>
                    <a:pt x="2612" y="4446"/>
                  </a:lnTo>
                  <a:lnTo>
                    <a:pt x="2617" y="4446"/>
                  </a:lnTo>
                  <a:lnTo>
                    <a:pt x="2623" y="4444"/>
                  </a:lnTo>
                  <a:lnTo>
                    <a:pt x="2628" y="4442"/>
                  </a:lnTo>
                  <a:lnTo>
                    <a:pt x="2633" y="4439"/>
                  </a:lnTo>
                  <a:lnTo>
                    <a:pt x="2638" y="4436"/>
                  </a:lnTo>
                  <a:lnTo>
                    <a:pt x="2641" y="4431"/>
                  </a:lnTo>
                  <a:lnTo>
                    <a:pt x="2644" y="4427"/>
                  </a:lnTo>
                  <a:lnTo>
                    <a:pt x="2646" y="4422"/>
                  </a:lnTo>
                  <a:lnTo>
                    <a:pt x="2648" y="4416"/>
                  </a:lnTo>
                  <a:lnTo>
                    <a:pt x="2648" y="4411"/>
                  </a:lnTo>
                  <a:lnTo>
                    <a:pt x="2648" y="4405"/>
                  </a:lnTo>
                  <a:lnTo>
                    <a:pt x="2646" y="4400"/>
                  </a:lnTo>
                  <a:lnTo>
                    <a:pt x="2442" y="3772"/>
                  </a:lnTo>
                  <a:lnTo>
                    <a:pt x="2973" y="3386"/>
                  </a:lnTo>
                  <a:lnTo>
                    <a:pt x="2977" y="3382"/>
                  </a:lnTo>
                  <a:lnTo>
                    <a:pt x="2981" y="3378"/>
                  </a:lnTo>
                  <a:lnTo>
                    <a:pt x="2984" y="3373"/>
                  </a:lnTo>
                  <a:lnTo>
                    <a:pt x="2986" y="3368"/>
                  </a:lnTo>
                  <a:lnTo>
                    <a:pt x="2987" y="3363"/>
                  </a:lnTo>
                  <a:lnTo>
                    <a:pt x="2988" y="3357"/>
                  </a:lnTo>
                  <a:lnTo>
                    <a:pt x="2987" y="3352"/>
                  </a:lnTo>
                  <a:lnTo>
                    <a:pt x="2986" y="3345"/>
                  </a:lnTo>
                  <a:lnTo>
                    <a:pt x="2984" y="3340"/>
                  </a:lnTo>
                  <a:lnTo>
                    <a:pt x="2981" y="3335"/>
                  </a:lnTo>
                  <a:lnTo>
                    <a:pt x="2977" y="3331"/>
                  </a:lnTo>
                  <a:lnTo>
                    <a:pt x="2973" y="3328"/>
                  </a:lnTo>
                  <a:lnTo>
                    <a:pt x="2968" y="3325"/>
                  </a:lnTo>
                  <a:lnTo>
                    <a:pt x="2963" y="3323"/>
                  </a:lnTo>
                  <a:lnTo>
                    <a:pt x="2958" y="3321"/>
                  </a:lnTo>
                  <a:lnTo>
                    <a:pt x="2952" y="3321"/>
                  </a:lnTo>
                  <a:lnTo>
                    <a:pt x="2296" y="3321"/>
                  </a:lnTo>
                  <a:lnTo>
                    <a:pt x="2093" y="2698"/>
                  </a:lnTo>
                  <a:lnTo>
                    <a:pt x="2091" y="2691"/>
                  </a:lnTo>
                  <a:lnTo>
                    <a:pt x="2088" y="2687"/>
                  </a:lnTo>
                  <a:lnTo>
                    <a:pt x="2084" y="2682"/>
                  </a:lnTo>
                  <a:lnTo>
                    <a:pt x="2080" y="2679"/>
                  </a:lnTo>
                  <a:lnTo>
                    <a:pt x="2075" y="2676"/>
                  </a:lnTo>
                  <a:lnTo>
                    <a:pt x="2069" y="2674"/>
                  </a:lnTo>
                  <a:lnTo>
                    <a:pt x="2064" y="2673"/>
                  </a:lnTo>
                  <a:lnTo>
                    <a:pt x="2058" y="2672"/>
                  </a:lnTo>
                  <a:lnTo>
                    <a:pt x="2053" y="2673"/>
                  </a:lnTo>
                  <a:lnTo>
                    <a:pt x="2047" y="2674"/>
                  </a:lnTo>
                  <a:lnTo>
                    <a:pt x="2042" y="2676"/>
                  </a:lnTo>
                  <a:lnTo>
                    <a:pt x="2037" y="2679"/>
                  </a:lnTo>
                  <a:lnTo>
                    <a:pt x="2033" y="2682"/>
                  </a:lnTo>
                  <a:lnTo>
                    <a:pt x="2030" y="2687"/>
                  </a:lnTo>
                  <a:lnTo>
                    <a:pt x="2027" y="2691"/>
                  </a:lnTo>
                  <a:lnTo>
                    <a:pt x="2024" y="2698"/>
                  </a:lnTo>
                  <a:close/>
                </a:path>
              </a:pathLst>
            </a:custGeom>
            <a:solidFill>
              <a:schemeClr val="bg1"/>
            </a:solidFill>
            <a:ln>
              <a:noFill/>
            </a:ln>
            <a:effectLst>
              <a:outerShdw blurRad="190500" dist="1270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a:lstStyle/>
            <a:p>
              <a:endParaRPr lang="zh-CN" altLang="en-US" sz="1600"/>
            </a:p>
          </p:txBody>
        </p:sp>
        <p:sp>
          <p:nvSpPr>
            <p:cNvPr id="27660" name="文本框 21"/>
            <p:cNvSpPr txBox="1">
              <a:spLocks noChangeArrowheads="1"/>
            </p:cNvSpPr>
            <p:nvPr/>
          </p:nvSpPr>
          <p:spPr bwMode="auto">
            <a:xfrm>
              <a:off x="3890963" y="5497513"/>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文字标题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1354138" y="4098925"/>
            <a:ext cx="1836737" cy="1836738"/>
            <a:chOff x="1354138" y="4098925"/>
            <a:chExt cx="1836737" cy="1836738"/>
          </a:xfrm>
        </p:grpSpPr>
        <p:sp>
          <p:nvSpPr>
            <p:cNvPr id="10" name="任意多边形 9"/>
            <p:cNvSpPr/>
            <p:nvPr/>
          </p:nvSpPr>
          <p:spPr>
            <a:xfrm>
              <a:off x="1354138" y="4098925"/>
              <a:ext cx="1836737" cy="1836738"/>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rgbClr val="70AD4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84877" tIns="284877" rIns="284877" bIns="284877" spcCol="1270" anchor="ctr"/>
            <a:lstStyle/>
            <a:p>
              <a:pPr algn="ctr" defTabSz="2089150" fontAlgn="auto">
                <a:lnSpc>
                  <a:spcPct val="90000"/>
                </a:lnSpc>
                <a:spcAft>
                  <a:spcPct val="35000"/>
                </a:spcAft>
              </a:pPr>
              <a:endParaRPr lang="zh-CN" altLang="en-US" sz="4400" noProof="1"/>
            </a:p>
          </p:txBody>
        </p:sp>
        <p:sp>
          <p:nvSpPr>
            <p:cNvPr id="14" name="KSO_Shape"/>
            <p:cNvSpPr/>
            <p:nvPr/>
          </p:nvSpPr>
          <p:spPr>
            <a:xfrm>
              <a:off x="1965325" y="4419600"/>
              <a:ext cx="612775" cy="1017588"/>
            </a:xfrm>
            <a:custGeom>
              <a:avLst/>
              <a:gdLst>
                <a:gd name="connsiteX0" fmla="*/ 588566 w 1536700"/>
                <a:gd name="connsiteY0" fmla="*/ 2172931 h 2555648"/>
                <a:gd name="connsiteX1" fmla="*/ 588566 w 1536700"/>
                <a:gd name="connsiteY1" fmla="*/ 2232462 h 2555648"/>
                <a:gd name="connsiteX2" fmla="*/ 948135 w 1536700"/>
                <a:gd name="connsiteY2" fmla="*/ 2232462 h 2555648"/>
                <a:gd name="connsiteX3" fmla="*/ 948135 w 1536700"/>
                <a:gd name="connsiteY3" fmla="*/ 2172931 h 2555648"/>
                <a:gd name="connsiteX4" fmla="*/ 588566 w 1536700"/>
                <a:gd name="connsiteY4" fmla="*/ 2014319 h 2555648"/>
                <a:gd name="connsiteX5" fmla="*/ 588566 w 1536700"/>
                <a:gd name="connsiteY5" fmla="*/ 2073850 h 2555648"/>
                <a:gd name="connsiteX6" fmla="*/ 948135 w 1536700"/>
                <a:gd name="connsiteY6" fmla="*/ 2073850 h 2555648"/>
                <a:gd name="connsiteX7" fmla="*/ 948135 w 1536700"/>
                <a:gd name="connsiteY7" fmla="*/ 2014319 h 2555648"/>
                <a:gd name="connsiteX8" fmla="*/ 439655 w 1536700"/>
                <a:gd name="connsiteY8" fmla="*/ 1865655 h 2555648"/>
                <a:gd name="connsiteX9" fmla="*/ 1097045 w 1536700"/>
                <a:gd name="connsiteY9" fmla="*/ 1865655 h 2555648"/>
                <a:gd name="connsiteX10" fmla="*/ 1189236 w 1536700"/>
                <a:gd name="connsiteY10" fmla="*/ 1953225 h 2555648"/>
                <a:gd name="connsiteX11" fmla="*/ 1097045 w 1536700"/>
                <a:gd name="connsiteY11" fmla="*/ 2040795 h 2555648"/>
                <a:gd name="connsiteX12" fmla="*/ 1189236 w 1536700"/>
                <a:gd name="connsiteY12" fmla="*/ 2128365 h 2555648"/>
                <a:gd name="connsiteX13" fmla="*/ 1097045 w 1536700"/>
                <a:gd name="connsiteY13" fmla="*/ 2215935 h 2555648"/>
                <a:gd name="connsiteX14" fmla="*/ 1189236 w 1536700"/>
                <a:gd name="connsiteY14" fmla="*/ 2303505 h 2555648"/>
                <a:gd name="connsiteX15" fmla="*/ 1097045 w 1536700"/>
                <a:gd name="connsiteY15" fmla="*/ 2391075 h 2555648"/>
                <a:gd name="connsiteX16" fmla="*/ 948071 w 1536700"/>
                <a:gd name="connsiteY16" fmla="*/ 2391075 h 2555648"/>
                <a:gd name="connsiteX17" fmla="*/ 937297 w 1536700"/>
                <a:gd name="connsiteY17" fmla="*/ 2444188 h 2555648"/>
                <a:gd name="connsiteX18" fmla="*/ 768350 w 1536700"/>
                <a:gd name="connsiteY18" fmla="*/ 2555648 h 2555648"/>
                <a:gd name="connsiteX19" fmla="*/ 599403 w 1536700"/>
                <a:gd name="connsiteY19" fmla="*/ 2444188 h 2555648"/>
                <a:gd name="connsiteX20" fmla="*/ 588630 w 1536700"/>
                <a:gd name="connsiteY20" fmla="*/ 2391075 h 2555648"/>
                <a:gd name="connsiteX21" fmla="*/ 439655 w 1536700"/>
                <a:gd name="connsiteY21" fmla="*/ 2391075 h 2555648"/>
                <a:gd name="connsiteX22" fmla="*/ 347464 w 1536700"/>
                <a:gd name="connsiteY22" fmla="*/ 2303505 h 2555648"/>
                <a:gd name="connsiteX23" fmla="*/ 439655 w 1536700"/>
                <a:gd name="connsiteY23" fmla="*/ 2215935 h 2555648"/>
                <a:gd name="connsiteX24" fmla="*/ 347464 w 1536700"/>
                <a:gd name="connsiteY24" fmla="*/ 2128365 h 2555648"/>
                <a:gd name="connsiteX25" fmla="*/ 439655 w 1536700"/>
                <a:gd name="connsiteY25" fmla="*/ 2040795 h 2555648"/>
                <a:gd name="connsiteX26" fmla="*/ 347464 w 1536700"/>
                <a:gd name="connsiteY26" fmla="*/ 1953225 h 2555648"/>
                <a:gd name="connsiteX27" fmla="*/ 439655 w 1536700"/>
                <a:gd name="connsiteY27" fmla="*/ 1865655 h 2555648"/>
                <a:gd name="connsiteX28" fmla="*/ 768350 w 1536700"/>
                <a:gd name="connsiteY28" fmla="*/ 0 h 2555648"/>
                <a:gd name="connsiteX29" fmla="*/ 1536700 w 1536700"/>
                <a:gd name="connsiteY29" fmla="*/ 770343 h 2555648"/>
                <a:gd name="connsiteX30" fmla="*/ 1521090 w 1536700"/>
                <a:gd name="connsiteY30" fmla="*/ 925594 h 2555648"/>
                <a:gd name="connsiteX31" fmla="*/ 1491688 w 1536700"/>
                <a:gd name="connsiteY31" fmla="*/ 1020556 h 2555648"/>
                <a:gd name="connsiteX32" fmla="*/ 1491950 w 1536700"/>
                <a:gd name="connsiteY32" fmla="*/ 1020556 h 2555648"/>
                <a:gd name="connsiteX33" fmla="*/ 1140478 w 1536700"/>
                <a:gd name="connsiteY33" fmla="*/ 1823920 h 2555648"/>
                <a:gd name="connsiteX34" fmla="*/ 396222 w 1536700"/>
                <a:gd name="connsiteY34" fmla="*/ 1823920 h 2555648"/>
                <a:gd name="connsiteX35" fmla="*/ 44750 w 1536700"/>
                <a:gd name="connsiteY35" fmla="*/ 1020556 h 2555648"/>
                <a:gd name="connsiteX36" fmla="*/ 45012 w 1536700"/>
                <a:gd name="connsiteY36" fmla="*/ 1020556 h 2555648"/>
                <a:gd name="connsiteX37" fmla="*/ 15610 w 1536700"/>
                <a:gd name="connsiteY37" fmla="*/ 925594 h 2555648"/>
                <a:gd name="connsiteX38" fmla="*/ 0 w 1536700"/>
                <a:gd name="connsiteY38" fmla="*/ 770343 h 2555648"/>
                <a:gd name="connsiteX39" fmla="*/ 768350 w 1536700"/>
                <a:gd name="connsiteY39" fmla="*/ 0 h 2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36700" h="2555648">
                  <a:moveTo>
                    <a:pt x="588566" y="2172931"/>
                  </a:moveTo>
                  <a:lnTo>
                    <a:pt x="588566" y="2232462"/>
                  </a:lnTo>
                  <a:lnTo>
                    <a:pt x="948135" y="2232462"/>
                  </a:lnTo>
                  <a:lnTo>
                    <a:pt x="948135" y="2172931"/>
                  </a:lnTo>
                  <a:close/>
                  <a:moveTo>
                    <a:pt x="588566" y="2014319"/>
                  </a:moveTo>
                  <a:lnTo>
                    <a:pt x="588566" y="2073850"/>
                  </a:lnTo>
                  <a:lnTo>
                    <a:pt x="948135" y="2073850"/>
                  </a:lnTo>
                  <a:lnTo>
                    <a:pt x="948135" y="2014319"/>
                  </a:lnTo>
                  <a:close/>
                  <a:moveTo>
                    <a:pt x="439655" y="1865655"/>
                  </a:moveTo>
                  <a:lnTo>
                    <a:pt x="1097045" y="1865655"/>
                  </a:lnTo>
                  <a:cubicBezTo>
                    <a:pt x="1147961" y="1865655"/>
                    <a:pt x="1189236" y="1904861"/>
                    <a:pt x="1189236" y="1953225"/>
                  </a:cubicBezTo>
                  <a:cubicBezTo>
                    <a:pt x="1189236" y="2001589"/>
                    <a:pt x="1147961" y="2040795"/>
                    <a:pt x="1097045" y="2040795"/>
                  </a:cubicBezTo>
                  <a:cubicBezTo>
                    <a:pt x="1147961" y="2040795"/>
                    <a:pt x="1189236" y="2080001"/>
                    <a:pt x="1189236" y="2128365"/>
                  </a:cubicBezTo>
                  <a:cubicBezTo>
                    <a:pt x="1189236" y="2176729"/>
                    <a:pt x="1147961" y="2215935"/>
                    <a:pt x="1097045" y="2215935"/>
                  </a:cubicBezTo>
                  <a:cubicBezTo>
                    <a:pt x="1147961" y="2215935"/>
                    <a:pt x="1189236" y="2255141"/>
                    <a:pt x="1189236" y="2303505"/>
                  </a:cubicBezTo>
                  <a:cubicBezTo>
                    <a:pt x="1189236" y="2351869"/>
                    <a:pt x="1147961" y="2391075"/>
                    <a:pt x="1097045" y="2391075"/>
                  </a:cubicBezTo>
                  <a:lnTo>
                    <a:pt x="948071" y="2391075"/>
                  </a:lnTo>
                  <a:lnTo>
                    <a:pt x="937297" y="2444188"/>
                  </a:lnTo>
                  <a:cubicBezTo>
                    <a:pt x="909462" y="2509689"/>
                    <a:pt x="844299" y="2555648"/>
                    <a:pt x="768350" y="2555648"/>
                  </a:cubicBezTo>
                  <a:cubicBezTo>
                    <a:pt x="692402" y="2555648"/>
                    <a:pt x="627238" y="2509689"/>
                    <a:pt x="599403" y="2444188"/>
                  </a:cubicBezTo>
                  <a:lnTo>
                    <a:pt x="588630" y="2391075"/>
                  </a:lnTo>
                  <a:lnTo>
                    <a:pt x="439655" y="2391075"/>
                  </a:lnTo>
                  <a:cubicBezTo>
                    <a:pt x="388739" y="2391075"/>
                    <a:pt x="347464" y="2351869"/>
                    <a:pt x="347464" y="2303505"/>
                  </a:cubicBezTo>
                  <a:cubicBezTo>
                    <a:pt x="347464" y="2255141"/>
                    <a:pt x="388739" y="2215935"/>
                    <a:pt x="439655" y="2215935"/>
                  </a:cubicBezTo>
                  <a:cubicBezTo>
                    <a:pt x="388739" y="2215935"/>
                    <a:pt x="347464" y="2176729"/>
                    <a:pt x="347464" y="2128365"/>
                  </a:cubicBezTo>
                  <a:cubicBezTo>
                    <a:pt x="347464" y="2080001"/>
                    <a:pt x="388739" y="2040795"/>
                    <a:pt x="439655" y="2040795"/>
                  </a:cubicBezTo>
                  <a:cubicBezTo>
                    <a:pt x="388739" y="2040795"/>
                    <a:pt x="347464" y="2001589"/>
                    <a:pt x="347464" y="1953225"/>
                  </a:cubicBezTo>
                  <a:cubicBezTo>
                    <a:pt x="347464" y="1904861"/>
                    <a:pt x="388739" y="1865655"/>
                    <a:pt x="439655" y="1865655"/>
                  </a:cubicBezTo>
                  <a:close/>
                  <a:moveTo>
                    <a:pt x="768350" y="0"/>
                  </a:moveTo>
                  <a:cubicBezTo>
                    <a:pt x="1192698" y="0"/>
                    <a:pt x="1536700" y="344894"/>
                    <a:pt x="1536700" y="770343"/>
                  </a:cubicBezTo>
                  <a:cubicBezTo>
                    <a:pt x="1536700" y="823524"/>
                    <a:pt x="1531325" y="875447"/>
                    <a:pt x="1521090" y="925594"/>
                  </a:cubicBezTo>
                  <a:lnTo>
                    <a:pt x="1491688" y="1020556"/>
                  </a:lnTo>
                  <a:lnTo>
                    <a:pt x="1491950" y="1020556"/>
                  </a:lnTo>
                  <a:lnTo>
                    <a:pt x="1140478" y="1823920"/>
                  </a:lnTo>
                  <a:lnTo>
                    <a:pt x="396222" y="1823920"/>
                  </a:lnTo>
                  <a:lnTo>
                    <a:pt x="44750" y="1020556"/>
                  </a:lnTo>
                  <a:lnTo>
                    <a:pt x="45012" y="1020556"/>
                  </a:lnTo>
                  <a:lnTo>
                    <a:pt x="15610" y="925594"/>
                  </a:lnTo>
                  <a:cubicBezTo>
                    <a:pt x="5375" y="875447"/>
                    <a:pt x="0" y="823524"/>
                    <a:pt x="0" y="770343"/>
                  </a:cubicBezTo>
                  <a:cubicBezTo>
                    <a:pt x="0" y="344894"/>
                    <a:pt x="344002" y="0"/>
                    <a:pt x="768350" y="0"/>
                  </a:cubicBezTo>
                  <a:close/>
                </a:path>
              </a:pathLst>
            </a:custGeom>
            <a:solidFill>
              <a:schemeClr val="bg1"/>
            </a:solidFill>
            <a:ln>
              <a:noFill/>
            </a:ln>
            <a:effectLst>
              <a:outerShdw blurRad="1905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noProof="1"/>
            </a:p>
          </p:txBody>
        </p:sp>
        <p:sp>
          <p:nvSpPr>
            <p:cNvPr id="27661" name="文本框 22"/>
            <p:cNvSpPr txBox="1">
              <a:spLocks noChangeArrowheads="1"/>
            </p:cNvSpPr>
            <p:nvPr/>
          </p:nvSpPr>
          <p:spPr bwMode="auto">
            <a:xfrm>
              <a:off x="1717675" y="5497513"/>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文字标题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sp>
        <p:nvSpPr>
          <p:cNvPr id="13" name="KSO_Shape"/>
          <p:cNvSpPr/>
          <p:nvPr/>
        </p:nvSpPr>
        <p:spPr>
          <a:xfrm>
            <a:off x="6618288" y="1958975"/>
            <a:ext cx="474662" cy="474663"/>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noProof="1"/>
          </a:p>
        </p:txBody>
      </p:sp>
      <p:sp>
        <p:nvSpPr>
          <p:cNvPr id="27663" name="文本框 26"/>
          <p:cNvSpPr txBox="1">
            <a:spLocks noChangeArrowheads="1"/>
          </p:cNvSpPr>
          <p:nvPr/>
        </p:nvSpPr>
        <p:spPr bwMode="auto">
          <a:xfrm>
            <a:off x="7092950" y="1903413"/>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b="1" dirty="0" smtClean="0">
                <a:solidFill>
                  <a:schemeClr val="accent6"/>
                </a:solidFill>
                <a:latin typeface="微软雅黑" panose="020B0503020204020204" pitchFamily="34" charset="-122"/>
                <a:ea typeface="微软雅黑" panose="020B0503020204020204" pitchFamily="34" charset="-122"/>
              </a:rPr>
              <a:t>文字标题</a:t>
            </a:r>
            <a:endParaRPr lang="zh-CN" altLang="en-US" b="1" dirty="0">
              <a:solidFill>
                <a:schemeClr val="accent6"/>
              </a:solidFill>
              <a:latin typeface="微软雅黑" panose="020B0503020204020204" pitchFamily="34" charset="-122"/>
              <a:ea typeface="微软雅黑" panose="020B0503020204020204" pitchFamily="34" charset="-122"/>
            </a:endParaRPr>
          </a:p>
        </p:txBody>
      </p:sp>
      <p:sp>
        <p:nvSpPr>
          <p:cNvPr id="27664" name="TextBox 15"/>
          <p:cNvSpPr txBox="1">
            <a:spLocks noChangeArrowheads="1"/>
          </p:cNvSpPr>
          <p:nvPr/>
        </p:nvSpPr>
        <p:spPr bwMode="auto">
          <a:xfrm>
            <a:off x="7092950" y="2168525"/>
            <a:ext cx="4305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200">
                <a:latin typeface="微软雅黑" panose="020B0503020204020204" pitchFamily="34" charset="-122"/>
                <a:ea typeface="微软雅黑" panose="020B0503020204020204" pitchFamily="34" charset="-122"/>
              </a:rPr>
              <a:t>这里输入简单的文字概述这里输入简单字概述</a:t>
            </a:r>
            <a:endParaRPr lang="zh-CN" altLang="en-US" sz="1200">
              <a:latin typeface="微软雅黑" panose="020B0503020204020204" pitchFamily="34" charset="-122"/>
              <a:ea typeface="微软雅黑" panose="020B0503020204020204" pitchFamily="34" charset="-122"/>
            </a:endParaRPr>
          </a:p>
        </p:txBody>
      </p:sp>
      <p:sp>
        <p:nvSpPr>
          <p:cNvPr id="36" name="KSO_Shape"/>
          <p:cNvSpPr/>
          <p:nvPr/>
        </p:nvSpPr>
        <p:spPr>
          <a:xfrm>
            <a:off x="6618288" y="3067050"/>
            <a:ext cx="474662" cy="474663"/>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noProof="1"/>
          </a:p>
        </p:txBody>
      </p:sp>
      <p:sp>
        <p:nvSpPr>
          <p:cNvPr id="27666" name="文本框 36"/>
          <p:cNvSpPr txBox="1">
            <a:spLocks noChangeArrowheads="1"/>
          </p:cNvSpPr>
          <p:nvPr/>
        </p:nvSpPr>
        <p:spPr bwMode="auto">
          <a:xfrm>
            <a:off x="7092950" y="3011488"/>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b="1" dirty="0" smtClean="0">
                <a:solidFill>
                  <a:schemeClr val="accent6"/>
                </a:solidFill>
                <a:latin typeface="微软雅黑" panose="020B0503020204020204" pitchFamily="34" charset="-122"/>
                <a:ea typeface="微软雅黑" panose="020B0503020204020204" pitchFamily="34" charset="-122"/>
              </a:rPr>
              <a:t>文字标题</a:t>
            </a:r>
            <a:endParaRPr lang="zh-CN" altLang="en-US" b="1" dirty="0">
              <a:solidFill>
                <a:schemeClr val="accent6"/>
              </a:solidFill>
              <a:latin typeface="微软雅黑" panose="020B0503020204020204" pitchFamily="34" charset="-122"/>
              <a:ea typeface="微软雅黑" panose="020B0503020204020204" pitchFamily="34" charset="-122"/>
            </a:endParaRPr>
          </a:p>
        </p:txBody>
      </p:sp>
      <p:sp>
        <p:nvSpPr>
          <p:cNvPr id="27667" name="TextBox 15"/>
          <p:cNvSpPr txBox="1">
            <a:spLocks noChangeArrowheads="1"/>
          </p:cNvSpPr>
          <p:nvPr/>
        </p:nvSpPr>
        <p:spPr bwMode="auto">
          <a:xfrm>
            <a:off x="7092950" y="3282950"/>
            <a:ext cx="4305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200">
                <a:latin typeface="微软雅黑" panose="020B0503020204020204" pitchFamily="34" charset="-122"/>
                <a:ea typeface="微软雅黑" panose="020B0503020204020204" pitchFamily="34" charset="-122"/>
              </a:rPr>
              <a:t>这里输入简单的文字概述这里输入简单字概述</a:t>
            </a:r>
            <a:endParaRPr lang="zh-CN" altLang="en-US" sz="1200">
              <a:latin typeface="微软雅黑" panose="020B0503020204020204" pitchFamily="34" charset="-122"/>
              <a:ea typeface="微软雅黑" panose="020B0503020204020204" pitchFamily="34" charset="-122"/>
            </a:endParaRPr>
          </a:p>
        </p:txBody>
      </p:sp>
      <p:sp>
        <p:nvSpPr>
          <p:cNvPr id="40" name="KSO_Shape"/>
          <p:cNvSpPr/>
          <p:nvPr/>
        </p:nvSpPr>
        <p:spPr>
          <a:xfrm>
            <a:off x="6618288" y="4176713"/>
            <a:ext cx="474662" cy="473075"/>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noProof="1"/>
          </a:p>
        </p:txBody>
      </p:sp>
      <p:sp>
        <p:nvSpPr>
          <p:cNvPr id="27669" name="文本框 40"/>
          <p:cNvSpPr txBox="1">
            <a:spLocks noChangeArrowheads="1"/>
          </p:cNvSpPr>
          <p:nvPr/>
        </p:nvSpPr>
        <p:spPr bwMode="auto">
          <a:xfrm>
            <a:off x="7092950" y="4121150"/>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b="1" dirty="0" smtClean="0">
                <a:solidFill>
                  <a:schemeClr val="accent6"/>
                </a:solidFill>
                <a:latin typeface="微软雅黑" panose="020B0503020204020204" pitchFamily="34" charset="-122"/>
                <a:ea typeface="微软雅黑" panose="020B0503020204020204" pitchFamily="34" charset="-122"/>
              </a:rPr>
              <a:t>文字标题</a:t>
            </a:r>
            <a:endParaRPr lang="zh-CN" altLang="en-US" b="1" dirty="0">
              <a:solidFill>
                <a:schemeClr val="accent6"/>
              </a:solidFill>
              <a:latin typeface="微软雅黑" panose="020B0503020204020204" pitchFamily="34" charset="-122"/>
              <a:ea typeface="微软雅黑" panose="020B0503020204020204" pitchFamily="34" charset="-122"/>
            </a:endParaRPr>
          </a:p>
        </p:txBody>
      </p:sp>
      <p:sp>
        <p:nvSpPr>
          <p:cNvPr id="27670" name="TextBox 15"/>
          <p:cNvSpPr txBox="1">
            <a:spLocks noChangeArrowheads="1"/>
          </p:cNvSpPr>
          <p:nvPr/>
        </p:nvSpPr>
        <p:spPr bwMode="auto">
          <a:xfrm>
            <a:off x="7092950" y="4392613"/>
            <a:ext cx="4305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200">
                <a:latin typeface="微软雅黑" panose="020B0503020204020204" pitchFamily="34" charset="-122"/>
                <a:ea typeface="微软雅黑" panose="020B0503020204020204" pitchFamily="34" charset="-122"/>
              </a:rPr>
              <a:t>这里输入简单的文字概述这里输入简单字概述</a:t>
            </a:r>
            <a:endParaRPr lang="zh-CN" altLang="en-US" sz="1200">
              <a:latin typeface="微软雅黑" panose="020B0503020204020204" pitchFamily="34" charset="-122"/>
              <a:ea typeface="微软雅黑" panose="020B0503020204020204" pitchFamily="34" charset="-122"/>
            </a:endParaRPr>
          </a:p>
        </p:txBody>
      </p:sp>
      <p:sp>
        <p:nvSpPr>
          <p:cNvPr id="44" name="KSO_Shape"/>
          <p:cNvSpPr/>
          <p:nvPr/>
        </p:nvSpPr>
        <p:spPr>
          <a:xfrm>
            <a:off x="6618288" y="5284788"/>
            <a:ext cx="474662" cy="474662"/>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noProof="1"/>
          </a:p>
        </p:txBody>
      </p:sp>
      <p:sp>
        <p:nvSpPr>
          <p:cNvPr id="27672" name="文本框 44"/>
          <p:cNvSpPr txBox="1">
            <a:spLocks noChangeArrowheads="1"/>
          </p:cNvSpPr>
          <p:nvPr/>
        </p:nvSpPr>
        <p:spPr bwMode="auto">
          <a:xfrm>
            <a:off x="7092950" y="5229225"/>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b="1" dirty="0" smtClean="0">
                <a:solidFill>
                  <a:schemeClr val="accent6"/>
                </a:solidFill>
                <a:latin typeface="微软雅黑" panose="020B0503020204020204" pitchFamily="34" charset="-122"/>
                <a:ea typeface="微软雅黑" panose="020B0503020204020204" pitchFamily="34" charset="-122"/>
              </a:rPr>
              <a:t>文字标题</a:t>
            </a:r>
            <a:endParaRPr lang="zh-CN" altLang="en-US" b="1" dirty="0">
              <a:solidFill>
                <a:schemeClr val="accent6"/>
              </a:solidFill>
              <a:latin typeface="微软雅黑" panose="020B0503020204020204" pitchFamily="34" charset="-122"/>
              <a:ea typeface="微软雅黑" panose="020B0503020204020204" pitchFamily="34" charset="-122"/>
            </a:endParaRPr>
          </a:p>
        </p:txBody>
      </p:sp>
      <p:sp>
        <p:nvSpPr>
          <p:cNvPr id="27673" name="TextBox 15"/>
          <p:cNvSpPr txBox="1">
            <a:spLocks noChangeArrowheads="1"/>
          </p:cNvSpPr>
          <p:nvPr/>
        </p:nvSpPr>
        <p:spPr bwMode="auto">
          <a:xfrm>
            <a:off x="7092950" y="5500688"/>
            <a:ext cx="4305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200">
                <a:latin typeface="微软雅黑" panose="020B0503020204020204" pitchFamily="34" charset="-122"/>
                <a:ea typeface="微软雅黑" panose="020B0503020204020204" pitchFamily="34" charset="-122"/>
              </a:rPr>
              <a:t>这里输入简单的文字概述这里输入简单字概述</a:t>
            </a:r>
            <a:endParaRPr lang="zh-CN" altLang="en-US" sz="1200">
              <a:latin typeface="微软雅黑" panose="020B0503020204020204" pitchFamily="34" charset="-122"/>
              <a:ea typeface="微软雅黑" panose="020B0503020204020204" pitchFamily="34" charset="-122"/>
            </a:endParaRPr>
          </a:p>
        </p:txBody>
      </p:sp>
      <p:sp>
        <p:nvSpPr>
          <p:cNvPr id="28" name="文本框 27"/>
          <p:cNvSpPr txBox="1"/>
          <p:nvPr/>
        </p:nvSpPr>
        <p:spPr>
          <a:xfrm>
            <a:off x="1072043" y="249684"/>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34" name="文本框 33"/>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28"/>
                                        </p:tgtEl>
                                        <p:attrNameLst>
                                          <p:attrName>style.visibility</p:attrName>
                                        </p:attrNameLst>
                                      </p:cBhvr>
                                      <p:to>
                                        <p:strVal val="visible"/>
                                      </p:to>
                                    </p:set>
                                    <p:anim calcmode="lin" valueType="num">
                                      <p:cBhvr>
                                        <p:cTn id="7" dur="3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28"/>
                                        </p:tgtEl>
                                        <p:attrNameLst>
                                          <p:attrName>ppt_y</p:attrName>
                                        </p:attrNameLst>
                                      </p:cBhvr>
                                      <p:tavLst>
                                        <p:tav tm="0">
                                          <p:val>
                                            <p:strVal val="#ppt_y"/>
                                          </p:val>
                                        </p:tav>
                                        <p:tav tm="100000">
                                          <p:val>
                                            <p:strVal val="#ppt_y"/>
                                          </p:val>
                                        </p:tav>
                                      </p:tavLst>
                                    </p:anim>
                                    <p:anim calcmode="lin" valueType="num">
                                      <p:cBhvr>
                                        <p:cTn id="9" dur="3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28"/>
                                        </p:tgtEl>
                                      </p:cBhvr>
                                    </p:animEffect>
                                  </p:childTnLst>
                                </p:cTn>
                              </p:par>
                            </p:childTnLst>
                          </p:cTn>
                        </p:par>
                        <p:par>
                          <p:cTn id="12" fill="hold">
                            <p:stCondLst>
                              <p:cond delay="0"/>
                            </p:stCondLst>
                            <p:childTnLst>
                              <p:par>
                                <p:cTn id="13" presetID="31"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par>
                          <p:cTn id="19" fill="hold">
                            <p:stCondLst>
                              <p:cond delay="1000"/>
                            </p:stCondLst>
                            <p:childTnLst>
                              <p:par>
                                <p:cTn id="20" presetID="2" presetClass="entr" presetSubtype="6"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1+#ppt_w/2"/>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2" presetClass="entr" presetSubtype="3"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par>
                                <p:cTn id="28" presetID="2" presetClass="entr" presetSubtype="9"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0-#ppt_w/2"/>
                                          </p:val>
                                        </p:tav>
                                        <p:tav tm="100000">
                                          <p:val>
                                            <p:strVal val="#ppt_x"/>
                                          </p:val>
                                        </p:tav>
                                      </p:tavLst>
                                    </p:anim>
                                    <p:anim calcmode="lin" valueType="num">
                                      <p:cBhvr additive="base">
                                        <p:cTn id="31" dur="500" fill="hold"/>
                                        <p:tgtEl>
                                          <p:spTgt spid="5"/>
                                        </p:tgtEl>
                                        <p:attrNameLst>
                                          <p:attrName>ppt_y</p:attrName>
                                        </p:attrNameLst>
                                      </p:cBhvr>
                                      <p:tavLst>
                                        <p:tav tm="0">
                                          <p:val>
                                            <p:strVal val="0-#ppt_h/2"/>
                                          </p:val>
                                        </p:tav>
                                        <p:tav tm="100000">
                                          <p:val>
                                            <p:strVal val="#ppt_y"/>
                                          </p:val>
                                        </p:tav>
                                      </p:tavLst>
                                    </p:anim>
                                  </p:childTnLst>
                                </p:cTn>
                              </p:par>
                              <p:par>
                                <p:cTn id="32" presetID="2" presetClass="entr" presetSubtype="12"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0-#ppt_w/2"/>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par>
                          <p:cTn id="36" fill="hold">
                            <p:stCondLst>
                              <p:cond delay="1500"/>
                            </p:stCondLst>
                            <p:childTnLst>
                              <p:par>
                                <p:cTn id="37" presetID="2" presetClass="entr" presetSubtype="8"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0-#ppt_w/2"/>
                                          </p:val>
                                        </p:tav>
                                        <p:tav tm="100000">
                                          <p:val>
                                            <p:strVal val="#ppt_x"/>
                                          </p:val>
                                        </p:tav>
                                      </p:tavLst>
                                    </p:anim>
                                    <p:anim calcmode="lin" valueType="num">
                                      <p:cBhvr additive="base">
                                        <p:cTn id="44" dur="500" fill="hold"/>
                                        <p:tgtEl>
                                          <p:spTgt spid="36"/>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500" fill="hold"/>
                                        <p:tgtEl>
                                          <p:spTgt spid="40"/>
                                        </p:tgtEl>
                                        <p:attrNameLst>
                                          <p:attrName>ppt_x</p:attrName>
                                        </p:attrNameLst>
                                      </p:cBhvr>
                                      <p:tavLst>
                                        <p:tav tm="0">
                                          <p:val>
                                            <p:strVal val="0-#ppt_w/2"/>
                                          </p:val>
                                        </p:tav>
                                        <p:tav tm="100000">
                                          <p:val>
                                            <p:strVal val="#ppt_x"/>
                                          </p:val>
                                        </p:tav>
                                      </p:tavLst>
                                    </p:anim>
                                    <p:anim calcmode="lin" valueType="num">
                                      <p:cBhvr additive="base">
                                        <p:cTn id="48" dur="500" fill="hold"/>
                                        <p:tgtEl>
                                          <p:spTgt spid="4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additive="base">
                                        <p:cTn id="51" dur="500" fill="hold"/>
                                        <p:tgtEl>
                                          <p:spTgt spid="44"/>
                                        </p:tgtEl>
                                        <p:attrNameLst>
                                          <p:attrName>ppt_x</p:attrName>
                                        </p:attrNameLst>
                                      </p:cBhvr>
                                      <p:tavLst>
                                        <p:tav tm="0">
                                          <p:val>
                                            <p:strVal val="0-#ppt_w/2"/>
                                          </p:val>
                                        </p:tav>
                                        <p:tav tm="100000">
                                          <p:val>
                                            <p:strVal val="#ppt_x"/>
                                          </p:val>
                                        </p:tav>
                                      </p:tavLst>
                                    </p:anim>
                                    <p:anim calcmode="lin" valueType="num">
                                      <p:cBhvr additive="base">
                                        <p:cTn id="52" dur="500" fill="hold"/>
                                        <p:tgtEl>
                                          <p:spTgt spid="44"/>
                                        </p:tgtEl>
                                        <p:attrNameLst>
                                          <p:attrName>ppt_y</p:attrName>
                                        </p:attrNameLst>
                                      </p:cBhvr>
                                      <p:tavLst>
                                        <p:tav tm="0">
                                          <p:val>
                                            <p:strVal val="#ppt_y"/>
                                          </p:val>
                                        </p:tav>
                                        <p:tav tm="100000">
                                          <p:val>
                                            <p:strVal val="#ppt_y"/>
                                          </p:val>
                                        </p:tav>
                                      </p:tavLst>
                                    </p:anim>
                                  </p:childTnLst>
                                </p:cTn>
                              </p:par>
                            </p:childTnLst>
                          </p:cTn>
                        </p:par>
                        <p:par>
                          <p:cTn id="53" fill="hold">
                            <p:stCondLst>
                              <p:cond delay="2000"/>
                            </p:stCondLst>
                            <p:childTnLst>
                              <p:par>
                                <p:cTn id="54" presetID="2" presetClass="entr" presetSubtype="2" fill="hold" grpId="0" nodeType="afterEffect">
                                  <p:stCondLst>
                                    <p:cond delay="0"/>
                                  </p:stCondLst>
                                  <p:childTnLst>
                                    <p:set>
                                      <p:cBhvr>
                                        <p:cTn id="55" dur="1" fill="hold">
                                          <p:stCondLst>
                                            <p:cond delay="0"/>
                                          </p:stCondLst>
                                        </p:cTn>
                                        <p:tgtEl>
                                          <p:spTgt spid="27663"/>
                                        </p:tgtEl>
                                        <p:attrNameLst>
                                          <p:attrName>style.visibility</p:attrName>
                                        </p:attrNameLst>
                                      </p:cBhvr>
                                      <p:to>
                                        <p:strVal val="visible"/>
                                      </p:to>
                                    </p:set>
                                    <p:anim calcmode="lin" valueType="num">
                                      <p:cBhvr additive="base">
                                        <p:cTn id="56" dur="500" fill="hold"/>
                                        <p:tgtEl>
                                          <p:spTgt spid="27663"/>
                                        </p:tgtEl>
                                        <p:attrNameLst>
                                          <p:attrName>ppt_x</p:attrName>
                                        </p:attrNameLst>
                                      </p:cBhvr>
                                      <p:tavLst>
                                        <p:tav tm="0">
                                          <p:val>
                                            <p:strVal val="1+#ppt_w/2"/>
                                          </p:val>
                                        </p:tav>
                                        <p:tav tm="100000">
                                          <p:val>
                                            <p:strVal val="#ppt_x"/>
                                          </p:val>
                                        </p:tav>
                                      </p:tavLst>
                                    </p:anim>
                                    <p:anim calcmode="lin" valueType="num">
                                      <p:cBhvr additive="base">
                                        <p:cTn id="57" dur="500" fill="hold"/>
                                        <p:tgtEl>
                                          <p:spTgt spid="27663"/>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27666"/>
                                        </p:tgtEl>
                                        <p:attrNameLst>
                                          <p:attrName>style.visibility</p:attrName>
                                        </p:attrNameLst>
                                      </p:cBhvr>
                                      <p:to>
                                        <p:strVal val="visible"/>
                                      </p:to>
                                    </p:set>
                                    <p:anim calcmode="lin" valueType="num">
                                      <p:cBhvr additive="base">
                                        <p:cTn id="60" dur="500" fill="hold"/>
                                        <p:tgtEl>
                                          <p:spTgt spid="27666"/>
                                        </p:tgtEl>
                                        <p:attrNameLst>
                                          <p:attrName>ppt_x</p:attrName>
                                        </p:attrNameLst>
                                      </p:cBhvr>
                                      <p:tavLst>
                                        <p:tav tm="0">
                                          <p:val>
                                            <p:strVal val="1+#ppt_w/2"/>
                                          </p:val>
                                        </p:tav>
                                        <p:tav tm="100000">
                                          <p:val>
                                            <p:strVal val="#ppt_x"/>
                                          </p:val>
                                        </p:tav>
                                      </p:tavLst>
                                    </p:anim>
                                    <p:anim calcmode="lin" valueType="num">
                                      <p:cBhvr additive="base">
                                        <p:cTn id="61" dur="500" fill="hold"/>
                                        <p:tgtEl>
                                          <p:spTgt spid="27666"/>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27669"/>
                                        </p:tgtEl>
                                        <p:attrNameLst>
                                          <p:attrName>style.visibility</p:attrName>
                                        </p:attrNameLst>
                                      </p:cBhvr>
                                      <p:to>
                                        <p:strVal val="visible"/>
                                      </p:to>
                                    </p:set>
                                    <p:anim calcmode="lin" valueType="num">
                                      <p:cBhvr additive="base">
                                        <p:cTn id="64" dur="500" fill="hold"/>
                                        <p:tgtEl>
                                          <p:spTgt spid="27669"/>
                                        </p:tgtEl>
                                        <p:attrNameLst>
                                          <p:attrName>ppt_x</p:attrName>
                                        </p:attrNameLst>
                                      </p:cBhvr>
                                      <p:tavLst>
                                        <p:tav tm="0">
                                          <p:val>
                                            <p:strVal val="1+#ppt_w/2"/>
                                          </p:val>
                                        </p:tav>
                                        <p:tav tm="100000">
                                          <p:val>
                                            <p:strVal val="#ppt_x"/>
                                          </p:val>
                                        </p:tav>
                                      </p:tavLst>
                                    </p:anim>
                                    <p:anim calcmode="lin" valueType="num">
                                      <p:cBhvr additive="base">
                                        <p:cTn id="65" dur="500" fill="hold"/>
                                        <p:tgtEl>
                                          <p:spTgt spid="27669"/>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27672"/>
                                        </p:tgtEl>
                                        <p:attrNameLst>
                                          <p:attrName>style.visibility</p:attrName>
                                        </p:attrNameLst>
                                      </p:cBhvr>
                                      <p:to>
                                        <p:strVal val="visible"/>
                                      </p:to>
                                    </p:set>
                                    <p:anim calcmode="lin" valueType="num">
                                      <p:cBhvr additive="base">
                                        <p:cTn id="68" dur="500" fill="hold"/>
                                        <p:tgtEl>
                                          <p:spTgt spid="27672"/>
                                        </p:tgtEl>
                                        <p:attrNameLst>
                                          <p:attrName>ppt_x</p:attrName>
                                        </p:attrNameLst>
                                      </p:cBhvr>
                                      <p:tavLst>
                                        <p:tav tm="0">
                                          <p:val>
                                            <p:strVal val="1+#ppt_w/2"/>
                                          </p:val>
                                        </p:tav>
                                        <p:tav tm="100000">
                                          <p:val>
                                            <p:strVal val="#ppt_x"/>
                                          </p:val>
                                        </p:tav>
                                      </p:tavLst>
                                    </p:anim>
                                    <p:anim calcmode="lin" valueType="num">
                                      <p:cBhvr additive="base">
                                        <p:cTn id="69" dur="500" fill="hold"/>
                                        <p:tgtEl>
                                          <p:spTgt spid="27672"/>
                                        </p:tgtEl>
                                        <p:attrNameLst>
                                          <p:attrName>ppt_y</p:attrName>
                                        </p:attrNameLst>
                                      </p:cBhvr>
                                      <p:tavLst>
                                        <p:tav tm="0">
                                          <p:val>
                                            <p:strVal val="#ppt_y"/>
                                          </p:val>
                                        </p:tav>
                                        <p:tav tm="100000">
                                          <p:val>
                                            <p:strVal val="#ppt_y"/>
                                          </p:val>
                                        </p:tav>
                                      </p:tavLst>
                                    </p:anim>
                                  </p:childTnLst>
                                </p:cTn>
                              </p:par>
                            </p:childTnLst>
                          </p:cTn>
                        </p:par>
                        <p:par>
                          <p:cTn id="70" fill="hold">
                            <p:stCondLst>
                              <p:cond delay="2500"/>
                            </p:stCondLst>
                            <p:childTnLst>
                              <p:par>
                                <p:cTn id="71" presetID="2" presetClass="entr" presetSubtype="2" fill="hold" grpId="0" nodeType="afterEffect">
                                  <p:stCondLst>
                                    <p:cond delay="0"/>
                                  </p:stCondLst>
                                  <p:childTnLst>
                                    <p:set>
                                      <p:cBhvr>
                                        <p:cTn id="72" dur="1" fill="hold">
                                          <p:stCondLst>
                                            <p:cond delay="0"/>
                                          </p:stCondLst>
                                        </p:cTn>
                                        <p:tgtEl>
                                          <p:spTgt spid="27664"/>
                                        </p:tgtEl>
                                        <p:attrNameLst>
                                          <p:attrName>style.visibility</p:attrName>
                                        </p:attrNameLst>
                                      </p:cBhvr>
                                      <p:to>
                                        <p:strVal val="visible"/>
                                      </p:to>
                                    </p:set>
                                    <p:anim calcmode="lin" valueType="num">
                                      <p:cBhvr additive="base">
                                        <p:cTn id="73" dur="500" fill="hold"/>
                                        <p:tgtEl>
                                          <p:spTgt spid="27664"/>
                                        </p:tgtEl>
                                        <p:attrNameLst>
                                          <p:attrName>ppt_x</p:attrName>
                                        </p:attrNameLst>
                                      </p:cBhvr>
                                      <p:tavLst>
                                        <p:tav tm="0">
                                          <p:val>
                                            <p:strVal val="1+#ppt_w/2"/>
                                          </p:val>
                                        </p:tav>
                                        <p:tav tm="100000">
                                          <p:val>
                                            <p:strVal val="#ppt_x"/>
                                          </p:val>
                                        </p:tav>
                                      </p:tavLst>
                                    </p:anim>
                                    <p:anim calcmode="lin" valueType="num">
                                      <p:cBhvr additive="base">
                                        <p:cTn id="74" dur="500" fill="hold"/>
                                        <p:tgtEl>
                                          <p:spTgt spid="27664"/>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27667"/>
                                        </p:tgtEl>
                                        <p:attrNameLst>
                                          <p:attrName>style.visibility</p:attrName>
                                        </p:attrNameLst>
                                      </p:cBhvr>
                                      <p:to>
                                        <p:strVal val="visible"/>
                                      </p:to>
                                    </p:set>
                                    <p:anim calcmode="lin" valueType="num">
                                      <p:cBhvr additive="base">
                                        <p:cTn id="77" dur="500" fill="hold"/>
                                        <p:tgtEl>
                                          <p:spTgt spid="27667"/>
                                        </p:tgtEl>
                                        <p:attrNameLst>
                                          <p:attrName>ppt_x</p:attrName>
                                        </p:attrNameLst>
                                      </p:cBhvr>
                                      <p:tavLst>
                                        <p:tav tm="0">
                                          <p:val>
                                            <p:strVal val="1+#ppt_w/2"/>
                                          </p:val>
                                        </p:tav>
                                        <p:tav tm="100000">
                                          <p:val>
                                            <p:strVal val="#ppt_x"/>
                                          </p:val>
                                        </p:tav>
                                      </p:tavLst>
                                    </p:anim>
                                    <p:anim calcmode="lin" valueType="num">
                                      <p:cBhvr additive="base">
                                        <p:cTn id="78" dur="500" fill="hold"/>
                                        <p:tgtEl>
                                          <p:spTgt spid="27667"/>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27670"/>
                                        </p:tgtEl>
                                        <p:attrNameLst>
                                          <p:attrName>style.visibility</p:attrName>
                                        </p:attrNameLst>
                                      </p:cBhvr>
                                      <p:to>
                                        <p:strVal val="visible"/>
                                      </p:to>
                                    </p:set>
                                    <p:anim calcmode="lin" valueType="num">
                                      <p:cBhvr additive="base">
                                        <p:cTn id="81" dur="500" fill="hold"/>
                                        <p:tgtEl>
                                          <p:spTgt spid="27670"/>
                                        </p:tgtEl>
                                        <p:attrNameLst>
                                          <p:attrName>ppt_x</p:attrName>
                                        </p:attrNameLst>
                                      </p:cBhvr>
                                      <p:tavLst>
                                        <p:tav tm="0">
                                          <p:val>
                                            <p:strVal val="1+#ppt_w/2"/>
                                          </p:val>
                                        </p:tav>
                                        <p:tav tm="100000">
                                          <p:val>
                                            <p:strVal val="#ppt_x"/>
                                          </p:val>
                                        </p:tav>
                                      </p:tavLst>
                                    </p:anim>
                                    <p:anim calcmode="lin" valueType="num">
                                      <p:cBhvr additive="base">
                                        <p:cTn id="82" dur="500" fill="hold"/>
                                        <p:tgtEl>
                                          <p:spTgt spid="27670"/>
                                        </p:tgtEl>
                                        <p:attrNameLst>
                                          <p:attrName>ppt_y</p:attrName>
                                        </p:attrNameLst>
                                      </p:cBhvr>
                                      <p:tavLst>
                                        <p:tav tm="0">
                                          <p:val>
                                            <p:strVal val="#ppt_y"/>
                                          </p:val>
                                        </p:tav>
                                        <p:tav tm="100000">
                                          <p:val>
                                            <p:strVal val="#ppt_y"/>
                                          </p:val>
                                        </p:tav>
                                      </p:tavLst>
                                    </p:anim>
                                  </p:childTnLst>
                                </p:cTn>
                              </p:par>
                              <p:par>
                                <p:cTn id="83" presetID="2" presetClass="entr" presetSubtype="2" fill="hold" grpId="0" nodeType="withEffect">
                                  <p:stCondLst>
                                    <p:cond delay="0"/>
                                  </p:stCondLst>
                                  <p:childTnLst>
                                    <p:set>
                                      <p:cBhvr>
                                        <p:cTn id="84" dur="1" fill="hold">
                                          <p:stCondLst>
                                            <p:cond delay="0"/>
                                          </p:stCondLst>
                                        </p:cTn>
                                        <p:tgtEl>
                                          <p:spTgt spid="27673"/>
                                        </p:tgtEl>
                                        <p:attrNameLst>
                                          <p:attrName>style.visibility</p:attrName>
                                        </p:attrNameLst>
                                      </p:cBhvr>
                                      <p:to>
                                        <p:strVal val="visible"/>
                                      </p:to>
                                    </p:set>
                                    <p:anim calcmode="lin" valueType="num">
                                      <p:cBhvr additive="base">
                                        <p:cTn id="85" dur="500" fill="hold"/>
                                        <p:tgtEl>
                                          <p:spTgt spid="27673"/>
                                        </p:tgtEl>
                                        <p:attrNameLst>
                                          <p:attrName>ppt_x</p:attrName>
                                        </p:attrNameLst>
                                      </p:cBhvr>
                                      <p:tavLst>
                                        <p:tav tm="0">
                                          <p:val>
                                            <p:strVal val="1+#ppt_w/2"/>
                                          </p:val>
                                        </p:tav>
                                        <p:tav tm="100000">
                                          <p:val>
                                            <p:strVal val="#ppt_x"/>
                                          </p:val>
                                        </p:tav>
                                      </p:tavLst>
                                    </p:anim>
                                    <p:anim calcmode="lin" valueType="num">
                                      <p:cBhvr additive="base">
                                        <p:cTn id="86" dur="500" fill="hold"/>
                                        <p:tgtEl>
                                          <p:spTgt spid="27673"/>
                                        </p:tgtEl>
                                        <p:attrNameLst>
                                          <p:attrName>ppt_y</p:attrName>
                                        </p:attrNameLst>
                                      </p:cBhvr>
                                      <p:tavLst>
                                        <p:tav tm="0">
                                          <p:val>
                                            <p:strVal val="#ppt_y"/>
                                          </p:val>
                                        </p:tav>
                                        <p:tav tm="100000">
                                          <p:val>
                                            <p:strVal val="#ppt_y"/>
                                          </p:val>
                                        </p:tav>
                                      </p:tavLst>
                                    </p:anim>
                                  </p:childTnLst>
                                </p:cTn>
                              </p:par>
                            </p:childTnLst>
                          </p:cTn>
                        </p:par>
                        <p:par>
                          <p:cTn id="87" fill="hold">
                            <p:stCondLst>
                              <p:cond delay="3000"/>
                            </p:stCondLst>
                            <p:childTnLst>
                              <p:par>
                                <p:cTn id="88" presetID="10" presetClass="entr" presetSubtype="0" fill="hold" grpId="0" nodeType="after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fade">
                                      <p:cBhvr>
                                        <p:cTn id="90"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7663" grpId="0"/>
      <p:bldP spid="27664" grpId="0"/>
      <p:bldP spid="36" grpId="0" animBg="1"/>
      <p:bldP spid="27666" grpId="0"/>
      <p:bldP spid="27667" grpId="0"/>
      <p:bldP spid="40" grpId="0" animBg="1"/>
      <p:bldP spid="27669" grpId="0"/>
      <p:bldP spid="27670" grpId="0"/>
      <p:bldP spid="44" grpId="0" animBg="1"/>
      <p:bldP spid="27672" grpId="0"/>
      <p:bldP spid="27673" grpId="0"/>
      <p:bldP spid="28"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38"/>
          <p:cNvSpPr/>
          <p:nvPr/>
        </p:nvSpPr>
        <p:spPr>
          <a:xfrm>
            <a:off x="158750" y="2084388"/>
            <a:ext cx="11879263" cy="3706812"/>
          </a:xfrm>
          <a:prstGeom prst="rect">
            <a:avLst/>
          </a:prstGeom>
          <a:solidFill>
            <a:srgbClr val="70AD4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noProof="1">
              <a:sym typeface="微软雅黑" panose="020B0503020204020204" pitchFamily="34" charset="-122"/>
            </a:endParaRPr>
          </a:p>
        </p:txBody>
      </p:sp>
      <p:grpSp>
        <p:nvGrpSpPr>
          <p:cNvPr id="28674" name="Group 31"/>
          <p:cNvGrpSpPr>
            <a:grpSpLocks noChangeAspect="1"/>
          </p:cNvGrpSpPr>
          <p:nvPr/>
        </p:nvGrpSpPr>
        <p:grpSpPr bwMode="auto">
          <a:xfrm>
            <a:off x="5351463" y="2955925"/>
            <a:ext cx="1784350" cy="2324100"/>
            <a:chOff x="781924" y="1653977"/>
            <a:chExt cx="2806595" cy="3417112"/>
          </a:xfrm>
        </p:grpSpPr>
        <p:pic>
          <p:nvPicPr>
            <p:cNvPr id="28675" name="Picture 32"/>
            <p:cNvPicPr>
              <a:picLocks noChangeAspect="1" noChangeArrowheads="1"/>
            </p:cNvPicPr>
            <p:nvPr/>
          </p:nvPicPr>
          <p:blipFill>
            <a:blip r:embed="rId1">
              <a:extLst>
                <a:ext uri="{28A0092B-C50C-407E-A947-70E740481C1C}">
                  <a14:useLocalDpi xmlns:a14="http://schemas.microsoft.com/office/drawing/2010/main" val="0"/>
                </a:ext>
              </a:extLst>
            </a:blip>
            <a:srcRect l="5354" t="8440" r="6203" b="10136"/>
            <a:stretch>
              <a:fillRect/>
            </a:stretch>
          </p:blipFill>
          <p:spPr bwMode="auto">
            <a:xfrm>
              <a:off x="781924" y="1653977"/>
              <a:ext cx="2806595" cy="341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3"/>
            <p:cNvSpPr/>
            <p:nvPr/>
          </p:nvSpPr>
          <p:spPr>
            <a:xfrm rot="5400000">
              <a:off x="932274" y="2347380"/>
              <a:ext cx="2555832" cy="1962619"/>
            </a:xfrm>
            <a:prstGeom prst="rect">
              <a:avLst/>
            </a:prstGeom>
            <a:blipFill dpi="0" rotWithShape="0">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z="1400" noProof="1">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8677" name="Group 25"/>
          <p:cNvGrpSpPr>
            <a:grpSpLocks noChangeAspect="1"/>
          </p:cNvGrpSpPr>
          <p:nvPr/>
        </p:nvGrpSpPr>
        <p:grpSpPr bwMode="auto">
          <a:xfrm>
            <a:off x="2201863" y="2955925"/>
            <a:ext cx="3900487" cy="2352675"/>
            <a:chOff x="3683126" y="1810922"/>
            <a:chExt cx="5304773" cy="3200400"/>
          </a:xfrm>
        </p:grpSpPr>
        <p:pic>
          <p:nvPicPr>
            <p:cNvPr id="28678" name="Picture 26"/>
            <p:cNvPicPr>
              <a:picLocks noChangeAspect="1" noChangeArrowheads="1"/>
            </p:cNvPicPr>
            <p:nvPr/>
          </p:nvPicPr>
          <p:blipFill>
            <a:blip r:embed="rId3">
              <a:extLst>
                <a:ext uri="{28A0092B-C50C-407E-A947-70E740481C1C}">
                  <a14:useLocalDpi xmlns:a14="http://schemas.microsoft.com/office/drawing/2010/main" val="0"/>
                </a:ext>
              </a:extLst>
            </a:blip>
            <a:srcRect l="19221" t="29398" r="17921" b="13718"/>
            <a:stretch>
              <a:fillRect/>
            </a:stretch>
          </p:blipFill>
          <p:spPr bwMode="auto">
            <a:xfrm>
              <a:off x="3683126" y="1810922"/>
              <a:ext cx="530477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7"/>
            <p:cNvSpPr>
              <a:spLocks noChangeAspect="1"/>
            </p:cNvSpPr>
            <p:nvPr/>
          </p:nvSpPr>
          <p:spPr>
            <a:xfrm>
              <a:off x="4469018" y="2201795"/>
              <a:ext cx="3676853" cy="2284766"/>
            </a:xfrm>
            <a:prstGeom prst="rect">
              <a:avLst/>
            </a:prstGeom>
            <a:blipFill dpi="0"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z="1400" noProof="1">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8680" name="Group 28"/>
          <p:cNvGrpSpPr>
            <a:grpSpLocks noChangeAspect="1"/>
          </p:cNvGrpSpPr>
          <p:nvPr/>
        </p:nvGrpSpPr>
        <p:grpSpPr bwMode="auto">
          <a:xfrm>
            <a:off x="30163" y="2533650"/>
            <a:ext cx="3625850" cy="2960688"/>
            <a:chOff x="3785121" y="1812417"/>
            <a:chExt cx="4627889" cy="3779783"/>
          </a:xfrm>
        </p:grpSpPr>
        <p:pic>
          <p:nvPicPr>
            <p:cNvPr id="28681"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5121" y="1812417"/>
              <a:ext cx="4627889" cy="377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0"/>
            <p:cNvSpPr/>
            <p:nvPr/>
          </p:nvSpPr>
          <p:spPr>
            <a:xfrm>
              <a:off x="4121474" y="1998873"/>
              <a:ext cx="3961262" cy="2482700"/>
            </a:xfrm>
            <a:prstGeom prst="rect">
              <a:avLst/>
            </a:prstGeom>
            <a:blipFill dpi="0"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id-ID" sz="1400" noProof="1">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8683" name="Rectangle 6"/>
          <p:cNvSpPr>
            <a:spLocks noChangeArrowheads="1"/>
          </p:cNvSpPr>
          <p:nvPr/>
        </p:nvSpPr>
        <p:spPr bwMode="auto">
          <a:xfrm>
            <a:off x="7612063" y="3460750"/>
            <a:ext cx="4237037"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这里输入简单的文字概述这里输入简单字概述这里输入简单简单的文字概述这里输入简单的文字概述简单的文字</a:t>
            </a:r>
            <a:r>
              <a:rPr lang="zh-CN" altLang="en-US" sz="1600" b="1" dirty="0" smtClean="0">
                <a:solidFill>
                  <a:schemeClr val="bg1"/>
                </a:solidFill>
                <a:latin typeface="微软雅黑" panose="020B0503020204020204" pitchFamily="34" charset="-122"/>
                <a:ea typeface="微软雅黑" panose="020B0503020204020204" pitchFamily="34" charset="-122"/>
              </a:rPr>
              <a:t>概述</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8684" name="矩形 17"/>
          <p:cNvSpPr>
            <a:spLocks noChangeArrowheads="1"/>
          </p:cNvSpPr>
          <p:nvPr/>
        </p:nvSpPr>
        <p:spPr bwMode="auto">
          <a:xfrm>
            <a:off x="7612063" y="2813050"/>
            <a:ext cx="29546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600" b="1" dirty="0" smtClean="0">
                <a:solidFill>
                  <a:schemeClr val="bg1"/>
                </a:solidFill>
                <a:latin typeface="Impact" panose="020B0806030902050204" pitchFamily="34" charset="0"/>
                <a:ea typeface="微软雅黑" panose="020B0503020204020204" pitchFamily="34" charset="-122"/>
              </a:rPr>
              <a:t>点击输入标题</a:t>
            </a:r>
            <a:endParaRPr lang="zh-CN" altLang="en-US" sz="3600" b="1" dirty="0">
              <a:solidFill>
                <a:schemeClr val="bg1"/>
              </a:solidFill>
              <a:latin typeface="Impact" panose="020B0806030902050204" pitchFamily="34" charset="0"/>
              <a:ea typeface="微软雅黑" panose="020B0503020204020204" pitchFamily="34" charset="-122"/>
            </a:endParaRPr>
          </a:p>
        </p:txBody>
      </p:sp>
      <p:sp>
        <p:nvSpPr>
          <p:cNvPr id="16" name="文本框 15"/>
          <p:cNvSpPr txBox="1"/>
          <p:nvPr/>
        </p:nvSpPr>
        <p:spPr>
          <a:xfrm>
            <a:off x="1113949" y="212166"/>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17" name="文本框 16"/>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16"/>
                                        </p:tgtEl>
                                        <p:attrNameLst>
                                          <p:attrName>style.visibility</p:attrName>
                                        </p:attrNameLst>
                                      </p:cBhvr>
                                      <p:to>
                                        <p:strVal val="visible"/>
                                      </p:to>
                                    </p:set>
                                    <p:anim calcmode="lin" valueType="num">
                                      <p:cBhvr>
                                        <p:cTn id="7" dur="3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16"/>
                                        </p:tgtEl>
                                        <p:attrNameLst>
                                          <p:attrName>ppt_y</p:attrName>
                                        </p:attrNameLst>
                                      </p:cBhvr>
                                      <p:tavLst>
                                        <p:tav tm="0">
                                          <p:val>
                                            <p:strVal val="#ppt_y"/>
                                          </p:val>
                                        </p:tav>
                                        <p:tav tm="100000">
                                          <p:val>
                                            <p:strVal val="#ppt_y"/>
                                          </p:val>
                                        </p:tav>
                                      </p:tavLst>
                                    </p:anim>
                                    <p:anim calcmode="lin" valueType="num">
                                      <p:cBhvr>
                                        <p:cTn id="9" dur="3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16"/>
                                        </p:tgtEl>
                                      </p:cBhvr>
                                    </p:animEffect>
                                  </p:childTnLst>
                                </p:cTn>
                              </p:par>
                            </p:childTnLst>
                          </p:cTn>
                        </p:par>
                        <p:par>
                          <p:cTn id="12" fill="hold">
                            <p:stCondLst>
                              <p:cond delay="0"/>
                            </p:stCondLst>
                            <p:childTnLst>
                              <p:par>
                                <p:cTn id="13" presetID="16" presetClass="entr" presetSubtype="37"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500"/>
                                        <p:tgtEl>
                                          <p:spTgt spid="3"/>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28680"/>
                                        </p:tgtEl>
                                        <p:attrNameLst>
                                          <p:attrName>style.visibility</p:attrName>
                                        </p:attrNameLst>
                                      </p:cBhvr>
                                      <p:to>
                                        <p:strVal val="visible"/>
                                      </p:to>
                                    </p:set>
                                    <p:animEffect transition="in" filter="fade">
                                      <p:cBhvr>
                                        <p:cTn id="19" dur="1000"/>
                                        <p:tgtEl>
                                          <p:spTgt spid="28680"/>
                                        </p:tgtEl>
                                      </p:cBhvr>
                                    </p:animEffect>
                                    <p:anim calcmode="lin" valueType="num">
                                      <p:cBhvr>
                                        <p:cTn id="20" dur="1000" fill="hold"/>
                                        <p:tgtEl>
                                          <p:spTgt spid="28680"/>
                                        </p:tgtEl>
                                        <p:attrNameLst>
                                          <p:attrName>ppt_x</p:attrName>
                                        </p:attrNameLst>
                                      </p:cBhvr>
                                      <p:tavLst>
                                        <p:tav tm="0">
                                          <p:val>
                                            <p:strVal val="#ppt_x"/>
                                          </p:val>
                                        </p:tav>
                                        <p:tav tm="100000">
                                          <p:val>
                                            <p:strVal val="#ppt_x"/>
                                          </p:val>
                                        </p:tav>
                                      </p:tavLst>
                                    </p:anim>
                                    <p:anim calcmode="lin" valueType="num">
                                      <p:cBhvr>
                                        <p:cTn id="21" dur="1000" fill="hold"/>
                                        <p:tgtEl>
                                          <p:spTgt spid="2868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677"/>
                                        </p:tgtEl>
                                        <p:attrNameLst>
                                          <p:attrName>style.visibility</p:attrName>
                                        </p:attrNameLst>
                                      </p:cBhvr>
                                      <p:to>
                                        <p:strVal val="visible"/>
                                      </p:to>
                                    </p:set>
                                    <p:animEffect transition="in" filter="fade">
                                      <p:cBhvr>
                                        <p:cTn id="24" dur="1000"/>
                                        <p:tgtEl>
                                          <p:spTgt spid="28677"/>
                                        </p:tgtEl>
                                      </p:cBhvr>
                                    </p:animEffect>
                                    <p:anim calcmode="lin" valueType="num">
                                      <p:cBhvr>
                                        <p:cTn id="25" dur="1000" fill="hold"/>
                                        <p:tgtEl>
                                          <p:spTgt spid="28677"/>
                                        </p:tgtEl>
                                        <p:attrNameLst>
                                          <p:attrName>ppt_x</p:attrName>
                                        </p:attrNameLst>
                                      </p:cBhvr>
                                      <p:tavLst>
                                        <p:tav tm="0">
                                          <p:val>
                                            <p:strVal val="#ppt_x"/>
                                          </p:val>
                                        </p:tav>
                                        <p:tav tm="100000">
                                          <p:val>
                                            <p:strVal val="#ppt_x"/>
                                          </p:val>
                                        </p:tav>
                                      </p:tavLst>
                                    </p:anim>
                                    <p:anim calcmode="lin" valueType="num">
                                      <p:cBhvr>
                                        <p:cTn id="26" dur="1000" fill="hold"/>
                                        <p:tgtEl>
                                          <p:spTgt spid="2867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8674"/>
                                        </p:tgtEl>
                                        <p:attrNameLst>
                                          <p:attrName>style.visibility</p:attrName>
                                        </p:attrNameLst>
                                      </p:cBhvr>
                                      <p:to>
                                        <p:strVal val="visible"/>
                                      </p:to>
                                    </p:set>
                                    <p:animEffect transition="in" filter="fade">
                                      <p:cBhvr>
                                        <p:cTn id="29" dur="1000"/>
                                        <p:tgtEl>
                                          <p:spTgt spid="28674"/>
                                        </p:tgtEl>
                                      </p:cBhvr>
                                    </p:animEffect>
                                    <p:anim calcmode="lin" valueType="num">
                                      <p:cBhvr>
                                        <p:cTn id="30" dur="1000" fill="hold"/>
                                        <p:tgtEl>
                                          <p:spTgt spid="28674"/>
                                        </p:tgtEl>
                                        <p:attrNameLst>
                                          <p:attrName>ppt_x</p:attrName>
                                        </p:attrNameLst>
                                      </p:cBhvr>
                                      <p:tavLst>
                                        <p:tav tm="0">
                                          <p:val>
                                            <p:strVal val="#ppt_x"/>
                                          </p:val>
                                        </p:tav>
                                        <p:tav tm="100000">
                                          <p:val>
                                            <p:strVal val="#ppt_x"/>
                                          </p:val>
                                        </p:tav>
                                      </p:tavLst>
                                    </p:anim>
                                    <p:anim calcmode="lin" valueType="num">
                                      <p:cBhvr>
                                        <p:cTn id="31" dur="1000" fill="hold"/>
                                        <p:tgtEl>
                                          <p:spTgt spid="28674"/>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28684"/>
                                        </p:tgtEl>
                                        <p:attrNameLst>
                                          <p:attrName>style.visibility</p:attrName>
                                        </p:attrNameLst>
                                      </p:cBhvr>
                                      <p:to>
                                        <p:strVal val="visible"/>
                                      </p:to>
                                    </p:set>
                                    <p:animEffect transition="in" filter="wipe(left)">
                                      <p:cBhvr>
                                        <p:cTn id="35" dur="500"/>
                                        <p:tgtEl>
                                          <p:spTgt spid="28684"/>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8683"/>
                                        </p:tgtEl>
                                        <p:attrNameLst>
                                          <p:attrName>style.visibility</p:attrName>
                                        </p:attrNameLst>
                                      </p:cBhvr>
                                      <p:to>
                                        <p:strVal val="visible"/>
                                      </p:to>
                                    </p:set>
                                    <p:animEffect transition="in" filter="wipe(left)">
                                      <p:cBhvr>
                                        <p:cTn id="38" dur="500"/>
                                        <p:tgtEl>
                                          <p:spTgt spid="28683"/>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683" grpId="0"/>
      <p:bldP spid="28684"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509588" y="2098675"/>
            <a:ext cx="5545137" cy="3009900"/>
          </a:xfrm>
          <a:prstGeom prst="rect">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1" name="任意多边形 10"/>
          <p:cNvSpPr/>
          <p:nvPr/>
        </p:nvSpPr>
        <p:spPr>
          <a:xfrm rot="5400000">
            <a:off x="1882775" y="-1425575"/>
            <a:ext cx="914400" cy="4679950"/>
          </a:xfrm>
          <a:custGeom>
            <a:avLst/>
            <a:gdLst>
              <a:gd name="connsiteX0" fmla="*/ 0 w 990604"/>
              <a:gd name="connsiteY0" fmla="*/ 5956738 h 5956738"/>
              <a:gd name="connsiteX1" fmla="*/ 0 w 990604"/>
              <a:gd name="connsiteY1" fmla="*/ 317938 h 5956738"/>
              <a:gd name="connsiteX2" fmla="*/ 6 w 990604"/>
              <a:gd name="connsiteY2" fmla="*/ 317938 h 5956738"/>
              <a:gd name="connsiteX3" fmla="*/ 495305 w 990604"/>
              <a:gd name="connsiteY3" fmla="*/ 0 h 5956738"/>
              <a:gd name="connsiteX4" fmla="*/ 990604 w 990604"/>
              <a:gd name="connsiteY4" fmla="*/ 317938 h 5956738"/>
              <a:gd name="connsiteX5" fmla="*/ 990601 w 990604"/>
              <a:gd name="connsiteY5" fmla="*/ 317938 h 5956738"/>
              <a:gd name="connsiteX6" fmla="*/ 990601 w 990604"/>
              <a:gd name="connsiteY6" fmla="*/ 5956738 h 595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604" h="5956738">
                <a:moveTo>
                  <a:pt x="0" y="5956738"/>
                </a:moveTo>
                <a:lnTo>
                  <a:pt x="0" y="317938"/>
                </a:lnTo>
                <a:lnTo>
                  <a:pt x="6" y="317938"/>
                </a:lnTo>
                <a:lnTo>
                  <a:pt x="495305" y="0"/>
                </a:lnTo>
                <a:lnTo>
                  <a:pt x="990604" y="317938"/>
                </a:lnTo>
                <a:lnTo>
                  <a:pt x="990601" y="317938"/>
                </a:lnTo>
                <a:lnTo>
                  <a:pt x="990601" y="5956738"/>
                </a:ln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13" name="组合 12"/>
          <p:cNvGrpSpPr/>
          <p:nvPr/>
        </p:nvGrpSpPr>
        <p:grpSpPr>
          <a:xfrm>
            <a:off x="323850" y="247650"/>
            <a:ext cx="1333500" cy="1333500"/>
            <a:chOff x="323850" y="247650"/>
            <a:chExt cx="1333500" cy="1333500"/>
          </a:xfrm>
        </p:grpSpPr>
        <p:sp>
          <p:nvSpPr>
            <p:cNvPr id="2" name="椭圆 1"/>
            <p:cNvSpPr/>
            <p:nvPr/>
          </p:nvSpPr>
          <p:spPr>
            <a:xfrm>
              <a:off x="323850" y="247650"/>
              <a:ext cx="1333500" cy="1333500"/>
            </a:xfrm>
            <a:prstGeom prst="ellipse">
              <a:avLst/>
            </a:prstGeom>
            <a:solidFill>
              <a:schemeClr val="bg1"/>
            </a:solidFill>
            <a:ln w="3810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3" name="组合 2"/>
            <p:cNvGrpSpPr/>
            <p:nvPr/>
          </p:nvGrpSpPr>
          <p:grpSpPr>
            <a:xfrm>
              <a:off x="475624" y="571426"/>
              <a:ext cx="1029952" cy="685949"/>
              <a:chOff x="5302250" y="2903538"/>
              <a:chExt cx="1587500" cy="1057276"/>
            </a:xfrm>
            <a:solidFill>
              <a:schemeClr val="accent6"/>
            </a:solidFill>
          </p:grpSpPr>
          <p:sp>
            <p:nvSpPr>
              <p:cNvPr id="4" name="Freeform 84"/>
              <p:cNvSpPr/>
              <p:nvPr/>
            </p:nvSpPr>
            <p:spPr bwMode="auto">
              <a:xfrm>
                <a:off x="5362575" y="3040063"/>
                <a:ext cx="706438" cy="614363"/>
              </a:xfrm>
              <a:custGeom>
                <a:avLst/>
                <a:gdLst>
                  <a:gd name="T0" fmla="*/ 181 w 187"/>
                  <a:gd name="T1" fmla="*/ 49 h 162"/>
                  <a:gd name="T2" fmla="*/ 187 w 187"/>
                  <a:gd name="T3" fmla="*/ 66 h 162"/>
                  <a:gd name="T4" fmla="*/ 187 w 187"/>
                  <a:gd name="T5" fmla="*/ 162 h 162"/>
                  <a:gd name="T6" fmla="*/ 176 w 187"/>
                  <a:gd name="T7" fmla="*/ 153 h 162"/>
                  <a:gd name="T8" fmla="*/ 92 w 187"/>
                  <a:gd name="T9" fmla="*/ 115 h 162"/>
                  <a:gd name="T10" fmla="*/ 73 w 187"/>
                  <a:gd name="T11" fmla="*/ 114 h 162"/>
                  <a:gd name="T12" fmla="*/ 8 w 187"/>
                  <a:gd name="T13" fmla="*/ 131 h 162"/>
                  <a:gd name="T14" fmla="*/ 1 w 187"/>
                  <a:gd name="T15" fmla="*/ 131 h 162"/>
                  <a:gd name="T16" fmla="*/ 2 w 187"/>
                  <a:gd name="T17" fmla="*/ 126 h 162"/>
                  <a:gd name="T18" fmla="*/ 26 w 187"/>
                  <a:gd name="T19" fmla="*/ 70 h 162"/>
                  <a:gd name="T20" fmla="*/ 48 w 187"/>
                  <a:gd name="T21" fmla="*/ 20 h 162"/>
                  <a:gd name="T22" fmla="*/ 53 w 187"/>
                  <a:gd name="T23" fmla="*/ 13 h 162"/>
                  <a:gd name="T24" fmla="*/ 62 w 187"/>
                  <a:gd name="T25" fmla="*/ 9 h 162"/>
                  <a:gd name="T26" fmla="*/ 130 w 187"/>
                  <a:gd name="T27" fmla="*/ 11 h 162"/>
                  <a:gd name="T28" fmla="*/ 181 w 187"/>
                  <a:gd name="T29" fmla="*/ 49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62">
                    <a:moveTo>
                      <a:pt x="181" y="49"/>
                    </a:moveTo>
                    <a:cubicBezTo>
                      <a:pt x="184" y="54"/>
                      <a:pt x="187" y="60"/>
                      <a:pt x="187" y="66"/>
                    </a:cubicBezTo>
                    <a:cubicBezTo>
                      <a:pt x="187" y="162"/>
                      <a:pt x="187" y="162"/>
                      <a:pt x="187" y="162"/>
                    </a:cubicBezTo>
                    <a:cubicBezTo>
                      <a:pt x="187" y="162"/>
                      <a:pt x="178" y="154"/>
                      <a:pt x="176" y="153"/>
                    </a:cubicBezTo>
                    <a:cubicBezTo>
                      <a:pt x="168" y="148"/>
                      <a:pt x="133" y="120"/>
                      <a:pt x="92" y="115"/>
                    </a:cubicBezTo>
                    <a:cubicBezTo>
                      <a:pt x="86" y="114"/>
                      <a:pt x="79" y="114"/>
                      <a:pt x="73" y="114"/>
                    </a:cubicBezTo>
                    <a:cubicBezTo>
                      <a:pt x="32" y="114"/>
                      <a:pt x="8" y="131"/>
                      <a:pt x="8" y="131"/>
                    </a:cubicBezTo>
                    <a:cubicBezTo>
                      <a:pt x="5" y="133"/>
                      <a:pt x="2" y="133"/>
                      <a:pt x="1" y="131"/>
                    </a:cubicBezTo>
                    <a:cubicBezTo>
                      <a:pt x="0" y="130"/>
                      <a:pt x="1" y="128"/>
                      <a:pt x="2" y="126"/>
                    </a:cubicBezTo>
                    <a:cubicBezTo>
                      <a:pt x="26" y="70"/>
                      <a:pt x="26" y="70"/>
                      <a:pt x="26" y="70"/>
                    </a:cubicBezTo>
                    <a:cubicBezTo>
                      <a:pt x="48" y="20"/>
                      <a:pt x="48" y="20"/>
                      <a:pt x="48" y="20"/>
                    </a:cubicBezTo>
                    <a:cubicBezTo>
                      <a:pt x="49" y="18"/>
                      <a:pt x="51" y="15"/>
                      <a:pt x="53" y="13"/>
                    </a:cubicBezTo>
                    <a:cubicBezTo>
                      <a:pt x="55" y="11"/>
                      <a:pt x="59" y="10"/>
                      <a:pt x="62" y="9"/>
                    </a:cubicBezTo>
                    <a:cubicBezTo>
                      <a:pt x="65" y="9"/>
                      <a:pt x="98" y="0"/>
                      <a:pt x="130" y="11"/>
                    </a:cubicBezTo>
                    <a:cubicBezTo>
                      <a:pt x="163" y="22"/>
                      <a:pt x="179" y="45"/>
                      <a:pt x="181"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5" name="Freeform 85"/>
              <p:cNvSpPr/>
              <p:nvPr/>
            </p:nvSpPr>
            <p:spPr bwMode="auto">
              <a:xfrm>
                <a:off x="6115050" y="2903538"/>
                <a:ext cx="400050" cy="747713"/>
              </a:xfrm>
              <a:custGeom>
                <a:avLst/>
                <a:gdLst>
                  <a:gd name="T0" fmla="*/ 44 w 106"/>
                  <a:gd name="T1" fmla="*/ 119 h 197"/>
                  <a:gd name="T2" fmla="*/ 3 w 106"/>
                  <a:gd name="T3" fmla="*/ 187 h 197"/>
                  <a:gd name="T4" fmla="*/ 0 w 106"/>
                  <a:gd name="T5" fmla="*/ 197 h 197"/>
                  <a:gd name="T6" fmla="*/ 0 w 106"/>
                  <a:gd name="T7" fmla="*/ 83 h 197"/>
                  <a:gd name="T8" fmla="*/ 1 w 106"/>
                  <a:gd name="T9" fmla="*/ 64 h 197"/>
                  <a:gd name="T10" fmla="*/ 16 w 106"/>
                  <a:gd name="T11" fmla="*/ 29 h 197"/>
                  <a:gd name="T12" fmla="*/ 49 w 106"/>
                  <a:gd name="T13" fmla="*/ 1 h 197"/>
                  <a:gd name="T14" fmla="*/ 54 w 106"/>
                  <a:gd name="T15" fmla="*/ 0 h 197"/>
                  <a:gd name="T16" fmla="*/ 64 w 106"/>
                  <a:gd name="T17" fmla="*/ 6 h 197"/>
                  <a:gd name="T18" fmla="*/ 85 w 106"/>
                  <a:gd name="T19" fmla="*/ 42 h 197"/>
                  <a:gd name="T20" fmla="*/ 86 w 106"/>
                  <a:gd name="T21" fmla="*/ 42 h 197"/>
                  <a:gd name="T22" fmla="*/ 104 w 106"/>
                  <a:gd name="T23" fmla="*/ 74 h 197"/>
                  <a:gd name="T24" fmla="*/ 105 w 106"/>
                  <a:gd name="T25" fmla="*/ 82 h 197"/>
                  <a:gd name="T26" fmla="*/ 99 w 106"/>
                  <a:gd name="T27" fmla="*/ 87 h 197"/>
                  <a:gd name="T28" fmla="*/ 44 w 106"/>
                  <a:gd name="T29" fmla="*/ 11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97">
                    <a:moveTo>
                      <a:pt x="44" y="119"/>
                    </a:moveTo>
                    <a:cubicBezTo>
                      <a:pt x="25" y="137"/>
                      <a:pt x="12" y="156"/>
                      <a:pt x="3" y="187"/>
                    </a:cubicBezTo>
                    <a:cubicBezTo>
                      <a:pt x="0" y="197"/>
                      <a:pt x="0" y="197"/>
                      <a:pt x="0" y="197"/>
                    </a:cubicBezTo>
                    <a:cubicBezTo>
                      <a:pt x="0" y="83"/>
                      <a:pt x="0" y="83"/>
                      <a:pt x="0" y="83"/>
                    </a:cubicBezTo>
                    <a:cubicBezTo>
                      <a:pt x="0" y="77"/>
                      <a:pt x="0" y="69"/>
                      <a:pt x="1" y="64"/>
                    </a:cubicBezTo>
                    <a:cubicBezTo>
                      <a:pt x="1" y="63"/>
                      <a:pt x="3" y="47"/>
                      <a:pt x="16" y="29"/>
                    </a:cubicBezTo>
                    <a:cubicBezTo>
                      <a:pt x="30" y="11"/>
                      <a:pt x="48" y="1"/>
                      <a:pt x="49" y="1"/>
                    </a:cubicBezTo>
                    <a:cubicBezTo>
                      <a:pt x="51" y="0"/>
                      <a:pt x="52" y="0"/>
                      <a:pt x="54" y="0"/>
                    </a:cubicBezTo>
                    <a:cubicBezTo>
                      <a:pt x="58" y="0"/>
                      <a:pt x="62" y="2"/>
                      <a:pt x="64" y="6"/>
                    </a:cubicBezTo>
                    <a:cubicBezTo>
                      <a:pt x="85" y="42"/>
                      <a:pt x="85" y="42"/>
                      <a:pt x="85" y="42"/>
                    </a:cubicBezTo>
                    <a:cubicBezTo>
                      <a:pt x="86" y="42"/>
                      <a:pt x="86" y="42"/>
                      <a:pt x="86" y="42"/>
                    </a:cubicBezTo>
                    <a:cubicBezTo>
                      <a:pt x="104" y="74"/>
                      <a:pt x="104" y="74"/>
                      <a:pt x="104" y="74"/>
                    </a:cubicBezTo>
                    <a:cubicBezTo>
                      <a:pt x="106" y="76"/>
                      <a:pt x="106" y="79"/>
                      <a:pt x="105" y="82"/>
                    </a:cubicBezTo>
                    <a:cubicBezTo>
                      <a:pt x="104" y="84"/>
                      <a:pt x="102" y="86"/>
                      <a:pt x="99" y="87"/>
                    </a:cubicBezTo>
                    <a:cubicBezTo>
                      <a:pt x="99" y="87"/>
                      <a:pt x="66" y="99"/>
                      <a:pt x="44"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6" name="Freeform 86"/>
              <p:cNvSpPr/>
              <p:nvPr/>
            </p:nvSpPr>
            <p:spPr bwMode="auto">
              <a:xfrm>
                <a:off x="6194425" y="3529013"/>
                <a:ext cx="642938" cy="160338"/>
              </a:xfrm>
              <a:custGeom>
                <a:avLst/>
                <a:gdLst>
                  <a:gd name="T0" fmla="*/ 155 w 170"/>
                  <a:gd name="T1" fmla="*/ 11 h 42"/>
                  <a:gd name="T2" fmla="*/ 154 w 170"/>
                  <a:gd name="T3" fmla="*/ 10 h 42"/>
                  <a:gd name="T4" fmla="*/ 153 w 170"/>
                  <a:gd name="T5" fmla="*/ 10 h 42"/>
                  <a:gd name="T6" fmla="*/ 108 w 170"/>
                  <a:gd name="T7" fmla="*/ 0 h 42"/>
                  <a:gd name="T8" fmla="*/ 85 w 170"/>
                  <a:gd name="T9" fmla="*/ 3 h 42"/>
                  <a:gd name="T10" fmla="*/ 11 w 170"/>
                  <a:gd name="T11" fmla="*/ 35 h 42"/>
                  <a:gd name="T12" fmla="*/ 11 w 170"/>
                  <a:gd name="T13" fmla="*/ 36 h 42"/>
                  <a:gd name="T14" fmla="*/ 7 w 170"/>
                  <a:gd name="T15" fmla="*/ 38 h 42"/>
                  <a:gd name="T16" fmla="*/ 3 w 170"/>
                  <a:gd name="T17" fmla="*/ 40 h 42"/>
                  <a:gd name="T18" fmla="*/ 1 w 170"/>
                  <a:gd name="T19" fmla="*/ 42 h 42"/>
                  <a:gd name="T20" fmla="*/ 0 w 170"/>
                  <a:gd name="T21" fmla="*/ 42 h 42"/>
                  <a:gd name="T22" fmla="*/ 161 w 170"/>
                  <a:gd name="T23" fmla="*/ 42 h 42"/>
                  <a:gd name="T24" fmla="*/ 169 w 170"/>
                  <a:gd name="T25" fmla="*/ 38 h 42"/>
                  <a:gd name="T26" fmla="*/ 167 w 170"/>
                  <a:gd name="T27" fmla="*/ 28 h 42"/>
                  <a:gd name="T28" fmla="*/ 155 w 170"/>
                  <a:gd name="T29"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0" h="42">
                    <a:moveTo>
                      <a:pt x="155" y="11"/>
                    </a:moveTo>
                    <a:cubicBezTo>
                      <a:pt x="155" y="11"/>
                      <a:pt x="154" y="10"/>
                      <a:pt x="154" y="10"/>
                    </a:cubicBezTo>
                    <a:cubicBezTo>
                      <a:pt x="153" y="10"/>
                      <a:pt x="153" y="10"/>
                      <a:pt x="153" y="10"/>
                    </a:cubicBezTo>
                    <a:cubicBezTo>
                      <a:pt x="152" y="9"/>
                      <a:pt x="132" y="0"/>
                      <a:pt x="108" y="0"/>
                    </a:cubicBezTo>
                    <a:cubicBezTo>
                      <a:pt x="100" y="0"/>
                      <a:pt x="92" y="1"/>
                      <a:pt x="85" y="3"/>
                    </a:cubicBezTo>
                    <a:cubicBezTo>
                      <a:pt x="46" y="15"/>
                      <a:pt x="15" y="33"/>
                      <a:pt x="11" y="35"/>
                    </a:cubicBezTo>
                    <a:cubicBezTo>
                      <a:pt x="11" y="36"/>
                      <a:pt x="11" y="36"/>
                      <a:pt x="11" y="36"/>
                    </a:cubicBezTo>
                    <a:cubicBezTo>
                      <a:pt x="10" y="36"/>
                      <a:pt x="9" y="37"/>
                      <a:pt x="7" y="38"/>
                    </a:cubicBezTo>
                    <a:cubicBezTo>
                      <a:pt x="6" y="39"/>
                      <a:pt x="4" y="40"/>
                      <a:pt x="3" y="40"/>
                    </a:cubicBezTo>
                    <a:cubicBezTo>
                      <a:pt x="2" y="41"/>
                      <a:pt x="2" y="41"/>
                      <a:pt x="1" y="42"/>
                    </a:cubicBezTo>
                    <a:cubicBezTo>
                      <a:pt x="0" y="42"/>
                      <a:pt x="0" y="42"/>
                      <a:pt x="0" y="42"/>
                    </a:cubicBezTo>
                    <a:cubicBezTo>
                      <a:pt x="161" y="42"/>
                      <a:pt x="161" y="42"/>
                      <a:pt x="161" y="42"/>
                    </a:cubicBezTo>
                    <a:cubicBezTo>
                      <a:pt x="165" y="42"/>
                      <a:pt x="167" y="41"/>
                      <a:pt x="169" y="38"/>
                    </a:cubicBezTo>
                    <a:cubicBezTo>
                      <a:pt x="170" y="35"/>
                      <a:pt x="169" y="32"/>
                      <a:pt x="167" y="28"/>
                    </a:cubicBezTo>
                    <a:cubicBezTo>
                      <a:pt x="167" y="28"/>
                      <a:pt x="162" y="20"/>
                      <a:pt x="15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7" name="Freeform 87"/>
              <p:cNvSpPr/>
              <p:nvPr/>
            </p:nvSpPr>
            <p:spPr bwMode="auto">
              <a:xfrm>
                <a:off x="5335588" y="3771901"/>
                <a:ext cx="1520825" cy="155575"/>
              </a:xfrm>
              <a:custGeom>
                <a:avLst/>
                <a:gdLst>
                  <a:gd name="T0" fmla="*/ 402 w 402"/>
                  <a:gd name="T1" fmla="*/ 24 h 41"/>
                  <a:gd name="T2" fmla="*/ 385 w 402"/>
                  <a:gd name="T3" fmla="*/ 41 h 41"/>
                  <a:gd name="T4" fmla="*/ 382 w 402"/>
                  <a:gd name="T5" fmla="*/ 41 h 41"/>
                  <a:gd name="T6" fmla="*/ 232 w 402"/>
                  <a:gd name="T7" fmla="*/ 28 h 41"/>
                  <a:gd name="T8" fmla="*/ 217 w 402"/>
                  <a:gd name="T9" fmla="*/ 34 h 41"/>
                  <a:gd name="T10" fmla="*/ 216 w 402"/>
                  <a:gd name="T11" fmla="*/ 35 h 41"/>
                  <a:gd name="T12" fmla="*/ 201 w 402"/>
                  <a:gd name="T13" fmla="*/ 40 h 41"/>
                  <a:gd name="T14" fmla="*/ 201 w 402"/>
                  <a:gd name="T15" fmla="*/ 40 h 41"/>
                  <a:gd name="T16" fmla="*/ 186 w 402"/>
                  <a:gd name="T17" fmla="*/ 35 h 41"/>
                  <a:gd name="T18" fmla="*/ 185 w 402"/>
                  <a:gd name="T19" fmla="*/ 34 h 41"/>
                  <a:gd name="T20" fmla="*/ 170 w 402"/>
                  <a:gd name="T21" fmla="*/ 28 h 41"/>
                  <a:gd name="T22" fmla="*/ 20 w 402"/>
                  <a:gd name="T23" fmla="*/ 41 h 41"/>
                  <a:gd name="T24" fmla="*/ 17 w 402"/>
                  <a:gd name="T25" fmla="*/ 41 h 41"/>
                  <a:gd name="T26" fmla="*/ 0 w 402"/>
                  <a:gd name="T27" fmla="*/ 24 h 41"/>
                  <a:gd name="T28" fmla="*/ 16 w 402"/>
                  <a:gd name="T29" fmla="*/ 7 h 41"/>
                  <a:gd name="T30" fmla="*/ 17 w 402"/>
                  <a:gd name="T31" fmla="*/ 7 h 41"/>
                  <a:gd name="T32" fmla="*/ 164 w 402"/>
                  <a:gd name="T33" fmla="*/ 0 h 41"/>
                  <a:gd name="T34" fmla="*/ 177 w 402"/>
                  <a:gd name="T35" fmla="*/ 6 h 41"/>
                  <a:gd name="T36" fmla="*/ 182 w 402"/>
                  <a:gd name="T37" fmla="*/ 6 h 41"/>
                  <a:gd name="T38" fmla="*/ 194 w 402"/>
                  <a:gd name="T39" fmla="*/ 0 h 41"/>
                  <a:gd name="T40" fmla="*/ 208 w 402"/>
                  <a:gd name="T41" fmla="*/ 0 h 41"/>
                  <a:gd name="T42" fmla="*/ 220 w 402"/>
                  <a:gd name="T43" fmla="*/ 6 h 41"/>
                  <a:gd name="T44" fmla="*/ 225 w 402"/>
                  <a:gd name="T45" fmla="*/ 6 h 41"/>
                  <a:gd name="T46" fmla="*/ 238 w 402"/>
                  <a:gd name="T47" fmla="*/ 0 h 41"/>
                  <a:gd name="T48" fmla="*/ 385 w 402"/>
                  <a:gd name="T49" fmla="*/ 7 h 41"/>
                  <a:gd name="T50" fmla="*/ 386 w 402"/>
                  <a:gd name="T51" fmla="*/ 7 h 41"/>
                  <a:gd name="T52" fmla="*/ 402 w 402"/>
                  <a:gd name="T53"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2" h="41">
                    <a:moveTo>
                      <a:pt x="402" y="24"/>
                    </a:moveTo>
                    <a:cubicBezTo>
                      <a:pt x="402" y="33"/>
                      <a:pt x="394" y="41"/>
                      <a:pt x="385" y="41"/>
                    </a:cubicBezTo>
                    <a:cubicBezTo>
                      <a:pt x="384" y="41"/>
                      <a:pt x="383" y="41"/>
                      <a:pt x="382" y="41"/>
                    </a:cubicBezTo>
                    <a:cubicBezTo>
                      <a:pt x="232" y="28"/>
                      <a:pt x="232" y="28"/>
                      <a:pt x="232" y="28"/>
                    </a:cubicBezTo>
                    <a:cubicBezTo>
                      <a:pt x="227" y="28"/>
                      <a:pt x="220" y="31"/>
                      <a:pt x="217" y="34"/>
                    </a:cubicBezTo>
                    <a:cubicBezTo>
                      <a:pt x="217" y="34"/>
                      <a:pt x="217" y="34"/>
                      <a:pt x="216" y="35"/>
                    </a:cubicBezTo>
                    <a:cubicBezTo>
                      <a:pt x="214" y="38"/>
                      <a:pt x="208" y="40"/>
                      <a:pt x="201" y="40"/>
                    </a:cubicBezTo>
                    <a:cubicBezTo>
                      <a:pt x="201" y="40"/>
                      <a:pt x="201" y="40"/>
                      <a:pt x="201" y="40"/>
                    </a:cubicBezTo>
                    <a:cubicBezTo>
                      <a:pt x="194" y="40"/>
                      <a:pt x="188" y="38"/>
                      <a:pt x="186" y="35"/>
                    </a:cubicBezTo>
                    <a:cubicBezTo>
                      <a:pt x="185" y="34"/>
                      <a:pt x="185" y="34"/>
                      <a:pt x="185" y="34"/>
                    </a:cubicBezTo>
                    <a:cubicBezTo>
                      <a:pt x="182" y="31"/>
                      <a:pt x="175" y="28"/>
                      <a:pt x="170" y="28"/>
                    </a:cubicBezTo>
                    <a:cubicBezTo>
                      <a:pt x="20" y="41"/>
                      <a:pt x="20" y="41"/>
                      <a:pt x="20" y="41"/>
                    </a:cubicBezTo>
                    <a:cubicBezTo>
                      <a:pt x="19" y="41"/>
                      <a:pt x="18" y="41"/>
                      <a:pt x="17" y="41"/>
                    </a:cubicBezTo>
                    <a:cubicBezTo>
                      <a:pt x="8" y="41"/>
                      <a:pt x="0" y="33"/>
                      <a:pt x="0" y="24"/>
                    </a:cubicBezTo>
                    <a:cubicBezTo>
                      <a:pt x="0" y="15"/>
                      <a:pt x="7" y="8"/>
                      <a:pt x="16" y="7"/>
                    </a:cubicBezTo>
                    <a:cubicBezTo>
                      <a:pt x="16" y="7"/>
                      <a:pt x="16" y="7"/>
                      <a:pt x="17" y="7"/>
                    </a:cubicBezTo>
                    <a:cubicBezTo>
                      <a:pt x="164" y="0"/>
                      <a:pt x="164" y="0"/>
                      <a:pt x="164" y="0"/>
                    </a:cubicBezTo>
                    <a:cubicBezTo>
                      <a:pt x="169" y="0"/>
                      <a:pt x="175" y="2"/>
                      <a:pt x="177" y="6"/>
                    </a:cubicBezTo>
                    <a:cubicBezTo>
                      <a:pt x="178" y="10"/>
                      <a:pt x="181" y="10"/>
                      <a:pt x="182" y="6"/>
                    </a:cubicBezTo>
                    <a:cubicBezTo>
                      <a:pt x="183" y="2"/>
                      <a:pt x="189" y="0"/>
                      <a:pt x="194" y="0"/>
                    </a:cubicBezTo>
                    <a:cubicBezTo>
                      <a:pt x="208" y="0"/>
                      <a:pt x="208" y="0"/>
                      <a:pt x="208" y="0"/>
                    </a:cubicBezTo>
                    <a:cubicBezTo>
                      <a:pt x="213" y="0"/>
                      <a:pt x="219" y="2"/>
                      <a:pt x="220" y="6"/>
                    </a:cubicBezTo>
                    <a:cubicBezTo>
                      <a:pt x="221" y="10"/>
                      <a:pt x="224" y="10"/>
                      <a:pt x="225" y="6"/>
                    </a:cubicBezTo>
                    <a:cubicBezTo>
                      <a:pt x="227" y="2"/>
                      <a:pt x="233" y="0"/>
                      <a:pt x="238" y="0"/>
                    </a:cubicBezTo>
                    <a:cubicBezTo>
                      <a:pt x="385" y="7"/>
                      <a:pt x="385" y="7"/>
                      <a:pt x="385" y="7"/>
                    </a:cubicBezTo>
                    <a:cubicBezTo>
                      <a:pt x="386" y="7"/>
                      <a:pt x="386" y="7"/>
                      <a:pt x="386" y="7"/>
                    </a:cubicBezTo>
                    <a:cubicBezTo>
                      <a:pt x="395" y="8"/>
                      <a:pt x="402" y="15"/>
                      <a:pt x="402"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8" name="Freeform 88"/>
              <p:cNvSpPr>
                <a:spLocks noEditPoints="1"/>
              </p:cNvSpPr>
              <p:nvPr/>
            </p:nvSpPr>
            <p:spPr bwMode="auto">
              <a:xfrm>
                <a:off x="5302250" y="3733801"/>
                <a:ext cx="1587500" cy="227013"/>
              </a:xfrm>
              <a:custGeom>
                <a:avLst/>
                <a:gdLst>
                  <a:gd name="T0" fmla="*/ 394 w 420"/>
                  <a:gd name="T1" fmla="*/ 60 h 60"/>
                  <a:gd name="T2" fmla="*/ 394 w 420"/>
                  <a:gd name="T3" fmla="*/ 60 h 60"/>
                  <a:gd name="T4" fmla="*/ 391 w 420"/>
                  <a:gd name="T5" fmla="*/ 60 h 60"/>
                  <a:gd name="T6" fmla="*/ 390 w 420"/>
                  <a:gd name="T7" fmla="*/ 60 h 60"/>
                  <a:gd name="T8" fmla="*/ 240 w 420"/>
                  <a:gd name="T9" fmla="*/ 47 h 60"/>
                  <a:gd name="T10" fmla="*/ 240 w 420"/>
                  <a:gd name="T11" fmla="*/ 47 h 60"/>
                  <a:gd name="T12" fmla="*/ 235 w 420"/>
                  <a:gd name="T13" fmla="*/ 49 h 60"/>
                  <a:gd name="T14" fmla="*/ 235 w 420"/>
                  <a:gd name="T15" fmla="*/ 52 h 60"/>
                  <a:gd name="T16" fmla="*/ 230 w 420"/>
                  <a:gd name="T17" fmla="*/ 53 h 60"/>
                  <a:gd name="T18" fmla="*/ 210 w 420"/>
                  <a:gd name="T19" fmla="*/ 59 h 60"/>
                  <a:gd name="T20" fmla="*/ 210 w 420"/>
                  <a:gd name="T21" fmla="*/ 59 h 60"/>
                  <a:gd name="T22" fmla="*/ 190 w 420"/>
                  <a:gd name="T23" fmla="*/ 53 h 60"/>
                  <a:gd name="T24" fmla="*/ 186 w 420"/>
                  <a:gd name="T25" fmla="*/ 52 h 60"/>
                  <a:gd name="T26" fmla="*/ 185 w 420"/>
                  <a:gd name="T27" fmla="*/ 49 h 60"/>
                  <a:gd name="T28" fmla="*/ 180 w 420"/>
                  <a:gd name="T29" fmla="*/ 47 h 60"/>
                  <a:gd name="T30" fmla="*/ 29 w 420"/>
                  <a:gd name="T31" fmla="*/ 60 h 60"/>
                  <a:gd name="T32" fmla="*/ 26 w 420"/>
                  <a:gd name="T33" fmla="*/ 60 h 60"/>
                  <a:gd name="T34" fmla="*/ 0 w 420"/>
                  <a:gd name="T35" fmla="*/ 34 h 60"/>
                  <a:gd name="T36" fmla="*/ 25 w 420"/>
                  <a:gd name="T37" fmla="*/ 8 h 60"/>
                  <a:gd name="T38" fmla="*/ 25 w 420"/>
                  <a:gd name="T39" fmla="*/ 8 h 60"/>
                  <a:gd name="T40" fmla="*/ 173 w 420"/>
                  <a:gd name="T41" fmla="*/ 1 h 60"/>
                  <a:gd name="T42" fmla="*/ 188 w 420"/>
                  <a:gd name="T43" fmla="*/ 5 h 60"/>
                  <a:gd name="T44" fmla="*/ 203 w 420"/>
                  <a:gd name="T45" fmla="*/ 0 h 60"/>
                  <a:gd name="T46" fmla="*/ 217 w 420"/>
                  <a:gd name="T47" fmla="*/ 0 h 60"/>
                  <a:gd name="T48" fmla="*/ 232 w 420"/>
                  <a:gd name="T49" fmla="*/ 5 h 60"/>
                  <a:gd name="T50" fmla="*/ 247 w 420"/>
                  <a:gd name="T51" fmla="*/ 1 h 60"/>
                  <a:gd name="T52" fmla="*/ 395 w 420"/>
                  <a:gd name="T53" fmla="*/ 8 h 60"/>
                  <a:gd name="T54" fmla="*/ 420 w 420"/>
                  <a:gd name="T55" fmla="*/ 34 h 60"/>
                  <a:gd name="T56" fmla="*/ 394 w 420"/>
                  <a:gd name="T57" fmla="*/ 60 h 60"/>
                  <a:gd name="T58" fmla="*/ 26 w 420"/>
                  <a:gd name="T59" fmla="*/ 26 h 60"/>
                  <a:gd name="T60" fmla="*/ 18 w 420"/>
                  <a:gd name="T61" fmla="*/ 34 h 60"/>
                  <a:gd name="T62" fmla="*/ 26 w 420"/>
                  <a:gd name="T63" fmla="*/ 42 h 60"/>
                  <a:gd name="T64" fmla="*/ 26 w 420"/>
                  <a:gd name="T65" fmla="*/ 42 h 60"/>
                  <a:gd name="T66" fmla="*/ 28 w 420"/>
                  <a:gd name="T67" fmla="*/ 42 h 60"/>
                  <a:gd name="T68" fmla="*/ 178 w 420"/>
                  <a:gd name="T69" fmla="*/ 29 h 60"/>
                  <a:gd name="T70" fmla="*/ 180 w 420"/>
                  <a:gd name="T71" fmla="*/ 29 h 60"/>
                  <a:gd name="T72" fmla="*/ 199 w 420"/>
                  <a:gd name="T73" fmla="*/ 36 h 60"/>
                  <a:gd name="T74" fmla="*/ 200 w 420"/>
                  <a:gd name="T75" fmla="*/ 36 h 60"/>
                  <a:gd name="T76" fmla="*/ 202 w 420"/>
                  <a:gd name="T77" fmla="*/ 39 h 60"/>
                  <a:gd name="T78" fmla="*/ 210 w 420"/>
                  <a:gd name="T79" fmla="*/ 41 h 60"/>
                  <a:gd name="T80" fmla="*/ 210 w 420"/>
                  <a:gd name="T81" fmla="*/ 41 h 60"/>
                  <a:gd name="T82" fmla="*/ 218 w 420"/>
                  <a:gd name="T83" fmla="*/ 39 h 60"/>
                  <a:gd name="T84" fmla="*/ 220 w 420"/>
                  <a:gd name="T85" fmla="*/ 36 h 60"/>
                  <a:gd name="T86" fmla="*/ 221 w 420"/>
                  <a:gd name="T87" fmla="*/ 36 h 60"/>
                  <a:gd name="T88" fmla="*/ 242 w 420"/>
                  <a:gd name="T89" fmla="*/ 29 h 60"/>
                  <a:gd name="T90" fmla="*/ 392 w 420"/>
                  <a:gd name="T91" fmla="*/ 42 h 60"/>
                  <a:gd name="T92" fmla="*/ 394 w 420"/>
                  <a:gd name="T93" fmla="*/ 42 h 60"/>
                  <a:gd name="T94" fmla="*/ 402 w 420"/>
                  <a:gd name="T95" fmla="*/ 34 h 60"/>
                  <a:gd name="T96" fmla="*/ 395 w 420"/>
                  <a:gd name="T97" fmla="*/ 26 h 60"/>
                  <a:gd name="T98" fmla="*/ 394 w 420"/>
                  <a:gd name="T99" fmla="*/ 26 h 60"/>
                  <a:gd name="T100" fmla="*/ 246 w 420"/>
                  <a:gd name="T101" fmla="*/ 19 h 60"/>
                  <a:gd name="T102" fmla="*/ 246 w 420"/>
                  <a:gd name="T103" fmla="*/ 19 h 60"/>
                  <a:gd name="T104" fmla="*/ 242 w 420"/>
                  <a:gd name="T105" fmla="*/ 20 h 60"/>
                  <a:gd name="T106" fmla="*/ 231 w 420"/>
                  <a:gd name="T107" fmla="*/ 28 h 60"/>
                  <a:gd name="T108" fmla="*/ 221 w 420"/>
                  <a:gd name="T109" fmla="*/ 20 h 60"/>
                  <a:gd name="T110" fmla="*/ 217 w 420"/>
                  <a:gd name="T111" fmla="*/ 19 h 60"/>
                  <a:gd name="T112" fmla="*/ 203 w 420"/>
                  <a:gd name="T113" fmla="*/ 19 h 60"/>
                  <a:gd name="T114" fmla="*/ 199 w 420"/>
                  <a:gd name="T115" fmla="*/ 20 h 60"/>
                  <a:gd name="T116" fmla="*/ 189 w 420"/>
                  <a:gd name="T117" fmla="*/ 28 h 60"/>
                  <a:gd name="T118" fmla="*/ 178 w 420"/>
                  <a:gd name="T119" fmla="*/ 20 h 60"/>
                  <a:gd name="T120" fmla="*/ 174 w 420"/>
                  <a:gd name="T121" fmla="*/ 19 h 60"/>
                  <a:gd name="T122" fmla="*/ 26 w 420"/>
                  <a:gd name="T123" fmla="*/ 26 h 60"/>
                  <a:gd name="T124" fmla="*/ 26 w 420"/>
                  <a:gd name="T125" fmla="*/ 2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0" h="60">
                    <a:moveTo>
                      <a:pt x="394" y="60"/>
                    </a:moveTo>
                    <a:cubicBezTo>
                      <a:pt x="394" y="60"/>
                      <a:pt x="394" y="60"/>
                      <a:pt x="394" y="60"/>
                    </a:cubicBezTo>
                    <a:cubicBezTo>
                      <a:pt x="393" y="60"/>
                      <a:pt x="392" y="60"/>
                      <a:pt x="391" y="60"/>
                    </a:cubicBezTo>
                    <a:cubicBezTo>
                      <a:pt x="390" y="60"/>
                      <a:pt x="390" y="60"/>
                      <a:pt x="390" y="60"/>
                    </a:cubicBezTo>
                    <a:cubicBezTo>
                      <a:pt x="240" y="47"/>
                      <a:pt x="240" y="47"/>
                      <a:pt x="240" y="47"/>
                    </a:cubicBezTo>
                    <a:cubicBezTo>
                      <a:pt x="240" y="47"/>
                      <a:pt x="240" y="47"/>
                      <a:pt x="240" y="47"/>
                    </a:cubicBezTo>
                    <a:cubicBezTo>
                      <a:pt x="238" y="47"/>
                      <a:pt x="236" y="48"/>
                      <a:pt x="235" y="49"/>
                    </a:cubicBezTo>
                    <a:cubicBezTo>
                      <a:pt x="235" y="52"/>
                      <a:pt x="235" y="52"/>
                      <a:pt x="235" y="52"/>
                    </a:cubicBezTo>
                    <a:cubicBezTo>
                      <a:pt x="230" y="53"/>
                      <a:pt x="230" y="53"/>
                      <a:pt x="230" y="53"/>
                    </a:cubicBezTo>
                    <a:cubicBezTo>
                      <a:pt x="225" y="57"/>
                      <a:pt x="218" y="59"/>
                      <a:pt x="210" y="59"/>
                    </a:cubicBezTo>
                    <a:cubicBezTo>
                      <a:pt x="210" y="59"/>
                      <a:pt x="210" y="59"/>
                      <a:pt x="210" y="59"/>
                    </a:cubicBezTo>
                    <a:cubicBezTo>
                      <a:pt x="202" y="59"/>
                      <a:pt x="195" y="57"/>
                      <a:pt x="190" y="53"/>
                    </a:cubicBezTo>
                    <a:cubicBezTo>
                      <a:pt x="186" y="52"/>
                      <a:pt x="186" y="52"/>
                      <a:pt x="186" y="52"/>
                    </a:cubicBezTo>
                    <a:cubicBezTo>
                      <a:pt x="185" y="49"/>
                      <a:pt x="185" y="49"/>
                      <a:pt x="185" y="49"/>
                    </a:cubicBezTo>
                    <a:cubicBezTo>
                      <a:pt x="184" y="48"/>
                      <a:pt x="182" y="47"/>
                      <a:pt x="180" y="47"/>
                    </a:cubicBezTo>
                    <a:cubicBezTo>
                      <a:pt x="29" y="60"/>
                      <a:pt x="29" y="60"/>
                      <a:pt x="29" y="60"/>
                    </a:cubicBezTo>
                    <a:cubicBezTo>
                      <a:pt x="28" y="60"/>
                      <a:pt x="27" y="60"/>
                      <a:pt x="26" y="60"/>
                    </a:cubicBezTo>
                    <a:cubicBezTo>
                      <a:pt x="12" y="60"/>
                      <a:pt x="0" y="48"/>
                      <a:pt x="0" y="34"/>
                    </a:cubicBezTo>
                    <a:cubicBezTo>
                      <a:pt x="0" y="20"/>
                      <a:pt x="11" y="9"/>
                      <a:pt x="25" y="8"/>
                    </a:cubicBezTo>
                    <a:cubicBezTo>
                      <a:pt x="25" y="8"/>
                      <a:pt x="25" y="8"/>
                      <a:pt x="25" y="8"/>
                    </a:cubicBezTo>
                    <a:cubicBezTo>
                      <a:pt x="173" y="1"/>
                      <a:pt x="173" y="1"/>
                      <a:pt x="173" y="1"/>
                    </a:cubicBezTo>
                    <a:cubicBezTo>
                      <a:pt x="178" y="1"/>
                      <a:pt x="184" y="2"/>
                      <a:pt x="188" y="5"/>
                    </a:cubicBezTo>
                    <a:cubicBezTo>
                      <a:pt x="192" y="2"/>
                      <a:pt x="197" y="0"/>
                      <a:pt x="203" y="0"/>
                    </a:cubicBezTo>
                    <a:cubicBezTo>
                      <a:pt x="217" y="0"/>
                      <a:pt x="217" y="0"/>
                      <a:pt x="217" y="0"/>
                    </a:cubicBezTo>
                    <a:cubicBezTo>
                      <a:pt x="223" y="0"/>
                      <a:pt x="228" y="2"/>
                      <a:pt x="232" y="5"/>
                    </a:cubicBezTo>
                    <a:cubicBezTo>
                      <a:pt x="236" y="2"/>
                      <a:pt x="242" y="1"/>
                      <a:pt x="247" y="1"/>
                    </a:cubicBezTo>
                    <a:cubicBezTo>
                      <a:pt x="395" y="8"/>
                      <a:pt x="395" y="8"/>
                      <a:pt x="395" y="8"/>
                    </a:cubicBezTo>
                    <a:cubicBezTo>
                      <a:pt x="409" y="9"/>
                      <a:pt x="420" y="20"/>
                      <a:pt x="420" y="34"/>
                    </a:cubicBezTo>
                    <a:cubicBezTo>
                      <a:pt x="420" y="48"/>
                      <a:pt x="408" y="60"/>
                      <a:pt x="394" y="60"/>
                    </a:cubicBezTo>
                    <a:close/>
                    <a:moveTo>
                      <a:pt x="26" y="26"/>
                    </a:moveTo>
                    <a:cubicBezTo>
                      <a:pt x="21" y="26"/>
                      <a:pt x="18" y="30"/>
                      <a:pt x="18" y="34"/>
                    </a:cubicBezTo>
                    <a:cubicBezTo>
                      <a:pt x="18" y="38"/>
                      <a:pt x="22" y="42"/>
                      <a:pt x="26" y="42"/>
                    </a:cubicBezTo>
                    <a:cubicBezTo>
                      <a:pt x="26" y="42"/>
                      <a:pt x="26" y="42"/>
                      <a:pt x="26" y="42"/>
                    </a:cubicBezTo>
                    <a:cubicBezTo>
                      <a:pt x="27" y="42"/>
                      <a:pt x="28" y="42"/>
                      <a:pt x="28" y="42"/>
                    </a:cubicBezTo>
                    <a:cubicBezTo>
                      <a:pt x="178" y="29"/>
                      <a:pt x="178" y="29"/>
                      <a:pt x="178" y="29"/>
                    </a:cubicBezTo>
                    <a:cubicBezTo>
                      <a:pt x="179" y="29"/>
                      <a:pt x="179" y="29"/>
                      <a:pt x="180" y="29"/>
                    </a:cubicBezTo>
                    <a:cubicBezTo>
                      <a:pt x="187" y="29"/>
                      <a:pt x="194" y="32"/>
                      <a:pt x="199" y="36"/>
                    </a:cubicBezTo>
                    <a:cubicBezTo>
                      <a:pt x="200" y="36"/>
                      <a:pt x="200" y="36"/>
                      <a:pt x="200" y="36"/>
                    </a:cubicBezTo>
                    <a:cubicBezTo>
                      <a:pt x="202" y="39"/>
                      <a:pt x="202" y="39"/>
                      <a:pt x="202" y="39"/>
                    </a:cubicBezTo>
                    <a:cubicBezTo>
                      <a:pt x="202" y="40"/>
                      <a:pt x="205" y="41"/>
                      <a:pt x="210" y="41"/>
                    </a:cubicBezTo>
                    <a:cubicBezTo>
                      <a:pt x="210" y="41"/>
                      <a:pt x="210" y="41"/>
                      <a:pt x="210" y="41"/>
                    </a:cubicBezTo>
                    <a:cubicBezTo>
                      <a:pt x="215" y="41"/>
                      <a:pt x="218" y="40"/>
                      <a:pt x="218" y="39"/>
                    </a:cubicBezTo>
                    <a:cubicBezTo>
                      <a:pt x="220" y="36"/>
                      <a:pt x="220" y="36"/>
                      <a:pt x="220" y="36"/>
                    </a:cubicBezTo>
                    <a:cubicBezTo>
                      <a:pt x="221" y="36"/>
                      <a:pt x="221" y="36"/>
                      <a:pt x="221" y="36"/>
                    </a:cubicBezTo>
                    <a:cubicBezTo>
                      <a:pt x="227" y="32"/>
                      <a:pt x="235" y="29"/>
                      <a:pt x="242" y="29"/>
                    </a:cubicBezTo>
                    <a:cubicBezTo>
                      <a:pt x="392" y="42"/>
                      <a:pt x="392" y="42"/>
                      <a:pt x="392" y="42"/>
                    </a:cubicBezTo>
                    <a:cubicBezTo>
                      <a:pt x="392" y="42"/>
                      <a:pt x="393" y="42"/>
                      <a:pt x="394" y="42"/>
                    </a:cubicBezTo>
                    <a:cubicBezTo>
                      <a:pt x="398" y="42"/>
                      <a:pt x="402" y="38"/>
                      <a:pt x="402" y="34"/>
                    </a:cubicBezTo>
                    <a:cubicBezTo>
                      <a:pt x="402" y="30"/>
                      <a:pt x="399" y="26"/>
                      <a:pt x="395" y="26"/>
                    </a:cubicBezTo>
                    <a:cubicBezTo>
                      <a:pt x="394" y="26"/>
                      <a:pt x="394" y="26"/>
                      <a:pt x="394" y="26"/>
                    </a:cubicBezTo>
                    <a:cubicBezTo>
                      <a:pt x="246" y="19"/>
                      <a:pt x="246" y="19"/>
                      <a:pt x="246" y="19"/>
                    </a:cubicBezTo>
                    <a:cubicBezTo>
                      <a:pt x="246" y="19"/>
                      <a:pt x="246" y="19"/>
                      <a:pt x="246" y="19"/>
                    </a:cubicBezTo>
                    <a:cubicBezTo>
                      <a:pt x="244" y="19"/>
                      <a:pt x="243" y="20"/>
                      <a:pt x="242" y="20"/>
                    </a:cubicBezTo>
                    <a:cubicBezTo>
                      <a:pt x="239" y="27"/>
                      <a:pt x="234" y="28"/>
                      <a:pt x="231" y="28"/>
                    </a:cubicBezTo>
                    <a:cubicBezTo>
                      <a:pt x="227" y="28"/>
                      <a:pt x="223" y="25"/>
                      <a:pt x="221" y="20"/>
                    </a:cubicBezTo>
                    <a:cubicBezTo>
                      <a:pt x="220" y="19"/>
                      <a:pt x="219" y="19"/>
                      <a:pt x="217" y="19"/>
                    </a:cubicBezTo>
                    <a:cubicBezTo>
                      <a:pt x="203" y="19"/>
                      <a:pt x="203" y="19"/>
                      <a:pt x="203" y="19"/>
                    </a:cubicBezTo>
                    <a:cubicBezTo>
                      <a:pt x="201" y="19"/>
                      <a:pt x="200" y="19"/>
                      <a:pt x="199" y="20"/>
                    </a:cubicBezTo>
                    <a:cubicBezTo>
                      <a:pt x="197" y="25"/>
                      <a:pt x="193" y="28"/>
                      <a:pt x="189" y="28"/>
                    </a:cubicBezTo>
                    <a:cubicBezTo>
                      <a:pt x="186" y="28"/>
                      <a:pt x="181" y="27"/>
                      <a:pt x="178" y="20"/>
                    </a:cubicBezTo>
                    <a:cubicBezTo>
                      <a:pt x="177" y="20"/>
                      <a:pt x="176" y="19"/>
                      <a:pt x="174" y="19"/>
                    </a:cubicBezTo>
                    <a:cubicBezTo>
                      <a:pt x="26" y="26"/>
                      <a:pt x="26" y="26"/>
                      <a:pt x="26" y="26"/>
                    </a:cubicBezTo>
                    <a:cubicBezTo>
                      <a:pt x="26" y="26"/>
                      <a:pt x="26" y="26"/>
                      <a:pt x="26"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9" name="Freeform 89"/>
              <p:cNvSpPr/>
              <p:nvPr/>
            </p:nvSpPr>
            <p:spPr bwMode="auto">
              <a:xfrm>
                <a:off x="5354638" y="3525838"/>
                <a:ext cx="669925" cy="163513"/>
              </a:xfrm>
              <a:custGeom>
                <a:avLst/>
                <a:gdLst>
                  <a:gd name="T0" fmla="*/ 169 w 177"/>
                  <a:gd name="T1" fmla="*/ 37 h 43"/>
                  <a:gd name="T2" fmla="*/ 168 w 177"/>
                  <a:gd name="T3" fmla="*/ 36 h 43"/>
                  <a:gd name="T4" fmla="*/ 92 w 177"/>
                  <a:gd name="T5" fmla="*/ 1 h 43"/>
                  <a:gd name="T6" fmla="*/ 75 w 177"/>
                  <a:gd name="T7" fmla="*/ 0 h 43"/>
                  <a:gd name="T8" fmla="*/ 18 w 177"/>
                  <a:gd name="T9" fmla="*/ 15 h 43"/>
                  <a:gd name="T10" fmla="*/ 3 w 177"/>
                  <a:gd name="T11" fmla="*/ 29 h 43"/>
                  <a:gd name="T12" fmla="*/ 1 w 177"/>
                  <a:gd name="T13" fmla="*/ 39 h 43"/>
                  <a:gd name="T14" fmla="*/ 9 w 177"/>
                  <a:gd name="T15" fmla="*/ 43 h 43"/>
                  <a:gd name="T16" fmla="*/ 177 w 177"/>
                  <a:gd name="T17" fmla="*/ 43 h 43"/>
                  <a:gd name="T18" fmla="*/ 169 w 177"/>
                  <a:gd name="T19" fmla="*/ 3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43">
                    <a:moveTo>
                      <a:pt x="169" y="37"/>
                    </a:moveTo>
                    <a:cubicBezTo>
                      <a:pt x="168" y="36"/>
                      <a:pt x="168" y="36"/>
                      <a:pt x="168" y="36"/>
                    </a:cubicBezTo>
                    <a:cubicBezTo>
                      <a:pt x="141" y="16"/>
                      <a:pt x="115" y="5"/>
                      <a:pt x="92" y="1"/>
                    </a:cubicBezTo>
                    <a:cubicBezTo>
                      <a:pt x="87" y="1"/>
                      <a:pt x="81" y="0"/>
                      <a:pt x="75" y="0"/>
                    </a:cubicBezTo>
                    <a:cubicBezTo>
                      <a:pt x="40" y="0"/>
                      <a:pt x="18" y="15"/>
                      <a:pt x="18" y="15"/>
                    </a:cubicBezTo>
                    <a:cubicBezTo>
                      <a:pt x="16" y="16"/>
                      <a:pt x="6" y="23"/>
                      <a:pt x="3" y="29"/>
                    </a:cubicBezTo>
                    <a:cubicBezTo>
                      <a:pt x="1" y="33"/>
                      <a:pt x="0" y="36"/>
                      <a:pt x="1" y="39"/>
                    </a:cubicBezTo>
                    <a:cubicBezTo>
                      <a:pt x="3" y="42"/>
                      <a:pt x="5" y="43"/>
                      <a:pt x="9" y="43"/>
                    </a:cubicBezTo>
                    <a:cubicBezTo>
                      <a:pt x="177" y="43"/>
                      <a:pt x="177" y="43"/>
                      <a:pt x="177" y="43"/>
                    </a:cubicBezTo>
                    <a:cubicBezTo>
                      <a:pt x="174" y="40"/>
                      <a:pt x="170" y="37"/>
                      <a:pt x="169"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0" name="Freeform 90"/>
              <p:cNvSpPr/>
              <p:nvPr/>
            </p:nvSpPr>
            <p:spPr bwMode="auto">
              <a:xfrm>
                <a:off x="6175375" y="3063876"/>
                <a:ext cx="654050" cy="571500"/>
              </a:xfrm>
              <a:custGeom>
                <a:avLst/>
                <a:gdLst>
                  <a:gd name="T0" fmla="*/ 171 w 173"/>
                  <a:gd name="T1" fmla="*/ 114 h 151"/>
                  <a:gd name="T2" fmla="*/ 157 w 173"/>
                  <a:gd name="T3" fmla="*/ 87 h 151"/>
                  <a:gd name="T4" fmla="*/ 157 w 173"/>
                  <a:gd name="T5" fmla="*/ 86 h 151"/>
                  <a:gd name="T6" fmla="*/ 123 w 173"/>
                  <a:gd name="T7" fmla="*/ 21 h 151"/>
                  <a:gd name="T8" fmla="*/ 116 w 173"/>
                  <a:gd name="T9" fmla="*/ 8 h 151"/>
                  <a:gd name="T10" fmla="*/ 115 w 173"/>
                  <a:gd name="T11" fmla="*/ 7 h 151"/>
                  <a:gd name="T12" fmla="*/ 87 w 173"/>
                  <a:gd name="T13" fmla="*/ 0 h 151"/>
                  <a:gd name="T14" fmla="*/ 101 w 173"/>
                  <a:gd name="T15" fmla="*/ 24 h 151"/>
                  <a:gd name="T16" fmla="*/ 103 w 173"/>
                  <a:gd name="T17" fmla="*/ 45 h 151"/>
                  <a:gd name="T18" fmla="*/ 88 w 173"/>
                  <a:gd name="T19" fmla="*/ 59 h 151"/>
                  <a:gd name="T20" fmla="*/ 38 w 173"/>
                  <a:gd name="T21" fmla="*/ 87 h 151"/>
                  <a:gd name="T22" fmla="*/ 1 w 173"/>
                  <a:gd name="T23" fmla="*/ 149 h 151"/>
                  <a:gd name="T24" fmla="*/ 0 w 173"/>
                  <a:gd name="T25" fmla="*/ 151 h 151"/>
                  <a:gd name="T26" fmla="*/ 1 w 173"/>
                  <a:gd name="T27" fmla="*/ 151 h 151"/>
                  <a:gd name="T28" fmla="*/ 9 w 173"/>
                  <a:gd name="T29" fmla="*/ 146 h 151"/>
                  <a:gd name="T30" fmla="*/ 86 w 173"/>
                  <a:gd name="T31" fmla="*/ 112 h 151"/>
                  <a:gd name="T32" fmla="*/ 113 w 173"/>
                  <a:gd name="T33" fmla="*/ 109 h 151"/>
                  <a:gd name="T34" fmla="*/ 165 w 173"/>
                  <a:gd name="T35" fmla="*/ 120 h 151"/>
                  <a:gd name="T36" fmla="*/ 169 w 173"/>
                  <a:gd name="T37" fmla="*/ 121 h 151"/>
                  <a:gd name="T38" fmla="*/ 172 w 173"/>
                  <a:gd name="T39" fmla="*/ 120 h 151"/>
                  <a:gd name="T40" fmla="*/ 171 w 173"/>
                  <a:gd name="T41" fmla="*/ 11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 h="151">
                    <a:moveTo>
                      <a:pt x="171" y="114"/>
                    </a:moveTo>
                    <a:cubicBezTo>
                      <a:pt x="157" y="87"/>
                      <a:pt x="157" y="87"/>
                      <a:pt x="157" y="87"/>
                    </a:cubicBezTo>
                    <a:cubicBezTo>
                      <a:pt x="157" y="86"/>
                      <a:pt x="157" y="86"/>
                      <a:pt x="157" y="86"/>
                    </a:cubicBezTo>
                    <a:cubicBezTo>
                      <a:pt x="123" y="21"/>
                      <a:pt x="123" y="21"/>
                      <a:pt x="123" y="21"/>
                    </a:cubicBezTo>
                    <a:cubicBezTo>
                      <a:pt x="120" y="17"/>
                      <a:pt x="117" y="11"/>
                      <a:pt x="116" y="8"/>
                    </a:cubicBezTo>
                    <a:cubicBezTo>
                      <a:pt x="115" y="7"/>
                      <a:pt x="115" y="7"/>
                      <a:pt x="115" y="7"/>
                    </a:cubicBezTo>
                    <a:cubicBezTo>
                      <a:pt x="115" y="7"/>
                      <a:pt x="101" y="0"/>
                      <a:pt x="87" y="0"/>
                    </a:cubicBezTo>
                    <a:cubicBezTo>
                      <a:pt x="101" y="24"/>
                      <a:pt x="101" y="24"/>
                      <a:pt x="101" y="24"/>
                    </a:cubicBezTo>
                    <a:cubicBezTo>
                      <a:pt x="105" y="31"/>
                      <a:pt x="105" y="38"/>
                      <a:pt x="103" y="45"/>
                    </a:cubicBezTo>
                    <a:cubicBezTo>
                      <a:pt x="100" y="51"/>
                      <a:pt x="95" y="56"/>
                      <a:pt x="88" y="59"/>
                    </a:cubicBezTo>
                    <a:cubicBezTo>
                      <a:pt x="85" y="60"/>
                      <a:pt x="56" y="71"/>
                      <a:pt x="38" y="87"/>
                    </a:cubicBezTo>
                    <a:cubicBezTo>
                      <a:pt x="19" y="105"/>
                      <a:pt x="8" y="123"/>
                      <a:pt x="1" y="149"/>
                    </a:cubicBezTo>
                    <a:cubicBezTo>
                      <a:pt x="0" y="151"/>
                      <a:pt x="0" y="151"/>
                      <a:pt x="0" y="151"/>
                    </a:cubicBezTo>
                    <a:cubicBezTo>
                      <a:pt x="0" y="151"/>
                      <a:pt x="1" y="151"/>
                      <a:pt x="1" y="151"/>
                    </a:cubicBezTo>
                    <a:cubicBezTo>
                      <a:pt x="3" y="149"/>
                      <a:pt x="6" y="147"/>
                      <a:pt x="9" y="146"/>
                    </a:cubicBezTo>
                    <a:cubicBezTo>
                      <a:pt x="9" y="146"/>
                      <a:pt x="42" y="125"/>
                      <a:pt x="86" y="112"/>
                    </a:cubicBezTo>
                    <a:cubicBezTo>
                      <a:pt x="95" y="110"/>
                      <a:pt x="104" y="109"/>
                      <a:pt x="113" y="109"/>
                    </a:cubicBezTo>
                    <a:cubicBezTo>
                      <a:pt x="141" y="109"/>
                      <a:pt x="165" y="120"/>
                      <a:pt x="165" y="120"/>
                    </a:cubicBezTo>
                    <a:cubicBezTo>
                      <a:pt x="167" y="121"/>
                      <a:pt x="168" y="121"/>
                      <a:pt x="169" y="121"/>
                    </a:cubicBezTo>
                    <a:cubicBezTo>
                      <a:pt x="171" y="121"/>
                      <a:pt x="172" y="120"/>
                      <a:pt x="172" y="120"/>
                    </a:cubicBezTo>
                    <a:cubicBezTo>
                      <a:pt x="173" y="118"/>
                      <a:pt x="172" y="116"/>
                      <a:pt x="171"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grpSp>
      </p:grpSp>
      <p:sp>
        <p:nvSpPr>
          <p:cNvPr id="4101" name="文本框 11"/>
          <p:cNvSpPr txBox="1">
            <a:spLocks noChangeArrowheads="1"/>
          </p:cNvSpPr>
          <p:nvPr/>
        </p:nvSpPr>
        <p:spPr bwMode="auto">
          <a:xfrm>
            <a:off x="1738313" y="552450"/>
            <a:ext cx="24939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600">
                <a:solidFill>
                  <a:schemeClr val="bg1"/>
                </a:solidFill>
              </a:rPr>
              <a:t>背景及意义</a:t>
            </a:r>
            <a:endParaRPr lang="zh-CN" altLang="en-US" sz="3600">
              <a:solidFill>
                <a:schemeClr val="bg1"/>
              </a:solidFill>
            </a:endParaRPr>
          </a:p>
        </p:txBody>
      </p:sp>
      <p:sp>
        <p:nvSpPr>
          <p:cNvPr id="4103" name="文本框 13"/>
          <p:cNvSpPr txBox="1">
            <a:spLocks noChangeArrowheads="1"/>
          </p:cNvSpPr>
          <p:nvPr/>
        </p:nvSpPr>
        <p:spPr bwMode="auto">
          <a:xfrm>
            <a:off x="673100" y="2276475"/>
            <a:ext cx="5160963"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50000"/>
              </a:lnSpc>
            </a:pPr>
            <a:r>
              <a:rPr lang="zh-CN" altLang="en-US" dirty="0">
                <a:solidFill>
                  <a:schemeClr val="bg1"/>
                </a:solidFill>
                <a:latin typeface="微软雅黑" panose="020B0503020204020204" pitchFamily="34" charset="-122"/>
              </a:rPr>
              <a:t>撰写毕业论文是检验学生在校学习成果的重要措施，也是提高教学质量的重要环节。大学生在毕业前都必须完成毕业论文的撰写任务。申请学位必须提交相应的学位论文，经答辩通过后，方可取得学位。可以这么说，毕业论文是结束大学学习生活走向社会的一个中介和桥梁。</a:t>
            </a:r>
            <a:endParaRPr lang="zh-CN" altLang="en-US" dirty="0">
              <a:solidFill>
                <a:schemeClr val="bg1"/>
              </a:solidFill>
              <a:latin typeface="微软雅黑" panose="020B0503020204020204" pitchFamily="34" charset="-122"/>
            </a:endParaRPr>
          </a:p>
        </p:txBody>
      </p:sp>
      <p:sp>
        <p:nvSpPr>
          <p:cNvPr id="4104" name="矩形 14"/>
          <p:cNvSpPr>
            <a:spLocks noChangeArrowheads="1"/>
          </p:cNvSpPr>
          <p:nvPr/>
        </p:nvSpPr>
        <p:spPr bwMode="auto">
          <a:xfrm>
            <a:off x="6481763" y="2276475"/>
            <a:ext cx="47625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50000"/>
              </a:lnSpc>
            </a:pPr>
            <a:r>
              <a:rPr lang="zh-CN" altLang="en-US" dirty="0">
                <a:solidFill>
                  <a:srgbClr val="70AD47"/>
                </a:solidFill>
                <a:latin typeface="微软雅黑" panose="020B0503020204020204" pitchFamily="34" charset="-122"/>
              </a:rPr>
              <a:t>毕业论文是大学生才华的第一次显露，是向祖国和人民所交的一份有份量的答卷，是投身社会主义现代化建设事业的报到书。一篇毕业论文虽然不能全面地反映出一个人的才华，也不一定能对社会直接带来巨大的效益，对专业产生开拓性的影响。</a:t>
            </a:r>
            <a:endParaRPr lang="zh-CN" altLang="en-US" dirty="0">
              <a:solidFill>
                <a:srgbClr val="70AD47"/>
              </a:solidFill>
              <a:latin typeface="微软雅黑" panose="020B0503020204020204" pitchFamily="34" charset="-122"/>
            </a:endParaRPr>
          </a:p>
        </p:txBody>
      </p:sp>
      <p:sp>
        <p:nvSpPr>
          <p:cNvPr id="17" name="矩形 16"/>
          <p:cNvSpPr/>
          <p:nvPr/>
        </p:nvSpPr>
        <p:spPr>
          <a:xfrm>
            <a:off x="6054725" y="2098675"/>
            <a:ext cx="5545138" cy="3009900"/>
          </a:xfrm>
          <a:prstGeom prst="rect">
            <a:avLst/>
          </a:prstGeom>
          <a:no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8" name="矩形 17"/>
          <p:cNvSpPr/>
          <p:nvPr/>
        </p:nvSpPr>
        <p:spPr>
          <a:xfrm>
            <a:off x="11272838" y="2106613"/>
            <a:ext cx="338137" cy="338137"/>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9" name="矩形 18"/>
          <p:cNvSpPr/>
          <p:nvPr/>
        </p:nvSpPr>
        <p:spPr>
          <a:xfrm>
            <a:off x="11272838" y="4772025"/>
            <a:ext cx="338137" cy="33655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101"/>
                                        </p:tgtEl>
                                        <p:attrNameLst>
                                          <p:attrName>style.visibility</p:attrName>
                                        </p:attrNameLst>
                                      </p:cBhvr>
                                      <p:to>
                                        <p:strVal val="visible"/>
                                      </p:to>
                                    </p:set>
                                    <p:animEffect transition="in" filter="wipe(left)">
                                      <p:cBhvr>
                                        <p:cTn id="16" dur="500"/>
                                        <p:tgtEl>
                                          <p:spTgt spid="4101"/>
                                        </p:tgtEl>
                                      </p:cBhvr>
                                    </p:animEffect>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outVertical)">
                                      <p:cBhvr>
                                        <p:cTn id="20" dur="500"/>
                                        <p:tgtEl>
                                          <p:spTgt spid="17"/>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outVertical)">
                                      <p:cBhvr>
                                        <p:cTn id="23" dur="500"/>
                                        <p:tgtEl>
                                          <p:spTgt spid="16"/>
                                        </p:tgtEl>
                                      </p:cBhvr>
                                    </p:animEffect>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4104"/>
                                        </p:tgtEl>
                                        <p:attrNameLst>
                                          <p:attrName>style.visibility</p:attrName>
                                        </p:attrNameLst>
                                      </p:cBhvr>
                                      <p:to>
                                        <p:strVal val="visible"/>
                                      </p:to>
                                    </p:set>
                                    <p:animEffect transition="in" filter="wipe(up)">
                                      <p:cBhvr>
                                        <p:cTn id="27" dur="500"/>
                                        <p:tgtEl>
                                          <p:spTgt spid="410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4103"/>
                                        </p:tgtEl>
                                        <p:attrNameLst>
                                          <p:attrName>style.visibility</p:attrName>
                                        </p:attrNameLst>
                                      </p:cBhvr>
                                      <p:to>
                                        <p:strVal val="visible"/>
                                      </p:to>
                                    </p:set>
                                    <p:animEffect transition="in" filter="wipe(up)">
                                      <p:cBhvr>
                                        <p:cTn id="30"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P spid="4101" grpId="0"/>
      <p:bldP spid="4103" grpId="0"/>
      <p:bldP spid="4104" grpId="0"/>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5" name="图片 8"/>
          <p:cNvPicPr>
            <a:picLocks noChangeAspect="1" noChangeArrowheads="1"/>
          </p:cNvPicPr>
          <p:nvPr/>
        </p:nvPicPr>
        <p:blipFill>
          <a:blip r:embed="rId1">
            <a:grayscl/>
            <a:extLst>
              <a:ext uri="{28A0092B-C50C-407E-A947-70E740481C1C}">
                <a14:useLocalDpi xmlns:a14="http://schemas.microsoft.com/office/drawing/2010/main" val="0"/>
              </a:ext>
            </a:extLst>
          </a:blip>
          <a:srcRect t="10323" b="8817"/>
          <a:stretch>
            <a:fillRect/>
          </a:stretch>
        </p:blipFill>
        <p:spPr bwMode="auto">
          <a:xfrm>
            <a:off x="6102350" y="1776413"/>
            <a:ext cx="5915025"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157163" y="1776413"/>
            <a:ext cx="5945187" cy="2817812"/>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6387" name="矩形 13"/>
          <p:cNvSpPr>
            <a:spLocks noChangeArrowheads="1"/>
          </p:cNvSpPr>
          <p:nvPr/>
        </p:nvSpPr>
        <p:spPr bwMode="auto">
          <a:xfrm>
            <a:off x="1670050" y="485775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dirty="0" smtClean="0">
                <a:solidFill>
                  <a:schemeClr val="accent6"/>
                </a:solidFill>
                <a:latin typeface="Impact" panose="020B0806030902050204" pitchFamily="34" charset="0"/>
                <a:ea typeface="微软雅黑" panose="020B0503020204020204" pitchFamily="34" charset="-122"/>
              </a:rPr>
              <a:t>点击输入标题</a:t>
            </a:r>
            <a:endParaRPr lang="zh-CN" altLang="en-US" sz="2400" dirty="0">
              <a:solidFill>
                <a:schemeClr val="accent6"/>
              </a:solidFill>
              <a:latin typeface="Impact" panose="020B0806030902050204" pitchFamily="34" charset="0"/>
              <a:ea typeface="微软雅黑" panose="020B0503020204020204" pitchFamily="34" charset="-122"/>
            </a:endParaRPr>
          </a:p>
        </p:txBody>
      </p:sp>
      <p:sp>
        <p:nvSpPr>
          <p:cNvPr id="15" name="Rectangle 58"/>
          <p:cNvSpPr>
            <a:spLocks noChangeAspect="1"/>
          </p:cNvSpPr>
          <p:nvPr/>
        </p:nvSpPr>
        <p:spPr>
          <a:xfrm>
            <a:off x="711200" y="4918075"/>
            <a:ext cx="860425" cy="862013"/>
          </a:xfrm>
          <a:prstGeom prst="rect">
            <a:avLst/>
          </a:prstGeom>
          <a:solidFill>
            <a:srgbClr val="70AD47"/>
          </a:solidFill>
          <a:ln>
            <a:noFill/>
          </a:ln>
          <a:effectLst>
            <a:outerShdw blurRad="1905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r>
              <a:rPr lang="en-US" sz="3600" b="1" noProof="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01</a:t>
            </a:r>
            <a:endParaRPr lang="en-US" sz="3600" b="1" noProof="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389" name="矩形 5"/>
          <p:cNvSpPr>
            <a:spLocks noChangeArrowheads="1"/>
          </p:cNvSpPr>
          <p:nvPr/>
        </p:nvSpPr>
        <p:spPr bwMode="auto">
          <a:xfrm>
            <a:off x="1670050" y="5319713"/>
            <a:ext cx="3092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这里输入简单字概述这里</a:t>
            </a:r>
            <a:r>
              <a:rPr lang="zh-CN" altLang="en-US" sz="1600" dirty="0" smtClean="0">
                <a:latin typeface="微软雅黑" panose="020B0503020204020204" pitchFamily="34" charset="-122"/>
                <a:ea typeface="微软雅黑" panose="020B0503020204020204" pitchFamily="34" charset="-122"/>
              </a:rPr>
              <a:t>输入</a:t>
            </a:r>
            <a:endParaRPr lang="en-US" altLang="zh-CN" sz="16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390" name="矩形 15"/>
          <p:cNvSpPr>
            <a:spLocks noChangeArrowheads="1"/>
          </p:cNvSpPr>
          <p:nvPr/>
        </p:nvSpPr>
        <p:spPr bwMode="auto">
          <a:xfrm>
            <a:off x="7061200" y="4829175"/>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dirty="0" smtClean="0">
                <a:solidFill>
                  <a:schemeClr val="accent6"/>
                </a:solidFill>
                <a:latin typeface="Impact" panose="020B0806030902050204" pitchFamily="34" charset="0"/>
                <a:ea typeface="微软雅黑" panose="020B0503020204020204" pitchFamily="34" charset="-122"/>
              </a:rPr>
              <a:t>点击输入标题</a:t>
            </a:r>
            <a:endParaRPr lang="zh-CN" altLang="en-US" sz="2400" dirty="0">
              <a:solidFill>
                <a:schemeClr val="accent6"/>
              </a:solidFill>
              <a:latin typeface="Impact" panose="020B0806030902050204" pitchFamily="34" charset="0"/>
              <a:ea typeface="微软雅黑" panose="020B0503020204020204" pitchFamily="34" charset="-122"/>
            </a:endParaRPr>
          </a:p>
        </p:txBody>
      </p:sp>
      <p:sp>
        <p:nvSpPr>
          <p:cNvPr id="17" name="Rectangle 58"/>
          <p:cNvSpPr>
            <a:spLocks noChangeAspect="1"/>
          </p:cNvSpPr>
          <p:nvPr/>
        </p:nvSpPr>
        <p:spPr>
          <a:xfrm>
            <a:off x="6102350" y="4889500"/>
            <a:ext cx="858838" cy="860425"/>
          </a:xfrm>
          <a:prstGeom prst="rect">
            <a:avLst/>
          </a:prstGeom>
          <a:solidFill>
            <a:srgbClr val="70AD47"/>
          </a:solidFill>
          <a:ln>
            <a:noFill/>
          </a:ln>
          <a:effectLst>
            <a:outerShdw blurRad="1905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r>
              <a:rPr lang="en-US" sz="3600" b="1" noProof="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02</a:t>
            </a:r>
            <a:endParaRPr lang="en-US" sz="3600" b="1" noProof="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392" name="矩形 17"/>
          <p:cNvSpPr>
            <a:spLocks noChangeArrowheads="1"/>
          </p:cNvSpPr>
          <p:nvPr/>
        </p:nvSpPr>
        <p:spPr bwMode="auto">
          <a:xfrm>
            <a:off x="7061200" y="5291138"/>
            <a:ext cx="3057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这里输入简单字概述这里</a:t>
            </a:r>
            <a:r>
              <a:rPr lang="zh-CN" altLang="en-US" sz="1600" dirty="0" smtClean="0">
                <a:latin typeface="微软雅黑" panose="020B0503020204020204" pitchFamily="34" charset="-122"/>
                <a:ea typeface="微软雅黑" panose="020B0503020204020204" pitchFamily="34" charset="-122"/>
              </a:rPr>
              <a:t>输入</a:t>
            </a:r>
            <a:endParaRPr lang="en-US" altLang="zh-CN" sz="16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393" name="矩形 19"/>
          <p:cNvSpPr>
            <a:spLocks noChangeArrowheads="1"/>
          </p:cNvSpPr>
          <p:nvPr/>
        </p:nvSpPr>
        <p:spPr bwMode="auto">
          <a:xfrm>
            <a:off x="1431925" y="1862138"/>
            <a:ext cx="3949700" cy="2646362"/>
          </a:xfrm>
          <a:prstGeom prst="rect">
            <a:avLst/>
          </a:prstGeom>
          <a:noFill/>
          <a:ln>
            <a:noFill/>
          </a:ln>
          <a:effectLst>
            <a:outerShdw blurRad="190500" dist="1270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6600" dirty="0">
                <a:solidFill>
                  <a:schemeClr val="bg1"/>
                </a:solidFill>
                <a:latin typeface="Impact" panose="020B0806030902050204" pitchFamily="34" charset="0"/>
                <a:ea typeface="微软雅黑" panose="020B0503020204020204" pitchFamily="34" charset="-122"/>
              </a:rPr>
              <a:t>98%</a:t>
            </a:r>
            <a:endParaRPr lang="zh-CN" altLang="en-US" sz="16600" dirty="0">
              <a:solidFill>
                <a:schemeClr val="bg1"/>
              </a:solidFill>
              <a:latin typeface="Impact" panose="020B0806030902050204" pitchFamily="34" charset="0"/>
              <a:ea typeface="微软雅黑" panose="020B0503020204020204" pitchFamily="34" charset="-122"/>
            </a:endParaRPr>
          </a:p>
        </p:txBody>
      </p:sp>
      <p:sp>
        <p:nvSpPr>
          <p:cNvPr id="12" name="文本框 11"/>
          <p:cNvSpPr txBox="1"/>
          <p:nvPr/>
        </p:nvSpPr>
        <p:spPr>
          <a:xfrm>
            <a:off x="987339" y="241196"/>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14" name="文本框 13"/>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12"/>
                                        </p:tgtEl>
                                        <p:attrNameLst>
                                          <p:attrName>style.visibility</p:attrName>
                                        </p:attrNameLst>
                                      </p:cBhvr>
                                      <p:to>
                                        <p:strVal val="visible"/>
                                      </p:to>
                                    </p:set>
                                    <p:anim calcmode="lin" valueType="num">
                                      <p:cBhvr>
                                        <p:cTn id="7" dur="3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12"/>
                                        </p:tgtEl>
                                        <p:attrNameLst>
                                          <p:attrName>ppt_y</p:attrName>
                                        </p:attrNameLst>
                                      </p:cBhvr>
                                      <p:tavLst>
                                        <p:tav tm="0">
                                          <p:val>
                                            <p:strVal val="#ppt_y"/>
                                          </p:val>
                                        </p:tav>
                                        <p:tav tm="100000">
                                          <p:val>
                                            <p:strVal val="#ppt_y"/>
                                          </p:val>
                                        </p:tav>
                                      </p:tavLst>
                                    </p:anim>
                                    <p:anim calcmode="lin" valueType="num">
                                      <p:cBhvr>
                                        <p:cTn id="9" dur="3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12"/>
                                        </p:tgtEl>
                                      </p:cBhvr>
                                    </p:animEffec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16385"/>
                                        </p:tgtEl>
                                        <p:attrNameLst>
                                          <p:attrName>style.visibility</p:attrName>
                                        </p:attrNameLst>
                                      </p:cBhvr>
                                      <p:to>
                                        <p:strVal val="visible"/>
                                      </p:to>
                                    </p:set>
                                    <p:animEffect transition="in" filter="wipe(left)">
                                      <p:cBhvr>
                                        <p:cTn id="15" dur="500"/>
                                        <p:tgtEl>
                                          <p:spTgt spid="16385"/>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16393"/>
                                        </p:tgtEl>
                                        <p:attrNameLst>
                                          <p:attrName>style.visibility</p:attrName>
                                        </p:attrNameLst>
                                      </p:cBhvr>
                                      <p:to>
                                        <p:strVal val="visible"/>
                                      </p:to>
                                    </p:set>
                                    <p:anim calcmode="lin" valueType="num">
                                      <p:cBhvr>
                                        <p:cTn id="22" dur="500" fill="hold"/>
                                        <p:tgtEl>
                                          <p:spTgt spid="16393"/>
                                        </p:tgtEl>
                                        <p:attrNameLst>
                                          <p:attrName>ppt_w</p:attrName>
                                        </p:attrNameLst>
                                      </p:cBhvr>
                                      <p:tavLst>
                                        <p:tav tm="0">
                                          <p:val>
                                            <p:fltVal val="0"/>
                                          </p:val>
                                        </p:tav>
                                        <p:tav tm="100000">
                                          <p:val>
                                            <p:strVal val="#ppt_w"/>
                                          </p:val>
                                        </p:tav>
                                      </p:tavLst>
                                    </p:anim>
                                    <p:anim calcmode="lin" valueType="num">
                                      <p:cBhvr>
                                        <p:cTn id="23" dur="500" fill="hold"/>
                                        <p:tgtEl>
                                          <p:spTgt spid="16393"/>
                                        </p:tgtEl>
                                        <p:attrNameLst>
                                          <p:attrName>ppt_h</p:attrName>
                                        </p:attrNameLst>
                                      </p:cBhvr>
                                      <p:tavLst>
                                        <p:tav tm="0">
                                          <p:val>
                                            <p:fltVal val="0"/>
                                          </p:val>
                                        </p:tav>
                                        <p:tav tm="100000">
                                          <p:val>
                                            <p:strVal val="#ppt_h"/>
                                          </p:val>
                                        </p:tav>
                                      </p:tavLst>
                                    </p:anim>
                                    <p:animEffect transition="in" filter="fade">
                                      <p:cBhvr>
                                        <p:cTn id="24" dur="500"/>
                                        <p:tgtEl>
                                          <p:spTgt spid="16393"/>
                                        </p:tgtEl>
                                      </p:cBhvr>
                                    </p:animEffect>
                                  </p:childTnLst>
                                </p:cTn>
                              </p:par>
                            </p:childTnLst>
                          </p:cTn>
                        </p:par>
                        <p:par>
                          <p:cTn id="25" fill="hold">
                            <p:stCondLst>
                              <p:cond delay="1000"/>
                            </p:stCondLst>
                            <p:childTnLst>
                              <p:par>
                                <p:cTn id="26" presetID="2" presetClass="entr" presetSubtype="8"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0-#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0-#ppt_w/2"/>
                                          </p:val>
                                        </p:tav>
                                        <p:tav tm="100000">
                                          <p:val>
                                            <p:strVal val="#ppt_x"/>
                                          </p:val>
                                        </p:tav>
                                      </p:tavLst>
                                    </p:anim>
                                    <p:anim calcmode="lin" valueType="num">
                                      <p:cBhvr additive="base">
                                        <p:cTn id="33" dur="500" fill="hold"/>
                                        <p:tgtEl>
                                          <p:spTgt spid="1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2" fill="hold" grpId="0" nodeType="afterEffect">
                                  <p:stCondLst>
                                    <p:cond delay="0"/>
                                  </p:stCondLst>
                                  <p:childTnLst>
                                    <p:set>
                                      <p:cBhvr>
                                        <p:cTn id="36" dur="1" fill="hold">
                                          <p:stCondLst>
                                            <p:cond delay="0"/>
                                          </p:stCondLst>
                                        </p:cTn>
                                        <p:tgtEl>
                                          <p:spTgt spid="16392"/>
                                        </p:tgtEl>
                                        <p:attrNameLst>
                                          <p:attrName>style.visibility</p:attrName>
                                        </p:attrNameLst>
                                      </p:cBhvr>
                                      <p:to>
                                        <p:strVal val="visible"/>
                                      </p:to>
                                    </p:set>
                                    <p:anim calcmode="lin" valueType="num">
                                      <p:cBhvr additive="base">
                                        <p:cTn id="37" dur="500" fill="hold"/>
                                        <p:tgtEl>
                                          <p:spTgt spid="16392"/>
                                        </p:tgtEl>
                                        <p:attrNameLst>
                                          <p:attrName>ppt_x</p:attrName>
                                        </p:attrNameLst>
                                      </p:cBhvr>
                                      <p:tavLst>
                                        <p:tav tm="0">
                                          <p:val>
                                            <p:strVal val="1+#ppt_w/2"/>
                                          </p:val>
                                        </p:tav>
                                        <p:tav tm="100000">
                                          <p:val>
                                            <p:strVal val="#ppt_x"/>
                                          </p:val>
                                        </p:tav>
                                      </p:tavLst>
                                    </p:anim>
                                    <p:anim calcmode="lin" valueType="num">
                                      <p:cBhvr additive="base">
                                        <p:cTn id="38" dur="500" fill="hold"/>
                                        <p:tgtEl>
                                          <p:spTgt spid="16392"/>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6390"/>
                                        </p:tgtEl>
                                        <p:attrNameLst>
                                          <p:attrName>style.visibility</p:attrName>
                                        </p:attrNameLst>
                                      </p:cBhvr>
                                      <p:to>
                                        <p:strVal val="visible"/>
                                      </p:to>
                                    </p:set>
                                    <p:anim calcmode="lin" valueType="num">
                                      <p:cBhvr additive="base">
                                        <p:cTn id="41" dur="500" fill="hold"/>
                                        <p:tgtEl>
                                          <p:spTgt spid="16390"/>
                                        </p:tgtEl>
                                        <p:attrNameLst>
                                          <p:attrName>ppt_x</p:attrName>
                                        </p:attrNameLst>
                                      </p:cBhvr>
                                      <p:tavLst>
                                        <p:tav tm="0">
                                          <p:val>
                                            <p:strVal val="1+#ppt_w/2"/>
                                          </p:val>
                                        </p:tav>
                                        <p:tav tm="100000">
                                          <p:val>
                                            <p:strVal val="#ppt_x"/>
                                          </p:val>
                                        </p:tav>
                                      </p:tavLst>
                                    </p:anim>
                                    <p:anim calcmode="lin" valueType="num">
                                      <p:cBhvr additive="base">
                                        <p:cTn id="42" dur="500" fill="hold"/>
                                        <p:tgtEl>
                                          <p:spTgt spid="16390"/>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16387"/>
                                        </p:tgtEl>
                                        <p:attrNameLst>
                                          <p:attrName>style.visibility</p:attrName>
                                        </p:attrNameLst>
                                      </p:cBhvr>
                                      <p:to>
                                        <p:strVal val="visible"/>
                                      </p:to>
                                    </p:set>
                                    <p:anim calcmode="lin" valueType="num">
                                      <p:cBhvr additive="base">
                                        <p:cTn id="45" dur="500" fill="hold"/>
                                        <p:tgtEl>
                                          <p:spTgt spid="16387"/>
                                        </p:tgtEl>
                                        <p:attrNameLst>
                                          <p:attrName>ppt_x</p:attrName>
                                        </p:attrNameLst>
                                      </p:cBhvr>
                                      <p:tavLst>
                                        <p:tav tm="0">
                                          <p:val>
                                            <p:strVal val="1+#ppt_w/2"/>
                                          </p:val>
                                        </p:tav>
                                        <p:tav tm="100000">
                                          <p:val>
                                            <p:strVal val="#ppt_x"/>
                                          </p:val>
                                        </p:tav>
                                      </p:tavLst>
                                    </p:anim>
                                    <p:anim calcmode="lin" valueType="num">
                                      <p:cBhvr additive="base">
                                        <p:cTn id="46" dur="500" fill="hold"/>
                                        <p:tgtEl>
                                          <p:spTgt spid="16387"/>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16389"/>
                                        </p:tgtEl>
                                        <p:attrNameLst>
                                          <p:attrName>style.visibility</p:attrName>
                                        </p:attrNameLst>
                                      </p:cBhvr>
                                      <p:to>
                                        <p:strVal val="visible"/>
                                      </p:to>
                                    </p:set>
                                    <p:anim calcmode="lin" valueType="num">
                                      <p:cBhvr additive="base">
                                        <p:cTn id="49" dur="500" fill="hold"/>
                                        <p:tgtEl>
                                          <p:spTgt spid="16389"/>
                                        </p:tgtEl>
                                        <p:attrNameLst>
                                          <p:attrName>ppt_x</p:attrName>
                                        </p:attrNameLst>
                                      </p:cBhvr>
                                      <p:tavLst>
                                        <p:tav tm="0">
                                          <p:val>
                                            <p:strVal val="1+#ppt_w/2"/>
                                          </p:val>
                                        </p:tav>
                                        <p:tav tm="100000">
                                          <p:val>
                                            <p:strVal val="#ppt_x"/>
                                          </p:val>
                                        </p:tav>
                                      </p:tavLst>
                                    </p:anim>
                                    <p:anim calcmode="lin" valueType="num">
                                      <p:cBhvr additive="base">
                                        <p:cTn id="50" dur="500" fill="hold"/>
                                        <p:tgtEl>
                                          <p:spTgt spid="16389"/>
                                        </p:tgtEl>
                                        <p:attrNameLst>
                                          <p:attrName>ppt_y</p:attrName>
                                        </p:attrNameLst>
                                      </p:cBhvr>
                                      <p:tavLst>
                                        <p:tav tm="0">
                                          <p:val>
                                            <p:strVal val="#ppt_y"/>
                                          </p:val>
                                        </p:tav>
                                        <p:tav tm="100000">
                                          <p:val>
                                            <p:strVal val="#ppt_y"/>
                                          </p:val>
                                        </p:tav>
                                      </p:tavLst>
                                    </p:anim>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387" grpId="0"/>
      <p:bldP spid="15" grpId="0" animBg="1"/>
      <p:bldP spid="16389" grpId="0"/>
      <p:bldP spid="16390" grpId="0"/>
      <p:bldP spid="17" grpId="0" animBg="1"/>
      <p:bldP spid="16392" grpId="0"/>
      <p:bldP spid="16393" grpId="0"/>
      <p:bldP spid="12"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任意多边形 2"/>
          <p:cNvSpPr/>
          <p:nvPr/>
        </p:nvSpPr>
        <p:spPr>
          <a:xfrm>
            <a:off x="3865563" y="3038475"/>
            <a:ext cx="1412875" cy="1604963"/>
          </a:xfrm>
          <a:custGeom>
            <a:avLst/>
            <a:gdLst>
              <a:gd name="connsiteX0" fmla="*/ 0 w 1032977"/>
              <a:gd name="connsiteY0" fmla="*/ 449345 h 898690"/>
              <a:gd name="connsiteX1" fmla="*/ 224673 w 1032977"/>
              <a:gd name="connsiteY1" fmla="*/ 0 h 898690"/>
              <a:gd name="connsiteX2" fmla="*/ 808305 w 1032977"/>
              <a:gd name="connsiteY2" fmla="*/ 0 h 898690"/>
              <a:gd name="connsiteX3" fmla="*/ 1032977 w 1032977"/>
              <a:gd name="connsiteY3" fmla="*/ 449345 h 898690"/>
              <a:gd name="connsiteX4" fmla="*/ 808305 w 1032977"/>
              <a:gd name="connsiteY4" fmla="*/ 898690 h 898690"/>
              <a:gd name="connsiteX5" fmla="*/ 224673 w 1032977"/>
              <a:gd name="connsiteY5" fmla="*/ 898690 h 898690"/>
              <a:gd name="connsiteX6" fmla="*/ 0 w 1032977"/>
              <a:gd name="connsiteY6" fmla="*/ 449345 h 89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77" h="898690">
                <a:moveTo>
                  <a:pt x="516488" y="0"/>
                </a:moveTo>
                <a:lnTo>
                  <a:pt x="1032976" y="195466"/>
                </a:lnTo>
                <a:lnTo>
                  <a:pt x="1032976" y="703225"/>
                </a:lnTo>
                <a:lnTo>
                  <a:pt x="516489" y="898690"/>
                </a:lnTo>
                <a:lnTo>
                  <a:pt x="1" y="703225"/>
                </a:lnTo>
                <a:lnTo>
                  <a:pt x="1" y="195466"/>
                </a:lnTo>
                <a:lnTo>
                  <a:pt x="516488" y="0"/>
                </a:lnTo>
                <a:close/>
              </a:path>
            </a:pathLst>
          </a:custGeom>
          <a:solidFill>
            <a:srgbClr val="70AD4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61966" tIns="282893" rIns="261967" bIns="282892" spcCol="1270" anchor="ctr"/>
          <a:lstStyle/>
          <a:p>
            <a:pPr algn="ctr" defTabSz="1422400" fontAlgn="auto">
              <a:lnSpc>
                <a:spcPct val="90000"/>
              </a:lnSpc>
              <a:spcAft>
                <a:spcPct val="35000"/>
              </a:spcAft>
            </a:pPr>
            <a:endParaRPr lang="zh-CN" altLang="en-US" sz="3600" noProof="1">
              <a:solidFill>
                <a:schemeClr val="tx1"/>
              </a:solidFill>
              <a:latin typeface="+mn-ea"/>
            </a:endParaRPr>
          </a:p>
        </p:txBody>
      </p:sp>
      <p:sp>
        <p:nvSpPr>
          <p:cNvPr id="4" name="任意多边形 3"/>
          <p:cNvSpPr/>
          <p:nvPr/>
        </p:nvSpPr>
        <p:spPr>
          <a:xfrm>
            <a:off x="4633913" y="1708150"/>
            <a:ext cx="1411287" cy="1603375"/>
          </a:xfrm>
          <a:custGeom>
            <a:avLst/>
            <a:gdLst>
              <a:gd name="connsiteX0" fmla="*/ 0 w 1032977"/>
              <a:gd name="connsiteY0" fmla="*/ 449345 h 898690"/>
              <a:gd name="connsiteX1" fmla="*/ 224673 w 1032977"/>
              <a:gd name="connsiteY1" fmla="*/ 0 h 898690"/>
              <a:gd name="connsiteX2" fmla="*/ 808305 w 1032977"/>
              <a:gd name="connsiteY2" fmla="*/ 0 h 898690"/>
              <a:gd name="connsiteX3" fmla="*/ 1032977 w 1032977"/>
              <a:gd name="connsiteY3" fmla="*/ 449345 h 898690"/>
              <a:gd name="connsiteX4" fmla="*/ 808305 w 1032977"/>
              <a:gd name="connsiteY4" fmla="*/ 898690 h 898690"/>
              <a:gd name="connsiteX5" fmla="*/ 224673 w 1032977"/>
              <a:gd name="connsiteY5" fmla="*/ 898690 h 898690"/>
              <a:gd name="connsiteX6" fmla="*/ 0 w 1032977"/>
              <a:gd name="connsiteY6" fmla="*/ 449345 h 89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77" h="898690">
                <a:moveTo>
                  <a:pt x="516488" y="0"/>
                </a:moveTo>
                <a:lnTo>
                  <a:pt x="1032976" y="195466"/>
                </a:lnTo>
                <a:lnTo>
                  <a:pt x="1032976" y="703225"/>
                </a:lnTo>
                <a:lnTo>
                  <a:pt x="516489" y="898690"/>
                </a:lnTo>
                <a:lnTo>
                  <a:pt x="1" y="703225"/>
                </a:lnTo>
                <a:lnTo>
                  <a:pt x="1" y="195466"/>
                </a:lnTo>
                <a:lnTo>
                  <a:pt x="516488" y="0"/>
                </a:lnTo>
                <a:close/>
              </a:path>
            </a:pathLst>
          </a:custGeom>
          <a:solidFill>
            <a:srgbClr val="70AD4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61966" tIns="282893" rIns="261967" bIns="282892" spcCol="1270" anchor="ctr"/>
          <a:lstStyle/>
          <a:p>
            <a:pPr algn="ctr" defTabSz="1422400" fontAlgn="auto">
              <a:lnSpc>
                <a:spcPct val="90000"/>
              </a:lnSpc>
              <a:spcAft>
                <a:spcPct val="35000"/>
              </a:spcAft>
            </a:pPr>
            <a:endParaRPr lang="zh-CN" altLang="en-US" sz="3600" noProof="1">
              <a:solidFill>
                <a:schemeClr val="tx1"/>
              </a:solidFill>
              <a:latin typeface="+mn-ea"/>
            </a:endParaRPr>
          </a:p>
        </p:txBody>
      </p:sp>
      <p:sp>
        <p:nvSpPr>
          <p:cNvPr id="5" name="任意多边形 4"/>
          <p:cNvSpPr/>
          <p:nvPr/>
        </p:nvSpPr>
        <p:spPr>
          <a:xfrm>
            <a:off x="4633913" y="4370388"/>
            <a:ext cx="1411287" cy="1603375"/>
          </a:xfrm>
          <a:custGeom>
            <a:avLst/>
            <a:gdLst>
              <a:gd name="connsiteX0" fmla="*/ 0 w 1032977"/>
              <a:gd name="connsiteY0" fmla="*/ 449345 h 898690"/>
              <a:gd name="connsiteX1" fmla="*/ 224673 w 1032977"/>
              <a:gd name="connsiteY1" fmla="*/ 0 h 898690"/>
              <a:gd name="connsiteX2" fmla="*/ 808305 w 1032977"/>
              <a:gd name="connsiteY2" fmla="*/ 0 h 898690"/>
              <a:gd name="connsiteX3" fmla="*/ 1032977 w 1032977"/>
              <a:gd name="connsiteY3" fmla="*/ 449345 h 898690"/>
              <a:gd name="connsiteX4" fmla="*/ 808305 w 1032977"/>
              <a:gd name="connsiteY4" fmla="*/ 898690 h 898690"/>
              <a:gd name="connsiteX5" fmla="*/ 224673 w 1032977"/>
              <a:gd name="connsiteY5" fmla="*/ 898690 h 898690"/>
              <a:gd name="connsiteX6" fmla="*/ 0 w 1032977"/>
              <a:gd name="connsiteY6" fmla="*/ 449345 h 89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77" h="898690">
                <a:moveTo>
                  <a:pt x="516488" y="0"/>
                </a:moveTo>
                <a:lnTo>
                  <a:pt x="1032976" y="195466"/>
                </a:lnTo>
                <a:lnTo>
                  <a:pt x="1032976" y="703225"/>
                </a:lnTo>
                <a:lnTo>
                  <a:pt x="516489" y="898690"/>
                </a:lnTo>
                <a:lnTo>
                  <a:pt x="1" y="703225"/>
                </a:lnTo>
                <a:lnTo>
                  <a:pt x="1" y="195466"/>
                </a:lnTo>
                <a:lnTo>
                  <a:pt x="516488" y="0"/>
                </a:lnTo>
                <a:close/>
              </a:path>
            </a:pathLst>
          </a:custGeom>
          <a:solidFill>
            <a:srgbClr val="70AD4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61966" tIns="282893" rIns="261967" bIns="282892" spcCol="1270" anchor="ctr"/>
          <a:lstStyle/>
          <a:p>
            <a:pPr algn="ctr" defTabSz="1422400" fontAlgn="auto">
              <a:lnSpc>
                <a:spcPct val="90000"/>
              </a:lnSpc>
              <a:spcAft>
                <a:spcPct val="35000"/>
              </a:spcAft>
            </a:pPr>
            <a:endParaRPr lang="zh-CN" altLang="en-US" sz="3600" noProof="1">
              <a:solidFill>
                <a:schemeClr val="tx1"/>
              </a:solidFill>
              <a:latin typeface="+mn-ea"/>
            </a:endParaRPr>
          </a:p>
        </p:txBody>
      </p:sp>
      <p:sp>
        <p:nvSpPr>
          <p:cNvPr id="6" name="任意多边形 5"/>
          <p:cNvSpPr/>
          <p:nvPr/>
        </p:nvSpPr>
        <p:spPr>
          <a:xfrm>
            <a:off x="6126163" y="1708150"/>
            <a:ext cx="1412875" cy="1603375"/>
          </a:xfrm>
          <a:custGeom>
            <a:avLst/>
            <a:gdLst>
              <a:gd name="connsiteX0" fmla="*/ 0 w 1032977"/>
              <a:gd name="connsiteY0" fmla="*/ 449345 h 898690"/>
              <a:gd name="connsiteX1" fmla="*/ 224673 w 1032977"/>
              <a:gd name="connsiteY1" fmla="*/ 0 h 898690"/>
              <a:gd name="connsiteX2" fmla="*/ 808305 w 1032977"/>
              <a:gd name="connsiteY2" fmla="*/ 0 h 898690"/>
              <a:gd name="connsiteX3" fmla="*/ 1032977 w 1032977"/>
              <a:gd name="connsiteY3" fmla="*/ 449345 h 898690"/>
              <a:gd name="connsiteX4" fmla="*/ 808305 w 1032977"/>
              <a:gd name="connsiteY4" fmla="*/ 898690 h 898690"/>
              <a:gd name="connsiteX5" fmla="*/ 224673 w 1032977"/>
              <a:gd name="connsiteY5" fmla="*/ 898690 h 898690"/>
              <a:gd name="connsiteX6" fmla="*/ 0 w 1032977"/>
              <a:gd name="connsiteY6" fmla="*/ 449345 h 89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77" h="898690">
                <a:moveTo>
                  <a:pt x="516488" y="0"/>
                </a:moveTo>
                <a:lnTo>
                  <a:pt x="1032976" y="195466"/>
                </a:lnTo>
                <a:lnTo>
                  <a:pt x="1032976" y="703225"/>
                </a:lnTo>
                <a:lnTo>
                  <a:pt x="516489" y="898690"/>
                </a:lnTo>
                <a:lnTo>
                  <a:pt x="1" y="703225"/>
                </a:lnTo>
                <a:lnTo>
                  <a:pt x="1" y="195466"/>
                </a:lnTo>
                <a:lnTo>
                  <a:pt x="516488" y="0"/>
                </a:lnTo>
                <a:close/>
              </a:path>
            </a:pathLst>
          </a:custGeom>
          <a:solidFill>
            <a:srgbClr val="70AD4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61966" tIns="282893" rIns="261967" bIns="282892" spcCol="1270" anchor="ctr"/>
          <a:lstStyle/>
          <a:p>
            <a:pPr algn="ctr" defTabSz="1422400" fontAlgn="auto">
              <a:lnSpc>
                <a:spcPct val="90000"/>
              </a:lnSpc>
              <a:spcAft>
                <a:spcPct val="35000"/>
              </a:spcAft>
            </a:pPr>
            <a:endParaRPr lang="zh-CN" altLang="en-US" sz="3600" noProof="1">
              <a:solidFill>
                <a:schemeClr val="tx1"/>
              </a:solidFill>
              <a:latin typeface="+mn-ea"/>
            </a:endParaRPr>
          </a:p>
        </p:txBody>
      </p:sp>
      <p:sp>
        <p:nvSpPr>
          <p:cNvPr id="7" name="任意多边形 6"/>
          <p:cNvSpPr/>
          <p:nvPr/>
        </p:nvSpPr>
        <p:spPr>
          <a:xfrm>
            <a:off x="6126163" y="4370388"/>
            <a:ext cx="1412875" cy="1603375"/>
          </a:xfrm>
          <a:custGeom>
            <a:avLst/>
            <a:gdLst>
              <a:gd name="connsiteX0" fmla="*/ 0 w 1032977"/>
              <a:gd name="connsiteY0" fmla="*/ 449345 h 898690"/>
              <a:gd name="connsiteX1" fmla="*/ 224673 w 1032977"/>
              <a:gd name="connsiteY1" fmla="*/ 0 h 898690"/>
              <a:gd name="connsiteX2" fmla="*/ 808305 w 1032977"/>
              <a:gd name="connsiteY2" fmla="*/ 0 h 898690"/>
              <a:gd name="connsiteX3" fmla="*/ 1032977 w 1032977"/>
              <a:gd name="connsiteY3" fmla="*/ 449345 h 898690"/>
              <a:gd name="connsiteX4" fmla="*/ 808305 w 1032977"/>
              <a:gd name="connsiteY4" fmla="*/ 898690 h 898690"/>
              <a:gd name="connsiteX5" fmla="*/ 224673 w 1032977"/>
              <a:gd name="connsiteY5" fmla="*/ 898690 h 898690"/>
              <a:gd name="connsiteX6" fmla="*/ 0 w 1032977"/>
              <a:gd name="connsiteY6" fmla="*/ 449345 h 89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77" h="898690">
                <a:moveTo>
                  <a:pt x="516488" y="0"/>
                </a:moveTo>
                <a:lnTo>
                  <a:pt x="1032976" y="195466"/>
                </a:lnTo>
                <a:lnTo>
                  <a:pt x="1032976" y="703225"/>
                </a:lnTo>
                <a:lnTo>
                  <a:pt x="516489" y="898690"/>
                </a:lnTo>
                <a:lnTo>
                  <a:pt x="1" y="703225"/>
                </a:lnTo>
                <a:lnTo>
                  <a:pt x="1" y="195466"/>
                </a:lnTo>
                <a:lnTo>
                  <a:pt x="516488" y="0"/>
                </a:lnTo>
                <a:close/>
              </a:path>
            </a:pathLst>
          </a:custGeom>
          <a:solidFill>
            <a:srgbClr val="70AD4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61966" tIns="282893" rIns="261967" bIns="282892" spcCol="1270" anchor="ctr"/>
          <a:lstStyle/>
          <a:p>
            <a:pPr algn="ctr" defTabSz="1422400" fontAlgn="auto">
              <a:lnSpc>
                <a:spcPct val="90000"/>
              </a:lnSpc>
              <a:spcAft>
                <a:spcPct val="35000"/>
              </a:spcAft>
            </a:pPr>
            <a:endParaRPr lang="zh-CN" altLang="en-US" sz="3600" noProof="1">
              <a:solidFill>
                <a:schemeClr val="tx1"/>
              </a:solidFill>
              <a:latin typeface="+mn-ea"/>
            </a:endParaRPr>
          </a:p>
        </p:txBody>
      </p:sp>
      <p:sp>
        <p:nvSpPr>
          <p:cNvPr id="8" name="任意多边形 7"/>
          <p:cNvSpPr/>
          <p:nvPr/>
        </p:nvSpPr>
        <p:spPr>
          <a:xfrm>
            <a:off x="6913563" y="3038475"/>
            <a:ext cx="1412875" cy="1604963"/>
          </a:xfrm>
          <a:custGeom>
            <a:avLst/>
            <a:gdLst>
              <a:gd name="connsiteX0" fmla="*/ 0 w 1032977"/>
              <a:gd name="connsiteY0" fmla="*/ 449345 h 898690"/>
              <a:gd name="connsiteX1" fmla="*/ 224673 w 1032977"/>
              <a:gd name="connsiteY1" fmla="*/ 0 h 898690"/>
              <a:gd name="connsiteX2" fmla="*/ 808305 w 1032977"/>
              <a:gd name="connsiteY2" fmla="*/ 0 h 898690"/>
              <a:gd name="connsiteX3" fmla="*/ 1032977 w 1032977"/>
              <a:gd name="connsiteY3" fmla="*/ 449345 h 898690"/>
              <a:gd name="connsiteX4" fmla="*/ 808305 w 1032977"/>
              <a:gd name="connsiteY4" fmla="*/ 898690 h 898690"/>
              <a:gd name="connsiteX5" fmla="*/ 224673 w 1032977"/>
              <a:gd name="connsiteY5" fmla="*/ 898690 h 898690"/>
              <a:gd name="connsiteX6" fmla="*/ 0 w 1032977"/>
              <a:gd name="connsiteY6" fmla="*/ 449345 h 89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77" h="898690">
                <a:moveTo>
                  <a:pt x="516488" y="0"/>
                </a:moveTo>
                <a:lnTo>
                  <a:pt x="1032976" y="195466"/>
                </a:lnTo>
                <a:lnTo>
                  <a:pt x="1032976" y="703225"/>
                </a:lnTo>
                <a:lnTo>
                  <a:pt x="516489" y="898690"/>
                </a:lnTo>
                <a:lnTo>
                  <a:pt x="1" y="703225"/>
                </a:lnTo>
                <a:lnTo>
                  <a:pt x="1" y="195466"/>
                </a:lnTo>
                <a:lnTo>
                  <a:pt x="516488" y="0"/>
                </a:lnTo>
                <a:close/>
              </a:path>
            </a:pathLst>
          </a:custGeom>
          <a:solidFill>
            <a:srgbClr val="70AD4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61966" tIns="282893" rIns="261967" bIns="282892" spcCol="1270" anchor="ctr"/>
          <a:lstStyle/>
          <a:p>
            <a:pPr algn="ctr" defTabSz="1422400" fontAlgn="auto">
              <a:lnSpc>
                <a:spcPct val="90000"/>
              </a:lnSpc>
              <a:spcAft>
                <a:spcPct val="35000"/>
              </a:spcAft>
            </a:pPr>
            <a:endParaRPr lang="zh-CN" altLang="en-US" sz="3600" noProof="1">
              <a:solidFill>
                <a:schemeClr val="tx1"/>
              </a:solidFill>
              <a:latin typeface="+mn-ea"/>
            </a:endParaRPr>
          </a:p>
        </p:txBody>
      </p:sp>
      <p:sp>
        <p:nvSpPr>
          <p:cNvPr id="9" name="KSO_Shape"/>
          <p:cNvSpPr/>
          <p:nvPr/>
        </p:nvSpPr>
        <p:spPr bwMode="auto">
          <a:xfrm>
            <a:off x="4302125" y="3481388"/>
            <a:ext cx="538163" cy="719137"/>
          </a:xfrm>
          <a:custGeom>
            <a:avLst/>
            <a:gdLst>
              <a:gd name="T0" fmla="*/ 901841 w 1357313"/>
              <a:gd name="T1" fmla="*/ 1418297 h 2041525"/>
              <a:gd name="T2" fmla="*/ 952713 w 1357313"/>
              <a:gd name="T3" fmla="*/ 1537310 h 2041525"/>
              <a:gd name="T4" fmla="*/ 324238 w 1357313"/>
              <a:gd name="T5" fmla="*/ 1501582 h 2041525"/>
              <a:gd name="T6" fmla="*/ 380048 w 1357313"/>
              <a:gd name="T7" fmla="*/ 1395135 h 2041525"/>
              <a:gd name="T8" fmla="*/ 837417 w 1357313"/>
              <a:gd name="T9" fmla="*/ 530566 h 2041525"/>
              <a:gd name="T10" fmla="*/ 669920 w 1357313"/>
              <a:gd name="T11" fmla="*/ 686107 h 2041525"/>
              <a:gd name="T12" fmla="*/ 595424 w 1357313"/>
              <a:gd name="T13" fmla="*/ 686107 h 2041525"/>
              <a:gd name="T14" fmla="*/ 427927 w 1357313"/>
              <a:gd name="T15" fmla="*/ 530566 h 2041525"/>
              <a:gd name="T16" fmla="*/ 206486 w 1357313"/>
              <a:gd name="T17" fmla="*/ 405798 h 2041525"/>
              <a:gd name="T18" fmla="*/ 269716 w 1357313"/>
              <a:gd name="T19" fmla="*/ 553495 h 2041525"/>
              <a:gd name="T20" fmla="*/ 416183 w 1357313"/>
              <a:gd name="T21" fmla="*/ 730090 h 2041525"/>
              <a:gd name="T22" fmla="*/ 523871 w 1357313"/>
              <a:gd name="T23" fmla="*/ 839505 h 2041525"/>
              <a:gd name="T24" fmla="*/ 549065 w 1357313"/>
              <a:gd name="T25" fmla="*/ 957810 h 2041525"/>
              <a:gd name="T26" fmla="*/ 521401 w 1357313"/>
              <a:gd name="T27" fmla="*/ 1070930 h 2041525"/>
              <a:gd name="T28" fmla="*/ 406056 w 1357313"/>
              <a:gd name="T29" fmla="*/ 1185778 h 2041525"/>
              <a:gd name="T30" fmla="*/ 263047 w 1357313"/>
              <a:gd name="T31" fmla="*/ 1361879 h 2041525"/>
              <a:gd name="T32" fmla="*/ 205745 w 1357313"/>
              <a:gd name="T33" fmla="*/ 1502167 h 2041525"/>
              <a:gd name="T34" fmla="*/ 1072195 w 1357313"/>
              <a:gd name="T35" fmla="*/ 1557244 h 2041525"/>
              <a:gd name="T36" fmla="*/ 1021808 w 1357313"/>
              <a:gd name="T37" fmla="*/ 1393740 h 2041525"/>
              <a:gd name="T38" fmla="*/ 889667 w 1357313"/>
              <a:gd name="T39" fmla="*/ 1217639 h 2041525"/>
              <a:gd name="T40" fmla="*/ 755797 w 1357313"/>
              <a:gd name="T41" fmla="*/ 1087231 h 2041525"/>
              <a:gd name="T42" fmla="*/ 719983 w 1357313"/>
              <a:gd name="T43" fmla="*/ 986954 h 2041525"/>
              <a:gd name="T44" fmla="*/ 728381 w 1357313"/>
              <a:gd name="T45" fmla="*/ 880504 h 2041525"/>
              <a:gd name="T46" fmla="*/ 790870 w 1357313"/>
              <a:gd name="T47" fmla="*/ 784920 h 2041525"/>
              <a:gd name="T48" fmla="*/ 959566 w 1357313"/>
              <a:gd name="T49" fmla="*/ 605115 h 2041525"/>
              <a:gd name="T50" fmla="*/ 1046261 w 1357313"/>
              <a:gd name="T51" fmla="*/ 456677 h 2041525"/>
              <a:gd name="T52" fmla="*/ 1090473 w 1357313"/>
              <a:gd name="T53" fmla="*/ 209197 h 2041525"/>
              <a:gd name="T54" fmla="*/ 1216685 w 1357313"/>
              <a:gd name="T55" fmla="*/ 15314 h 2041525"/>
              <a:gd name="T56" fmla="*/ 1260650 w 1357313"/>
              <a:gd name="T57" fmla="*/ 68662 h 2041525"/>
              <a:gd name="T58" fmla="*/ 1261391 w 1357313"/>
              <a:gd name="T59" fmla="*/ 138313 h 2041525"/>
              <a:gd name="T60" fmla="*/ 1222613 w 1357313"/>
              <a:gd name="T61" fmla="*/ 189932 h 2041525"/>
              <a:gd name="T62" fmla="*/ 1165311 w 1357313"/>
              <a:gd name="T63" fmla="*/ 293419 h 2041525"/>
              <a:gd name="T64" fmla="*/ 1116654 w 1357313"/>
              <a:gd name="T65" fmla="*/ 524844 h 2041525"/>
              <a:gd name="T66" fmla="*/ 1012670 w 1357313"/>
              <a:gd name="T67" fmla="*/ 704403 h 2041525"/>
              <a:gd name="T68" fmla="*/ 829154 w 1357313"/>
              <a:gd name="T69" fmla="*/ 889890 h 2041525"/>
              <a:gd name="T70" fmla="*/ 817052 w 1357313"/>
              <a:gd name="T71" fmla="*/ 962009 h 2041525"/>
              <a:gd name="T72" fmla="*/ 905969 w 1357313"/>
              <a:gd name="T73" fmla="*/ 1085008 h 2041525"/>
              <a:gd name="T74" fmla="*/ 1048237 w 1357313"/>
              <a:gd name="T75" fmla="*/ 1249500 h 2041525"/>
              <a:gd name="T76" fmla="*/ 1134190 w 1357313"/>
              <a:gd name="T77" fmla="*/ 1433011 h 2041525"/>
              <a:gd name="T78" fmla="*/ 1183588 w 1357313"/>
              <a:gd name="T79" fmla="*/ 1698520 h 2041525"/>
              <a:gd name="T80" fmla="*/ 1240149 w 1357313"/>
              <a:gd name="T81" fmla="*/ 1730629 h 2041525"/>
              <a:gd name="T82" fmla="*/ 1266331 w 1357313"/>
              <a:gd name="T83" fmla="*/ 1790399 h 2041525"/>
              <a:gd name="T84" fmla="*/ 1249041 w 1357313"/>
              <a:gd name="T85" fmla="*/ 1858814 h 2041525"/>
              <a:gd name="T86" fmla="*/ 1193468 w 1357313"/>
              <a:gd name="T87" fmla="*/ 1900307 h 2041525"/>
              <a:gd name="T88" fmla="*/ 68664 w 1357313"/>
              <a:gd name="T89" fmla="*/ 1898578 h 2041525"/>
              <a:gd name="T90" fmla="*/ 15067 w 1357313"/>
              <a:gd name="T91" fmla="*/ 1854615 h 2041525"/>
              <a:gd name="T92" fmla="*/ 988 w 1357313"/>
              <a:gd name="T93" fmla="*/ 1785459 h 2041525"/>
              <a:gd name="T94" fmla="*/ 30133 w 1357313"/>
              <a:gd name="T95" fmla="*/ 1727170 h 2041525"/>
              <a:gd name="T96" fmla="*/ 87929 w 1357313"/>
              <a:gd name="T97" fmla="*/ 1697533 h 2041525"/>
              <a:gd name="T98" fmla="*/ 132882 w 1357313"/>
              <a:gd name="T99" fmla="*/ 1433011 h 2041525"/>
              <a:gd name="T100" fmla="*/ 218836 w 1357313"/>
              <a:gd name="T101" fmla="*/ 1249500 h 2041525"/>
              <a:gd name="T102" fmla="*/ 361103 w 1357313"/>
              <a:gd name="T103" fmla="*/ 1085008 h 2041525"/>
              <a:gd name="T104" fmla="*/ 449773 w 1357313"/>
              <a:gd name="T105" fmla="*/ 964726 h 2041525"/>
              <a:gd name="T106" fmla="*/ 437671 w 1357313"/>
              <a:gd name="T107" fmla="*/ 889890 h 2041525"/>
              <a:gd name="T108" fmla="*/ 254402 w 1357313"/>
              <a:gd name="T109" fmla="*/ 704403 h 2041525"/>
              <a:gd name="T110" fmla="*/ 150419 w 1357313"/>
              <a:gd name="T111" fmla="*/ 524844 h 2041525"/>
              <a:gd name="T112" fmla="*/ 99291 w 1357313"/>
              <a:gd name="T113" fmla="*/ 272672 h 2041525"/>
              <a:gd name="T114" fmla="*/ 40507 w 1357313"/>
              <a:gd name="T115" fmla="*/ 186969 h 2041525"/>
              <a:gd name="T116" fmla="*/ 4199 w 1357313"/>
              <a:gd name="T117" fmla="*/ 133866 h 2041525"/>
              <a:gd name="T118" fmla="*/ 8151 w 1357313"/>
              <a:gd name="T119" fmla="*/ 63970 h 2041525"/>
              <a:gd name="T120" fmla="*/ 54585 w 1357313"/>
              <a:gd name="T121" fmla="*/ 12596 h 20415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57313" h="2041525">
                <a:moveTo>
                  <a:pt x="550334" y="1339850"/>
                </a:moveTo>
                <a:lnTo>
                  <a:pt x="806980" y="1339850"/>
                </a:lnTo>
                <a:lnTo>
                  <a:pt x="827353" y="1358335"/>
                </a:lnTo>
                <a:lnTo>
                  <a:pt x="846138" y="1376291"/>
                </a:lnTo>
                <a:lnTo>
                  <a:pt x="864130" y="1393983"/>
                </a:lnTo>
                <a:lnTo>
                  <a:pt x="880799" y="1411676"/>
                </a:lnTo>
                <a:lnTo>
                  <a:pt x="896674" y="1428840"/>
                </a:lnTo>
                <a:lnTo>
                  <a:pt x="911490" y="1445476"/>
                </a:lnTo>
                <a:lnTo>
                  <a:pt x="925249" y="1462376"/>
                </a:lnTo>
                <a:lnTo>
                  <a:pt x="938213" y="1479012"/>
                </a:lnTo>
                <a:lnTo>
                  <a:pt x="950120" y="1495120"/>
                </a:lnTo>
                <a:lnTo>
                  <a:pt x="955940" y="1503570"/>
                </a:lnTo>
                <a:lnTo>
                  <a:pt x="961232" y="1511756"/>
                </a:lnTo>
                <a:lnTo>
                  <a:pt x="966259" y="1519942"/>
                </a:lnTo>
                <a:lnTo>
                  <a:pt x="971286" y="1527863"/>
                </a:lnTo>
                <a:lnTo>
                  <a:pt x="976049" y="1535785"/>
                </a:lnTo>
                <a:lnTo>
                  <a:pt x="980547" y="1543971"/>
                </a:lnTo>
                <a:lnTo>
                  <a:pt x="985045" y="1552157"/>
                </a:lnTo>
                <a:lnTo>
                  <a:pt x="989278" y="1560343"/>
                </a:lnTo>
                <a:lnTo>
                  <a:pt x="993247" y="1568265"/>
                </a:lnTo>
                <a:lnTo>
                  <a:pt x="996951" y="1576451"/>
                </a:lnTo>
                <a:lnTo>
                  <a:pt x="1000391" y="1584637"/>
                </a:lnTo>
                <a:lnTo>
                  <a:pt x="1003830" y="1592823"/>
                </a:lnTo>
                <a:lnTo>
                  <a:pt x="1007005" y="1601273"/>
                </a:lnTo>
                <a:lnTo>
                  <a:pt x="1010180" y="1609195"/>
                </a:lnTo>
                <a:lnTo>
                  <a:pt x="1013355" y="1620286"/>
                </a:lnTo>
                <a:lnTo>
                  <a:pt x="1017059" y="1632697"/>
                </a:lnTo>
                <a:lnTo>
                  <a:pt x="1020764" y="1647484"/>
                </a:lnTo>
                <a:lnTo>
                  <a:pt x="1024203" y="1663592"/>
                </a:lnTo>
                <a:lnTo>
                  <a:pt x="1027643" y="1681284"/>
                </a:lnTo>
                <a:lnTo>
                  <a:pt x="1031347" y="1700297"/>
                </a:lnTo>
                <a:lnTo>
                  <a:pt x="1034786" y="1721158"/>
                </a:lnTo>
                <a:lnTo>
                  <a:pt x="1038226" y="1743075"/>
                </a:lnTo>
                <a:lnTo>
                  <a:pt x="319088" y="1743075"/>
                </a:lnTo>
                <a:lnTo>
                  <a:pt x="322528" y="1721158"/>
                </a:lnTo>
                <a:lnTo>
                  <a:pt x="325967" y="1700297"/>
                </a:lnTo>
                <a:lnTo>
                  <a:pt x="329407" y="1681284"/>
                </a:lnTo>
                <a:lnTo>
                  <a:pt x="332846" y="1663592"/>
                </a:lnTo>
                <a:lnTo>
                  <a:pt x="336551" y="1647484"/>
                </a:lnTo>
                <a:lnTo>
                  <a:pt x="339990" y="1632697"/>
                </a:lnTo>
                <a:lnTo>
                  <a:pt x="343694" y="1620286"/>
                </a:lnTo>
                <a:lnTo>
                  <a:pt x="347398" y="1609195"/>
                </a:lnTo>
                <a:lnTo>
                  <a:pt x="350309" y="1601273"/>
                </a:lnTo>
                <a:lnTo>
                  <a:pt x="353484" y="1592823"/>
                </a:lnTo>
                <a:lnTo>
                  <a:pt x="356923" y="1584637"/>
                </a:lnTo>
                <a:lnTo>
                  <a:pt x="360363" y="1576451"/>
                </a:lnTo>
                <a:lnTo>
                  <a:pt x="364067" y="1568265"/>
                </a:lnTo>
                <a:lnTo>
                  <a:pt x="368036" y="1560343"/>
                </a:lnTo>
                <a:lnTo>
                  <a:pt x="372269" y="1552157"/>
                </a:lnTo>
                <a:lnTo>
                  <a:pt x="376503" y="1543971"/>
                </a:lnTo>
                <a:lnTo>
                  <a:pt x="381265" y="1535785"/>
                </a:lnTo>
                <a:lnTo>
                  <a:pt x="386028" y="1527863"/>
                </a:lnTo>
                <a:lnTo>
                  <a:pt x="390790" y="1519942"/>
                </a:lnTo>
                <a:lnTo>
                  <a:pt x="396082" y="1511756"/>
                </a:lnTo>
                <a:lnTo>
                  <a:pt x="401373" y="1503570"/>
                </a:lnTo>
                <a:lnTo>
                  <a:pt x="407194" y="1495120"/>
                </a:lnTo>
                <a:lnTo>
                  <a:pt x="419101" y="1479012"/>
                </a:lnTo>
                <a:lnTo>
                  <a:pt x="432065" y="1462376"/>
                </a:lnTo>
                <a:lnTo>
                  <a:pt x="445824" y="1445476"/>
                </a:lnTo>
                <a:lnTo>
                  <a:pt x="460640" y="1428840"/>
                </a:lnTo>
                <a:lnTo>
                  <a:pt x="476515" y="1411676"/>
                </a:lnTo>
                <a:lnTo>
                  <a:pt x="493184" y="1393983"/>
                </a:lnTo>
                <a:lnTo>
                  <a:pt x="511176" y="1376291"/>
                </a:lnTo>
                <a:lnTo>
                  <a:pt x="530226" y="1358335"/>
                </a:lnTo>
                <a:lnTo>
                  <a:pt x="550334" y="1339850"/>
                </a:lnTo>
                <a:close/>
                <a:moveTo>
                  <a:pt x="430213" y="534988"/>
                </a:moveTo>
                <a:lnTo>
                  <a:pt x="925513" y="534988"/>
                </a:lnTo>
                <a:lnTo>
                  <a:pt x="916527" y="545836"/>
                </a:lnTo>
                <a:lnTo>
                  <a:pt x="907012" y="557478"/>
                </a:lnTo>
                <a:lnTo>
                  <a:pt x="897233" y="568590"/>
                </a:lnTo>
                <a:lnTo>
                  <a:pt x="886925" y="580232"/>
                </a:lnTo>
                <a:lnTo>
                  <a:pt x="876089" y="591609"/>
                </a:lnTo>
                <a:lnTo>
                  <a:pt x="864988" y="603515"/>
                </a:lnTo>
                <a:lnTo>
                  <a:pt x="853095" y="615422"/>
                </a:lnTo>
                <a:lnTo>
                  <a:pt x="840937" y="627328"/>
                </a:lnTo>
                <a:lnTo>
                  <a:pt x="828250" y="639499"/>
                </a:lnTo>
                <a:lnTo>
                  <a:pt x="815035" y="651934"/>
                </a:lnTo>
                <a:lnTo>
                  <a:pt x="801292" y="664105"/>
                </a:lnTo>
                <a:lnTo>
                  <a:pt x="787019" y="677069"/>
                </a:lnTo>
                <a:lnTo>
                  <a:pt x="772218" y="690034"/>
                </a:lnTo>
                <a:lnTo>
                  <a:pt x="756625" y="702999"/>
                </a:lnTo>
                <a:lnTo>
                  <a:pt x="740767" y="716492"/>
                </a:lnTo>
                <a:lnTo>
                  <a:pt x="724116" y="729986"/>
                </a:lnTo>
                <a:lnTo>
                  <a:pt x="717772" y="735278"/>
                </a:lnTo>
                <a:lnTo>
                  <a:pt x="711429" y="740834"/>
                </a:lnTo>
                <a:lnTo>
                  <a:pt x="705350" y="746655"/>
                </a:lnTo>
                <a:lnTo>
                  <a:pt x="699536" y="753005"/>
                </a:lnTo>
                <a:lnTo>
                  <a:pt x="693985" y="759090"/>
                </a:lnTo>
                <a:lnTo>
                  <a:pt x="688171" y="765969"/>
                </a:lnTo>
                <a:lnTo>
                  <a:pt x="682885" y="772584"/>
                </a:lnTo>
                <a:lnTo>
                  <a:pt x="677863" y="779463"/>
                </a:lnTo>
                <a:lnTo>
                  <a:pt x="672841" y="772584"/>
                </a:lnTo>
                <a:lnTo>
                  <a:pt x="667555" y="765969"/>
                </a:lnTo>
                <a:lnTo>
                  <a:pt x="662005" y="759090"/>
                </a:lnTo>
                <a:lnTo>
                  <a:pt x="656190" y="753005"/>
                </a:lnTo>
                <a:lnTo>
                  <a:pt x="650376" y="746655"/>
                </a:lnTo>
                <a:lnTo>
                  <a:pt x="644297" y="740834"/>
                </a:lnTo>
                <a:lnTo>
                  <a:pt x="637954" y="735278"/>
                </a:lnTo>
                <a:lnTo>
                  <a:pt x="631610" y="729986"/>
                </a:lnTo>
                <a:lnTo>
                  <a:pt x="614959" y="716492"/>
                </a:lnTo>
                <a:lnTo>
                  <a:pt x="599101" y="702999"/>
                </a:lnTo>
                <a:lnTo>
                  <a:pt x="583508" y="690034"/>
                </a:lnTo>
                <a:lnTo>
                  <a:pt x="568707" y="677069"/>
                </a:lnTo>
                <a:lnTo>
                  <a:pt x="554434" y="664105"/>
                </a:lnTo>
                <a:lnTo>
                  <a:pt x="540691" y="651934"/>
                </a:lnTo>
                <a:lnTo>
                  <a:pt x="527476" y="639499"/>
                </a:lnTo>
                <a:lnTo>
                  <a:pt x="514789" y="627328"/>
                </a:lnTo>
                <a:lnTo>
                  <a:pt x="502631" y="615422"/>
                </a:lnTo>
                <a:lnTo>
                  <a:pt x="490738" y="603515"/>
                </a:lnTo>
                <a:lnTo>
                  <a:pt x="479637" y="591609"/>
                </a:lnTo>
                <a:lnTo>
                  <a:pt x="468801" y="580232"/>
                </a:lnTo>
                <a:lnTo>
                  <a:pt x="458493" y="568590"/>
                </a:lnTo>
                <a:lnTo>
                  <a:pt x="448714" y="557478"/>
                </a:lnTo>
                <a:lnTo>
                  <a:pt x="439199" y="545836"/>
                </a:lnTo>
                <a:lnTo>
                  <a:pt x="430213" y="534988"/>
                </a:lnTo>
                <a:close/>
                <a:moveTo>
                  <a:pt x="188949" y="224189"/>
                </a:moveTo>
                <a:lnTo>
                  <a:pt x="193448" y="263892"/>
                </a:lnTo>
                <a:lnTo>
                  <a:pt x="195830" y="284803"/>
                </a:lnTo>
                <a:lnTo>
                  <a:pt x="198741" y="306507"/>
                </a:lnTo>
                <a:lnTo>
                  <a:pt x="201917" y="328741"/>
                </a:lnTo>
                <a:lnTo>
                  <a:pt x="204828" y="350710"/>
                </a:lnTo>
                <a:lnTo>
                  <a:pt x="208532" y="372678"/>
                </a:lnTo>
                <a:lnTo>
                  <a:pt x="212502" y="394118"/>
                </a:lnTo>
                <a:lnTo>
                  <a:pt x="215413" y="408146"/>
                </a:lnTo>
                <a:lnTo>
                  <a:pt x="218059" y="421645"/>
                </a:lnTo>
                <a:lnTo>
                  <a:pt x="221235" y="434880"/>
                </a:lnTo>
                <a:lnTo>
                  <a:pt x="224410" y="447585"/>
                </a:lnTo>
                <a:lnTo>
                  <a:pt x="227321" y="459496"/>
                </a:lnTo>
                <a:lnTo>
                  <a:pt x="230497" y="470348"/>
                </a:lnTo>
                <a:lnTo>
                  <a:pt x="233673" y="480406"/>
                </a:lnTo>
                <a:lnTo>
                  <a:pt x="236584" y="489405"/>
                </a:lnTo>
                <a:lnTo>
                  <a:pt x="241082" y="501316"/>
                </a:lnTo>
                <a:lnTo>
                  <a:pt x="246111" y="513227"/>
                </a:lnTo>
                <a:lnTo>
                  <a:pt x="251403" y="524873"/>
                </a:lnTo>
                <a:lnTo>
                  <a:pt x="256961" y="536784"/>
                </a:lnTo>
                <a:lnTo>
                  <a:pt x="262783" y="547901"/>
                </a:lnTo>
                <a:lnTo>
                  <a:pt x="268605" y="559547"/>
                </a:lnTo>
                <a:lnTo>
                  <a:pt x="275220" y="570664"/>
                </a:lnTo>
                <a:lnTo>
                  <a:pt x="281836" y="581781"/>
                </a:lnTo>
                <a:lnTo>
                  <a:pt x="288981" y="593162"/>
                </a:lnTo>
                <a:lnTo>
                  <a:pt x="296127" y="604014"/>
                </a:lnTo>
                <a:lnTo>
                  <a:pt x="304066" y="615396"/>
                </a:lnTo>
                <a:lnTo>
                  <a:pt x="312005" y="626248"/>
                </a:lnTo>
                <a:lnTo>
                  <a:pt x="320473" y="637365"/>
                </a:lnTo>
                <a:lnTo>
                  <a:pt x="329206" y="648482"/>
                </a:lnTo>
                <a:lnTo>
                  <a:pt x="338468" y="659334"/>
                </a:lnTo>
                <a:lnTo>
                  <a:pt x="347730" y="670450"/>
                </a:lnTo>
                <a:lnTo>
                  <a:pt x="366784" y="692419"/>
                </a:lnTo>
                <a:lnTo>
                  <a:pt x="385309" y="714388"/>
                </a:lnTo>
                <a:lnTo>
                  <a:pt x="404362" y="736887"/>
                </a:lnTo>
                <a:lnTo>
                  <a:pt x="414154" y="748268"/>
                </a:lnTo>
                <a:lnTo>
                  <a:pt x="424210" y="759385"/>
                </a:lnTo>
                <a:lnTo>
                  <a:pt x="435060" y="771031"/>
                </a:lnTo>
                <a:lnTo>
                  <a:pt x="445910" y="782413"/>
                </a:lnTo>
                <a:lnTo>
                  <a:pt x="457554" y="794059"/>
                </a:lnTo>
                <a:lnTo>
                  <a:pt x="469463" y="805440"/>
                </a:lnTo>
                <a:lnTo>
                  <a:pt x="482165" y="817351"/>
                </a:lnTo>
                <a:lnTo>
                  <a:pt x="495661" y="829262"/>
                </a:lnTo>
                <a:lnTo>
                  <a:pt x="509952" y="841173"/>
                </a:lnTo>
                <a:lnTo>
                  <a:pt x="525036" y="853349"/>
                </a:lnTo>
                <a:lnTo>
                  <a:pt x="531916" y="858907"/>
                </a:lnTo>
                <a:lnTo>
                  <a:pt x="537738" y="864730"/>
                </a:lnTo>
                <a:lnTo>
                  <a:pt x="543031" y="870818"/>
                </a:lnTo>
                <a:lnTo>
                  <a:pt x="547530" y="876376"/>
                </a:lnTo>
                <a:lnTo>
                  <a:pt x="551764" y="882199"/>
                </a:lnTo>
                <a:lnTo>
                  <a:pt x="555204" y="888023"/>
                </a:lnTo>
                <a:lnTo>
                  <a:pt x="558644" y="893846"/>
                </a:lnTo>
                <a:lnTo>
                  <a:pt x="561291" y="899669"/>
                </a:lnTo>
                <a:lnTo>
                  <a:pt x="564202" y="905227"/>
                </a:lnTo>
                <a:lnTo>
                  <a:pt x="566848" y="911315"/>
                </a:lnTo>
                <a:lnTo>
                  <a:pt x="568965" y="916873"/>
                </a:lnTo>
                <a:lnTo>
                  <a:pt x="570818" y="922696"/>
                </a:lnTo>
                <a:lnTo>
                  <a:pt x="574523" y="934607"/>
                </a:lnTo>
                <a:lnTo>
                  <a:pt x="577698" y="946518"/>
                </a:lnTo>
                <a:lnTo>
                  <a:pt x="582462" y="966370"/>
                </a:lnTo>
                <a:lnTo>
                  <a:pt x="584314" y="973781"/>
                </a:lnTo>
                <a:lnTo>
                  <a:pt x="585902" y="980927"/>
                </a:lnTo>
                <a:lnTo>
                  <a:pt x="587225" y="988074"/>
                </a:lnTo>
                <a:lnTo>
                  <a:pt x="587754" y="996015"/>
                </a:lnTo>
                <a:lnTo>
                  <a:pt x="588284" y="1005808"/>
                </a:lnTo>
                <a:lnTo>
                  <a:pt x="588548" y="1017719"/>
                </a:lnTo>
                <a:lnTo>
                  <a:pt x="588284" y="1026453"/>
                </a:lnTo>
                <a:lnTo>
                  <a:pt x="588019" y="1033600"/>
                </a:lnTo>
                <a:lnTo>
                  <a:pt x="587754" y="1039423"/>
                </a:lnTo>
                <a:lnTo>
                  <a:pt x="587225" y="1044717"/>
                </a:lnTo>
                <a:lnTo>
                  <a:pt x="585373" y="1055304"/>
                </a:lnTo>
                <a:lnTo>
                  <a:pt x="582726" y="1070391"/>
                </a:lnTo>
                <a:lnTo>
                  <a:pt x="581138" y="1079655"/>
                </a:lnTo>
                <a:lnTo>
                  <a:pt x="579021" y="1088919"/>
                </a:lnTo>
                <a:lnTo>
                  <a:pt x="576904" y="1097919"/>
                </a:lnTo>
                <a:lnTo>
                  <a:pt x="574523" y="1106918"/>
                </a:lnTo>
                <a:lnTo>
                  <a:pt x="571876" y="1115917"/>
                </a:lnTo>
                <a:lnTo>
                  <a:pt x="568701" y="1124652"/>
                </a:lnTo>
                <a:lnTo>
                  <a:pt x="565260" y="1133387"/>
                </a:lnTo>
                <a:lnTo>
                  <a:pt x="561291" y="1142121"/>
                </a:lnTo>
                <a:lnTo>
                  <a:pt x="558644" y="1147680"/>
                </a:lnTo>
                <a:lnTo>
                  <a:pt x="555204" y="1153768"/>
                </a:lnTo>
                <a:lnTo>
                  <a:pt x="551764" y="1159326"/>
                </a:lnTo>
                <a:lnTo>
                  <a:pt x="547530" y="1165149"/>
                </a:lnTo>
                <a:lnTo>
                  <a:pt x="543031" y="1170972"/>
                </a:lnTo>
                <a:lnTo>
                  <a:pt x="538003" y="1176795"/>
                </a:lnTo>
                <a:lnTo>
                  <a:pt x="532181" y="1182618"/>
                </a:lnTo>
                <a:lnTo>
                  <a:pt x="525300" y="1188177"/>
                </a:lnTo>
                <a:lnTo>
                  <a:pt x="510216" y="1200352"/>
                </a:lnTo>
                <a:lnTo>
                  <a:pt x="495926" y="1212263"/>
                </a:lnTo>
                <a:lnTo>
                  <a:pt x="482430" y="1224174"/>
                </a:lnTo>
                <a:lnTo>
                  <a:pt x="469463" y="1236085"/>
                </a:lnTo>
                <a:lnTo>
                  <a:pt x="457554" y="1247466"/>
                </a:lnTo>
                <a:lnTo>
                  <a:pt x="445910" y="1259377"/>
                </a:lnTo>
                <a:lnTo>
                  <a:pt x="435060" y="1270759"/>
                </a:lnTo>
                <a:lnTo>
                  <a:pt x="424210" y="1282140"/>
                </a:lnTo>
                <a:lnTo>
                  <a:pt x="414154" y="1293257"/>
                </a:lnTo>
                <a:lnTo>
                  <a:pt x="404362" y="1304903"/>
                </a:lnTo>
                <a:lnTo>
                  <a:pt x="385309" y="1326872"/>
                </a:lnTo>
                <a:lnTo>
                  <a:pt x="366784" y="1349106"/>
                </a:lnTo>
                <a:lnTo>
                  <a:pt x="347730" y="1371340"/>
                </a:lnTo>
                <a:lnTo>
                  <a:pt x="338468" y="1382456"/>
                </a:lnTo>
                <a:lnTo>
                  <a:pt x="329206" y="1393309"/>
                </a:lnTo>
                <a:lnTo>
                  <a:pt x="320473" y="1404161"/>
                </a:lnTo>
                <a:lnTo>
                  <a:pt x="312005" y="1415278"/>
                </a:lnTo>
                <a:lnTo>
                  <a:pt x="304066" y="1426394"/>
                </a:lnTo>
                <a:lnTo>
                  <a:pt x="296127" y="1437511"/>
                </a:lnTo>
                <a:lnTo>
                  <a:pt x="288981" y="1448628"/>
                </a:lnTo>
                <a:lnTo>
                  <a:pt x="281836" y="1459480"/>
                </a:lnTo>
                <a:lnTo>
                  <a:pt x="275220" y="1470862"/>
                </a:lnTo>
                <a:lnTo>
                  <a:pt x="268605" y="1482243"/>
                </a:lnTo>
                <a:lnTo>
                  <a:pt x="262783" y="1493625"/>
                </a:lnTo>
                <a:lnTo>
                  <a:pt x="256961" y="1505006"/>
                </a:lnTo>
                <a:lnTo>
                  <a:pt x="251403" y="1516652"/>
                </a:lnTo>
                <a:lnTo>
                  <a:pt x="246111" y="1528563"/>
                </a:lnTo>
                <a:lnTo>
                  <a:pt x="241082" y="1540209"/>
                </a:lnTo>
                <a:lnTo>
                  <a:pt x="236584" y="1552385"/>
                </a:lnTo>
                <a:lnTo>
                  <a:pt x="233937" y="1560326"/>
                </a:lnTo>
                <a:lnTo>
                  <a:pt x="231026" y="1568796"/>
                </a:lnTo>
                <a:lnTo>
                  <a:pt x="228115" y="1578060"/>
                </a:lnTo>
                <a:lnTo>
                  <a:pt x="225734" y="1588382"/>
                </a:lnTo>
                <a:lnTo>
                  <a:pt x="222823" y="1598705"/>
                </a:lnTo>
                <a:lnTo>
                  <a:pt x="220441" y="1609822"/>
                </a:lnTo>
                <a:lnTo>
                  <a:pt x="215413" y="1633114"/>
                </a:lnTo>
                <a:lnTo>
                  <a:pt x="210649" y="1658260"/>
                </a:lnTo>
                <a:lnTo>
                  <a:pt x="206415" y="1683934"/>
                </a:lnTo>
                <a:lnTo>
                  <a:pt x="202181" y="1709609"/>
                </a:lnTo>
                <a:lnTo>
                  <a:pt x="198741" y="1735548"/>
                </a:lnTo>
                <a:lnTo>
                  <a:pt x="193448" y="1778162"/>
                </a:lnTo>
                <a:lnTo>
                  <a:pt x="188949" y="1817336"/>
                </a:lnTo>
                <a:lnTo>
                  <a:pt x="1168364" y="1817336"/>
                </a:lnTo>
                <a:lnTo>
                  <a:pt x="1164130" y="1777898"/>
                </a:lnTo>
                <a:lnTo>
                  <a:pt x="1161748" y="1756987"/>
                </a:lnTo>
                <a:lnTo>
                  <a:pt x="1158837" y="1735019"/>
                </a:lnTo>
                <a:lnTo>
                  <a:pt x="1155661" y="1713050"/>
                </a:lnTo>
                <a:lnTo>
                  <a:pt x="1152486" y="1690816"/>
                </a:lnTo>
                <a:lnTo>
                  <a:pt x="1148781" y="1668847"/>
                </a:lnTo>
                <a:lnTo>
                  <a:pt x="1144811" y="1647672"/>
                </a:lnTo>
                <a:lnTo>
                  <a:pt x="1142165" y="1633644"/>
                </a:lnTo>
                <a:lnTo>
                  <a:pt x="1139518" y="1619880"/>
                </a:lnTo>
                <a:lnTo>
                  <a:pt x="1136343" y="1606910"/>
                </a:lnTo>
                <a:lnTo>
                  <a:pt x="1133167" y="1594205"/>
                </a:lnTo>
                <a:lnTo>
                  <a:pt x="1130256" y="1582295"/>
                </a:lnTo>
                <a:lnTo>
                  <a:pt x="1127080" y="1571442"/>
                </a:lnTo>
                <a:lnTo>
                  <a:pt x="1123905" y="1561384"/>
                </a:lnTo>
                <a:lnTo>
                  <a:pt x="1120994" y="1552385"/>
                </a:lnTo>
                <a:lnTo>
                  <a:pt x="1116230" y="1540209"/>
                </a:lnTo>
                <a:lnTo>
                  <a:pt x="1111467" y="1528563"/>
                </a:lnTo>
                <a:lnTo>
                  <a:pt x="1106174" y="1516652"/>
                </a:lnTo>
                <a:lnTo>
                  <a:pt x="1100617" y="1505006"/>
                </a:lnTo>
                <a:lnTo>
                  <a:pt x="1094795" y="1493625"/>
                </a:lnTo>
                <a:lnTo>
                  <a:pt x="1088708" y="1482243"/>
                </a:lnTo>
                <a:lnTo>
                  <a:pt x="1082357" y="1470862"/>
                </a:lnTo>
                <a:lnTo>
                  <a:pt x="1075741" y="1459480"/>
                </a:lnTo>
                <a:lnTo>
                  <a:pt x="1068596" y="1448628"/>
                </a:lnTo>
                <a:lnTo>
                  <a:pt x="1061186" y="1437511"/>
                </a:lnTo>
                <a:lnTo>
                  <a:pt x="1053512" y="1426394"/>
                </a:lnTo>
                <a:lnTo>
                  <a:pt x="1045308" y="1415278"/>
                </a:lnTo>
                <a:lnTo>
                  <a:pt x="1037105" y="1404161"/>
                </a:lnTo>
                <a:lnTo>
                  <a:pt x="1028107" y="1393309"/>
                </a:lnTo>
                <a:lnTo>
                  <a:pt x="1019374" y="1382456"/>
                </a:lnTo>
                <a:lnTo>
                  <a:pt x="1009847" y="1371340"/>
                </a:lnTo>
                <a:lnTo>
                  <a:pt x="990794" y="1349106"/>
                </a:lnTo>
                <a:lnTo>
                  <a:pt x="972269" y="1326872"/>
                </a:lnTo>
                <a:lnTo>
                  <a:pt x="953215" y="1304903"/>
                </a:lnTo>
                <a:lnTo>
                  <a:pt x="943424" y="1293257"/>
                </a:lnTo>
                <a:lnTo>
                  <a:pt x="933368" y="1282140"/>
                </a:lnTo>
                <a:lnTo>
                  <a:pt x="922518" y="1270759"/>
                </a:lnTo>
                <a:lnTo>
                  <a:pt x="911668" y="1259377"/>
                </a:lnTo>
                <a:lnTo>
                  <a:pt x="900024" y="1247731"/>
                </a:lnTo>
                <a:lnTo>
                  <a:pt x="888115" y="1236085"/>
                </a:lnTo>
                <a:lnTo>
                  <a:pt x="875148" y="1224174"/>
                </a:lnTo>
                <a:lnTo>
                  <a:pt x="861652" y="1212263"/>
                </a:lnTo>
                <a:lnTo>
                  <a:pt x="847361" y="1200352"/>
                </a:lnTo>
                <a:lnTo>
                  <a:pt x="832277" y="1188177"/>
                </a:lnTo>
                <a:lnTo>
                  <a:pt x="825397" y="1182618"/>
                </a:lnTo>
                <a:lnTo>
                  <a:pt x="819575" y="1176795"/>
                </a:lnTo>
                <a:lnTo>
                  <a:pt x="814547" y="1170972"/>
                </a:lnTo>
                <a:lnTo>
                  <a:pt x="809783" y="1165149"/>
                </a:lnTo>
                <a:lnTo>
                  <a:pt x="805814" y="1159326"/>
                </a:lnTo>
                <a:lnTo>
                  <a:pt x="802109" y="1153768"/>
                </a:lnTo>
                <a:lnTo>
                  <a:pt x="798933" y="1147680"/>
                </a:lnTo>
                <a:lnTo>
                  <a:pt x="796287" y="1142121"/>
                </a:lnTo>
                <a:lnTo>
                  <a:pt x="793376" y="1136563"/>
                </a:lnTo>
                <a:lnTo>
                  <a:pt x="790994" y="1130740"/>
                </a:lnTo>
                <a:lnTo>
                  <a:pt x="788612" y="1124652"/>
                </a:lnTo>
                <a:lnTo>
                  <a:pt x="786760" y="1119094"/>
                </a:lnTo>
                <a:lnTo>
                  <a:pt x="784643" y="1113271"/>
                </a:lnTo>
                <a:lnTo>
                  <a:pt x="783055" y="1107183"/>
                </a:lnTo>
                <a:lnTo>
                  <a:pt x="779879" y="1095272"/>
                </a:lnTo>
                <a:lnTo>
                  <a:pt x="774851" y="1074362"/>
                </a:lnTo>
                <a:lnTo>
                  <a:pt x="773264" y="1065627"/>
                </a:lnTo>
                <a:lnTo>
                  <a:pt x="771411" y="1057686"/>
                </a:lnTo>
                <a:lnTo>
                  <a:pt x="770353" y="1049216"/>
                </a:lnTo>
                <a:lnTo>
                  <a:pt x="769559" y="1040217"/>
                </a:lnTo>
                <a:lnTo>
                  <a:pt x="769294" y="1029630"/>
                </a:lnTo>
                <a:lnTo>
                  <a:pt x="769029" y="1017719"/>
                </a:lnTo>
                <a:lnTo>
                  <a:pt x="769029" y="1009249"/>
                </a:lnTo>
                <a:lnTo>
                  <a:pt x="769294" y="1002896"/>
                </a:lnTo>
                <a:lnTo>
                  <a:pt x="769823" y="998132"/>
                </a:lnTo>
                <a:lnTo>
                  <a:pt x="770353" y="993897"/>
                </a:lnTo>
                <a:lnTo>
                  <a:pt x="772470" y="985427"/>
                </a:lnTo>
                <a:lnTo>
                  <a:pt x="773528" y="979075"/>
                </a:lnTo>
                <a:lnTo>
                  <a:pt x="774851" y="971399"/>
                </a:lnTo>
                <a:lnTo>
                  <a:pt x="776439" y="961870"/>
                </a:lnTo>
                <a:lnTo>
                  <a:pt x="778556" y="952606"/>
                </a:lnTo>
                <a:lnTo>
                  <a:pt x="780409" y="943607"/>
                </a:lnTo>
                <a:lnTo>
                  <a:pt x="783055" y="934607"/>
                </a:lnTo>
                <a:lnTo>
                  <a:pt x="785437" y="925608"/>
                </a:lnTo>
                <a:lnTo>
                  <a:pt x="788612" y="916873"/>
                </a:lnTo>
                <a:lnTo>
                  <a:pt x="792317" y="908139"/>
                </a:lnTo>
                <a:lnTo>
                  <a:pt x="796287" y="899669"/>
                </a:lnTo>
                <a:lnTo>
                  <a:pt x="798933" y="893846"/>
                </a:lnTo>
                <a:lnTo>
                  <a:pt x="802109" y="888023"/>
                </a:lnTo>
                <a:lnTo>
                  <a:pt x="805814" y="882199"/>
                </a:lnTo>
                <a:lnTo>
                  <a:pt x="809783" y="876376"/>
                </a:lnTo>
                <a:lnTo>
                  <a:pt x="814547" y="870818"/>
                </a:lnTo>
                <a:lnTo>
                  <a:pt x="819575" y="864730"/>
                </a:lnTo>
                <a:lnTo>
                  <a:pt x="825397" y="858907"/>
                </a:lnTo>
                <a:lnTo>
                  <a:pt x="832277" y="853349"/>
                </a:lnTo>
                <a:lnTo>
                  <a:pt x="847361" y="841173"/>
                </a:lnTo>
                <a:lnTo>
                  <a:pt x="861652" y="829262"/>
                </a:lnTo>
                <a:lnTo>
                  <a:pt x="875148" y="817351"/>
                </a:lnTo>
                <a:lnTo>
                  <a:pt x="888115" y="805440"/>
                </a:lnTo>
                <a:lnTo>
                  <a:pt x="900024" y="794059"/>
                </a:lnTo>
                <a:lnTo>
                  <a:pt x="911668" y="782413"/>
                </a:lnTo>
                <a:lnTo>
                  <a:pt x="922518" y="771031"/>
                </a:lnTo>
                <a:lnTo>
                  <a:pt x="933368" y="759385"/>
                </a:lnTo>
                <a:lnTo>
                  <a:pt x="943424" y="748268"/>
                </a:lnTo>
                <a:lnTo>
                  <a:pt x="953215" y="736887"/>
                </a:lnTo>
                <a:lnTo>
                  <a:pt x="972269" y="714388"/>
                </a:lnTo>
                <a:lnTo>
                  <a:pt x="990794" y="692419"/>
                </a:lnTo>
                <a:lnTo>
                  <a:pt x="1009847" y="670450"/>
                </a:lnTo>
                <a:lnTo>
                  <a:pt x="1019374" y="659334"/>
                </a:lnTo>
                <a:lnTo>
                  <a:pt x="1028107" y="648482"/>
                </a:lnTo>
                <a:lnTo>
                  <a:pt x="1037105" y="637365"/>
                </a:lnTo>
                <a:lnTo>
                  <a:pt x="1045308" y="626248"/>
                </a:lnTo>
                <a:lnTo>
                  <a:pt x="1053512" y="615396"/>
                </a:lnTo>
                <a:lnTo>
                  <a:pt x="1061186" y="604014"/>
                </a:lnTo>
                <a:lnTo>
                  <a:pt x="1068596" y="593162"/>
                </a:lnTo>
                <a:lnTo>
                  <a:pt x="1075741" y="581781"/>
                </a:lnTo>
                <a:lnTo>
                  <a:pt x="1082357" y="570664"/>
                </a:lnTo>
                <a:lnTo>
                  <a:pt x="1088708" y="559547"/>
                </a:lnTo>
                <a:lnTo>
                  <a:pt x="1094795" y="547901"/>
                </a:lnTo>
                <a:lnTo>
                  <a:pt x="1100617" y="536784"/>
                </a:lnTo>
                <a:lnTo>
                  <a:pt x="1106174" y="524873"/>
                </a:lnTo>
                <a:lnTo>
                  <a:pt x="1111467" y="513227"/>
                </a:lnTo>
                <a:lnTo>
                  <a:pt x="1116230" y="501316"/>
                </a:lnTo>
                <a:lnTo>
                  <a:pt x="1120994" y="489405"/>
                </a:lnTo>
                <a:lnTo>
                  <a:pt x="1123640" y="481729"/>
                </a:lnTo>
                <a:lnTo>
                  <a:pt x="1126287" y="472995"/>
                </a:lnTo>
                <a:lnTo>
                  <a:pt x="1129198" y="463466"/>
                </a:lnTo>
                <a:lnTo>
                  <a:pt x="1131844" y="453408"/>
                </a:lnTo>
                <a:lnTo>
                  <a:pt x="1134490" y="442820"/>
                </a:lnTo>
                <a:lnTo>
                  <a:pt x="1137137" y="431968"/>
                </a:lnTo>
                <a:lnTo>
                  <a:pt x="1142165" y="408146"/>
                </a:lnTo>
                <a:lnTo>
                  <a:pt x="1146664" y="383531"/>
                </a:lnTo>
                <a:lnTo>
                  <a:pt x="1151162" y="357591"/>
                </a:lnTo>
                <a:lnTo>
                  <a:pt x="1155132" y="331917"/>
                </a:lnTo>
                <a:lnTo>
                  <a:pt x="1158837" y="305978"/>
                </a:lnTo>
                <a:lnTo>
                  <a:pt x="1161748" y="284273"/>
                </a:lnTo>
                <a:lnTo>
                  <a:pt x="1164130" y="263628"/>
                </a:lnTo>
                <a:lnTo>
                  <a:pt x="1168364" y="224189"/>
                </a:lnTo>
                <a:lnTo>
                  <a:pt x="188949" y="224189"/>
                </a:lnTo>
                <a:close/>
                <a:moveTo>
                  <a:pt x="111941" y="0"/>
                </a:moveTo>
                <a:lnTo>
                  <a:pt x="1245372" y="0"/>
                </a:lnTo>
                <a:lnTo>
                  <a:pt x="1251194" y="265"/>
                </a:lnTo>
                <a:lnTo>
                  <a:pt x="1257016" y="530"/>
                </a:lnTo>
                <a:lnTo>
                  <a:pt x="1262574" y="1324"/>
                </a:lnTo>
                <a:lnTo>
                  <a:pt x="1268131" y="2382"/>
                </a:lnTo>
                <a:lnTo>
                  <a:pt x="1273424" y="3706"/>
                </a:lnTo>
                <a:lnTo>
                  <a:pt x="1278716" y="5029"/>
                </a:lnTo>
                <a:lnTo>
                  <a:pt x="1284009" y="6882"/>
                </a:lnTo>
                <a:lnTo>
                  <a:pt x="1289302" y="9000"/>
                </a:lnTo>
                <a:lnTo>
                  <a:pt x="1294065" y="11382"/>
                </a:lnTo>
                <a:lnTo>
                  <a:pt x="1299093" y="13499"/>
                </a:lnTo>
                <a:lnTo>
                  <a:pt x="1303592" y="16411"/>
                </a:lnTo>
                <a:lnTo>
                  <a:pt x="1308091" y="19058"/>
                </a:lnTo>
                <a:lnTo>
                  <a:pt x="1312590" y="22499"/>
                </a:lnTo>
                <a:lnTo>
                  <a:pt x="1316824" y="25675"/>
                </a:lnTo>
                <a:lnTo>
                  <a:pt x="1321058" y="29380"/>
                </a:lnTo>
                <a:lnTo>
                  <a:pt x="1324498" y="32821"/>
                </a:lnTo>
                <a:lnTo>
                  <a:pt x="1328468" y="36792"/>
                </a:lnTo>
                <a:lnTo>
                  <a:pt x="1331908" y="41027"/>
                </a:lnTo>
                <a:lnTo>
                  <a:pt x="1335348" y="45262"/>
                </a:lnTo>
                <a:lnTo>
                  <a:pt x="1338259" y="49497"/>
                </a:lnTo>
                <a:lnTo>
                  <a:pt x="1341435" y="53996"/>
                </a:lnTo>
                <a:lnTo>
                  <a:pt x="1344081" y="58761"/>
                </a:lnTo>
                <a:lnTo>
                  <a:pt x="1346463" y="63525"/>
                </a:lnTo>
                <a:lnTo>
                  <a:pt x="1348845" y="68554"/>
                </a:lnTo>
                <a:lnTo>
                  <a:pt x="1350697" y="73583"/>
                </a:lnTo>
                <a:lnTo>
                  <a:pt x="1352285" y="78877"/>
                </a:lnTo>
                <a:lnTo>
                  <a:pt x="1354137" y="84435"/>
                </a:lnTo>
                <a:lnTo>
                  <a:pt x="1355196" y="89729"/>
                </a:lnTo>
                <a:lnTo>
                  <a:pt x="1356254" y="95287"/>
                </a:lnTo>
                <a:lnTo>
                  <a:pt x="1356784" y="100846"/>
                </a:lnTo>
                <a:lnTo>
                  <a:pt x="1357313" y="106404"/>
                </a:lnTo>
                <a:lnTo>
                  <a:pt x="1357313" y="112227"/>
                </a:lnTo>
                <a:lnTo>
                  <a:pt x="1357313" y="117786"/>
                </a:lnTo>
                <a:lnTo>
                  <a:pt x="1356784" y="122815"/>
                </a:lnTo>
                <a:lnTo>
                  <a:pt x="1356254" y="128108"/>
                </a:lnTo>
                <a:lnTo>
                  <a:pt x="1355460" y="133137"/>
                </a:lnTo>
                <a:lnTo>
                  <a:pt x="1354402" y="138166"/>
                </a:lnTo>
                <a:lnTo>
                  <a:pt x="1353344" y="143460"/>
                </a:lnTo>
                <a:lnTo>
                  <a:pt x="1351491" y="148225"/>
                </a:lnTo>
                <a:lnTo>
                  <a:pt x="1349903" y="152989"/>
                </a:lnTo>
                <a:lnTo>
                  <a:pt x="1347786" y="157753"/>
                </a:lnTo>
                <a:lnTo>
                  <a:pt x="1345669" y="162253"/>
                </a:lnTo>
                <a:lnTo>
                  <a:pt x="1343287" y="166753"/>
                </a:lnTo>
                <a:lnTo>
                  <a:pt x="1340906" y="170988"/>
                </a:lnTo>
                <a:lnTo>
                  <a:pt x="1337995" y="174958"/>
                </a:lnTo>
                <a:lnTo>
                  <a:pt x="1335084" y="179193"/>
                </a:lnTo>
                <a:lnTo>
                  <a:pt x="1331908" y="183163"/>
                </a:lnTo>
                <a:lnTo>
                  <a:pt x="1328732" y="186869"/>
                </a:lnTo>
                <a:lnTo>
                  <a:pt x="1325028" y="190574"/>
                </a:lnTo>
                <a:lnTo>
                  <a:pt x="1321852" y="194015"/>
                </a:lnTo>
                <a:lnTo>
                  <a:pt x="1317882" y="197191"/>
                </a:lnTo>
                <a:lnTo>
                  <a:pt x="1313913" y="200368"/>
                </a:lnTo>
                <a:lnTo>
                  <a:pt x="1309943" y="203544"/>
                </a:lnTo>
                <a:lnTo>
                  <a:pt x="1305709" y="206191"/>
                </a:lnTo>
                <a:lnTo>
                  <a:pt x="1301475" y="208838"/>
                </a:lnTo>
                <a:lnTo>
                  <a:pt x="1296976" y="211220"/>
                </a:lnTo>
                <a:lnTo>
                  <a:pt x="1292477" y="213602"/>
                </a:lnTo>
                <a:lnTo>
                  <a:pt x="1287714" y="215455"/>
                </a:lnTo>
                <a:lnTo>
                  <a:pt x="1282950" y="217308"/>
                </a:lnTo>
                <a:lnTo>
                  <a:pt x="1278187" y="218896"/>
                </a:lnTo>
                <a:lnTo>
                  <a:pt x="1273159" y="220219"/>
                </a:lnTo>
                <a:lnTo>
                  <a:pt x="1268131" y="221543"/>
                </a:lnTo>
                <a:lnTo>
                  <a:pt x="1263103" y="222337"/>
                </a:lnTo>
                <a:lnTo>
                  <a:pt x="1258075" y="223131"/>
                </a:lnTo>
                <a:lnTo>
                  <a:pt x="1253841" y="266275"/>
                </a:lnTo>
                <a:lnTo>
                  <a:pt x="1251194" y="290096"/>
                </a:lnTo>
                <a:lnTo>
                  <a:pt x="1248548" y="314447"/>
                </a:lnTo>
                <a:lnTo>
                  <a:pt x="1245372" y="340122"/>
                </a:lnTo>
                <a:lnTo>
                  <a:pt x="1241932" y="365532"/>
                </a:lnTo>
                <a:lnTo>
                  <a:pt x="1237963" y="391471"/>
                </a:lnTo>
                <a:lnTo>
                  <a:pt x="1234258" y="416881"/>
                </a:lnTo>
                <a:lnTo>
                  <a:pt x="1231347" y="432762"/>
                </a:lnTo>
                <a:lnTo>
                  <a:pt x="1228436" y="447849"/>
                </a:lnTo>
                <a:lnTo>
                  <a:pt x="1225525" y="462936"/>
                </a:lnTo>
                <a:lnTo>
                  <a:pt x="1222349" y="477759"/>
                </a:lnTo>
                <a:lnTo>
                  <a:pt x="1218644" y="492052"/>
                </a:lnTo>
                <a:lnTo>
                  <a:pt x="1215204" y="506080"/>
                </a:lnTo>
                <a:lnTo>
                  <a:pt x="1211499" y="519579"/>
                </a:lnTo>
                <a:lnTo>
                  <a:pt x="1207265" y="532814"/>
                </a:lnTo>
                <a:lnTo>
                  <a:pt x="1202237" y="547636"/>
                </a:lnTo>
                <a:lnTo>
                  <a:pt x="1196415" y="562458"/>
                </a:lnTo>
                <a:lnTo>
                  <a:pt x="1190593" y="577016"/>
                </a:lnTo>
                <a:lnTo>
                  <a:pt x="1184506" y="591839"/>
                </a:lnTo>
                <a:lnTo>
                  <a:pt x="1177890" y="606132"/>
                </a:lnTo>
                <a:lnTo>
                  <a:pt x="1171010" y="620160"/>
                </a:lnTo>
                <a:lnTo>
                  <a:pt x="1163865" y="634188"/>
                </a:lnTo>
                <a:lnTo>
                  <a:pt x="1156455" y="648217"/>
                </a:lnTo>
                <a:lnTo>
                  <a:pt x="1148516" y="661981"/>
                </a:lnTo>
                <a:lnTo>
                  <a:pt x="1140312" y="675480"/>
                </a:lnTo>
                <a:lnTo>
                  <a:pt x="1131844" y="689243"/>
                </a:lnTo>
                <a:lnTo>
                  <a:pt x="1123111" y="702478"/>
                </a:lnTo>
                <a:lnTo>
                  <a:pt x="1113849" y="715712"/>
                </a:lnTo>
                <a:lnTo>
                  <a:pt x="1104586" y="728946"/>
                </a:lnTo>
                <a:lnTo>
                  <a:pt x="1094795" y="742180"/>
                </a:lnTo>
                <a:lnTo>
                  <a:pt x="1085004" y="754885"/>
                </a:lnTo>
                <a:lnTo>
                  <a:pt x="1074947" y="767590"/>
                </a:lnTo>
                <a:lnTo>
                  <a:pt x="1064097" y="780031"/>
                </a:lnTo>
                <a:lnTo>
                  <a:pt x="1053512" y="792736"/>
                </a:lnTo>
                <a:lnTo>
                  <a:pt x="1042662" y="804911"/>
                </a:lnTo>
                <a:lnTo>
                  <a:pt x="1031283" y="817351"/>
                </a:lnTo>
                <a:lnTo>
                  <a:pt x="1019903" y="829792"/>
                </a:lnTo>
                <a:lnTo>
                  <a:pt x="1007995" y="841967"/>
                </a:lnTo>
                <a:lnTo>
                  <a:pt x="995557" y="854407"/>
                </a:lnTo>
                <a:lnTo>
                  <a:pt x="983384" y="866848"/>
                </a:lnTo>
                <a:lnTo>
                  <a:pt x="970681" y="879288"/>
                </a:lnTo>
                <a:lnTo>
                  <a:pt x="957714" y="891463"/>
                </a:lnTo>
                <a:lnTo>
                  <a:pt x="944218" y="903904"/>
                </a:lnTo>
                <a:lnTo>
                  <a:pt x="916960" y="928520"/>
                </a:lnTo>
                <a:lnTo>
                  <a:pt x="888380" y="953665"/>
                </a:lnTo>
                <a:lnTo>
                  <a:pt x="888115" y="954459"/>
                </a:lnTo>
                <a:lnTo>
                  <a:pt x="886792" y="957900"/>
                </a:lnTo>
                <a:lnTo>
                  <a:pt x="885204" y="962664"/>
                </a:lnTo>
                <a:lnTo>
                  <a:pt x="883616" y="968487"/>
                </a:lnTo>
                <a:lnTo>
                  <a:pt x="881764" y="975369"/>
                </a:lnTo>
                <a:lnTo>
                  <a:pt x="880441" y="981457"/>
                </a:lnTo>
                <a:lnTo>
                  <a:pt x="879118" y="986221"/>
                </a:lnTo>
                <a:lnTo>
                  <a:pt x="876736" y="993632"/>
                </a:lnTo>
                <a:lnTo>
                  <a:pt x="876207" y="997338"/>
                </a:lnTo>
                <a:lnTo>
                  <a:pt x="875677" y="1002102"/>
                </a:lnTo>
                <a:lnTo>
                  <a:pt x="875148" y="1008984"/>
                </a:lnTo>
                <a:lnTo>
                  <a:pt x="875148" y="1017719"/>
                </a:lnTo>
                <a:lnTo>
                  <a:pt x="875148" y="1025130"/>
                </a:lnTo>
                <a:lnTo>
                  <a:pt x="875413" y="1030953"/>
                </a:lnTo>
                <a:lnTo>
                  <a:pt x="875942" y="1035453"/>
                </a:lnTo>
                <a:lnTo>
                  <a:pt x="876471" y="1038894"/>
                </a:lnTo>
                <a:lnTo>
                  <a:pt x="878059" y="1046305"/>
                </a:lnTo>
                <a:lnTo>
                  <a:pt x="879118" y="1051069"/>
                </a:lnTo>
                <a:lnTo>
                  <a:pt x="880176" y="1056892"/>
                </a:lnTo>
                <a:lnTo>
                  <a:pt x="880970" y="1062715"/>
                </a:lnTo>
                <a:lnTo>
                  <a:pt x="882293" y="1068009"/>
                </a:lnTo>
                <a:lnTo>
                  <a:pt x="884675" y="1077009"/>
                </a:lnTo>
                <a:lnTo>
                  <a:pt x="887057" y="1083890"/>
                </a:lnTo>
                <a:lnTo>
                  <a:pt x="888644" y="1088125"/>
                </a:lnTo>
                <a:lnTo>
                  <a:pt x="916960" y="1113271"/>
                </a:lnTo>
                <a:lnTo>
                  <a:pt x="944482" y="1137886"/>
                </a:lnTo>
                <a:lnTo>
                  <a:pt x="957714" y="1150327"/>
                </a:lnTo>
                <a:lnTo>
                  <a:pt x="970681" y="1162767"/>
                </a:lnTo>
                <a:lnTo>
                  <a:pt x="983384" y="1174942"/>
                </a:lnTo>
                <a:lnTo>
                  <a:pt x="995557" y="1187118"/>
                </a:lnTo>
                <a:lnTo>
                  <a:pt x="1007995" y="1199558"/>
                </a:lnTo>
                <a:lnTo>
                  <a:pt x="1019903" y="1211734"/>
                </a:lnTo>
                <a:lnTo>
                  <a:pt x="1031283" y="1224174"/>
                </a:lnTo>
                <a:lnTo>
                  <a:pt x="1042662" y="1236614"/>
                </a:lnTo>
                <a:lnTo>
                  <a:pt x="1053512" y="1249055"/>
                </a:lnTo>
                <a:lnTo>
                  <a:pt x="1064097" y="1261495"/>
                </a:lnTo>
                <a:lnTo>
                  <a:pt x="1074947" y="1274200"/>
                </a:lnTo>
                <a:lnTo>
                  <a:pt x="1085004" y="1286905"/>
                </a:lnTo>
                <a:lnTo>
                  <a:pt x="1094795" y="1299874"/>
                </a:lnTo>
                <a:lnTo>
                  <a:pt x="1104586" y="1312844"/>
                </a:lnTo>
                <a:lnTo>
                  <a:pt x="1113849" y="1325814"/>
                </a:lnTo>
                <a:lnTo>
                  <a:pt x="1123111" y="1339048"/>
                </a:lnTo>
                <a:lnTo>
                  <a:pt x="1131844" y="1352547"/>
                </a:lnTo>
                <a:lnTo>
                  <a:pt x="1140312" y="1366046"/>
                </a:lnTo>
                <a:lnTo>
                  <a:pt x="1148516" y="1379810"/>
                </a:lnTo>
                <a:lnTo>
                  <a:pt x="1156455" y="1393309"/>
                </a:lnTo>
                <a:lnTo>
                  <a:pt x="1163865" y="1407337"/>
                </a:lnTo>
                <a:lnTo>
                  <a:pt x="1171010" y="1421365"/>
                </a:lnTo>
                <a:lnTo>
                  <a:pt x="1177890" y="1435394"/>
                </a:lnTo>
                <a:lnTo>
                  <a:pt x="1184506" y="1449951"/>
                </a:lnTo>
                <a:lnTo>
                  <a:pt x="1190593" y="1464509"/>
                </a:lnTo>
                <a:lnTo>
                  <a:pt x="1196415" y="1479332"/>
                </a:lnTo>
                <a:lnTo>
                  <a:pt x="1202237" y="1493889"/>
                </a:lnTo>
                <a:lnTo>
                  <a:pt x="1207265" y="1508976"/>
                </a:lnTo>
                <a:lnTo>
                  <a:pt x="1211499" y="1521946"/>
                </a:lnTo>
                <a:lnTo>
                  <a:pt x="1215204" y="1535710"/>
                </a:lnTo>
                <a:lnTo>
                  <a:pt x="1218644" y="1549473"/>
                </a:lnTo>
                <a:lnTo>
                  <a:pt x="1222349" y="1563767"/>
                </a:lnTo>
                <a:lnTo>
                  <a:pt x="1225525" y="1578854"/>
                </a:lnTo>
                <a:lnTo>
                  <a:pt x="1228436" y="1593676"/>
                </a:lnTo>
                <a:lnTo>
                  <a:pt x="1231347" y="1609028"/>
                </a:lnTo>
                <a:lnTo>
                  <a:pt x="1234258" y="1624909"/>
                </a:lnTo>
                <a:lnTo>
                  <a:pt x="1239286" y="1656407"/>
                </a:lnTo>
                <a:lnTo>
                  <a:pt x="1243785" y="1687640"/>
                </a:lnTo>
                <a:lnTo>
                  <a:pt x="1247490" y="1719137"/>
                </a:lnTo>
                <a:lnTo>
                  <a:pt x="1250930" y="1749576"/>
                </a:lnTo>
                <a:lnTo>
                  <a:pt x="1254899" y="1785838"/>
                </a:lnTo>
                <a:lnTo>
                  <a:pt x="1258075" y="1818659"/>
                </a:lnTo>
                <a:lnTo>
                  <a:pt x="1263103" y="1819189"/>
                </a:lnTo>
                <a:lnTo>
                  <a:pt x="1268131" y="1820247"/>
                </a:lnTo>
                <a:lnTo>
                  <a:pt x="1273159" y="1821571"/>
                </a:lnTo>
                <a:lnTo>
                  <a:pt x="1278187" y="1822894"/>
                </a:lnTo>
                <a:lnTo>
                  <a:pt x="1282950" y="1824218"/>
                </a:lnTo>
                <a:lnTo>
                  <a:pt x="1287714" y="1826335"/>
                </a:lnTo>
                <a:lnTo>
                  <a:pt x="1292477" y="1828188"/>
                </a:lnTo>
                <a:lnTo>
                  <a:pt x="1296976" y="1830570"/>
                </a:lnTo>
                <a:lnTo>
                  <a:pt x="1301475" y="1832688"/>
                </a:lnTo>
                <a:lnTo>
                  <a:pt x="1305709" y="1835599"/>
                </a:lnTo>
                <a:lnTo>
                  <a:pt x="1309943" y="1838246"/>
                </a:lnTo>
                <a:lnTo>
                  <a:pt x="1313913" y="1841158"/>
                </a:lnTo>
                <a:lnTo>
                  <a:pt x="1317882" y="1844334"/>
                </a:lnTo>
                <a:lnTo>
                  <a:pt x="1321852" y="1847510"/>
                </a:lnTo>
                <a:lnTo>
                  <a:pt x="1325028" y="1850951"/>
                </a:lnTo>
                <a:lnTo>
                  <a:pt x="1328732" y="1854657"/>
                </a:lnTo>
                <a:lnTo>
                  <a:pt x="1331908" y="1858627"/>
                </a:lnTo>
                <a:lnTo>
                  <a:pt x="1335084" y="1862597"/>
                </a:lnTo>
                <a:lnTo>
                  <a:pt x="1337995" y="1866568"/>
                </a:lnTo>
                <a:lnTo>
                  <a:pt x="1340906" y="1870538"/>
                </a:lnTo>
                <a:lnTo>
                  <a:pt x="1343287" y="1874773"/>
                </a:lnTo>
                <a:lnTo>
                  <a:pt x="1345669" y="1879273"/>
                </a:lnTo>
                <a:lnTo>
                  <a:pt x="1347786" y="1883772"/>
                </a:lnTo>
                <a:lnTo>
                  <a:pt x="1349903" y="1888537"/>
                </a:lnTo>
                <a:lnTo>
                  <a:pt x="1351491" y="1893301"/>
                </a:lnTo>
                <a:lnTo>
                  <a:pt x="1353344" y="1898065"/>
                </a:lnTo>
                <a:lnTo>
                  <a:pt x="1354402" y="1903359"/>
                </a:lnTo>
                <a:lnTo>
                  <a:pt x="1355460" y="1908388"/>
                </a:lnTo>
                <a:lnTo>
                  <a:pt x="1356254" y="1913417"/>
                </a:lnTo>
                <a:lnTo>
                  <a:pt x="1356784" y="1918711"/>
                </a:lnTo>
                <a:lnTo>
                  <a:pt x="1357313" y="1924004"/>
                </a:lnTo>
                <a:lnTo>
                  <a:pt x="1357313" y="1929298"/>
                </a:lnTo>
                <a:lnTo>
                  <a:pt x="1357313" y="1934857"/>
                </a:lnTo>
                <a:lnTo>
                  <a:pt x="1356784" y="1940944"/>
                </a:lnTo>
                <a:lnTo>
                  <a:pt x="1356254" y="1946503"/>
                </a:lnTo>
                <a:lnTo>
                  <a:pt x="1355196" y="1951797"/>
                </a:lnTo>
                <a:lnTo>
                  <a:pt x="1354137" y="1957355"/>
                </a:lnTo>
                <a:lnTo>
                  <a:pt x="1352285" y="1962913"/>
                </a:lnTo>
                <a:lnTo>
                  <a:pt x="1350697" y="1967942"/>
                </a:lnTo>
                <a:lnTo>
                  <a:pt x="1348845" y="1972971"/>
                </a:lnTo>
                <a:lnTo>
                  <a:pt x="1346463" y="1978000"/>
                </a:lnTo>
                <a:lnTo>
                  <a:pt x="1344081" y="1982765"/>
                </a:lnTo>
                <a:lnTo>
                  <a:pt x="1341435" y="1987529"/>
                </a:lnTo>
                <a:lnTo>
                  <a:pt x="1338259" y="1992029"/>
                </a:lnTo>
                <a:lnTo>
                  <a:pt x="1335348" y="1996529"/>
                </a:lnTo>
                <a:lnTo>
                  <a:pt x="1331908" y="2000764"/>
                </a:lnTo>
                <a:lnTo>
                  <a:pt x="1328468" y="2004734"/>
                </a:lnTo>
                <a:lnTo>
                  <a:pt x="1324498" y="2008704"/>
                </a:lnTo>
                <a:lnTo>
                  <a:pt x="1321058" y="2012410"/>
                </a:lnTo>
                <a:lnTo>
                  <a:pt x="1316824" y="2015851"/>
                </a:lnTo>
                <a:lnTo>
                  <a:pt x="1312590" y="2019292"/>
                </a:lnTo>
                <a:lnTo>
                  <a:pt x="1308091" y="2022468"/>
                </a:lnTo>
                <a:lnTo>
                  <a:pt x="1303592" y="2025115"/>
                </a:lnTo>
                <a:lnTo>
                  <a:pt x="1299093" y="2028026"/>
                </a:lnTo>
                <a:lnTo>
                  <a:pt x="1294065" y="2030408"/>
                </a:lnTo>
                <a:lnTo>
                  <a:pt x="1289302" y="2032791"/>
                </a:lnTo>
                <a:lnTo>
                  <a:pt x="1284009" y="2034643"/>
                </a:lnTo>
                <a:lnTo>
                  <a:pt x="1278716" y="2036496"/>
                </a:lnTo>
                <a:lnTo>
                  <a:pt x="1273424" y="2038084"/>
                </a:lnTo>
                <a:lnTo>
                  <a:pt x="1268131" y="2039143"/>
                </a:lnTo>
                <a:lnTo>
                  <a:pt x="1262574" y="2040466"/>
                </a:lnTo>
                <a:lnTo>
                  <a:pt x="1257016" y="2040996"/>
                </a:lnTo>
                <a:lnTo>
                  <a:pt x="1251194" y="2041525"/>
                </a:lnTo>
                <a:lnTo>
                  <a:pt x="1245372" y="2041525"/>
                </a:lnTo>
                <a:lnTo>
                  <a:pt x="111941" y="2041525"/>
                </a:lnTo>
                <a:lnTo>
                  <a:pt x="106119" y="2041525"/>
                </a:lnTo>
                <a:lnTo>
                  <a:pt x="100561" y="2040996"/>
                </a:lnTo>
                <a:lnTo>
                  <a:pt x="94739" y="2040466"/>
                </a:lnTo>
                <a:lnTo>
                  <a:pt x="89447" y="2039143"/>
                </a:lnTo>
                <a:lnTo>
                  <a:pt x="83889" y="2038084"/>
                </a:lnTo>
                <a:lnTo>
                  <a:pt x="78861" y="2036496"/>
                </a:lnTo>
                <a:lnTo>
                  <a:pt x="73569" y="2034643"/>
                </a:lnTo>
                <a:lnTo>
                  <a:pt x="68540" y="2032791"/>
                </a:lnTo>
                <a:lnTo>
                  <a:pt x="63248" y="2030408"/>
                </a:lnTo>
                <a:lnTo>
                  <a:pt x="58484" y="2028026"/>
                </a:lnTo>
                <a:lnTo>
                  <a:pt x="53721" y="2025115"/>
                </a:lnTo>
                <a:lnTo>
                  <a:pt x="49222" y="2022468"/>
                </a:lnTo>
                <a:lnTo>
                  <a:pt x="44988" y="2019292"/>
                </a:lnTo>
                <a:lnTo>
                  <a:pt x="40754" y="2015851"/>
                </a:lnTo>
                <a:lnTo>
                  <a:pt x="36784" y="2012410"/>
                </a:lnTo>
                <a:lnTo>
                  <a:pt x="32815" y="2008704"/>
                </a:lnTo>
                <a:lnTo>
                  <a:pt x="29110" y="2004734"/>
                </a:lnTo>
                <a:lnTo>
                  <a:pt x="25405" y="2000764"/>
                </a:lnTo>
                <a:lnTo>
                  <a:pt x="22229" y="1996529"/>
                </a:lnTo>
                <a:lnTo>
                  <a:pt x="19054" y="1992029"/>
                </a:lnTo>
                <a:lnTo>
                  <a:pt x="16143" y="1987529"/>
                </a:lnTo>
                <a:lnTo>
                  <a:pt x="13232" y="1982765"/>
                </a:lnTo>
                <a:lnTo>
                  <a:pt x="11115" y="1978000"/>
                </a:lnTo>
                <a:lnTo>
                  <a:pt x="8733" y="1972971"/>
                </a:lnTo>
                <a:lnTo>
                  <a:pt x="6881" y="1967942"/>
                </a:lnTo>
                <a:lnTo>
                  <a:pt x="5028" y="1962913"/>
                </a:lnTo>
                <a:lnTo>
                  <a:pt x="3440" y="1957355"/>
                </a:lnTo>
                <a:lnTo>
                  <a:pt x="2117" y="1951797"/>
                </a:lnTo>
                <a:lnTo>
                  <a:pt x="1323" y="1946503"/>
                </a:lnTo>
                <a:lnTo>
                  <a:pt x="529" y="1940944"/>
                </a:lnTo>
                <a:lnTo>
                  <a:pt x="265" y="1934857"/>
                </a:lnTo>
                <a:lnTo>
                  <a:pt x="0" y="1929298"/>
                </a:lnTo>
                <a:lnTo>
                  <a:pt x="265" y="1924004"/>
                </a:lnTo>
                <a:lnTo>
                  <a:pt x="529" y="1918711"/>
                </a:lnTo>
                <a:lnTo>
                  <a:pt x="1059" y="1913417"/>
                </a:lnTo>
                <a:lnTo>
                  <a:pt x="1852" y="1908388"/>
                </a:lnTo>
                <a:lnTo>
                  <a:pt x="2911" y="1903359"/>
                </a:lnTo>
                <a:lnTo>
                  <a:pt x="4499" y="1898065"/>
                </a:lnTo>
                <a:lnTo>
                  <a:pt x="5822" y="1893301"/>
                </a:lnTo>
                <a:lnTo>
                  <a:pt x="7674" y="1888537"/>
                </a:lnTo>
                <a:lnTo>
                  <a:pt x="9791" y="1883772"/>
                </a:lnTo>
                <a:lnTo>
                  <a:pt x="11644" y="1879273"/>
                </a:lnTo>
                <a:lnTo>
                  <a:pt x="14290" y="1874773"/>
                </a:lnTo>
                <a:lnTo>
                  <a:pt x="16672" y="1870538"/>
                </a:lnTo>
                <a:lnTo>
                  <a:pt x="19583" y="1866568"/>
                </a:lnTo>
                <a:lnTo>
                  <a:pt x="22229" y="1862597"/>
                </a:lnTo>
                <a:lnTo>
                  <a:pt x="25405" y="1858627"/>
                </a:lnTo>
                <a:lnTo>
                  <a:pt x="28845" y="1854657"/>
                </a:lnTo>
                <a:lnTo>
                  <a:pt x="32285" y="1850951"/>
                </a:lnTo>
                <a:lnTo>
                  <a:pt x="35726" y="1847510"/>
                </a:lnTo>
                <a:lnTo>
                  <a:pt x="39431" y="1844334"/>
                </a:lnTo>
                <a:lnTo>
                  <a:pt x="43400" y="1841158"/>
                </a:lnTo>
                <a:lnTo>
                  <a:pt x="47634" y="1838246"/>
                </a:lnTo>
                <a:lnTo>
                  <a:pt x="51604" y="1835599"/>
                </a:lnTo>
                <a:lnTo>
                  <a:pt x="56103" y="1832688"/>
                </a:lnTo>
                <a:lnTo>
                  <a:pt x="60601" y="1830570"/>
                </a:lnTo>
                <a:lnTo>
                  <a:pt x="65100" y="1828188"/>
                </a:lnTo>
                <a:lnTo>
                  <a:pt x="69599" y="1826335"/>
                </a:lnTo>
                <a:lnTo>
                  <a:pt x="74362" y="1824218"/>
                </a:lnTo>
                <a:lnTo>
                  <a:pt x="79391" y="1822894"/>
                </a:lnTo>
                <a:lnTo>
                  <a:pt x="84154" y="1821571"/>
                </a:lnTo>
                <a:lnTo>
                  <a:pt x="89182" y="1820247"/>
                </a:lnTo>
                <a:lnTo>
                  <a:pt x="94210" y="1819189"/>
                </a:lnTo>
                <a:lnTo>
                  <a:pt x="99503" y="1818659"/>
                </a:lnTo>
                <a:lnTo>
                  <a:pt x="103737" y="1775516"/>
                </a:lnTo>
                <a:lnTo>
                  <a:pt x="106383" y="1751694"/>
                </a:lnTo>
                <a:lnTo>
                  <a:pt x="108765" y="1727078"/>
                </a:lnTo>
                <a:lnTo>
                  <a:pt x="112205" y="1701668"/>
                </a:lnTo>
                <a:lnTo>
                  <a:pt x="115646" y="1675993"/>
                </a:lnTo>
                <a:lnTo>
                  <a:pt x="119615" y="1650319"/>
                </a:lnTo>
                <a:lnTo>
                  <a:pt x="123585" y="1624909"/>
                </a:lnTo>
                <a:lnTo>
                  <a:pt x="126231" y="1609028"/>
                </a:lnTo>
                <a:lnTo>
                  <a:pt x="129142" y="1593676"/>
                </a:lnTo>
                <a:lnTo>
                  <a:pt x="132053" y="1578854"/>
                </a:lnTo>
                <a:lnTo>
                  <a:pt x="135228" y="1563767"/>
                </a:lnTo>
                <a:lnTo>
                  <a:pt x="138669" y="1549473"/>
                </a:lnTo>
                <a:lnTo>
                  <a:pt x="142374" y="1535710"/>
                </a:lnTo>
                <a:lnTo>
                  <a:pt x="146343" y="1521946"/>
                </a:lnTo>
                <a:lnTo>
                  <a:pt x="150313" y="1508976"/>
                </a:lnTo>
                <a:lnTo>
                  <a:pt x="155605" y="1493889"/>
                </a:lnTo>
                <a:lnTo>
                  <a:pt x="161163" y="1479332"/>
                </a:lnTo>
                <a:lnTo>
                  <a:pt x="166985" y="1464509"/>
                </a:lnTo>
                <a:lnTo>
                  <a:pt x="173071" y="1449951"/>
                </a:lnTo>
                <a:lnTo>
                  <a:pt x="179687" y="1435394"/>
                </a:lnTo>
                <a:lnTo>
                  <a:pt x="186568" y="1421365"/>
                </a:lnTo>
                <a:lnTo>
                  <a:pt x="193713" y="1407337"/>
                </a:lnTo>
                <a:lnTo>
                  <a:pt x="201387" y="1393309"/>
                </a:lnTo>
                <a:lnTo>
                  <a:pt x="209062" y="1379810"/>
                </a:lnTo>
                <a:lnTo>
                  <a:pt x="217265" y="1366046"/>
                </a:lnTo>
                <a:lnTo>
                  <a:pt x="225734" y="1352547"/>
                </a:lnTo>
                <a:lnTo>
                  <a:pt x="234467" y="1339048"/>
                </a:lnTo>
                <a:lnTo>
                  <a:pt x="243729" y="1325814"/>
                </a:lnTo>
                <a:lnTo>
                  <a:pt x="252991" y="1312844"/>
                </a:lnTo>
                <a:lnTo>
                  <a:pt x="262783" y="1299874"/>
                </a:lnTo>
                <a:lnTo>
                  <a:pt x="272574" y="1286905"/>
                </a:lnTo>
                <a:lnTo>
                  <a:pt x="282630" y="1274200"/>
                </a:lnTo>
                <a:lnTo>
                  <a:pt x="293216" y="1261495"/>
                </a:lnTo>
                <a:lnTo>
                  <a:pt x="304066" y="1249055"/>
                </a:lnTo>
                <a:lnTo>
                  <a:pt x="314916" y="1236614"/>
                </a:lnTo>
                <a:lnTo>
                  <a:pt x="326295" y="1224174"/>
                </a:lnTo>
                <a:lnTo>
                  <a:pt x="337674" y="1211734"/>
                </a:lnTo>
                <a:lnTo>
                  <a:pt x="349583" y="1199558"/>
                </a:lnTo>
                <a:lnTo>
                  <a:pt x="361756" y="1187118"/>
                </a:lnTo>
                <a:lnTo>
                  <a:pt x="374194" y="1174678"/>
                </a:lnTo>
                <a:lnTo>
                  <a:pt x="386896" y="1162767"/>
                </a:lnTo>
                <a:lnTo>
                  <a:pt x="399864" y="1150327"/>
                </a:lnTo>
                <a:lnTo>
                  <a:pt x="413095" y="1137886"/>
                </a:lnTo>
                <a:lnTo>
                  <a:pt x="440617" y="1113271"/>
                </a:lnTo>
                <a:lnTo>
                  <a:pt x="468933" y="1088125"/>
                </a:lnTo>
                <a:lnTo>
                  <a:pt x="469198" y="1087331"/>
                </a:lnTo>
                <a:lnTo>
                  <a:pt x="470786" y="1083890"/>
                </a:lnTo>
                <a:lnTo>
                  <a:pt x="472374" y="1079126"/>
                </a:lnTo>
                <a:lnTo>
                  <a:pt x="473961" y="1073303"/>
                </a:lnTo>
                <a:lnTo>
                  <a:pt x="475814" y="1066156"/>
                </a:lnTo>
                <a:lnTo>
                  <a:pt x="478460" y="1054510"/>
                </a:lnTo>
                <a:lnTo>
                  <a:pt x="479519" y="1049746"/>
                </a:lnTo>
                <a:lnTo>
                  <a:pt x="480577" y="1044982"/>
                </a:lnTo>
                <a:lnTo>
                  <a:pt x="481371" y="1039952"/>
                </a:lnTo>
                <a:lnTo>
                  <a:pt x="481900" y="1033865"/>
                </a:lnTo>
                <a:lnTo>
                  <a:pt x="482165" y="1026718"/>
                </a:lnTo>
                <a:lnTo>
                  <a:pt x="482430" y="1017719"/>
                </a:lnTo>
                <a:lnTo>
                  <a:pt x="482430" y="1010308"/>
                </a:lnTo>
                <a:lnTo>
                  <a:pt x="482165" y="1005279"/>
                </a:lnTo>
                <a:lnTo>
                  <a:pt x="481636" y="1001838"/>
                </a:lnTo>
                <a:lnTo>
                  <a:pt x="481106" y="999455"/>
                </a:lnTo>
                <a:lnTo>
                  <a:pt x="479254" y="994426"/>
                </a:lnTo>
                <a:lnTo>
                  <a:pt x="478460" y="990456"/>
                </a:lnTo>
                <a:lnTo>
                  <a:pt x="477402" y="984633"/>
                </a:lnTo>
                <a:lnTo>
                  <a:pt x="476343" y="978810"/>
                </a:lnTo>
                <a:lnTo>
                  <a:pt x="475549" y="973516"/>
                </a:lnTo>
                <a:lnTo>
                  <a:pt x="472903" y="964517"/>
                </a:lnTo>
                <a:lnTo>
                  <a:pt x="470786" y="957900"/>
                </a:lnTo>
                <a:lnTo>
                  <a:pt x="468933" y="953665"/>
                </a:lnTo>
                <a:lnTo>
                  <a:pt x="440617" y="928520"/>
                </a:lnTo>
                <a:lnTo>
                  <a:pt x="413095" y="903904"/>
                </a:lnTo>
                <a:lnTo>
                  <a:pt x="399864" y="891463"/>
                </a:lnTo>
                <a:lnTo>
                  <a:pt x="386896" y="879288"/>
                </a:lnTo>
                <a:lnTo>
                  <a:pt x="374194" y="866848"/>
                </a:lnTo>
                <a:lnTo>
                  <a:pt x="361756" y="854407"/>
                </a:lnTo>
                <a:lnTo>
                  <a:pt x="349583" y="841967"/>
                </a:lnTo>
                <a:lnTo>
                  <a:pt x="337674" y="829792"/>
                </a:lnTo>
                <a:lnTo>
                  <a:pt x="326295" y="817351"/>
                </a:lnTo>
                <a:lnTo>
                  <a:pt x="314916" y="804911"/>
                </a:lnTo>
                <a:lnTo>
                  <a:pt x="304066" y="792736"/>
                </a:lnTo>
                <a:lnTo>
                  <a:pt x="293216" y="780031"/>
                </a:lnTo>
                <a:lnTo>
                  <a:pt x="282630" y="767590"/>
                </a:lnTo>
                <a:lnTo>
                  <a:pt x="272574" y="754885"/>
                </a:lnTo>
                <a:lnTo>
                  <a:pt x="262783" y="742180"/>
                </a:lnTo>
                <a:lnTo>
                  <a:pt x="252991" y="728946"/>
                </a:lnTo>
                <a:lnTo>
                  <a:pt x="243729" y="715712"/>
                </a:lnTo>
                <a:lnTo>
                  <a:pt x="234467" y="702478"/>
                </a:lnTo>
                <a:lnTo>
                  <a:pt x="225734" y="689243"/>
                </a:lnTo>
                <a:lnTo>
                  <a:pt x="217265" y="675480"/>
                </a:lnTo>
                <a:lnTo>
                  <a:pt x="209062" y="661981"/>
                </a:lnTo>
                <a:lnTo>
                  <a:pt x="201387" y="648217"/>
                </a:lnTo>
                <a:lnTo>
                  <a:pt x="193713" y="634188"/>
                </a:lnTo>
                <a:lnTo>
                  <a:pt x="186568" y="620160"/>
                </a:lnTo>
                <a:lnTo>
                  <a:pt x="179687" y="606132"/>
                </a:lnTo>
                <a:lnTo>
                  <a:pt x="173071" y="591839"/>
                </a:lnTo>
                <a:lnTo>
                  <a:pt x="166985" y="577016"/>
                </a:lnTo>
                <a:lnTo>
                  <a:pt x="161163" y="562458"/>
                </a:lnTo>
                <a:lnTo>
                  <a:pt x="155605" y="547636"/>
                </a:lnTo>
                <a:lnTo>
                  <a:pt x="150313" y="532814"/>
                </a:lnTo>
                <a:lnTo>
                  <a:pt x="146343" y="519579"/>
                </a:lnTo>
                <a:lnTo>
                  <a:pt x="142374" y="506080"/>
                </a:lnTo>
                <a:lnTo>
                  <a:pt x="138669" y="492052"/>
                </a:lnTo>
                <a:lnTo>
                  <a:pt x="135228" y="477759"/>
                </a:lnTo>
                <a:lnTo>
                  <a:pt x="132053" y="462936"/>
                </a:lnTo>
                <a:lnTo>
                  <a:pt x="129142" y="447849"/>
                </a:lnTo>
                <a:lnTo>
                  <a:pt x="126231" y="432762"/>
                </a:lnTo>
                <a:lnTo>
                  <a:pt x="123585" y="416881"/>
                </a:lnTo>
                <a:lnTo>
                  <a:pt x="118292" y="385648"/>
                </a:lnTo>
                <a:lnTo>
                  <a:pt x="113793" y="353886"/>
                </a:lnTo>
                <a:lnTo>
                  <a:pt x="110088" y="322653"/>
                </a:lnTo>
                <a:lnTo>
                  <a:pt x="106383" y="292214"/>
                </a:lnTo>
                <a:lnTo>
                  <a:pt x="102678" y="255952"/>
                </a:lnTo>
                <a:lnTo>
                  <a:pt x="99503" y="223131"/>
                </a:lnTo>
                <a:lnTo>
                  <a:pt x="94210" y="222337"/>
                </a:lnTo>
                <a:lnTo>
                  <a:pt x="89182" y="221543"/>
                </a:lnTo>
                <a:lnTo>
                  <a:pt x="84154" y="220219"/>
                </a:lnTo>
                <a:lnTo>
                  <a:pt x="79391" y="218896"/>
                </a:lnTo>
                <a:lnTo>
                  <a:pt x="74362" y="217308"/>
                </a:lnTo>
                <a:lnTo>
                  <a:pt x="69599" y="215455"/>
                </a:lnTo>
                <a:lnTo>
                  <a:pt x="65100" y="213602"/>
                </a:lnTo>
                <a:lnTo>
                  <a:pt x="60601" y="211220"/>
                </a:lnTo>
                <a:lnTo>
                  <a:pt x="56103" y="208838"/>
                </a:lnTo>
                <a:lnTo>
                  <a:pt x="51604" y="206191"/>
                </a:lnTo>
                <a:lnTo>
                  <a:pt x="47634" y="203544"/>
                </a:lnTo>
                <a:lnTo>
                  <a:pt x="43400" y="200368"/>
                </a:lnTo>
                <a:lnTo>
                  <a:pt x="39431" y="197191"/>
                </a:lnTo>
                <a:lnTo>
                  <a:pt x="35726" y="194280"/>
                </a:lnTo>
                <a:lnTo>
                  <a:pt x="32285" y="190574"/>
                </a:lnTo>
                <a:lnTo>
                  <a:pt x="28845" y="186869"/>
                </a:lnTo>
                <a:lnTo>
                  <a:pt x="25405" y="183163"/>
                </a:lnTo>
                <a:lnTo>
                  <a:pt x="22229" y="179193"/>
                </a:lnTo>
                <a:lnTo>
                  <a:pt x="19583" y="174958"/>
                </a:lnTo>
                <a:lnTo>
                  <a:pt x="16672" y="171252"/>
                </a:lnTo>
                <a:lnTo>
                  <a:pt x="14290" y="166753"/>
                </a:lnTo>
                <a:lnTo>
                  <a:pt x="11644" y="162253"/>
                </a:lnTo>
                <a:lnTo>
                  <a:pt x="9791" y="157753"/>
                </a:lnTo>
                <a:lnTo>
                  <a:pt x="7674" y="152989"/>
                </a:lnTo>
                <a:lnTo>
                  <a:pt x="5822" y="148225"/>
                </a:lnTo>
                <a:lnTo>
                  <a:pt x="4499" y="143460"/>
                </a:lnTo>
                <a:lnTo>
                  <a:pt x="2911" y="138166"/>
                </a:lnTo>
                <a:lnTo>
                  <a:pt x="1852" y="133137"/>
                </a:lnTo>
                <a:lnTo>
                  <a:pt x="1059" y="128108"/>
                </a:lnTo>
                <a:lnTo>
                  <a:pt x="529" y="122815"/>
                </a:lnTo>
                <a:lnTo>
                  <a:pt x="265" y="117786"/>
                </a:lnTo>
                <a:lnTo>
                  <a:pt x="0" y="112227"/>
                </a:lnTo>
                <a:lnTo>
                  <a:pt x="265" y="106404"/>
                </a:lnTo>
                <a:lnTo>
                  <a:pt x="529" y="100846"/>
                </a:lnTo>
                <a:lnTo>
                  <a:pt x="1323" y="95287"/>
                </a:lnTo>
                <a:lnTo>
                  <a:pt x="2117" y="89729"/>
                </a:lnTo>
                <a:lnTo>
                  <a:pt x="3440" y="84435"/>
                </a:lnTo>
                <a:lnTo>
                  <a:pt x="5028" y="78877"/>
                </a:lnTo>
                <a:lnTo>
                  <a:pt x="6881" y="73583"/>
                </a:lnTo>
                <a:lnTo>
                  <a:pt x="8733" y="68554"/>
                </a:lnTo>
                <a:lnTo>
                  <a:pt x="11115" y="63525"/>
                </a:lnTo>
                <a:lnTo>
                  <a:pt x="13232" y="58761"/>
                </a:lnTo>
                <a:lnTo>
                  <a:pt x="16143" y="53996"/>
                </a:lnTo>
                <a:lnTo>
                  <a:pt x="19054" y="49497"/>
                </a:lnTo>
                <a:lnTo>
                  <a:pt x="22229" y="45262"/>
                </a:lnTo>
                <a:lnTo>
                  <a:pt x="25405" y="41027"/>
                </a:lnTo>
                <a:lnTo>
                  <a:pt x="29110" y="36792"/>
                </a:lnTo>
                <a:lnTo>
                  <a:pt x="32815" y="32821"/>
                </a:lnTo>
                <a:lnTo>
                  <a:pt x="36784" y="29380"/>
                </a:lnTo>
                <a:lnTo>
                  <a:pt x="40754" y="25675"/>
                </a:lnTo>
                <a:lnTo>
                  <a:pt x="44988" y="22499"/>
                </a:lnTo>
                <a:lnTo>
                  <a:pt x="49222" y="19058"/>
                </a:lnTo>
                <a:lnTo>
                  <a:pt x="53721" y="16411"/>
                </a:lnTo>
                <a:lnTo>
                  <a:pt x="58484" y="13499"/>
                </a:lnTo>
                <a:lnTo>
                  <a:pt x="63248" y="11382"/>
                </a:lnTo>
                <a:lnTo>
                  <a:pt x="68540" y="9000"/>
                </a:lnTo>
                <a:lnTo>
                  <a:pt x="73569" y="6882"/>
                </a:lnTo>
                <a:lnTo>
                  <a:pt x="78861" y="5029"/>
                </a:lnTo>
                <a:lnTo>
                  <a:pt x="83889" y="3706"/>
                </a:lnTo>
                <a:lnTo>
                  <a:pt x="89447" y="2382"/>
                </a:lnTo>
                <a:lnTo>
                  <a:pt x="94739" y="1324"/>
                </a:lnTo>
                <a:lnTo>
                  <a:pt x="100561" y="530"/>
                </a:lnTo>
                <a:lnTo>
                  <a:pt x="106119" y="265"/>
                </a:lnTo>
                <a:lnTo>
                  <a:pt x="111941" y="0"/>
                </a:lnTo>
                <a:close/>
              </a:path>
            </a:pathLst>
          </a:custGeom>
          <a:solidFill>
            <a:schemeClr val="bg1"/>
          </a:solidFill>
          <a:ln>
            <a:noFill/>
          </a:ln>
          <a:effectLst>
            <a:outerShdw blurRad="190500" dist="127000" dir="8100000" algn="tr"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fontAlgn="auto">
              <a:defRPr/>
            </a:pPr>
            <a:endParaRPr lang="zh-CN" altLang="en-US" sz="2000" noProof="1">
              <a:latin typeface="+mn-ea"/>
            </a:endParaRPr>
          </a:p>
        </p:txBody>
      </p:sp>
      <p:sp>
        <p:nvSpPr>
          <p:cNvPr id="10" name="KSO_Shape"/>
          <p:cNvSpPr/>
          <p:nvPr/>
        </p:nvSpPr>
        <p:spPr>
          <a:xfrm>
            <a:off x="7259638" y="3481388"/>
            <a:ext cx="720725" cy="719137"/>
          </a:xfrm>
          <a:custGeom>
            <a:avLst/>
            <a:gdLst/>
            <a:ahLst/>
            <a:cxnLst/>
            <a:rect l="l" t="t" r="r" b="b"/>
            <a:pathLst>
              <a:path w="1119349" h="1157433">
                <a:moveTo>
                  <a:pt x="135620" y="818456"/>
                </a:moveTo>
                <a:cubicBezTo>
                  <a:pt x="71450" y="948523"/>
                  <a:pt x="57484" y="1054732"/>
                  <a:pt x="108323" y="1103729"/>
                </a:cubicBezTo>
                <a:cubicBezTo>
                  <a:pt x="164989" y="1158341"/>
                  <a:pt x="289713" y="1129874"/>
                  <a:pt x="437069" y="1040437"/>
                </a:cubicBezTo>
                <a:cubicBezTo>
                  <a:pt x="307239" y="1007168"/>
                  <a:pt x="198946" y="926245"/>
                  <a:pt x="135620" y="818456"/>
                </a:cubicBezTo>
                <a:close/>
                <a:moveTo>
                  <a:pt x="582086" y="345816"/>
                </a:moveTo>
                <a:cubicBezTo>
                  <a:pt x="490772" y="345817"/>
                  <a:pt x="434615" y="407693"/>
                  <a:pt x="413811" y="495363"/>
                </a:cubicBezTo>
                <a:lnTo>
                  <a:pt x="750361" y="495364"/>
                </a:lnTo>
                <a:cubicBezTo>
                  <a:pt x="729557" y="407692"/>
                  <a:pt x="673401" y="345816"/>
                  <a:pt x="582086" y="345816"/>
                </a:cubicBezTo>
                <a:close/>
                <a:moveTo>
                  <a:pt x="954622" y="129"/>
                </a:moveTo>
                <a:cubicBezTo>
                  <a:pt x="1007406" y="-1466"/>
                  <a:pt x="1051113" y="11645"/>
                  <a:pt x="1081775" y="41196"/>
                </a:cubicBezTo>
                <a:cubicBezTo>
                  <a:pt x="1101805" y="60500"/>
                  <a:pt x="1115030" y="85625"/>
                  <a:pt x="1119349" y="116033"/>
                </a:cubicBezTo>
                <a:cubicBezTo>
                  <a:pt x="1112931" y="103633"/>
                  <a:pt x="1104158" y="92219"/>
                  <a:pt x="1093494" y="81508"/>
                </a:cubicBezTo>
                <a:cubicBezTo>
                  <a:pt x="1010899" y="-1451"/>
                  <a:pt x="882017" y="28786"/>
                  <a:pt x="737350" y="130602"/>
                </a:cubicBezTo>
                <a:cubicBezTo>
                  <a:pt x="943277" y="190863"/>
                  <a:pt x="1091569" y="370605"/>
                  <a:pt x="1091569" y="582598"/>
                </a:cubicBezTo>
                <a:lnTo>
                  <a:pt x="1085273" y="640757"/>
                </a:lnTo>
                <a:lnTo>
                  <a:pt x="755888" y="640756"/>
                </a:lnTo>
                <a:lnTo>
                  <a:pt x="719073" y="640757"/>
                </a:lnTo>
                <a:lnTo>
                  <a:pt x="408284" y="640757"/>
                </a:lnTo>
                <a:cubicBezTo>
                  <a:pt x="424002" y="743453"/>
                  <a:pt x="484447" y="819382"/>
                  <a:pt x="582086" y="819383"/>
                </a:cubicBezTo>
                <a:cubicBezTo>
                  <a:pt x="648673" y="819382"/>
                  <a:pt x="697960" y="784070"/>
                  <a:pt x="725617" y="727992"/>
                </a:cubicBezTo>
                <a:lnTo>
                  <a:pt x="1064773" y="727992"/>
                </a:lnTo>
                <a:cubicBezTo>
                  <a:pt x="1000780" y="921122"/>
                  <a:pt x="807116" y="1060320"/>
                  <a:pt x="578539" y="1060320"/>
                </a:cubicBezTo>
                <a:cubicBezTo>
                  <a:pt x="541437" y="1060319"/>
                  <a:pt x="505255" y="1056652"/>
                  <a:pt x="470646" y="1048435"/>
                </a:cubicBezTo>
                <a:cubicBezTo>
                  <a:pt x="288189" y="1159820"/>
                  <a:pt x="124174" y="1191927"/>
                  <a:pt x="45670" y="1116267"/>
                </a:cubicBezTo>
                <a:cubicBezTo>
                  <a:pt x="-38972" y="1034693"/>
                  <a:pt x="-2092" y="849162"/>
                  <a:pt x="124297" y="645271"/>
                </a:cubicBezTo>
                <a:cubicBezTo>
                  <a:pt x="126384" y="641564"/>
                  <a:pt x="128546" y="637931"/>
                  <a:pt x="130887" y="634433"/>
                </a:cubicBezTo>
                <a:cubicBezTo>
                  <a:pt x="140131" y="616742"/>
                  <a:pt x="151256" y="599735"/>
                  <a:pt x="163296" y="582889"/>
                </a:cubicBezTo>
                <a:cubicBezTo>
                  <a:pt x="171413" y="570408"/>
                  <a:pt x="179765" y="558285"/>
                  <a:pt x="189707" y="547372"/>
                </a:cubicBezTo>
                <a:cubicBezTo>
                  <a:pt x="207410" y="520542"/>
                  <a:pt x="227598" y="494496"/>
                  <a:pt x="249351" y="468810"/>
                </a:cubicBezTo>
                <a:cubicBezTo>
                  <a:pt x="261501" y="453873"/>
                  <a:pt x="274484" y="439223"/>
                  <a:pt x="288439" y="424719"/>
                </a:cubicBezTo>
                <a:cubicBezTo>
                  <a:pt x="304701" y="403895"/>
                  <a:pt x="322841" y="384213"/>
                  <a:pt x="341644" y="364703"/>
                </a:cubicBezTo>
                <a:cubicBezTo>
                  <a:pt x="392793" y="311630"/>
                  <a:pt x="445389" y="263415"/>
                  <a:pt x="498166" y="220924"/>
                </a:cubicBezTo>
                <a:cubicBezTo>
                  <a:pt x="310657" y="309270"/>
                  <a:pt x="183697" y="431706"/>
                  <a:pt x="65845" y="579499"/>
                </a:cubicBezTo>
                <a:cubicBezTo>
                  <a:pt x="67312" y="317087"/>
                  <a:pt x="296312" y="104878"/>
                  <a:pt x="578538" y="104878"/>
                </a:cubicBezTo>
                <a:lnTo>
                  <a:pt x="651994" y="111773"/>
                </a:lnTo>
                <a:cubicBezTo>
                  <a:pt x="764896" y="41979"/>
                  <a:pt x="871117" y="2651"/>
                  <a:pt x="954622" y="129"/>
                </a:cubicBezTo>
                <a:close/>
              </a:path>
            </a:pathLst>
          </a:custGeom>
          <a:solidFill>
            <a:schemeClr val="bg1"/>
          </a:solidFill>
          <a:ln w="12700">
            <a:noFill/>
          </a:ln>
          <a:effectLst>
            <a:outerShdw blurRad="1905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sz="2000" noProof="1">
              <a:solidFill>
                <a:schemeClr val="tx1"/>
              </a:solidFill>
              <a:latin typeface="+mn-ea"/>
            </a:endParaRPr>
          </a:p>
        </p:txBody>
      </p:sp>
      <p:sp>
        <p:nvSpPr>
          <p:cNvPr id="11" name="KSO_Shape"/>
          <p:cNvSpPr/>
          <p:nvPr/>
        </p:nvSpPr>
        <p:spPr bwMode="auto">
          <a:xfrm>
            <a:off x="6472238" y="4803775"/>
            <a:ext cx="720725" cy="720725"/>
          </a:xfrm>
          <a:custGeom>
            <a:avLst/>
            <a:gdLst>
              <a:gd name="T0" fmla="*/ 1524318 w 3543300"/>
              <a:gd name="T1" fmla="*/ 1132523 h 3617913"/>
              <a:gd name="T2" fmla="*/ 1313498 w 3543300"/>
              <a:gd name="T3" fmla="*/ 1253173 h 3617913"/>
              <a:gd name="T4" fmla="*/ 1155382 w 3543300"/>
              <a:gd name="T5" fmla="*/ 1435418 h 3617913"/>
              <a:gd name="T6" fmla="*/ 1066122 w 3543300"/>
              <a:gd name="T7" fmla="*/ 1663327 h 3617913"/>
              <a:gd name="T8" fmla="*/ 1059774 w 3543300"/>
              <a:gd name="T9" fmla="*/ 1918696 h 3617913"/>
              <a:gd name="T10" fmla="*/ 1138484 w 3543300"/>
              <a:gd name="T11" fmla="*/ 2152467 h 3617913"/>
              <a:gd name="T12" fmla="*/ 1287651 w 3543300"/>
              <a:gd name="T13" fmla="*/ 2342088 h 3617913"/>
              <a:gd name="T14" fmla="*/ 1491724 w 3543300"/>
              <a:gd name="T15" fmla="*/ 2472632 h 3617913"/>
              <a:gd name="T16" fmla="*/ 1734517 w 3543300"/>
              <a:gd name="T17" fmla="*/ 2528533 h 3617913"/>
              <a:gd name="T18" fmla="*/ 1985879 w 3543300"/>
              <a:gd name="T19" fmla="*/ 2496771 h 3617913"/>
              <a:gd name="T20" fmla="*/ 2202647 w 3543300"/>
              <a:gd name="T21" fmla="*/ 2386238 h 3617913"/>
              <a:gd name="T22" fmla="*/ 2368635 w 3543300"/>
              <a:gd name="T23" fmla="*/ 2211863 h 3617913"/>
              <a:gd name="T24" fmla="*/ 2469244 w 3543300"/>
              <a:gd name="T25" fmla="*/ 1988891 h 3617913"/>
              <a:gd name="T26" fmla="*/ 2487969 w 3543300"/>
              <a:gd name="T27" fmla="*/ 1735110 h 3617913"/>
              <a:gd name="T28" fmla="*/ 2420685 w 3543300"/>
              <a:gd name="T29" fmla="*/ 1496257 h 3617913"/>
              <a:gd name="T30" fmla="*/ 2280920 w 3543300"/>
              <a:gd name="T31" fmla="*/ 1299528 h 3617913"/>
              <a:gd name="T32" fmla="*/ 2083752 w 3543300"/>
              <a:gd name="T33" fmla="*/ 1159510 h 3617913"/>
              <a:gd name="T34" fmla="*/ 1845310 w 3543300"/>
              <a:gd name="T35" fmla="*/ 1092518 h 3617913"/>
              <a:gd name="T36" fmla="*/ 1957705 w 3543300"/>
              <a:gd name="T37" fmla="*/ 6985 h 3617913"/>
              <a:gd name="T38" fmla="*/ 2011998 w 3543300"/>
              <a:gd name="T39" fmla="*/ 89217 h 3617913"/>
              <a:gd name="T40" fmla="*/ 2341562 w 3543300"/>
              <a:gd name="T41" fmla="*/ 485457 h 3617913"/>
              <a:gd name="T42" fmla="*/ 2646362 w 3543300"/>
              <a:gd name="T43" fmla="*/ 240665 h 3617913"/>
              <a:gd name="T44" fmla="*/ 2970848 w 3543300"/>
              <a:gd name="T45" fmla="*/ 446087 h 3617913"/>
              <a:gd name="T46" fmla="*/ 2979738 w 3543300"/>
              <a:gd name="T47" fmla="*/ 554990 h 3617913"/>
              <a:gd name="T48" fmla="*/ 2996248 w 3543300"/>
              <a:gd name="T49" fmla="*/ 1049655 h 3617913"/>
              <a:gd name="T50" fmla="*/ 3393440 w 3543300"/>
              <a:gd name="T51" fmla="*/ 1051243 h 3617913"/>
              <a:gd name="T52" fmla="*/ 3542030 w 3543300"/>
              <a:gd name="T53" fmla="*/ 1406843 h 3617913"/>
              <a:gd name="T54" fmla="*/ 3490278 w 3543300"/>
              <a:gd name="T55" fmla="*/ 1502728 h 3617913"/>
              <a:gd name="T56" fmla="*/ 3210242 w 3543300"/>
              <a:gd name="T57" fmla="*/ 1889125 h 3617913"/>
              <a:gd name="T58" fmla="*/ 3529330 w 3543300"/>
              <a:gd name="T59" fmla="*/ 2149158 h 3617913"/>
              <a:gd name="T60" fmla="*/ 3442335 w 3543300"/>
              <a:gd name="T61" fmla="*/ 2520315 h 3617913"/>
              <a:gd name="T62" fmla="*/ 3346450 w 3543300"/>
              <a:gd name="T63" fmla="*/ 2572068 h 3617913"/>
              <a:gd name="T64" fmla="*/ 2905125 w 3543300"/>
              <a:gd name="T65" fmla="*/ 2698115 h 3617913"/>
              <a:gd name="T66" fmla="*/ 2994025 w 3543300"/>
              <a:gd name="T67" fmla="*/ 3108643 h 3617913"/>
              <a:gd name="T68" fmla="*/ 2709228 w 3543300"/>
              <a:gd name="T69" fmla="*/ 3363913 h 3617913"/>
              <a:gd name="T70" fmla="*/ 2600325 w 3543300"/>
              <a:gd name="T71" fmla="*/ 3355023 h 3617913"/>
              <a:gd name="T72" fmla="*/ 2193608 w 3543300"/>
              <a:gd name="T73" fmla="*/ 3187066 h 3617913"/>
              <a:gd name="T74" fmla="*/ 2005012 w 3543300"/>
              <a:gd name="T75" fmla="*/ 3563621 h 3617913"/>
              <a:gd name="T76" fmla="*/ 1620520 w 3543300"/>
              <a:gd name="T77" fmla="*/ 3617913 h 3617913"/>
              <a:gd name="T78" fmla="*/ 1535430 w 3543300"/>
              <a:gd name="T79" fmla="*/ 3555366 h 3617913"/>
              <a:gd name="T80" fmla="*/ 1324928 w 3543300"/>
              <a:gd name="T81" fmla="*/ 3179128 h 3617913"/>
              <a:gd name="T82" fmla="*/ 935990 w 3543300"/>
              <a:gd name="T83" fmla="*/ 3361056 h 3617913"/>
              <a:gd name="T84" fmla="*/ 830262 w 3543300"/>
              <a:gd name="T85" fmla="*/ 3361056 h 3617913"/>
              <a:gd name="T86" fmla="*/ 550545 w 3543300"/>
              <a:gd name="T87" fmla="*/ 3100071 h 3617913"/>
              <a:gd name="T88" fmla="*/ 638492 w 3543300"/>
              <a:gd name="T89" fmla="*/ 2698115 h 3617913"/>
              <a:gd name="T90" fmla="*/ 196850 w 3543300"/>
              <a:gd name="T91" fmla="*/ 2572068 h 3617913"/>
              <a:gd name="T92" fmla="*/ 101282 w 3543300"/>
              <a:gd name="T93" fmla="*/ 2520315 h 3617913"/>
              <a:gd name="T94" fmla="*/ 13970 w 3543300"/>
              <a:gd name="T95" fmla="*/ 2149158 h 3617913"/>
              <a:gd name="T96" fmla="*/ 334962 w 3543300"/>
              <a:gd name="T97" fmla="*/ 1915478 h 3617913"/>
              <a:gd name="T98" fmla="*/ 57467 w 3543300"/>
              <a:gd name="T99" fmla="*/ 1504633 h 3617913"/>
              <a:gd name="T100" fmla="*/ 635 w 3543300"/>
              <a:gd name="T101" fmla="*/ 1411288 h 3617913"/>
              <a:gd name="T102" fmla="*/ 134620 w 3543300"/>
              <a:gd name="T103" fmla="*/ 1058863 h 3617913"/>
              <a:gd name="T104" fmla="*/ 520382 w 3543300"/>
              <a:gd name="T105" fmla="*/ 1095375 h 3617913"/>
              <a:gd name="T106" fmla="*/ 742632 w 3543300"/>
              <a:gd name="T107" fmla="*/ 801052 h 3617913"/>
              <a:gd name="T108" fmla="*/ 558482 w 3543300"/>
              <a:gd name="T109" fmla="*/ 467677 h 3617913"/>
              <a:gd name="T110" fmla="*/ 862648 w 3543300"/>
              <a:gd name="T111" fmla="*/ 242252 h 3617913"/>
              <a:gd name="T112" fmla="*/ 955040 w 3543300"/>
              <a:gd name="T113" fmla="*/ 276542 h 3617913"/>
              <a:gd name="T114" fmla="*/ 1452245 w 3543300"/>
              <a:gd name="T115" fmla="*/ 404177 h 3617913"/>
              <a:gd name="T116" fmla="*/ 1557655 w 3543300"/>
              <a:gd name="T117" fmla="*/ 26352 h 3617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43300" h="3617913">
                <a:moveTo>
                  <a:pt x="1752918" y="1088708"/>
                </a:moveTo>
                <a:lnTo>
                  <a:pt x="1734502" y="1089660"/>
                </a:lnTo>
                <a:lnTo>
                  <a:pt x="1716088" y="1090613"/>
                </a:lnTo>
                <a:lnTo>
                  <a:pt x="1697990" y="1092518"/>
                </a:lnTo>
                <a:lnTo>
                  <a:pt x="1679892" y="1094423"/>
                </a:lnTo>
                <a:lnTo>
                  <a:pt x="1662112" y="1097280"/>
                </a:lnTo>
                <a:lnTo>
                  <a:pt x="1644332" y="1100138"/>
                </a:lnTo>
                <a:lnTo>
                  <a:pt x="1626552" y="1103630"/>
                </a:lnTo>
                <a:lnTo>
                  <a:pt x="1608772" y="1107440"/>
                </a:lnTo>
                <a:lnTo>
                  <a:pt x="1591628" y="1111568"/>
                </a:lnTo>
                <a:lnTo>
                  <a:pt x="1574800" y="1116013"/>
                </a:lnTo>
                <a:lnTo>
                  <a:pt x="1557338" y="1121093"/>
                </a:lnTo>
                <a:lnTo>
                  <a:pt x="1540828" y="1126490"/>
                </a:lnTo>
                <a:lnTo>
                  <a:pt x="1524318" y="1132523"/>
                </a:lnTo>
                <a:lnTo>
                  <a:pt x="1507808" y="1138555"/>
                </a:lnTo>
                <a:lnTo>
                  <a:pt x="1491615" y="1145223"/>
                </a:lnTo>
                <a:lnTo>
                  <a:pt x="1475422" y="1152525"/>
                </a:lnTo>
                <a:lnTo>
                  <a:pt x="1459548" y="1159510"/>
                </a:lnTo>
                <a:lnTo>
                  <a:pt x="1443672" y="1167448"/>
                </a:lnTo>
                <a:lnTo>
                  <a:pt x="1428432" y="1175703"/>
                </a:lnTo>
                <a:lnTo>
                  <a:pt x="1413192" y="1183958"/>
                </a:lnTo>
                <a:lnTo>
                  <a:pt x="1398270" y="1193165"/>
                </a:lnTo>
                <a:lnTo>
                  <a:pt x="1383665" y="1202055"/>
                </a:lnTo>
                <a:lnTo>
                  <a:pt x="1368742" y="1211898"/>
                </a:lnTo>
                <a:lnTo>
                  <a:pt x="1354772" y="1221740"/>
                </a:lnTo>
                <a:lnTo>
                  <a:pt x="1340485" y="1231900"/>
                </a:lnTo>
                <a:lnTo>
                  <a:pt x="1327150" y="1242378"/>
                </a:lnTo>
                <a:lnTo>
                  <a:pt x="1313498" y="1253173"/>
                </a:lnTo>
                <a:lnTo>
                  <a:pt x="1300480" y="1264285"/>
                </a:lnTo>
                <a:lnTo>
                  <a:pt x="1287462" y="1275715"/>
                </a:lnTo>
                <a:lnTo>
                  <a:pt x="1274762" y="1287463"/>
                </a:lnTo>
                <a:lnTo>
                  <a:pt x="1262380" y="1299528"/>
                </a:lnTo>
                <a:lnTo>
                  <a:pt x="1250315" y="1311910"/>
                </a:lnTo>
                <a:lnTo>
                  <a:pt x="1238568" y="1324928"/>
                </a:lnTo>
                <a:lnTo>
                  <a:pt x="1227138" y="1337628"/>
                </a:lnTo>
                <a:lnTo>
                  <a:pt x="1215708" y="1350645"/>
                </a:lnTo>
                <a:lnTo>
                  <a:pt x="1205230" y="1364298"/>
                </a:lnTo>
                <a:lnTo>
                  <a:pt x="1194752" y="1377950"/>
                </a:lnTo>
                <a:lnTo>
                  <a:pt x="1183958" y="1392238"/>
                </a:lnTo>
                <a:lnTo>
                  <a:pt x="1174432" y="1406525"/>
                </a:lnTo>
                <a:lnTo>
                  <a:pt x="1164908" y="1420813"/>
                </a:lnTo>
                <a:lnTo>
                  <a:pt x="1155382" y="1435418"/>
                </a:lnTo>
                <a:lnTo>
                  <a:pt x="1146810" y="1450340"/>
                </a:lnTo>
                <a:lnTo>
                  <a:pt x="1138391" y="1465309"/>
                </a:lnTo>
                <a:lnTo>
                  <a:pt x="1130549" y="1480376"/>
                </a:lnTo>
                <a:lnTo>
                  <a:pt x="1122615" y="1496257"/>
                </a:lnTo>
                <a:lnTo>
                  <a:pt x="1114998" y="1512138"/>
                </a:lnTo>
                <a:lnTo>
                  <a:pt x="1108333" y="1528337"/>
                </a:lnTo>
                <a:lnTo>
                  <a:pt x="1101668" y="1544536"/>
                </a:lnTo>
                <a:lnTo>
                  <a:pt x="1095321" y="1561052"/>
                </a:lnTo>
                <a:lnTo>
                  <a:pt x="1089608" y="1577568"/>
                </a:lnTo>
                <a:lnTo>
                  <a:pt x="1083895" y="1594402"/>
                </a:lnTo>
                <a:lnTo>
                  <a:pt x="1079134" y="1611554"/>
                </a:lnTo>
                <a:lnTo>
                  <a:pt x="1074056" y="1628388"/>
                </a:lnTo>
                <a:lnTo>
                  <a:pt x="1069931" y="1646175"/>
                </a:lnTo>
                <a:lnTo>
                  <a:pt x="1066122" y="1663327"/>
                </a:lnTo>
                <a:lnTo>
                  <a:pt x="1062948" y="1681114"/>
                </a:lnTo>
                <a:lnTo>
                  <a:pt x="1059774" y="1698901"/>
                </a:lnTo>
                <a:lnTo>
                  <a:pt x="1057553" y="1717005"/>
                </a:lnTo>
                <a:lnTo>
                  <a:pt x="1055331" y="1735110"/>
                </a:lnTo>
                <a:lnTo>
                  <a:pt x="1053744" y="1753532"/>
                </a:lnTo>
                <a:lnTo>
                  <a:pt x="1052792" y="1771319"/>
                </a:lnTo>
                <a:lnTo>
                  <a:pt x="1051840" y="1790376"/>
                </a:lnTo>
                <a:lnTo>
                  <a:pt x="1051523" y="1808798"/>
                </a:lnTo>
                <a:lnTo>
                  <a:pt x="1051840" y="1827221"/>
                </a:lnTo>
                <a:lnTo>
                  <a:pt x="1052792" y="1845960"/>
                </a:lnTo>
                <a:lnTo>
                  <a:pt x="1053744" y="1864065"/>
                </a:lnTo>
                <a:lnTo>
                  <a:pt x="1055331" y="1882487"/>
                </a:lnTo>
                <a:lnTo>
                  <a:pt x="1057553" y="1900592"/>
                </a:lnTo>
                <a:lnTo>
                  <a:pt x="1059774" y="1918696"/>
                </a:lnTo>
                <a:lnTo>
                  <a:pt x="1062948" y="1936483"/>
                </a:lnTo>
                <a:lnTo>
                  <a:pt x="1066122" y="1953952"/>
                </a:lnTo>
                <a:lnTo>
                  <a:pt x="1069931" y="1971739"/>
                </a:lnTo>
                <a:lnTo>
                  <a:pt x="1074056" y="1988891"/>
                </a:lnTo>
                <a:lnTo>
                  <a:pt x="1079134" y="2006043"/>
                </a:lnTo>
                <a:lnTo>
                  <a:pt x="1083895" y="2022877"/>
                </a:lnTo>
                <a:lnTo>
                  <a:pt x="1089608" y="2039711"/>
                </a:lnTo>
                <a:lnTo>
                  <a:pt x="1095321" y="2056545"/>
                </a:lnTo>
                <a:lnTo>
                  <a:pt x="1101668" y="2073061"/>
                </a:lnTo>
                <a:lnTo>
                  <a:pt x="1108333" y="2089260"/>
                </a:lnTo>
                <a:lnTo>
                  <a:pt x="1114998" y="2105459"/>
                </a:lnTo>
                <a:lnTo>
                  <a:pt x="1122615" y="2121022"/>
                </a:lnTo>
                <a:lnTo>
                  <a:pt x="1130549" y="2136904"/>
                </a:lnTo>
                <a:lnTo>
                  <a:pt x="1138484" y="2152467"/>
                </a:lnTo>
                <a:lnTo>
                  <a:pt x="1147053" y="2167395"/>
                </a:lnTo>
                <a:lnTo>
                  <a:pt x="1155622" y="2182641"/>
                </a:lnTo>
                <a:lnTo>
                  <a:pt x="1165144" y="2197252"/>
                </a:lnTo>
                <a:lnTo>
                  <a:pt x="1174665" y="2211863"/>
                </a:lnTo>
                <a:lnTo>
                  <a:pt x="1184186" y="2225838"/>
                </a:lnTo>
                <a:lnTo>
                  <a:pt x="1194977" y="2240131"/>
                </a:lnTo>
                <a:lnTo>
                  <a:pt x="1205450" y="2253789"/>
                </a:lnTo>
                <a:lnTo>
                  <a:pt x="1215924" y="2267129"/>
                </a:lnTo>
                <a:lnTo>
                  <a:pt x="1227349" y="2280469"/>
                </a:lnTo>
                <a:lnTo>
                  <a:pt x="1238775" y="2293174"/>
                </a:lnTo>
                <a:lnTo>
                  <a:pt x="1250518" y="2305879"/>
                </a:lnTo>
                <a:lnTo>
                  <a:pt x="1262578" y="2318267"/>
                </a:lnTo>
                <a:lnTo>
                  <a:pt x="1274956" y="2330336"/>
                </a:lnTo>
                <a:lnTo>
                  <a:pt x="1287651" y="2342088"/>
                </a:lnTo>
                <a:lnTo>
                  <a:pt x="1300663" y="2353840"/>
                </a:lnTo>
                <a:lnTo>
                  <a:pt x="1313676" y="2364640"/>
                </a:lnTo>
                <a:lnTo>
                  <a:pt x="1327323" y="2375756"/>
                </a:lnTo>
                <a:lnTo>
                  <a:pt x="1340653" y="2386238"/>
                </a:lnTo>
                <a:lnTo>
                  <a:pt x="1354935" y="2396402"/>
                </a:lnTo>
                <a:lnTo>
                  <a:pt x="1368899" y="2406566"/>
                </a:lnTo>
                <a:lnTo>
                  <a:pt x="1383816" y="2415777"/>
                </a:lnTo>
                <a:lnTo>
                  <a:pt x="1398415" y="2424988"/>
                </a:lnTo>
                <a:lnTo>
                  <a:pt x="1413332" y="2433882"/>
                </a:lnTo>
                <a:lnTo>
                  <a:pt x="1428566" y="2442775"/>
                </a:lnTo>
                <a:lnTo>
                  <a:pt x="1443800" y="2450398"/>
                </a:lnTo>
                <a:lnTo>
                  <a:pt x="1459669" y="2458339"/>
                </a:lnTo>
                <a:lnTo>
                  <a:pt x="1475538" y="2465644"/>
                </a:lnTo>
                <a:lnTo>
                  <a:pt x="1491724" y="2472632"/>
                </a:lnTo>
                <a:lnTo>
                  <a:pt x="1507910" y="2479619"/>
                </a:lnTo>
                <a:lnTo>
                  <a:pt x="1524414" y="2485654"/>
                </a:lnTo>
                <a:lnTo>
                  <a:pt x="1540917" y="2491689"/>
                </a:lnTo>
                <a:lnTo>
                  <a:pt x="1557421" y="2496771"/>
                </a:lnTo>
                <a:lnTo>
                  <a:pt x="1574877" y="2502171"/>
                </a:lnTo>
                <a:lnTo>
                  <a:pt x="1591698" y="2506617"/>
                </a:lnTo>
                <a:lnTo>
                  <a:pt x="1608836" y="2510746"/>
                </a:lnTo>
                <a:lnTo>
                  <a:pt x="1626609" y="2514876"/>
                </a:lnTo>
                <a:lnTo>
                  <a:pt x="1644382" y="2518369"/>
                </a:lnTo>
                <a:lnTo>
                  <a:pt x="1662155" y="2520910"/>
                </a:lnTo>
                <a:lnTo>
                  <a:pt x="1679928" y="2523451"/>
                </a:lnTo>
                <a:lnTo>
                  <a:pt x="1698019" y="2525675"/>
                </a:lnTo>
                <a:lnTo>
                  <a:pt x="1716109" y="2527263"/>
                </a:lnTo>
                <a:lnTo>
                  <a:pt x="1734517" y="2528533"/>
                </a:lnTo>
                <a:lnTo>
                  <a:pt x="1752925" y="2529169"/>
                </a:lnTo>
                <a:lnTo>
                  <a:pt x="1771967" y="2529169"/>
                </a:lnTo>
                <a:lnTo>
                  <a:pt x="1790375" y="2529169"/>
                </a:lnTo>
                <a:lnTo>
                  <a:pt x="1808783" y="2528533"/>
                </a:lnTo>
                <a:lnTo>
                  <a:pt x="1827191" y="2527263"/>
                </a:lnTo>
                <a:lnTo>
                  <a:pt x="1845281" y="2525675"/>
                </a:lnTo>
                <a:lnTo>
                  <a:pt x="1863372" y="2523451"/>
                </a:lnTo>
                <a:lnTo>
                  <a:pt x="1881145" y="2520910"/>
                </a:lnTo>
                <a:lnTo>
                  <a:pt x="1898918" y="2518369"/>
                </a:lnTo>
                <a:lnTo>
                  <a:pt x="1916691" y="2514876"/>
                </a:lnTo>
                <a:lnTo>
                  <a:pt x="1934464" y="2510746"/>
                </a:lnTo>
                <a:lnTo>
                  <a:pt x="1951602" y="2506617"/>
                </a:lnTo>
                <a:lnTo>
                  <a:pt x="1969058" y="2502171"/>
                </a:lnTo>
                <a:lnTo>
                  <a:pt x="1985879" y="2496771"/>
                </a:lnTo>
                <a:lnTo>
                  <a:pt x="2002383" y="2491689"/>
                </a:lnTo>
                <a:lnTo>
                  <a:pt x="2019204" y="2485654"/>
                </a:lnTo>
                <a:lnTo>
                  <a:pt x="2035390" y="2479619"/>
                </a:lnTo>
                <a:lnTo>
                  <a:pt x="2051894" y="2472632"/>
                </a:lnTo>
                <a:lnTo>
                  <a:pt x="2067762" y="2465644"/>
                </a:lnTo>
                <a:lnTo>
                  <a:pt x="2083631" y="2458339"/>
                </a:lnTo>
                <a:lnTo>
                  <a:pt x="2099500" y="2450398"/>
                </a:lnTo>
                <a:lnTo>
                  <a:pt x="2114734" y="2442775"/>
                </a:lnTo>
                <a:lnTo>
                  <a:pt x="2129968" y="2433882"/>
                </a:lnTo>
                <a:lnTo>
                  <a:pt x="2144885" y="2424988"/>
                </a:lnTo>
                <a:lnTo>
                  <a:pt x="2159484" y="2415777"/>
                </a:lnTo>
                <a:lnTo>
                  <a:pt x="2174401" y="2406566"/>
                </a:lnTo>
                <a:lnTo>
                  <a:pt x="2188683" y="2396402"/>
                </a:lnTo>
                <a:lnTo>
                  <a:pt x="2202647" y="2386238"/>
                </a:lnTo>
                <a:lnTo>
                  <a:pt x="2215977" y="2375756"/>
                </a:lnTo>
                <a:lnTo>
                  <a:pt x="2229624" y="2364640"/>
                </a:lnTo>
                <a:lnTo>
                  <a:pt x="2242637" y="2353840"/>
                </a:lnTo>
                <a:lnTo>
                  <a:pt x="2255966" y="2342088"/>
                </a:lnTo>
                <a:lnTo>
                  <a:pt x="2268344" y="2330336"/>
                </a:lnTo>
                <a:lnTo>
                  <a:pt x="2280722" y="2318267"/>
                </a:lnTo>
                <a:lnTo>
                  <a:pt x="2292782" y="2305879"/>
                </a:lnTo>
                <a:lnTo>
                  <a:pt x="2304525" y="2293174"/>
                </a:lnTo>
                <a:lnTo>
                  <a:pt x="2315951" y="2280469"/>
                </a:lnTo>
                <a:lnTo>
                  <a:pt x="2327376" y="2267129"/>
                </a:lnTo>
                <a:lnTo>
                  <a:pt x="2338167" y="2253789"/>
                </a:lnTo>
                <a:lnTo>
                  <a:pt x="2348958" y="2240131"/>
                </a:lnTo>
                <a:lnTo>
                  <a:pt x="2359114" y="2225838"/>
                </a:lnTo>
                <a:lnTo>
                  <a:pt x="2368635" y="2211863"/>
                </a:lnTo>
                <a:lnTo>
                  <a:pt x="2378156" y="2197252"/>
                </a:lnTo>
                <a:lnTo>
                  <a:pt x="2387678" y="2182641"/>
                </a:lnTo>
                <a:lnTo>
                  <a:pt x="2396247" y="2167395"/>
                </a:lnTo>
                <a:lnTo>
                  <a:pt x="2404816" y="2152467"/>
                </a:lnTo>
                <a:lnTo>
                  <a:pt x="2412750" y="2136904"/>
                </a:lnTo>
                <a:lnTo>
                  <a:pt x="2420685" y="2121022"/>
                </a:lnTo>
                <a:lnTo>
                  <a:pt x="2428302" y="2105459"/>
                </a:lnTo>
                <a:lnTo>
                  <a:pt x="2434967" y="2089260"/>
                </a:lnTo>
                <a:lnTo>
                  <a:pt x="2441632" y="2073061"/>
                </a:lnTo>
                <a:lnTo>
                  <a:pt x="2447979" y="2056545"/>
                </a:lnTo>
                <a:lnTo>
                  <a:pt x="2453692" y="2039711"/>
                </a:lnTo>
                <a:lnTo>
                  <a:pt x="2459405" y="2022877"/>
                </a:lnTo>
                <a:lnTo>
                  <a:pt x="2464166" y="2006043"/>
                </a:lnTo>
                <a:lnTo>
                  <a:pt x="2469244" y="1988891"/>
                </a:lnTo>
                <a:lnTo>
                  <a:pt x="2473370" y="1971739"/>
                </a:lnTo>
                <a:lnTo>
                  <a:pt x="2477178" y="1953952"/>
                </a:lnTo>
                <a:lnTo>
                  <a:pt x="2480352" y="1936483"/>
                </a:lnTo>
                <a:lnTo>
                  <a:pt x="2483526" y="1918696"/>
                </a:lnTo>
                <a:lnTo>
                  <a:pt x="2486064" y="1900592"/>
                </a:lnTo>
                <a:lnTo>
                  <a:pt x="2487969" y="1882487"/>
                </a:lnTo>
                <a:lnTo>
                  <a:pt x="2489556" y="1864065"/>
                </a:lnTo>
                <a:lnTo>
                  <a:pt x="2490508" y="1845960"/>
                </a:lnTo>
                <a:lnTo>
                  <a:pt x="2491460" y="1827221"/>
                </a:lnTo>
                <a:lnTo>
                  <a:pt x="2491777" y="1808798"/>
                </a:lnTo>
                <a:lnTo>
                  <a:pt x="2491460" y="1790376"/>
                </a:lnTo>
                <a:lnTo>
                  <a:pt x="2490508" y="1771319"/>
                </a:lnTo>
                <a:lnTo>
                  <a:pt x="2489556" y="1753532"/>
                </a:lnTo>
                <a:lnTo>
                  <a:pt x="2487969" y="1735110"/>
                </a:lnTo>
                <a:lnTo>
                  <a:pt x="2486064" y="1717005"/>
                </a:lnTo>
                <a:lnTo>
                  <a:pt x="2483526" y="1698901"/>
                </a:lnTo>
                <a:lnTo>
                  <a:pt x="2480352" y="1681114"/>
                </a:lnTo>
                <a:lnTo>
                  <a:pt x="2477178" y="1663327"/>
                </a:lnTo>
                <a:lnTo>
                  <a:pt x="2473370" y="1646175"/>
                </a:lnTo>
                <a:lnTo>
                  <a:pt x="2469244" y="1628388"/>
                </a:lnTo>
                <a:lnTo>
                  <a:pt x="2464166" y="1611554"/>
                </a:lnTo>
                <a:lnTo>
                  <a:pt x="2459405" y="1594402"/>
                </a:lnTo>
                <a:lnTo>
                  <a:pt x="2453692" y="1577568"/>
                </a:lnTo>
                <a:lnTo>
                  <a:pt x="2447979" y="1561052"/>
                </a:lnTo>
                <a:lnTo>
                  <a:pt x="2441632" y="1544536"/>
                </a:lnTo>
                <a:lnTo>
                  <a:pt x="2434967" y="1528337"/>
                </a:lnTo>
                <a:lnTo>
                  <a:pt x="2428302" y="1512138"/>
                </a:lnTo>
                <a:lnTo>
                  <a:pt x="2420685" y="1496257"/>
                </a:lnTo>
                <a:lnTo>
                  <a:pt x="2412750" y="1480376"/>
                </a:lnTo>
                <a:lnTo>
                  <a:pt x="2404909" y="1465308"/>
                </a:lnTo>
                <a:lnTo>
                  <a:pt x="2396490" y="1450340"/>
                </a:lnTo>
                <a:lnTo>
                  <a:pt x="2387918" y="1435418"/>
                </a:lnTo>
                <a:lnTo>
                  <a:pt x="2378392" y="1420813"/>
                </a:lnTo>
                <a:lnTo>
                  <a:pt x="2368868" y="1406525"/>
                </a:lnTo>
                <a:lnTo>
                  <a:pt x="2359342" y="1392238"/>
                </a:lnTo>
                <a:lnTo>
                  <a:pt x="2349182" y="1377950"/>
                </a:lnTo>
                <a:lnTo>
                  <a:pt x="2338388" y="1364298"/>
                </a:lnTo>
                <a:lnTo>
                  <a:pt x="2327592" y="1350645"/>
                </a:lnTo>
                <a:lnTo>
                  <a:pt x="2316162" y="1337628"/>
                </a:lnTo>
                <a:lnTo>
                  <a:pt x="2304732" y="1324928"/>
                </a:lnTo>
                <a:lnTo>
                  <a:pt x="2292985" y="1311910"/>
                </a:lnTo>
                <a:lnTo>
                  <a:pt x="2280920" y="1299528"/>
                </a:lnTo>
                <a:lnTo>
                  <a:pt x="2268538" y="1287463"/>
                </a:lnTo>
                <a:lnTo>
                  <a:pt x="2256155" y="1275715"/>
                </a:lnTo>
                <a:lnTo>
                  <a:pt x="2242820" y="1264285"/>
                </a:lnTo>
                <a:lnTo>
                  <a:pt x="2229802" y="1253173"/>
                </a:lnTo>
                <a:lnTo>
                  <a:pt x="2216150" y="1242378"/>
                </a:lnTo>
                <a:lnTo>
                  <a:pt x="2202815" y="1231900"/>
                </a:lnTo>
                <a:lnTo>
                  <a:pt x="2188845" y="1221740"/>
                </a:lnTo>
                <a:lnTo>
                  <a:pt x="2174558" y="1211898"/>
                </a:lnTo>
                <a:lnTo>
                  <a:pt x="2159635" y="1202055"/>
                </a:lnTo>
                <a:lnTo>
                  <a:pt x="2145030" y="1193165"/>
                </a:lnTo>
                <a:lnTo>
                  <a:pt x="2130108" y="1183958"/>
                </a:lnTo>
                <a:lnTo>
                  <a:pt x="2114868" y="1175703"/>
                </a:lnTo>
                <a:lnTo>
                  <a:pt x="2099628" y="1167448"/>
                </a:lnTo>
                <a:lnTo>
                  <a:pt x="2083752" y="1159510"/>
                </a:lnTo>
                <a:lnTo>
                  <a:pt x="2067878" y="1152525"/>
                </a:lnTo>
                <a:lnTo>
                  <a:pt x="2052002" y="1145223"/>
                </a:lnTo>
                <a:lnTo>
                  <a:pt x="2035492" y="1138555"/>
                </a:lnTo>
                <a:lnTo>
                  <a:pt x="2019300" y="1132523"/>
                </a:lnTo>
                <a:lnTo>
                  <a:pt x="2002472" y="1126490"/>
                </a:lnTo>
                <a:lnTo>
                  <a:pt x="1985962" y="1121093"/>
                </a:lnTo>
                <a:lnTo>
                  <a:pt x="1969135" y="1116013"/>
                </a:lnTo>
                <a:lnTo>
                  <a:pt x="1951672" y="1111568"/>
                </a:lnTo>
                <a:lnTo>
                  <a:pt x="1934528" y="1107440"/>
                </a:lnTo>
                <a:lnTo>
                  <a:pt x="1916748" y="1103630"/>
                </a:lnTo>
                <a:lnTo>
                  <a:pt x="1898968" y="1100138"/>
                </a:lnTo>
                <a:lnTo>
                  <a:pt x="1881188" y="1097280"/>
                </a:lnTo>
                <a:lnTo>
                  <a:pt x="1863408" y="1094423"/>
                </a:lnTo>
                <a:lnTo>
                  <a:pt x="1845310" y="1092518"/>
                </a:lnTo>
                <a:lnTo>
                  <a:pt x="1827212" y="1090613"/>
                </a:lnTo>
                <a:lnTo>
                  <a:pt x="1808798" y="1089660"/>
                </a:lnTo>
                <a:lnTo>
                  <a:pt x="1790382" y="1088708"/>
                </a:lnTo>
                <a:lnTo>
                  <a:pt x="1771968" y="1088708"/>
                </a:lnTo>
                <a:lnTo>
                  <a:pt x="1752918" y="1088708"/>
                </a:lnTo>
                <a:close/>
                <a:moveTo>
                  <a:pt x="1615758" y="0"/>
                </a:moveTo>
                <a:lnTo>
                  <a:pt x="1620520" y="0"/>
                </a:lnTo>
                <a:lnTo>
                  <a:pt x="1922780" y="0"/>
                </a:lnTo>
                <a:lnTo>
                  <a:pt x="1927225" y="0"/>
                </a:lnTo>
                <a:lnTo>
                  <a:pt x="1931670" y="317"/>
                </a:lnTo>
                <a:lnTo>
                  <a:pt x="1936115" y="952"/>
                </a:lnTo>
                <a:lnTo>
                  <a:pt x="1940878" y="1905"/>
                </a:lnTo>
                <a:lnTo>
                  <a:pt x="1949450" y="4127"/>
                </a:lnTo>
                <a:lnTo>
                  <a:pt x="1957705" y="6985"/>
                </a:lnTo>
                <a:lnTo>
                  <a:pt x="1965325" y="10795"/>
                </a:lnTo>
                <a:lnTo>
                  <a:pt x="1972628" y="14922"/>
                </a:lnTo>
                <a:lnTo>
                  <a:pt x="1979612" y="20320"/>
                </a:lnTo>
                <a:lnTo>
                  <a:pt x="1985962" y="26035"/>
                </a:lnTo>
                <a:lnTo>
                  <a:pt x="1991678" y="32385"/>
                </a:lnTo>
                <a:lnTo>
                  <a:pt x="1996758" y="39052"/>
                </a:lnTo>
                <a:lnTo>
                  <a:pt x="2001202" y="46672"/>
                </a:lnTo>
                <a:lnTo>
                  <a:pt x="2005012" y="54610"/>
                </a:lnTo>
                <a:lnTo>
                  <a:pt x="2007870" y="62230"/>
                </a:lnTo>
                <a:lnTo>
                  <a:pt x="2010092" y="71120"/>
                </a:lnTo>
                <a:lnTo>
                  <a:pt x="2010728" y="75565"/>
                </a:lnTo>
                <a:lnTo>
                  <a:pt x="2011362" y="80010"/>
                </a:lnTo>
                <a:lnTo>
                  <a:pt x="2011998" y="84455"/>
                </a:lnTo>
                <a:lnTo>
                  <a:pt x="2011998" y="89217"/>
                </a:lnTo>
                <a:lnTo>
                  <a:pt x="2011998" y="388620"/>
                </a:lnTo>
                <a:lnTo>
                  <a:pt x="2038350" y="393065"/>
                </a:lnTo>
                <a:lnTo>
                  <a:pt x="2064702" y="398462"/>
                </a:lnTo>
                <a:lnTo>
                  <a:pt x="2091055" y="404177"/>
                </a:lnTo>
                <a:lnTo>
                  <a:pt x="2116772" y="410210"/>
                </a:lnTo>
                <a:lnTo>
                  <a:pt x="2142490" y="416877"/>
                </a:lnTo>
                <a:lnTo>
                  <a:pt x="2167890" y="423545"/>
                </a:lnTo>
                <a:lnTo>
                  <a:pt x="2193608" y="431165"/>
                </a:lnTo>
                <a:lnTo>
                  <a:pt x="2218690" y="439102"/>
                </a:lnTo>
                <a:lnTo>
                  <a:pt x="2243772" y="447675"/>
                </a:lnTo>
                <a:lnTo>
                  <a:pt x="2268538" y="456247"/>
                </a:lnTo>
                <a:lnTo>
                  <a:pt x="2292985" y="465772"/>
                </a:lnTo>
                <a:lnTo>
                  <a:pt x="2317432" y="475615"/>
                </a:lnTo>
                <a:lnTo>
                  <a:pt x="2341562" y="485457"/>
                </a:lnTo>
                <a:lnTo>
                  <a:pt x="2365692" y="496252"/>
                </a:lnTo>
                <a:lnTo>
                  <a:pt x="2388870" y="507047"/>
                </a:lnTo>
                <a:lnTo>
                  <a:pt x="2412682" y="518477"/>
                </a:lnTo>
                <a:lnTo>
                  <a:pt x="2588260" y="276542"/>
                </a:lnTo>
                <a:lnTo>
                  <a:pt x="2591435" y="272732"/>
                </a:lnTo>
                <a:lnTo>
                  <a:pt x="2593975" y="269240"/>
                </a:lnTo>
                <a:lnTo>
                  <a:pt x="2597468" y="266065"/>
                </a:lnTo>
                <a:lnTo>
                  <a:pt x="2600325" y="262890"/>
                </a:lnTo>
                <a:lnTo>
                  <a:pt x="2606992" y="257175"/>
                </a:lnTo>
                <a:lnTo>
                  <a:pt x="2614295" y="252412"/>
                </a:lnTo>
                <a:lnTo>
                  <a:pt x="2621915" y="248602"/>
                </a:lnTo>
                <a:lnTo>
                  <a:pt x="2629852" y="245110"/>
                </a:lnTo>
                <a:lnTo>
                  <a:pt x="2638108" y="242570"/>
                </a:lnTo>
                <a:lnTo>
                  <a:pt x="2646362" y="240665"/>
                </a:lnTo>
                <a:lnTo>
                  <a:pt x="2654935" y="240030"/>
                </a:lnTo>
                <a:lnTo>
                  <a:pt x="2663508" y="240030"/>
                </a:lnTo>
                <a:lnTo>
                  <a:pt x="2671762" y="240665"/>
                </a:lnTo>
                <a:lnTo>
                  <a:pt x="2680652" y="242252"/>
                </a:lnTo>
                <a:lnTo>
                  <a:pt x="2688908" y="244475"/>
                </a:lnTo>
                <a:lnTo>
                  <a:pt x="2697162" y="247967"/>
                </a:lnTo>
                <a:lnTo>
                  <a:pt x="2705100" y="251777"/>
                </a:lnTo>
                <a:lnTo>
                  <a:pt x="2709228" y="254317"/>
                </a:lnTo>
                <a:lnTo>
                  <a:pt x="2712720" y="256857"/>
                </a:lnTo>
                <a:lnTo>
                  <a:pt x="2957512" y="434022"/>
                </a:lnTo>
                <a:lnTo>
                  <a:pt x="2960688" y="437197"/>
                </a:lnTo>
                <a:lnTo>
                  <a:pt x="2964498" y="439737"/>
                </a:lnTo>
                <a:lnTo>
                  <a:pt x="2967672" y="443230"/>
                </a:lnTo>
                <a:lnTo>
                  <a:pt x="2970848" y="446087"/>
                </a:lnTo>
                <a:lnTo>
                  <a:pt x="2976245" y="453072"/>
                </a:lnTo>
                <a:lnTo>
                  <a:pt x="2981008" y="460375"/>
                </a:lnTo>
                <a:lnTo>
                  <a:pt x="2985452" y="467995"/>
                </a:lnTo>
                <a:lnTo>
                  <a:pt x="2988628" y="475932"/>
                </a:lnTo>
                <a:lnTo>
                  <a:pt x="2991168" y="484187"/>
                </a:lnTo>
                <a:lnTo>
                  <a:pt x="2992755" y="492442"/>
                </a:lnTo>
                <a:lnTo>
                  <a:pt x="2994025" y="501015"/>
                </a:lnTo>
                <a:lnTo>
                  <a:pt x="2994025" y="509270"/>
                </a:lnTo>
                <a:lnTo>
                  <a:pt x="2993072" y="518160"/>
                </a:lnTo>
                <a:lnTo>
                  <a:pt x="2991802" y="526732"/>
                </a:lnTo>
                <a:lnTo>
                  <a:pt x="2988945" y="534987"/>
                </a:lnTo>
                <a:lnTo>
                  <a:pt x="2986088" y="543242"/>
                </a:lnTo>
                <a:lnTo>
                  <a:pt x="2981960" y="551180"/>
                </a:lnTo>
                <a:lnTo>
                  <a:pt x="2979738" y="554990"/>
                </a:lnTo>
                <a:lnTo>
                  <a:pt x="2976880" y="558800"/>
                </a:lnTo>
                <a:lnTo>
                  <a:pt x="2800985" y="801052"/>
                </a:lnTo>
                <a:lnTo>
                  <a:pt x="2819082" y="819785"/>
                </a:lnTo>
                <a:lnTo>
                  <a:pt x="2837180" y="839470"/>
                </a:lnTo>
                <a:lnTo>
                  <a:pt x="2854642" y="858837"/>
                </a:lnTo>
                <a:lnTo>
                  <a:pt x="2871788" y="878840"/>
                </a:lnTo>
                <a:lnTo>
                  <a:pt x="2888615" y="899160"/>
                </a:lnTo>
                <a:lnTo>
                  <a:pt x="2905125" y="919797"/>
                </a:lnTo>
                <a:lnTo>
                  <a:pt x="2921318" y="940752"/>
                </a:lnTo>
                <a:lnTo>
                  <a:pt x="2937192" y="962025"/>
                </a:lnTo>
                <a:lnTo>
                  <a:pt x="2952432" y="983615"/>
                </a:lnTo>
                <a:lnTo>
                  <a:pt x="2967672" y="1005205"/>
                </a:lnTo>
                <a:lnTo>
                  <a:pt x="2981960" y="1027113"/>
                </a:lnTo>
                <a:lnTo>
                  <a:pt x="2996248" y="1049655"/>
                </a:lnTo>
                <a:lnTo>
                  <a:pt x="3010218" y="1072198"/>
                </a:lnTo>
                <a:lnTo>
                  <a:pt x="3023235" y="1095375"/>
                </a:lnTo>
                <a:lnTo>
                  <a:pt x="3036570" y="1118553"/>
                </a:lnTo>
                <a:lnTo>
                  <a:pt x="3048952" y="1142048"/>
                </a:lnTo>
                <a:lnTo>
                  <a:pt x="3333115" y="1049338"/>
                </a:lnTo>
                <a:lnTo>
                  <a:pt x="3337560" y="1048068"/>
                </a:lnTo>
                <a:lnTo>
                  <a:pt x="3342005" y="1047115"/>
                </a:lnTo>
                <a:lnTo>
                  <a:pt x="3346450" y="1046480"/>
                </a:lnTo>
                <a:lnTo>
                  <a:pt x="3350578" y="1045528"/>
                </a:lnTo>
                <a:lnTo>
                  <a:pt x="3359785" y="1044893"/>
                </a:lnTo>
                <a:lnTo>
                  <a:pt x="3368358" y="1045210"/>
                </a:lnTo>
                <a:lnTo>
                  <a:pt x="3376930" y="1046480"/>
                </a:lnTo>
                <a:lnTo>
                  <a:pt x="3385185" y="1048068"/>
                </a:lnTo>
                <a:lnTo>
                  <a:pt x="3393440" y="1051243"/>
                </a:lnTo>
                <a:lnTo>
                  <a:pt x="3401060" y="1054735"/>
                </a:lnTo>
                <a:lnTo>
                  <a:pt x="3408680" y="1058863"/>
                </a:lnTo>
                <a:lnTo>
                  <a:pt x="3415665" y="1063625"/>
                </a:lnTo>
                <a:lnTo>
                  <a:pt x="3422015" y="1069340"/>
                </a:lnTo>
                <a:lnTo>
                  <a:pt x="3428048" y="1075690"/>
                </a:lnTo>
                <a:lnTo>
                  <a:pt x="3433445" y="1082358"/>
                </a:lnTo>
                <a:lnTo>
                  <a:pt x="3438208" y="1089978"/>
                </a:lnTo>
                <a:lnTo>
                  <a:pt x="3442335" y="1097915"/>
                </a:lnTo>
                <a:lnTo>
                  <a:pt x="3443922" y="1102043"/>
                </a:lnTo>
                <a:lnTo>
                  <a:pt x="3445510" y="1106488"/>
                </a:lnTo>
                <a:lnTo>
                  <a:pt x="3538855" y="1393508"/>
                </a:lnTo>
                <a:lnTo>
                  <a:pt x="3539808" y="1397635"/>
                </a:lnTo>
                <a:lnTo>
                  <a:pt x="3541078" y="1402398"/>
                </a:lnTo>
                <a:lnTo>
                  <a:pt x="3542030" y="1406843"/>
                </a:lnTo>
                <a:lnTo>
                  <a:pt x="3542665" y="1411288"/>
                </a:lnTo>
                <a:lnTo>
                  <a:pt x="3543300" y="1419860"/>
                </a:lnTo>
                <a:lnTo>
                  <a:pt x="3542982" y="1428750"/>
                </a:lnTo>
                <a:lnTo>
                  <a:pt x="3541712" y="1437323"/>
                </a:lnTo>
                <a:lnTo>
                  <a:pt x="3539808" y="1445578"/>
                </a:lnTo>
                <a:lnTo>
                  <a:pt x="3537268" y="1453833"/>
                </a:lnTo>
                <a:lnTo>
                  <a:pt x="3533458" y="1461453"/>
                </a:lnTo>
                <a:lnTo>
                  <a:pt x="3529330" y="1468755"/>
                </a:lnTo>
                <a:lnTo>
                  <a:pt x="3524568" y="1476058"/>
                </a:lnTo>
                <a:lnTo>
                  <a:pt x="3518852" y="1482408"/>
                </a:lnTo>
                <a:lnTo>
                  <a:pt x="3512502" y="1488440"/>
                </a:lnTo>
                <a:lnTo>
                  <a:pt x="3505518" y="1494155"/>
                </a:lnTo>
                <a:lnTo>
                  <a:pt x="3498215" y="1498600"/>
                </a:lnTo>
                <a:lnTo>
                  <a:pt x="3490278" y="1502728"/>
                </a:lnTo>
                <a:lnTo>
                  <a:pt x="3486150" y="1504633"/>
                </a:lnTo>
                <a:lnTo>
                  <a:pt x="3481705" y="1506220"/>
                </a:lnTo>
                <a:lnTo>
                  <a:pt x="3197225" y="1598295"/>
                </a:lnTo>
                <a:lnTo>
                  <a:pt x="3200400" y="1624330"/>
                </a:lnTo>
                <a:lnTo>
                  <a:pt x="3203892" y="1650365"/>
                </a:lnTo>
                <a:lnTo>
                  <a:pt x="3206115" y="1676718"/>
                </a:lnTo>
                <a:lnTo>
                  <a:pt x="3208338" y="1703070"/>
                </a:lnTo>
                <a:lnTo>
                  <a:pt x="3210242" y="1729423"/>
                </a:lnTo>
                <a:lnTo>
                  <a:pt x="3211512" y="1755775"/>
                </a:lnTo>
                <a:lnTo>
                  <a:pt x="3212148" y="1782445"/>
                </a:lnTo>
                <a:lnTo>
                  <a:pt x="3212465" y="1809115"/>
                </a:lnTo>
                <a:lnTo>
                  <a:pt x="3212148" y="1835785"/>
                </a:lnTo>
                <a:lnTo>
                  <a:pt x="3211512" y="1862455"/>
                </a:lnTo>
                <a:lnTo>
                  <a:pt x="3210242" y="1889125"/>
                </a:lnTo>
                <a:lnTo>
                  <a:pt x="3208338" y="1915478"/>
                </a:lnTo>
                <a:lnTo>
                  <a:pt x="3206115" y="1941830"/>
                </a:lnTo>
                <a:lnTo>
                  <a:pt x="3203892" y="1967865"/>
                </a:lnTo>
                <a:lnTo>
                  <a:pt x="3200400" y="1993900"/>
                </a:lnTo>
                <a:lnTo>
                  <a:pt x="3197225" y="2019618"/>
                </a:lnTo>
                <a:lnTo>
                  <a:pt x="3481705" y="2112328"/>
                </a:lnTo>
                <a:lnTo>
                  <a:pt x="3486150" y="2113915"/>
                </a:lnTo>
                <a:lnTo>
                  <a:pt x="3490278" y="2115820"/>
                </a:lnTo>
                <a:lnTo>
                  <a:pt x="3498215" y="2119630"/>
                </a:lnTo>
                <a:lnTo>
                  <a:pt x="3505518" y="2124393"/>
                </a:lnTo>
                <a:lnTo>
                  <a:pt x="3512502" y="2129790"/>
                </a:lnTo>
                <a:lnTo>
                  <a:pt x="3518852" y="2135505"/>
                </a:lnTo>
                <a:lnTo>
                  <a:pt x="3524568" y="2142173"/>
                </a:lnTo>
                <a:lnTo>
                  <a:pt x="3529330" y="2149158"/>
                </a:lnTo>
                <a:lnTo>
                  <a:pt x="3533458" y="2156778"/>
                </a:lnTo>
                <a:lnTo>
                  <a:pt x="3537268" y="2164398"/>
                </a:lnTo>
                <a:lnTo>
                  <a:pt x="3539808" y="2172653"/>
                </a:lnTo>
                <a:lnTo>
                  <a:pt x="3541712" y="2180908"/>
                </a:lnTo>
                <a:lnTo>
                  <a:pt x="3542982" y="2189480"/>
                </a:lnTo>
                <a:lnTo>
                  <a:pt x="3543300" y="2198053"/>
                </a:lnTo>
                <a:lnTo>
                  <a:pt x="3542665" y="2206625"/>
                </a:lnTo>
                <a:lnTo>
                  <a:pt x="3542030" y="2211388"/>
                </a:lnTo>
                <a:lnTo>
                  <a:pt x="3541078" y="2215833"/>
                </a:lnTo>
                <a:lnTo>
                  <a:pt x="3539808" y="2220278"/>
                </a:lnTo>
                <a:lnTo>
                  <a:pt x="3538855" y="2224405"/>
                </a:lnTo>
                <a:lnTo>
                  <a:pt x="3445510" y="2512060"/>
                </a:lnTo>
                <a:lnTo>
                  <a:pt x="3443922" y="2516188"/>
                </a:lnTo>
                <a:lnTo>
                  <a:pt x="3442335" y="2520315"/>
                </a:lnTo>
                <a:lnTo>
                  <a:pt x="3438208" y="2528253"/>
                </a:lnTo>
                <a:lnTo>
                  <a:pt x="3433445" y="2535555"/>
                </a:lnTo>
                <a:lnTo>
                  <a:pt x="3428048" y="2542540"/>
                </a:lnTo>
                <a:lnTo>
                  <a:pt x="3422015" y="2548890"/>
                </a:lnTo>
                <a:lnTo>
                  <a:pt x="3415665" y="2554605"/>
                </a:lnTo>
                <a:lnTo>
                  <a:pt x="3408680" y="2559368"/>
                </a:lnTo>
                <a:lnTo>
                  <a:pt x="3401060" y="2563495"/>
                </a:lnTo>
                <a:lnTo>
                  <a:pt x="3393440" y="2567305"/>
                </a:lnTo>
                <a:lnTo>
                  <a:pt x="3385185" y="2569845"/>
                </a:lnTo>
                <a:lnTo>
                  <a:pt x="3376930" y="2571750"/>
                </a:lnTo>
                <a:lnTo>
                  <a:pt x="3368358" y="2573020"/>
                </a:lnTo>
                <a:lnTo>
                  <a:pt x="3359785" y="2573338"/>
                </a:lnTo>
                <a:lnTo>
                  <a:pt x="3350578" y="2573020"/>
                </a:lnTo>
                <a:lnTo>
                  <a:pt x="3346450" y="2572068"/>
                </a:lnTo>
                <a:lnTo>
                  <a:pt x="3342005" y="2571433"/>
                </a:lnTo>
                <a:lnTo>
                  <a:pt x="3337560" y="2570163"/>
                </a:lnTo>
                <a:lnTo>
                  <a:pt x="3333115" y="2568893"/>
                </a:lnTo>
                <a:lnTo>
                  <a:pt x="3048952" y="2476500"/>
                </a:lnTo>
                <a:lnTo>
                  <a:pt x="3035935" y="2499995"/>
                </a:lnTo>
                <a:lnTo>
                  <a:pt x="3023235" y="2523173"/>
                </a:lnTo>
                <a:lnTo>
                  <a:pt x="3009900" y="2546033"/>
                </a:lnTo>
                <a:lnTo>
                  <a:pt x="2996248" y="2568893"/>
                </a:lnTo>
                <a:lnTo>
                  <a:pt x="2981960" y="2590800"/>
                </a:lnTo>
                <a:lnTo>
                  <a:pt x="2967355" y="2613025"/>
                </a:lnTo>
                <a:lnTo>
                  <a:pt x="2952115" y="2634933"/>
                </a:lnTo>
                <a:lnTo>
                  <a:pt x="2936875" y="2656523"/>
                </a:lnTo>
                <a:lnTo>
                  <a:pt x="2921318" y="2677478"/>
                </a:lnTo>
                <a:lnTo>
                  <a:pt x="2905125" y="2698115"/>
                </a:lnTo>
                <a:lnTo>
                  <a:pt x="2888615" y="2718753"/>
                </a:lnTo>
                <a:lnTo>
                  <a:pt x="2871788" y="2739073"/>
                </a:lnTo>
                <a:lnTo>
                  <a:pt x="2854325" y="2759076"/>
                </a:lnTo>
                <a:lnTo>
                  <a:pt x="2837180" y="2778761"/>
                </a:lnTo>
                <a:lnTo>
                  <a:pt x="2819082" y="2797811"/>
                </a:lnTo>
                <a:lnTo>
                  <a:pt x="2800985" y="2817178"/>
                </a:lnTo>
                <a:lnTo>
                  <a:pt x="2976880" y="3059431"/>
                </a:lnTo>
                <a:lnTo>
                  <a:pt x="2979738" y="3063241"/>
                </a:lnTo>
                <a:lnTo>
                  <a:pt x="2981960" y="3067368"/>
                </a:lnTo>
                <a:lnTo>
                  <a:pt x="2986088" y="3075306"/>
                </a:lnTo>
                <a:lnTo>
                  <a:pt x="2988945" y="3083243"/>
                </a:lnTo>
                <a:lnTo>
                  <a:pt x="2991802" y="3091816"/>
                </a:lnTo>
                <a:lnTo>
                  <a:pt x="2993072" y="3100071"/>
                </a:lnTo>
                <a:lnTo>
                  <a:pt x="2994025" y="3108643"/>
                </a:lnTo>
                <a:lnTo>
                  <a:pt x="2994025" y="3117216"/>
                </a:lnTo>
                <a:lnTo>
                  <a:pt x="2992755" y="3125788"/>
                </a:lnTo>
                <a:lnTo>
                  <a:pt x="2991168" y="3134043"/>
                </a:lnTo>
                <a:lnTo>
                  <a:pt x="2988628" y="3142298"/>
                </a:lnTo>
                <a:lnTo>
                  <a:pt x="2985770" y="3150236"/>
                </a:lnTo>
                <a:lnTo>
                  <a:pt x="2981642" y="3157538"/>
                </a:lnTo>
                <a:lnTo>
                  <a:pt x="2976562" y="3165158"/>
                </a:lnTo>
                <a:lnTo>
                  <a:pt x="2970848" y="3171826"/>
                </a:lnTo>
                <a:lnTo>
                  <a:pt x="2967990" y="3175001"/>
                </a:lnTo>
                <a:lnTo>
                  <a:pt x="2964498" y="3177858"/>
                </a:lnTo>
                <a:lnTo>
                  <a:pt x="2961322" y="3181033"/>
                </a:lnTo>
                <a:lnTo>
                  <a:pt x="2957512" y="3183573"/>
                </a:lnTo>
                <a:lnTo>
                  <a:pt x="2712720" y="3361056"/>
                </a:lnTo>
                <a:lnTo>
                  <a:pt x="2709228" y="3363913"/>
                </a:lnTo>
                <a:lnTo>
                  <a:pt x="2705100" y="3366453"/>
                </a:lnTo>
                <a:lnTo>
                  <a:pt x="2697162" y="3370581"/>
                </a:lnTo>
                <a:lnTo>
                  <a:pt x="2688908" y="3373756"/>
                </a:lnTo>
                <a:lnTo>
                  <a:pt x="2680652" y="3376296"/>
                </a:lnTo>
                <a:lnTo>
                  <a:pt x="2671762" y="3377883"/>
                </a:lnTo>
                <a:lnTo>
                  <a:pt x="2663508" y="3378518"/>
                </a:lnTo>
                <a:lnTo>
                  <a:pt x="2654935" y="3378518"/>
                </a:lnTo>
                <a:lnTo>
                  <a:pt x="2646362" y="3377248"/>
                </a:lnTo>
                <a:lnTo>
                  <a:pt x="2638108" y="3375978"/>
                </a:lnTo>
                <a:lnTo>
                  <a:pt x="2629852" y="3373121"/>
                </a:lnTo>
                <a:lnTo>
                  <a:pt x="2621915" y="3369946"/>
                </a:lnTo>
                <a:lnTo>
                  <a:pt x="2614295" y="3365818"/>
                </a:lnTo>
                <a:lnTo>
                  <a:pt x="2606992" y="3360738"/>
                </a:lnTo>
                <a:lnTo>
                  <a:pt x="2600325" y="3355023"/>
                </a:lnTo>
                <a:lnTo>
                  <a:pt x="2597468" y="3352166"/>
                </a:lnTo>
                <a:lnTo>
                  <a:pt x="2593975" y="3348673"/>
                </a:lnTo>
                <a:lnTo>
                  <a:pt x="2591435" y="3345498"/>
                </a:lnTo>
                <a:lnTo>
                  <a:pt x="2588260" y="3341688"/>
                </a:lnTo>
                <a:lnTo>
                  <a:pt x="2412682" y="3099753"/>
                </a:lnTo>
                <a:lnTo>
                  <a:pt x="2388870" y="3110866"/>
                </a:lnTo>
                <a:lnTo>
                  <a:pt x="2365692" y="3122296"/>
                </a:lnTo>
                <a:lnTo>
                  <a:pt x="2341562" y="3132773"/>
                </a:lnTo>
                <a:lnTo>
                  <a:pt x="2317432" y="3142933"/>
                </a:lnTo>
                <a:lnTo>
                  <a:pt x="2292985" y="3152776"/>
                </a:lnTo>
                <a:lnTo>
                  <a:pt x="2268538" y="3161666"/>
                </a:lnTo>
                <a:lnTo>
                  <a:pt x="2243772" y="3170873"/>
                </a:lnTo>
                <a:lnTo>
                  <a:pt x="2218690" y="3179128"/>
                </a:lnTo>
                <a:lnTo>
                  <a:pt x="2193608" y="3187066"/>
                </a:lnTo>
                <a:lnTo>
                  <a:pt x="2167890" y="3194368"/>
                </a:lnTo>
                <a:lnTo>
                  <a:pt x="2142490" y="3201671"/>
                </a:lnTo>
                <a:lnTo>
                  <a:pt x="2116772" y="3208021"/>
                </a:lnTo>
                <a:lnTo>
                  <a:pt x="2091055" y="3214371"/>
                </a:lnTo>
                <a:lnTo>
                  <a:pt x="2064702" y="3220086"/>
                </a:lnTo>
                <a:lnTo>
                  <a:pt x="2038350" y="3225483"/>
                </a:lnTo>
                <a:lnTo>
                  <a:pt x="2011998" y="3229928"/>
                </a:lnTo>
                <a:lnTo>
                  <a:pt x="2011998" y="3529013"/>
                </a:lnTo>
                <a:lnTo>
                  <a:pt x="2011998" y="3533458"/>
                </a:lnTo>
                <a:lnTo>
                  <a:pt x="2011362" y="3537903"/>
                </a:lnTo>
                <a:lnTo>
                  <a:pt x="2010728" y="3542666"/>
                </a:lnTo>
                <a:lnTo>
                  <a:pt x="2010092" y="3547111"/>
                </a:lnTo>
                <a:lnTo>
                  <a:pt x="2007870" y="3555366"/>
                </a:lnTo>
                <a:lnTo>
                  <a:pt x="2005012" y="3563621"/>
                </a:lnTo>
                <a:lnTo>
                  <a:pt x="2001202" y="3571558"/>
                </a:lnTo>
                <a:lnTo>
                  <a:pt x="1996758" y="3578543"/>
                </a:lnTo>
                <a:lnTo>
                  <a:pt x="1991678" y="3585846"/>
                </a:lnTo>
                <a:lnTo>
                  <a:pt x="1985962" y="3591878"/>
                </a:lnTo>
                <a:lnTo>
                  <a:pt x="1979612" y="3597911"/>
                </a:lnTo>
                <a:lnTo>
                  <a:pt x="1972628" y="3602673"/>
                </a:lnTo>
                <a:lnTo>
                  <a:pt x="1965325" y="3607118"/>
                </a:lnTo>
                <a:lnTo>
                  <a:pt x="1957705" y="3610928"/>
                </a:lnTo>
                <a:lnTo>
                  <a:pt x="1949450" y="3614103"/>
                </a:lnTo>
                <a:lnTo>
                  <a:pt x="1940878" y="3616326"/>
                </a:lnTo>
                <a:lnTo>
                  <a:pt x="1931670" y="3617278"/>
                </a:lnTo>
                <a:lnTo>
                  <a:pt x="1927225" y="3617913"/>
                </a:lnTo>
                <a:lnTo>
                  <a:pt x="1922780" y="3617913"/>
                </a:lnTo>
                <a:lnTo>
                  <a:pt x="1620520" y="3617913"/>
                </a:lnTo>
                <a:lnTo>
                  <a:pt x="1615758" y="3617913"/>
                </a:lnTo>
                <a:lnTo>
                  <a:pt x="1611630" y="3617278"/>
                </a:lnTo>
                <a:lnTo>
                  <a:pt x="1602422" y="3616326"/>
                </a:lnTo>
                <a:lnTo>
                  <a:pt x="1594168" y="3614103"/>
                </a:lnTo>
                <a:lnTo>
                  <a:pt x="1585912" y="3610928"/>
                </a:lnTo>
                <a:lnTo>
                  <a:pt x="1577975" y="3607118"/>
                </a:lnTo>
                <a:lnTo>
                  <a:pt x="1570990" y="3602673"/>
                </a:lnTo>
                <a:lnTo>
                  <a:pt x="1563688" y="3597911"/>
                </a:lnTo>
                <a:lnTo>
                  <a:pt x="1557655" y="3591878"/>
                </a:lnTo>
                <a:lnTo>
                  <a:pt x="1551622" y="3585846"/>
                </a:lnTo>
                <a:lnTo>
                  <a:pt x="1546860" y="3578543"/>
                </a:lnTo>
                <a:lnTo>
                  <a:pt x="1542415" y="3571558"/>
                </a:lnTo>
                <a:lnTo>
                  <a:pt x="1538605" y="3563621"/>
                </a:lnTo>
                <a:lnTo>
                  <a:pt x="1535430" y="3555366"/>
                </a:lnTo>
                <a:lnTo>
                  <a:pt x="1533208" y="3547111"/>
                </a:lnTo>
                <a:lnTo>
                  <a:pt x="1532572" y="3542666"/>
                </a:lnTo>
                <a:lnTo>
                  <a:pt x="1531620" y="3537903"/>
                </a:lnTo>
                <a:lnTo>
                  <a:pt x="1531302" y="3533458"/>
                </a:lnTo>
                <a:lnTo>
                  <a:pt x="1531302" y="3529013"/>
                </a:lnTo>
                <a:lnTo>
                  <a:pt x="1531302" y="3229928"/>
                </a:lnTo>
                <a:lnTo>
                  <a:pt x="1504950" y="3225483"/>
                </a:lnTo>
                <a:lnTo>
                  <a:pt x="1478598" y="3220086"/>
                </a:lnTo>
                <a:lnTo>
                  <a:pt x="1452245" y="3214371"/>
                </a:lnTo>
                <a:lnTo>
                  <a:pt x="1426845" y="3208021"/>
                </a:lnTo>
                <a:lnTo>
                  <a:pt x="1400810" y="3201671"/>
                </a:lnTo>
                <a:lnTo>
                  <a:pt x="1375092" y="3194368"/>
                </a:lnTo>
                <a:lnTo>
                  <a:pt x="1350010" y="3187066"/>
                </a:lnTo>
                <a:lnTo>
                  <a:pt x="1324928" y="3179128"/>
                </a:lnTo>
                <a:lnTo>
                  <a:pt x="1299528" y="3170873"/>
                </a:lnTo>
                <a:lnTo>
                  <a:pt x="1274762" y="3161666"/>
                </a:lnTo>
                <a:lnTo>
                  <a:pt x="1250315" y="3152776"/>
                </a:lnTo>
                <a:lnTo>
                  <a:pt x="1225868" y="3142933"/>
                </a:lnTo>
                <a:lnTo>
                  <a:pt x="1201738" y="3132773"/>
                </a:lnTo>
                <a:lnTo>
                  <a:pt x="1177925" y="3122296"/>
                </a:lnTo>
                <a:lnTo>
                  <a:pt x="1154430" y="3110866"/>
                </a:lnTo>
                <a:lnTo>
                  <a:pt x="1130618" y="3099753"/>
                </a:lnTo>
                <a:lnTo>
                  <a:pt x="955040" y="3342006"/>
                </a:lnTo>
                <a:lnTo>
                  <a:pt x="952182" y="3345816"/>
                </a:lnTo>
                <a:lnTo>
                  <a:pt x="949325" y="3349308"/>
                </a:lnTo>
                <a:lnTo>
                  <a:pt x="946150" y="3352483"/>
                </a:lnTo>
                <a:lnTo>
                  <a:pt x="942975" y="3355658"/>
                </a:lnTo>
                <a:lnTo>
                  <a:pt x="935990" y="3361056"/>
                </a:lnTo>
                <a:lnTo>
                  <a:pt x="929005" y="3366136"/>
                </a:lnTo>
                <a:lnTo>
                  <a:pt x="921385" y="3369946"/>
                </a:lnTo>
                <a:lnTo>
                  <a:pt x="913448" y="3373121"/>
                </a:lnTo>
                <a:lnTo>
                  <a:pt x="905192" y="3375978"/>
                </a:lnTo>
                <a:lnTo>
                  <a:pt x="896938" y="3377248"/>
                </a:lnTo>
                <a:lnTo>
                  <a:pt x="888365" y="3378518"/>
                </a:lnTo>
                <a:lnTo>
                  <a:pt x="879792" y="3378518"/>
                </a:lnTo>
                <a:lnTo>
                  <a:pt x="870902" y="3377883"/>
                </a:lnTo>
                <a:lnTo>
                  <a:pt x="862648" y="3376296"/>
                </a:lnTo>
                <a:lnTo>
                  <a:pt x="854075" y="3373756"/>
                </a:lnTo>
                <a:lnTo>
                  <a:pt x="846138" y="3370581"/>
                </a:lnTo>
                <a:lnTo>
                  <a:pt x="837882" y="3366453"/>
                </a:lnTo>
                <a:lnTo>
                  <a:pt x="834072" y="3363913"/>
                </a:lnTo>
                <a:lnTo>
                  <a:pt x="830262" y="3361056"/>
                </a:lnTo>
                <a:lnTo>
                  <a:pt x="586105" y="3183573"/>
                </a:lnTo>
                <a:lnTo>
                  <a:pt x="582930" y="3181033"/>
                </a:lnTo>
                <a:lnTo>
                  <a:pt x="579438" y="3177858"/>
                </a:lnTo>
                <a:lnTo>
                  <a:pt x="575945" y="3175001"/>
                </a:lnTo>
                <a:lnTo>
                  <a:pt x="573088" y="3171826"/>
                </a:lnTo>
                <a:lnTo>
                  <a:pt x="567372" y="3165158"/>
                </a:lnTo>
                <a:lnTo>
                  <a:pt x="562610" y="3157538"/>
                </a:lnTo>
                <a:lnTo>
                  <a:pt x="558482" y="3150236"/>
                </a:lnTo>
                <a:lnTo>
                  <a:pt x="554990" y="3142298"/>
                </a:lnTo>
                <a:lnTo>
                  <a:pt x="552450" y="3134043"/>
                </a:lnTo>
                <a:lnTo>
                  <a:pt x="550862" y="3125788"/>
                </a:lnTo>
                <a:lnTo>
                  <a:pt x="549592" y="3117216"/>
                </a:lnTo>
                <a:lnTo>
                  <a:pt x="549592" y="3108643"/>
                </a:lnTo>
                <a:lnTo>
                  <a:pt x="550545" y="3100071"/>
                </a:lnTo>
                <a:lnTo>
                  <a:pt x="551815" y="3091816"/>
                </a:lnTo>
                <a:lnTo>
                  <a:pt x="554355" y="3083243"/>
                </a:lnTo>
                <a:lnTo>
                  <a:pt x="557530" y="3075306"/>
                </a:lnTo>
                <a:lnTo>
                  <a:pt x="559435" y="3071178"/>
                </a:lnTo>
                <a:lnTo>
                  <a:pt x="561340" y="3067368"/>
                </a:lnTo>
                <a:lnTo>
                  <a:pt x="563880" y="3063241"/>
                </a:lnTo>
                <a:lnTo>
                  <a:pt x="566738" y="3059431"/>
                </a:lnTo>
                <a:lnTo>
                  <a:pt x="742632" y="2817178"/>
                </a:lnTo>
                <a:lnTo>
                  <a:pt x="724218" y="2797811"/>
                </a:lnTo>
                <a:lnTo>
                  <a:pt x="706755" y="2778761"/>
                </a:lnTo>
                <a:lnTo>
                  <a:pt x="688975" y="2759076"/>
                </a:lnTo>
                <a:lnTo>
                  <a:pt x="671512" y="2739073"/>
                </a:lnTo>
                <a:lnTo>
                  <a:pt x="655002" y="2718753"/>
                </a:lnTo>
                <a:lnTo>
                  <a:pt x="638492" y="2698115"/>
                </a:lnTo>
                <a:lnTo>
                  <a:pt x="622300" y="2677478"/>
                </a:lnTo>
                <a:lnTo>
                  <a:pt x="606425" y="2656523"/>
                </a:lnTo>
                <a:lnTo>
                  <a:pt x="591185" y="2634933"/>
                </a:lnTo>
                <a:lnTo>
                  <a:pt x="576580" y="2613025"/>
                </a:lnTo>
                <a:lnTo>
                  <a:pt x="561658" y="2590800"/>
                </a:lnTo>
                <a:lnTo>
                  <a:pt x="547370" y="2568893"/>
                </a:lnTo>
                <a:lnTo>
                  <a:pt x="534035" y="2546033"/>
                </a:lnTo>
                <a:lnTo>
                  <a:pt x="520382" y="2523173"/>
                </a:lnTo>
                <a:lnTo>
                  <a:pt x="507682" y="2499995"/>
                </a:lnTo>
                <a:lnTo>
                  <a:pt x="494665" y="2476500"/>
                </a:lnTo>
                <a:lnTo>
                  <a:pt x="209868" y="2568893"/>
                </a:lnTo>
                <a:lnTo>
                  <a:pt x="205740" y="2570163"/>
                </a:lnTo>
                <a:lnTo>
                  <a:pt x="201295" y="2571433"/>
                </a:lnTo>
                <a:lnTo>
                  <a:pt x="196850" y="2572068"/>
                </a:lnTo>
                <a:lnTo>
                  <a:pt x="192722" y="2573020"/>
                </a:lnTo>
                <a:lnTo>
                  <a:pt x="183515" y="2573338"/>
                </a:lnTo>
                <a:lnTo>
                  <a:pt x="174942" y="2573020"/>
                </a:lnTo>
                <a:lnTo>
                  <a:pt x="166688" y="2571750"/>
                </a:lnTo>
                <a:lnTo>
                  <a:pt x="158115" y="2569845"/>
                </a:lnTo>
                <a:lnTo>
                  <a:pt x="150177" y="2567305"/>
                </a:lnTo>
                <a:lnTo>
                  <a:pt x="142240" y="2563495"/>
                </a:lnTo>
                <a:lnTo>
                  <a:pt x="134620" y="2559368"/>
                </a:lnTo>
                <a:lnTo>
                  <a:pt x="127952" y="2554605"/>
                </a:lnTo>
                <a:lnTo>
                  <a:pt x="121602" y="2548890"/>
                </a:lnTo>
                <a:lnTo>
                  <a:pt x="115570" y="2542540"/>
                </a:lnTo>
                <a:lnTo>
                  <a:pt x="109855" y="2535555"/>
                </a:lnTo>
                <a:lnTo>
                  <a:pt x="105410" y="2528253"/>
                </a:lnTo>
                <a:lnTo>
                  <a:pt x="101282" y="2520315"/>
                </a:lnTo>
                <a:lnTo>
                  <a:pt x="99377" y="2516188"/>
                </a:lnTo>
                <a:lnTo>
                  <a:pt x="97790" y="2512060"/>
                </a:lnTo>
                <a:lnTo>
                  <a:pt x="4445" y="2224405"/>
                </a:lnTo>
                <a:lnTo>
                  <a:pt x="3492" y="2220278"/>
                </a:lnTo>
                <a:lnTo>
                  <a:pt x="2222" y="2215833"/>
                </a:lnTo>
                <a:lnTo>
                  <a:pt x="1587" y="2211388"/>
                </a:lnTo>
                <a:lnTo>
                  <a:pt x="635" y="2206625"/>
                </a:lnTo>
                <a:lnTo>
                  <a:pt x="0" y="2198053"/>
                </a:lnTo>
                <a:lnTo>
                  <a:pt x="317" y="2189480"/>
                </a:lnTo>
                <a:lnTo>
                  <a:pt x="1587" y="2180908"/>
                </a:lnTo>
                <a:lnTo>
                  <a:pt x="3810" y="2172653"/>
                </a:lnTo>
                <a:lnTo>
                  <a:pt x="6350" y="2164398"/>
                </a:lnTo>
                <a:lnTo>
                  <a:pt x="9842" y="2156778"/>
                </a:lnTo>
                <a:lnTo>
                  <a:pt x="13970" y="2149158"/>
                </a:lnTo>
                <a:lnTo>
                  <a:pt x="19050" y="2142173"/>
                </a:lnTo>
                <a:lnTo>
                  <a:pt x="24447" y="2135505"/>
                </a:lnTo>
                <a:lnTo>
                  <a:pt x="30797" y="2129790"/>
                </a:lnTo>
                <a:lnTo>
                  <a:pt x="37465" y="2124393"/>
                </a:lnTo>
                <a:lnTo>
                  <a:pt x="45085" y="2119630"/>
                </a:lnTo>
                <a:lnTo>
                  <a:pt x="49212" y="2117725"/>
                </a:lnTo>
                <a:lnTo>
                  <a:pt x="53340" y="2115820"/>
                </a:lnTo>
                <a:lnTo>
                  <a:pt x="57467" y="2113915"/>
                </a:lnTo>
                <a:lnTo>
                  <a:pt x="61595" y="2112328"/>
                </a:lnTo>
                <a:lnTo>
                  <a:pt x="346392" y="2019618"/>
                </a:lnTo>
                <a:lnTo>
                  <a:pt x="342900" y="1993900"/>
                </a:lnTo>
                <a:lnTo>
                  <a:pt x="339725" y="1967865"/>
                </a:lnTo>
                <a:lnTo>
                  <a:pt x="337185" y="1941830"/>
                </a:lnTo>
                <a:lnTo>
                  <a:pt x="334962" y="1915478"/>
                </a:lnTo>
                <a:lnTo>
                  <a:pt x="333375" y="1889125"/>
                </a:lnTo>
                <a:lnTo>
                  <a:pt x="331788" y="1862455"/>
                </a:lnTo>
                <a:lnTo>
                  <a:pt x="331152" y="1835785"/>
                </a:lnTo>
                <a:lnTo>
                  <a:pt x="331152" y="1809115"/>
                </a:lnTo>
                <a:lnTo>
                  <a:pt x="331152" y="1782445"/>
                </a:lnTo>
                <a:lnTo>
                  <a:pt x="331788" y="1755775"/>
                </a:lnTo>
                <a:lnTo>
                  <a:pt x="333375" y="1729423"/>
                </a:lnTo>
                <a:lnTo>
                  <a:pt x="334962" y="1703070"/>
                </a:lnTo>
                <a:lnTo>
                  <a:pt x="337185" y="1676718"/>
                </a:lnTo>
                <a:lnTo>
                  <a:pt x="339725" y="1650365"/>
                </a:lnTo>
                <a:lnTo>
                  <a:pt x="342900" y="1624330"/>
                </a:lnTo>
                <a:lnTo>
                  <a:pt x="346392" y="1598295"/>
                </a:lnTo>
                <a:lnTo>
                  <a:pt x="61595" y="1506220"/>
                </a:lnTo>
                <a:lnTo>
                  <a:pt x="57467" y="1504633"/>
                </a:lnTo>
                <a:lnTo>
                  <a:pt x="53340" y="1502728"/>
                </a:lnTo>
                <a:lnTo>
                  <a:pt x="45085" y="1498600"/>
                </a:lnTo>
                <a:lnTo>
                  <a:pt x="37465" y="1494155"/>
                </a:lnTo>
                <a:lnTo>
                  <a:pt x="30797" y="1488440"/>
                </a:lnTo>
                <a:lnTo>
                  <a:pt x="24447" y="1482408"/>
                </a:lnTo>
                <a:lnTo>
                  <a:pt x="19050" y="1476058"/>
                </a:lnTo>
                <a:lnTo>
                  <a:pt x="13970" y="1468755"/>
                </a:lnTo>
                <a:lnTo>
                  <a:pt x="9842" y="1461453"/>
                </a:lnTo>
                <a:lnTo>
                  <a:pt x="6350" y="1453833"/>
                </a:lnTo>
                <a:lnTo>
                  <a:pt x="3810" y="1445578"/>
                </a:lnTo>
                <a:lnTo>
                  <a:pt x="1587" y="1437323"/>
                </a:lnTo>
                <a:lnTo>
                  <a:pt x="317" y="1428750"/>
                </a:lnTo>
                <a:lnTo>
                  <a:pt x="0" y="1419860"/>
                </a:lnTo>
                <a:lnTo>
                  <a:pt x="635" y="1411288"/>
                </a:lnTo>
                <a:lnTo>
                  <a:pt x="1587" y="1406843"/>
                </a:lnTo>
                <a:lnTo>
                  <a:pt x="2222" y="1402398"/>
                </a:lnTo>
                <a:lnTo>
                  <a:pt x="3492" y="1397635"/>
                </a:lnTo>
                <a:lnTo>
                  <a:pt x="4445" y="1393508"/>
                </a:lnTo>
                <a:lnTo>
                  <a:pt x="97790" y="1106488"/>
                </a:lnTo>
                <a:lnTo>
                  <a:pt x="99377" y="1102043"/>
                </a:lnTo>
                <a:lnTo>
                  <a:pt x="101282" y="1097915"/>
                </a:lnTo>
                <a:lnTo>
                  <a:pt x="103187" y="1093788"/>
                </a:lnTo>
                <a:lnTo>
                  <a:pt x="105410" y="1089978"/>
                </a:lnTo>
                <a:lnTo>
                  <a:pt x="109855" y="1082358"/>
                </a:lnTo>
                <a:lnTo>
                  <a:pt x="115570" y="1075690"/>
                </a:lnTo>
                <a:lnTo>
                  <a:pt x="121602" y="1069340"/>
                </a:lnTo>
                <a:lnTo>
                  <a:pt x="127952" y="1063625"/>
                </a:lnTo>
                <a:lnTo>
                  <a:pt x="134620" y="1058863"/>
                </a:lnTo>
                <a:lnTo>
                  <a:pt x="142240" y="1054735"/>
                </a:lnTo>
                <a:lnTo>
                  <a:pt x="150177" y="1051243"/>
                </a:lnTo>
                <a:lnTo>
                  <a:pt x="158115" y="1048068"/>
                </a:lnTo>
                <a:lnTo>
                  <a:pt x="166688" y="1046480"/>
                </a:lnTo>
                <a:lnTo>
                  <a:pt x="174942" y="1045210"/>
                </a:lnTo>
                <a:lnTo>
                  <a:pt x="183515" y="1044893"/>
                </a:lnTo>
                <a:lnTo>
                  <a:pt x="192722" y="1045528"/>
                </a:lnTo>
                <a:lnTo>
                  <a:pt x="196850" y="1046480"/>
                </a:lnTo>
                <a:lnTo>
                  <a:pt x="201295" y="1047115"/>
                </a:lnTo>
                <a:lnTo>
                  <a:pt x="205740" y="1048068"/>
                </a:lnTo>
                <a:lnTo>
                  <a:pt x="209868" y="1049338"/>
                </a:lnTo>
                <a:lnTo>
                  <a:pt x="494665" y="1141413"/>
                </a:lnTo>
                <a:lnTo>
                  <a:pt x="507682" y="1118235"/>
                </a:lnTo>
                <a:lnTo>
                  <a:pt x="520382" y="1095375"/>
                </a:lnTo>
                <a:lnTo>
                  <a:pt x="534035" y="1072198"/>
                </a:lnTo>
                <a:lnTo>
                  <a:pt x="547370" y="1049655"/>
                </a:lnTo>
                <a:lnTo>
                  <a:pt x="561658" y="1027113"/>
                </a:lnTo>
                <a:lnTo>
                  <a:pt x="576580" y="1005205"/>
                </a:lnTo>
                <a:lnTo>
                  <a:pt x="591185" y="983615"/>
                </a:lnTo>
                <a:lnTo>
                  <a:pt x="606425" y="961707"/>
                </a:lnTo>
                <a:lnTo>
                  <a:pt x="622300" y="940752"/>
                </a:lnTo>
                <a:lnTo>
                  <a:pt x="638492" y="919797"/>
                </a:lnTo>
                <a:lnTo>
                  <a:pt x="655002" y="899160"/>
                </a:lnTo>
                <a:lnTo>
                  <a:pt x="671512" y="878840"/>
                </a:lnTo>
                <a:lnTo>
                  <a:pt x="688975" y="858837"/>
                </a:lnTo>
                <a:lnTo>
                  <a:pt x="706755" y="839470"/>
                </a:lnTo>
                <a:lnTo>
                  <a:pt x="724218" y="819785"/>
                </a:lnTo>
                <a:lnTo>
                  <a:pt x="742632" y="801052"/>
                </a:lnTo>
                <a:lnTo>
                  <a:pt x="566420" y="558800"/>
                </a:lnTo>
                <a:lnTo>
                  <a:pt x="563562" y="554990"/>
                </a:lnTo>
                <a:lnTo>
                  <a:pt x="561340" y="551180"/>
                </a:lnTo>
                <a:lnTo>
                  <a:pt x="559118" y="547370"/>
                </a:lnTo>
                <a:lnTo>
                  <a:pt x="557212" y="543242"/>
                </a:lnTo>
                <a:lnTo>
                  <a:pt x="554355" y="534987"/>
                </a:lnTo>
                <a:lnTo>
                  <a:pt x="551498" y="526732"/>
                </a:lnTo>
                <a:lnTo>
                  <a:pt x="550228" y="518160"/>
                </a:lnTo>
                <a:lnTo>
                  <a:pt x="549592" y="509270"/>
                </a:lnTo>
                <a:lnTo>
                  <a:pt x="549592" y="500697"/>
                </a:lnTo>
                <a:lnTo>
                  <a:pt x="550862" y="492442"/>
                </a:lnTo>
                <a:lnTo>
                  <a:pt x="552450" y="483870"/>
                </a:lnTo>
                <a:lnTo>
                  <a:pt x="554990" y="475932"/>
                </a:lnTo>
                <a:lnTo>
                  <a:pt x="558482" y="467677"/>
                </a:lnTo>
                <a:lnTo>
                  <a:pt x="562610" y="460057"/>
                </a:lnTo>
                <a:lnTo>
                  <a:pt x="567372" y="453072"/>
                </a:lnTo>
                <a:lnTo>
                  <a:pt x="573088" y="446087"/>
                </a:lnTo>
                <a:lnTo>
                  <a:pt x="575945" y="442912"/>
                </a:lnTo>
                <a:lnTo>
                  <a:pt x="579438" y="439737"/>
                </a:lnTo>
                <a:lnTo>
                  <a:pt x="582930" y="436880"/>
                </a:lnTo>
                <a:lnTo>
                  <a:pt x="586105" y="434022"/>
                </a:lnTo>
                <a:lnTo>
                  <a:pt x="830898" y="256857"/>
                </a:lnTo>
                <a:lnTo>
                  <a:pt x="834708" y="254317"/>
                </a:lnTo>
                <a:lnTo>
                  <a:pt x="838200" y="251777"/>
                </a:lnTo>
                <a:lnTo>
                  <a:pt x="842328" y="249872"/>
                </a:lnTo>
                <a:lnTo>
                  <a:pt x="846138" y="247967"/>
                </a:lnTo>
                <a:lnTo>
                  <a:pt x="854392" y="244475"/>
                </a:lnTo>
                <a:lnTo>
                  <a:pt x="862648" y="242252"/>
                </a:lnTo>
                <a:lnTo>
                  <a:pt x="871538" y="240665"/>
                </a:lnTo>
                <a:lnTo>
                  <a:pt x="880110" y="240030"/>
                </a:lnTo>
                <a:lnTo>
                  <a:pt x="888365" y="240030"/>
                </a:lnTo>
                <a:lnTo>
                  <a:pt x="896938" y="240665"/>
                </a:lnTo>
                <a:lnTo>
                  <a:pt x="905192" y="242570"/>
                </a:lnTo>
                <a:lnTo>
                  <a:pt x="913448" y="245110"/>
                </a:lnTo>
                <a:lnTo>
                  <a:pt x="921385" y="248602"/>
                </a:lnTo>
                <a:lnTo>
                  <a:pt x="929005" y="252412"/>
                </a:lnTo>
                <a:lnTo>
                  <a:pt x="935990" y="257175"/>
                </a:lnTo>
                <a:lnTo>
                  <a:pt x="942975" y="262890"/>
                </a:lnTo>
                <a:lnTo>
                  <a:pt x="946150" y="266065"/>
                </a:lnTo>
                <a:lnTo>
                  <a:pt x="949325" y="269240"/>
                </a:lnTo>
                <a:lnTo>
                  <a:pt x="952182" y="272732"/>
                </a:lnTo>
                <a:lnTo>
                  <a:pt x="955040" y="276542"/>
                </a:lnTo>
                <a:lnTo>
                  <a:pt x="1130618" y="518477"/>
                </a:lnTo>
                <a:lnTo>
                  <a:pt x="1154430" y="507047"/>
                </a:lnTo>
                <a:lnTo>
                  <a:pt x="1177925" y="496252"/>
                </a:lnTo>
                <a:lnTo>
                  <a:pt x="1201738" y="485457"/>
                </a:lnTo>
                <a:lnTo>
                  <a:pt x="1225868" y="475615"/>
                </a:lnTo>
                <a:lnTo>
                  <a:pt x="1250315" y="465772"/>
                </a:lnTo>
                <a:lnTo>
                  <a:pt x="1274762" y="456247"/>
                </a:lnTo>
                <a:lnTo>
                  <a:pt x="1299528" y="447675"/>
                </a:lnTo>
                <a:lnTo>
                  <a:pt x="1324928" y="439102"/>
                </a:lnTo>
                <a:lnTo>
                  <a:pt x="1350010" y="431165"/>
                </a:lnTo>
                <a:lnTo>
                  <a:pt x="1375092" y="423545"/>
                </a:lnTo>
                <a:lnTo>
                  <a:pt x="1400810" y="416877"/>
                </a:lnTo>
                <a:lnTo>
                  <a:pt x="1426845" y="410210"/>
                </a:lnTo>
                <a:lnTo>
                  <a:pt x="1452245" y="404177"/>
                </a:lnTo>
                <a:lnTo>
                  <a:pt x="1478598" y="398462"/>
                </a:lnTo>
                <a:lnTo>
                  <a:pt x="1504950" y="393065"/>
                </a:lnTo>
                <a:lnTo>
                  <a:pt x="1531302" y="388620"/>
                </a:lnTo>
                <a:lnTo>
                  <a:pt x="1531302" y="89217"/>
                </a:lnTo>
                <a:lnTo>
                  <a:pt x="1531302" y="84455"/>
                </a:lnTo>
                <a:lnTo>
                  <a:pt x="1531620" y="80010"/>
                </a:lnTo>
                <a:lnTo>
                  <a:pt x="1532572" y="75565"/>
                </a:lnTo>
                <a:lnTo>
                  <a:pt x="1533208" y="71120"/>
                </a:lnTo>
                <a:lnTo>
                  <a:pt x="1535430" y="62865"/>
                </a:lnTo>
                <a:lnTo>
                  <a:pt x="1538605" y="54610"/>
                </a:lnTo>
                <a:lnTo>
                  <a:pt x="1542415" y="46672"/>
                </a:lnTo>
                <a:lnTo>
                  <a:pt x="1546860" y="39370"/>
                </a:lnTo>
                <a:lnTo>
                  <a:pt x="1551622" y="32385"/>
                </a:lnTo>
                <a:lnTo>
                  <a:pt x="1557655" y="26352"/>
                </a:lnTo>
                <a:lnTo>
                  <a:pt x="1563688" y="20320"/>
                </a:lnTo>
                <a:lnTo>
                  <a:pt x="1570990" y="15240"/>
                </a:lnTo>
                <a:lnTo>
                  <a:pt x="1577975" y="10795"/>
                </a:lnTo>
                <a:lnTo>
                  <a:pt x="1585912" y="6985"/>
                </a:lnTo>
                <a:lnTo>
                  <a:pt x="1594168" y="4127"/>
                </a:lnTo>
                <a:lnTo>
                  <a:pt x="1602422" y="1905"/>
                </a:lnTo>
                <a:lnTo>
                  <a:pt x="1607185" y="952"/>
                </a:lnTo>
                <a:lnTo>
                  <a:pt x="1611630" y="317"/>
                </a:lnTo>
                <a:lnTo>
                  <a:pt x="1615758" y="0"/>
                </a:lnTo>
                <a:close/>
              </a:path>
            </a:pathLst>
          </a:custGeom>
          <a:solidFill>
            <a:schemeClr val="bg1"/>
          </a:solidFill>
          <a:ln>
            <a:noFill/>
          </a:ln>
          <a:effectLst>
            <a:outerShdw blurRad="190500" dist="127000" dir="8100000" algn="tr"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fontAlgn="auto">
              <a:defRPr/>
            </a:pPr>
            <a:endParaRPr lang="zh-CN" altLang="en-US" sz="2000" noProof="1">
              <a:latin typeface="+mn-ea"/>
            </a:endParaRPr>
          </a:p>
        </p:txBody>
      </p:sp>
      <p:sp>
        <p:nvSpPr>
          <p:cNvPr id="12" name="KSO_Shape"/>
          <p:cNvSpPr/>
          <p:nvPr/>
        </p:nvSpPr>
        <p:spPr bwMode="auto">
          <a:xfrm>
            <a:off x="6472238" y="2157413"/>
            <a:ext cx="720725" cy="720725"/>
          </a:xfrm>
          <a:custGeom>
            <a:avLst/>
            <a:gdLst>
              <a:gd name="T0" fmla="*/ 2147483646 w 5440"/>
              <a:gd name="T1" fmla="*/ 2147483646 h 5267"/>
              <a:gd name="T2" fmla="*/ 2147483646 w 5440"/>
              <a:gd name="T3" fmla="*/ 2147483646 h 5267"/>
              <a:gd name="T4" fmla="*/ 2147483646 w 5440"/>
              <a:gd name="T5" fmla="*/ 2147483646 h 5267"/>
              <a:gd name="T6" fmla="*/ 2147483646 w 5440"/>
              <a:gd name="T7" fmla="*/ 2147483646 h 5267"/>
              <a:gd name="T8" fmla="*/ 2147483646 w 5440"/>
              <a:gd name="T9" fmla="*/ 2147483646 h 5267"/>
              <a:gd name="T10" fmla="*/ 2147483646 w 5440"/>
              <a:gd name="T11" fmla="*/ 2147483646 h 5267"/>
              <a:gd name="T12" fmla="*/ 2147483646 w 5440"/>
              <a:gd name="T13" fmla="*/ 2147483646 h 5267"/>
              <a:gd name="T14" fmla="*/ 2147483646 w 5440"/>
              <a:gd name="T15" fmla="*/ 2147483646 h 5267"/>
              <a:gd name="T16" fmla="*/ 2147483646 w 5440"/>
              <a:gd name="T17" fmla="*/ 2147483646 h 5267"/>
              <a:gd name="T18" fmla="*/ 2147483646 w 5440"/>
              <a:gd name="T19" fmla="*/ 2147483646 h 5267"/>
              <a:gd name="T20" fmla="*/ 2147483646 w 5440"/>
              <a:gd name="T21" fmla="*/ 2147483646 h 5267"/>
              <a:gd name="T22" fmla="*/ 2147483646 w 5440"/>
              <a:gd name="T23" fmla="*/ 2147483646 h 5267"/>
              <a:gd name="T24" fmla="*/ 2147483646 w 5440"/>
              <a:gd name="T25" fmla="*/ 2147483646 h 5267"/>
              <a:gd name="T26" fmla="*/ 2147483646 w 5440"/>
              <a:gd name="T27" fmla="*/ 2147483646 h 5267"/>
              <a:gd name="T28" fmla="*/ 2147483646 w 5440"/>
              <a:gd name="T29" fmla="*/ 2147483646 h 5267"/>
              <a:gd name="T30" fmla="*/ 429445831 w 5440"/>
              <a:gd name="T31" fmla="*/ 2147483646 h 5267"/>
              <a:gd name="T32" fmla="*/ 85840210 w 5440"/>
              <a:gd name="T33" fmla="*/ 2147483646 h 5267"/>
              <a:gd name="T34" fmla="*/ 1545979988 w 5440"/>
              <a:gd name="T35" fmla="*/ 2147483646 h 5267"/>
              <a:gd name="T36" fmla="*/ 2147483646 w 5440"/>
              <a:gd name="T37" fmla="*/ 2147483646 h 5267"/>
              <a:gd name="T38" fmla="*/ 2147483646 w 5440"/>
              <a:gd name="T39" fmla="*/ 2147483646 h 5267"/>
              <a:gd name="T40" fmla="*/ 2147483646 w 5440"/>
              <a:gd name="T41" fmla="*/ 2147483646 h 5267"/>
              <a:gd name="T42" fmla="*/ 2147483646 w 5440"/>
              <a:gd name="T43" fmla="*/ 2147483646 h 5267"/>
              <a:gd name="T44" fmla="*/ 2147483646 w 5440"/>
              <a:gd name="T45" fmla="*/ 2147483646 h 5267"/>
              <a:gd name="T46" fmla="*/ 2147483646 w 5440"/>
              <a:gd name="T47" fmla="*/ 2147483646 h 5267"/>
              <a:gd name="T48" fmla="*/ 2147483646 w 5440"/>
              <a:gd name="T49" fmla="*/ 2147483646 h 5267"/>
              <a:gd name="T50" fmla="*/ 2147483646 w 5440"/>
              <a:gd name="T51" fmla="*/ 2147483646 h 5267"/>
              <a:gd name="T52" fmla="*/ 2147483646 w 5440"/>
              <a:gd name="T53" fmla="*/ 2147483646 h 5267"/>
              <a:gd name="T54" fmla="*/ 2147483646 w 5440"/>
              <a:gd name="T55" fmla="*/ 2147483646 h 5267"/>
              <a:gd name="T56" fmla="*/ 2147483646 w 5440"/>
              <a:gd name="T57" fmla="*/ 2147483646 h 5267"/>
              <a:gd name="T58" fmla="*/ 2147483646 w 5440"/>
              <a:gd name="T59" fmla="*/ 2147483646 h 5267"/>
              <a:gd name="T60" fmla="*/ 2147483646 w 5440"/>
              <a:gd name="T61" fmla="*/ 2147483646 h 5267"/>
              <a:gd name="T62" fmla="*/ 2147483646 w 5440"/>
              <a:gd name="T63" fmla="*/ 2147483646 h 5267"/>
              <a:gd name="T64" fmla="*/ 2147483646 w 5440"/>
              <a:gd name="T65" fmla="*/ 2147483646 h 5267"/>
              <a:gd name="T66" fmla="*/ 2147483646 w 5440"/>
              <a:gd name="T67" fmla="*/ 2147483646 h 5267"/>
              <a:gd name="T68" fmla="*/ 2147483646 w 5440"/>
              <a:gd name="T69" fmla="*/ 2147483646 h 5267"/>
              <a:gd name="T70" fmla="*/ 2147483646 w 5440"/>
              <a:gd name="T71" fmla="*/ 2147483646 h 5267"/>
              <a:gd name="T72" fmla="*/ 2147483646 w 5440"/>
              <a:gd name="T73" fmla="*/ 2147483646 h 5267"/>
              <a:gd name="T74" fmla="*/ 2147483646 w 5440"/>
              <a:gd name="T75" fmla="*/ 2147483646 h 5267"/>
              <a:gd name="T76" fmla="*/ 2147483646 w 5440"/>
              <a:gd name="T77" fmla="*/ 2147483646 h 5267"/>
              <a:gd name="T78" fmla="*/ 2147483646 w 5440"/>
              <a:gd name="T79" fmla="*/ 2147483646 h 5267"/>
              <a:gd name="T80" fmla="*/ 2147483646 w 5440"/>
              <a:gd name="T81" fmla="*/ 2147483646 h 5267"/>
              <a:gd name="T82" fmla="*/ 2147483646 w 5440"/>
              <a:gd name="T83" fmla="*/ 2147483646 h 5267"/>
              <a:gd name="T84" fmla="*/ 2147483646 w 5440"/>
              <a:gd name="T85" fmla="*/ 2147483646 h 5267"/>
              <a:gd name="T86" fmla="*/ 2147483646 w 5440"/>
              <a:gd name="T87" fmla="*/ 2147483646 h 5267"/>
              <a:gd name="T88" fmla="*/ 2147483646 w 5440"/>
              <a:gd name="T89" fmla="*/ 2147483646 h 5267"/>
              <a:gd name="T90" fmla="*/ 2147483646 w 5440"/>
              <a:gd name="T91" fmla="*/ 2147483646 h 5267"/>
              <a:gd name="T92" fmla="*/ 2147483646 w 5440"/>
              <a:gd name="T93" fmla="*/ 2147483646 h 5267"/>
              <a:gd name="T94" fmla="*/ 2147483646 w 5440"/>
              <a:gd name="T95" fmla="*/ 2147483646 h 5267"/>
              <a:gd name="T96" fmla="*/ 2147483646 w 5440"/>
              <a:gd name="T97" fmla="*/ 2147483646 h 5267"/>
              <a:gd name="T98" fmla="*/ 2147483646 w 5440"/>
              <a:gd name="T99" fmla="*/ 2147483646 h 5267"/>
              <a:gd name="T100" fmla="*/ 2147483646 w 5440"/>
              <a:gd name="T101" fmla="*/ 2147483646 h 5267"/>
              <a:gd name="T102" fmla="*/ 2147483646 w 5440"/>
              <a:gd name="T103" fmla="*/ 2147483646 h 5267"/>
              <a:gd name="T104" fmla="*/ 2147483646 w 5440"/>
              <a:gd name="T105" fmla="*/ 2147483646 h 5267"/>
              <a:gd name="T106" fmla="*/ 2147483646 w 5440"/>
              <a:gd name="T107" fmla="*/ 2147483646 h 5267"/>
              <a:gd name="T108" fmla="*/ 2147483646 w 5440"/>
              <a:gd name="T109" fmla="*/ 2147483646 h 5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440" h="5267">
                <a:moveTo>
                  <a:pt x="1521" y="2392"/>
                </a:moveTo>
                <a:lnTo>
                  <a:pt x="1521" y="2392"/>
                </a:lnTo>
                <a:lnTo>
                  <a:pt x="1525" y="2395"/>
                </a:lnTo>
                <a:lnTo>
                  <a:pt x="2073" y="2944"/>
                </a:lnTo>
                <a:lnTo>
                  <a:pt x="2265" y="2753"/>
                </a:lnTo>
                <a:lnTo>
                  <a:pt x="2058" y="2546"/>
                </a:lnTo>
                <a:lnTo>
                  <a:pt x="1964" y="2452"/>
                </a:lnTo>
                <a:lnTo>
                  <a:pt x="2443" y="1974"/>
                </a:lnTo>
                <a:lnTo>
                  <a:pt x="2506" y="1981"/>
                </a:lnTo>
                <a:lnTo>
                  <a:pt x="2531" y="1984"/>
                </a:lnTo>
                <a:lnTo>
                  <a:pt x="2554" y="1985"/>
                </a:lnTo>
                <a:lnTo>
                  <a:pt x="2579" y="1984"/>
                </a:lnTo>
                <a:lnTo>
                  <a:pt x="2603" y="1981"/>
                </a:lnTo>
                <a:lnTo>
                  <a:pt x="2628" y="1978"/>
                </a:lnTo>
                <a:lnTo>
                  <a:pt x="2651" y="1973"/>
                </a:lnTo>
                <a:lnTo>
                  <a:pt x="2300" y="1621"/>
                </a:lnTo>
                <a:lnTo>
                  <a:pt x="2288" y="1611"/>
                </a:lnTo>
                <a:lnTo>
                  <a:pt x="2277" y="1601"/>
                </a:lnTo>
                <a:lnTo>
                  <a:pt x="2287" y="1564"/>
                </a:lnTo>
                <a:lnTo>
                  <a:pt x="2295" y="1528"/>
                </a:lnTo>
                <a:lnTo>
                  <a:pt x="2302" y="1490"/>
                </a:lnTo>
                <a:lnTo>
                  <a:pt x="2308" y="1454"/>
                </a:lnTo>
                <a:lnTo>
                  <a:pt x="2313" y="1416"/>
                </a:lnTo>
                <a:lnTo>
                  <a:pt x="2316" y="1379"/>
                </a:lnTo>
                <a:lnTo>
                  <a:pt x="2318" y="1340"/>
                </a:lnTo>
                <a:lnTo>
                  <a:pt x="2320" y="1303"/>
                </a:lnTo>
                <a:lnTo>
                  <a:pt x="2320" y="1265"/>
                </a:lnTo>
                <a:lnTo>
                  <a:pt x="2318" y="1227"/>
                </a:lnTo>
                <a:lnTo>
                  <a:pt x="2316" y="1190"/>
                </a:lnTo>
                <a:lnTo>
                  <a:pt x="2311" y="1152"/>
                </a:lnTo>
                <a:lnTo>
                  <a:pt x="2307" y="1115"/>
                </a:lnTo>
                <a:lnTo>
                  <a:pt x="2301" y="1077"/>
                </a:lnTo>
                <a:lnTo>
                  <a:pt x="2293" y="1041"/>
                </a:lnTo>
                <a:lnTo>
                  <a:pt x="2284" y="1004"/>
                </a:lnTo>
                <a:lnTo>
                  <a:pt x="2275" y="967"/>
                </a:lnTo>
                <a:lnTo>
                  <a:pt x="2263" y="931"/>
                </a:lnTo>
                <a:lnTo>
                  <a:pt x="2252" y="895"/>
                </a:lnTo>
                <a:lnTo>
                  <a:pt x="2238" y="859"/>
                </a:lnTo>
                <a:lnTo>
                  <a:pt x="2222" y="824"/>
                </a:lnTo>
                <a:lnTo>
                  <a:pt x="2207" y="789"/>
                </a:lnTo>
                <a:lnTo>
                  <a:pt x="2190" y="754"/>
                </a:lnTo>
                <a:lnTo>
                  <a:pt x="2171" y="720"/>
                </a:lnTo>
                <a:lnTo>
                  <a:pt x="2152" y="687"/>
                </a:lnTo>
                <a:lnTo>
                  <a:pt x="2131" y="654"/>
                </a:lnTo>
                <a:lnTo>
                  <a:pt x="2109" y="621"/>
                </a:lnTo>
                <a:lnTo>
                  <a:pt x="2085" y="590"/>
                </a:lnTo>
                <a:lnTo>
                  <a:pt x="2061" y="558"/>
                </a:lnTo>
                <a:lnTo>
                  <a:pt x="2035" y="528"/>
                </a:lnTo>
                <a:lnTo>
                  <a:pt x="2008" y="498"/>
                </a:lnTo>
                <a:lnTo>
                  <a:pt x="1980" y="469"/>
                </a:lnTo>
                <a:lnTo>
                  <a:pt x="1952" y="441"/>
                </a:lnTo>
                <a:lnTo>
                  <a:pt x="1922" y="414"/>
                </a:lnTo>
                <a:lnTo>
                  <a:pt x="1892" y="389"/>
                </a:lnTo>
                <a:lnTo>
                  <a:pt x="1860" y="365"/>
                </a:lnTo>
                <a:lnTo>
                  <a:pt x="1828" y="341"/>
                </a:lnTo>
                <a:lnTo>
                  <a:pt x="1797" y="319"/>
                </a:lnTo>
                <a:lnTo>
                  <a:pt x="1764" y="299"/>
                </a:lnTo>
                <a:lnTo>
                  <a:pt x="1731" y="279"/>
                </a:lnTo>
                <a:lnTo>
                  <a:pt x="1697" y="260"/>
                </a:lnTo>
                <a:lnTo>
                  <a:pt x="1663" y="244"/>
                </a:lnTo>
                <a:lnTo>
                  <a:pt x="1628" y="228"/>
                </a:lnTo>
                <a:lnTo>
                  <a:pt x="1593" y="212"/>
                </a:lnTo>
                <a:lnTo>
                  <a:pt x="1558" y="199"/>
                </a:lnTo>
                <a:lnTo>
                  <a:pt x="1523" y="187"/>
                </a:lnTo>
                <a:lnTo>
                  <a:pt x="1486" y="176"/>
                </a:lnTo>
                <a:lnTo>
                  <a:pt x="1450" y="165"/>
                </a:lnTo>
                <a:lnTo>
                  <a:pt x="1414" y="157"/>
                </a:lnTo>
                <a:lnTo>
                  <a:pt x="1376" y="150"/>
                </a:lnTo>
                <a:lnTo>
                  <a:pt x="1340" y="143"/>
                </a:lnTo>
                <a:lnTo>
                  <a:pt x="1302" y="139"/>
                </a:lnTo>
                <a:lnTo>
                  <a:pt x="1265" y="134"/>
                </a:lnTo>
                <a:lnTo>
                  <a:pt x="1228" y="131"/>
                </a:lnTo>
                <a:lnTo>
                  <a:pt x="1191" y="130"/>
                </a:lnTo>
                <a:lnTo>
                  <a:pt x="1153" y="129"/>
                </a:lnTo>
                <a:lnTo>
                  <a:pt x="1116" y="130"/>
                </a:lnTo>
                <a:lnTo>
                  <a:pt x="1078" y="133"/>
                </a:lnTo>
                <a:lnTo>
                  <a:pt x="1041" y="136"/>
                </a:lnTo>
                <a:lnTo>
                  <a:pt x="1003" y="140"/>
                </a:lnTo>
                <a:lnTo>
                  <a:pt x="967" y="146"/>
                </a:lnTo>
                <a:lnTo>
                  <a:pt x="929" y="153"/>
                </a:lnTo>
                <a:lnTo>
                  <a:pt x="893" y="161"/>
                </a:lnTo>
                <a:lnTo>
                  <a:pt x="857" y="170"/>
                </a:lnTo>
                <a:lnTo>
                  <a:pt x="1514" y="827"/>
                </a:lnTo>
                <a:lnTo>
                  <a:pt x="1341" y="1470"/>
                </a:lnTo>
                <a:lnTo>
                  <a:pt x="697" y="1642"/>
                </a:lnTo>
                <a:lnTo>
                  <a:pt x="41" y="986"/>
                </a:lnTo>
                <a:lnTo>
                  <a:pt x="31" y="1022"/>
                </a:lnTo>
                <a:lnTo>
                  <a:pt x="23" y="1059"/>
                </a:lnTo>
                <a:lnTo>
                  <a:pt x="16" y="1096"/>
                </a:lnTo>
                <a:lnTo>
                  <a:pt x="10" y="1133"/>
                </a:lnTo>
                <a:lnTo>
                  <a:pt x="7" y="1170"/>
                </a:lnTo>
                <a:lnTo>
                  <a:pt x="3" y="1208"/>
                </a:lnTo>
                <a:lnTo>
                  <a:pt x="1" y="1245"/>
                </a:lnTo>
                <a:lnTo>
                  <a:pt x="0" y="1283"/>
                </a:lnTo>
                <a:lnTo>
                  <a:pt x="1" y="1320"/>
                </a:lnTo>
                <a:lnTo>
                  <a:pt x="2" y="1358"/>
                </a:lnTo>
                <a:lnTo>
                  <a:pt x="4" y="1394"/>
                </a:lnTo>
                <a:lnTo>
                  <a:pt x="9" y="1431"/>
                </a:lnTo>
                <a:lnTo>
                  <a:pt x="14" y="1469"/>
                </a:lnTo>
                <a:lnTo>
                  <a:pt x="21" y="1505"/>
                </a:lnTo>
                <a:lnTo>
                  <a:pt x="28" y="1543"/>
                </a:lnTo>
                <a:lnTo>
                  <a:pt x="36" y="1579"/>
                </a:lnTo>
                <a:lnTo>
                  <a:pt x="47" y="1615"/>
                </a:lnTo>
                <a:lnTo>
                  <a:pt x="57" y="1652"/>
                </a:lnTo>
                <a:lnTo>
                  <a:pt x="70" y="1687"/>
                </a:lnTo>
                <a:lnTo>
                  <a:pt x="84" y="1722"/>
                </a:lnTo>
                <a:lnTo>
                  <a:pt x="98" y="1757"/>
                </a:lnTo>
                <a:lnTo>
                  <a:pt x="115" y="1793"/>
                </a:lnTo>
                <a:lnTo>
                  <a:pt x="131" y="1826"/>
                </a:lnTo>
                <a:lnTo>
                  <a:pt x="150" y="1860"/>
                </a:lnTo>
                <a:lnTo>
                  <a:pt x="170" y="1893"/>
                </a:lnTo>
                <a:lnTo>
                  <a:pt x="190" y="1926"/>
                </a:lnTo>
                <a:lnTo>
                  <a:pt x="212" y="1958"/>
                </a:lnTo>
                <a:lnTo>
                  <a:pt x="235" y="1989"/>
                </a:lnTo>
                <a:lnTo>
                  <a:pt x="260" y="2021"/>
                </a:lnTo>
                <a:lnTo>
                  <a:pt x="285" y="2052"/>
                </a:lnTo>
                <a:lnTo>
                  <a:pt x="312" y="2081"/>
                </a:lnTo>
                <a:lnTo>
                  <a:pt x="340" y="2109"/>
                </a:lnTo>
                <a:lnTo>
                  <a:pt x="370" y="2138"/>
                </a:lnTo>
                <a:lnTo>
                  <a:pt x="401" y="2166"/>
                </a:lnTo>
                <a:lnTo>
                  <a:pt x="434" y="2193"/>
                </a:lnTo>
                <a:lnTo>
                  <a:pt x="466" y="2219"/>
                </a:lnTo>
                <a:lnTo>
                  <a:pt x="499" y="2243"/>
                </a:lnTo>
                <a:lnTo>
                  <a:pt x="533" y="2266"/>
                </a:lnTo>
                <a:lnTo>
                  <a:pt x="567" y="2287"/>
                </a:lnTo>
                <a:lnTo>
                  <a:pt x="602" y="2307"/>
                </a:lnTo>
                <a:lnTo>
                  <a:pt x="639" y="2326"/>
                </a:lnTo>
                <a:lnTo>
                  <a:pt x="675" y="2343"/>
                </a:lnTo>
                <a:lnTo>
                  <a:pt x="711" y="2359"/>
                </a:lnTo>
                <a:lnTo>
                  <a:pt x="748" y="2374"/>
                </a:lnTo>
                <a:lnTo>
                  <a:pt x="785" y="2387"/>
                </a:lnTo>
                <a:lnTo>
                  <a:pt x="823" y="2400"/>
                </a:lnTo>
                <a:lnTo>
                  <a:pt x="861" y="2410"/>
                </a:lnTo>
                <a:lnTo>
                  <a:pt x="900" y="2420"/>
                </a:lnTo>
                <a:lnTo>
                  <a:pt x="939" y="2428"/>
                </a:lnTo>
                <a:lnTo>
                  <a:pt x="977" y="2435"/>
                </a:lnTo>
                <a:lnTo>
                  <a:pt x="1016" y="2441"/>
                </a:lnTo>
                <a:lnTo>
                  <a:pt x="1055" y="2444"/>
                </a:lnTo>
                <a:lnTo>
                  <a:pt x="1095" y="2448"/>
                </a:lnTo>
                <a:lnTo>
                  <a:pt x="1133" y="2449"/>
                </a:lnTo>
                <a:lnTo>
                  <a:pt x="1173" y="2449"/>
                </a:lnTo>
                <a:lnTo>
                  <a:pt x="1212" y="2448"/>
                </a:lnTo>
                <a:lnTo>
                  <a:pt x="1252" y="2445"/>
                </a:lnTo>
                <a:lnTo>
                  <a:pt x="1290" y="2442"/>
                </a:lnTo>
                <a:lnTo>
                  <a:pt x="1329" y="2437"/>
                </a:lnTo>
                <a:lnTo>
                  <a:pt x="1368" y="2430"/>
                </a:lnTo>
                <a:lnTo>
                  <a:pt x="1406" y="2422"/>
                </a:lnTo>
                <a:lnTo>
                  <a:pt x="1445" y="2414"/>
                </a:lnTo>
                <a:lnTo>
                  <a:pt x="1484" y="2403"/>
                </a:lnTo>
                <a:lnTo>
                  <a:pt x="1521" y="2392"/>
                </a:lnTo>
                <a:close/>
                <a:moveTo>
                  <a:pt x="3463" y="2785"/>
                </a:moveTo>
                <a:lnTo>
                  <a:pt x="3463" y="2785"/>
                </a:lnTo>
                <a:lnTo>
                  <a:pt x="3459" y="2803"/>
                </a:lnTo>
                <a:lnTo>
                  <a:pt x="3457" y="2821"/>
                </a:lnTo>
                <a:lnTo>
                  <a:pt x="3454" y="2838"/>
                </a:lnTo>
                <a:lnTo>
                  <a:pt x="3453" y="2857"/>
                </a:lnTo>
                <a:lnTo>
                  <a:pt x="3452" y="2876"/>
                </a:lnTo>
                <a:lnTo>
                  <a:pt x="3452" y="2893"/>
                </a:lnTo>
                <a:lnTo>
                  <a:pt x="3453" y="2912"/>
                </a:lnTo>
                <a:lnTo>
                  <a:pt x="3454" y="2931"/>
                </a:lnTo>
                <a:lnTo>
                  <a:pt x="3461" y="2994"/>
                </a:lnTo>
                <a:lnTo>
                  <a:pt x="3417" y="3039"/>
                </a:lnTo>
                <a:lnTo>
                  <a:pt x="3077" y="3379"/>
                </a:lnTo>
                <a:lnTo>
                  <a:pt x="2984" y="3472"/>
                </a:lnTo>
                <a:lnTo>
                  <a:pt x="2684" y="3172"/>
                </a:lnTo>
                <a:lnTo>
                  <a:pt x="2493" y="3363"/>
                </a:lnTo>
                <a:lnTo>
                  <a:pt x="4228" y="5098"/>
                </a:lnTo>
                <a:lnTo>
                  <a:pt x="4248" y="5117"/>
                </a:lnTo>
                <a:lnTo>
                  <a:pt x="4269" y="5136"/>
                </a:lnTo>
                <a:lnTo>
                  <a:pt x="4291" y="5152"/>
                </a:lnTo>
                <a:lnTo>
                  <a:pt x="4314" y="5168"/>
                </a:lnTo>
                <a:lnTo>
                  <a:pt x="4336" y="5183"/>
                </a:lnTo>
                <a:lnTo>
                  <a:pt x="4361" y="5195"/>
                </a:lnTo>
                <a:lnTo>
                  <a:pt x="4384" y="5207"/>
                </a:lnTo>
                <a:lnTo>
                  <a:pt x="4409" y="5218"/>
                </a:lnTo>
                <a:lnTo>
                  <a:pt x="4433" y="5227"/>
                </a:lnTo>
                <a:lnTo>
                  <a:pt x="4459" y="5235"/>
                </a:lnTo>
                <a:lnTo>
                  <a:pt x="4485" y="5242"/>
                </a:lnTo>
                <a:lnTo>
                  <a:pt x="4511" y="5248"/>
                </a:lnTo>
                <a:lnTo>
                  <a:pt x="4536" y="5253"/>
                </a:lnTo>
                <a:lnTo>
                  <a:pt x="4562" y="5255"/>
                </a:lnTo>
                <a:lnTo>
                  <a:pt x="4588" y="5258"/>
                </a:lnTo>
                <a:lnTo>
                  <a:pt x="4615" y="5259"/>
                </a:lnTo>
                <a:lnTo>
                  <a:pt x="4641" y="5258"/>
                </a:lnTo>
                <a:lnTo>
                  <a:pt x="4668" y="5255"/>
                </a:lnTo>
                <a:lnTo>
                  <a:pt x="4693" y="5253"/>
                </a:lnTo>
                <a:lnTo>
                  <a:pt x="4719" y="5248"/>
                </a:lnTo>
                <a:lnTo>
                  <a:pt x="4745" y="5242"/>
                </a:lnTo>
                <a:lnTo>
                  <a:pt x="4771" y="5235"/>
                </a:lnTo>
                <a:lnTo>
                  <a:pt x="4795" y="5227"/>
                </a:lnTo>
                <a:lnTo>
                  <a:pt x="4821" y="5218"/>
                </a:lnTo>
                <a:lnTo>
                  <a:pt x="4845" y="5207"/>
                </a:lnTo>
                <a:lnTo>
                  <a:pt x="4869" y="5195"/>
                </a:lnTo>
                <a:lnTo>
                  <a:pt x="4893" y="5183"/>
                </a:lnTo>
                <a:lnTo>
                  <a:pt x="4916" y="5168"/>
                </a:lnTo>
                <a:lnTo>
                  <a:pt x="4938" y="5152"/>
                </a:lnTo>
                <a:lnTo>
                  <a:pt x="4961" y="5136"/>
                </a:lnTo>
                <a:lnTo>
                  <a:pt x="4982" y="5117"/>
                </a:lnTo>
                <a:lnTo>
                  <a:pt x="5002" y="5098"/>
                </a:lnTo>
                <a:lnTo>
                  <a:pt x="5022" y="5077"/>
                </a:lnTo>
                <a:lnTo>
                  <a:pt x="5039" y="5056"/>
                </a:lnTo>
                <a:lnTo>
                  <a:pt x="5057" y="5035"/>
                </a:lnTo>
                <a:lnTo>
                  <a:pt x="5072" y="5013"/>
                </a:lnTo>
                <a:lnTo>
                  <a:pt x="5086" y="4989"/>
                </a:lnTo>
                <a:lnTo>
                  <a:pt x="5099" y="4966"/>
                </a:lnTo>
                <a:lnTo>
                  <a:pt x="5112" y="4941"/>
                </a:lnTo>
                <a:lnTo>
                  <a:pt x="5122" y="4916"/>
                </a:lnTo>
                <a:lnTo>
                  <a:pt x="5132" y="4892"/>
                </a:lnTo>
                <a:lnTo>
                  <a:pt x="5140" y="4867"/>
                </a:lnTo>
                <a:lnTo>
                  <a:pt x="5146" y="4841"/>
                </a:lnTo>
                <a:lnTo>
                  <a:pt x="5152" y="4816"/>
                </a:lnTo>
                <a:lnTo>
                  <a:pt x="5156" y="4790"/>
                </a:lnTo>
                <a:lnTo>
                  <a:pt x="5160" y="4763"/>
                </a:lnTo>
                <a:lnTo>
                  <a:pt x="5161" y="4737"/>
                </a:lnTo>
                <a:lnTo>
                  <a:pt x="5162" y="4711"/>
                </a:lnTo>
                <a:lnTo>
                  <a:pt x="5161" y="4684"/>
                </a:lnTo>
                <a:lnTo>
                  <a:pt x="5160" y="4659"/>
                </a:lnTo>
                <a:lnTo>
                  <a:pt x="5156" y="4632"/>
                </a:lnTo>
                <a:lnTo>
                  <a:pt x="5152" y="4606"/>
                </a:lnTo>
                <a:lnTo>
                  <a:pt x="5146" y="4580"/>
                </a:lnTo>
                <a:lnTo>
                  <a:pt x="5140" y="4555"/>
                </a:lnTo>
                <a:lnTo>
                  <a:pt x="5132" y="4530"/>
                </a:lnTo>
                <a:lnTo>
                  <a:pt x="5122" y="4505"/>
                </a:lnTo>
                <a:lnTo>
                  <a:pt x="5112" y="4480"/>
                </a:lnTo>
                <a:lnTo>
                  <a:pt x="5099" y="4456"/>
                </a:lnTo>
                <a:lnTo>
                  <a:pt x="5086" y="4432"/>
                </a:lnTo>
                <a:lnTo>
                  <a:pt x="5072" y="4410"/>
                </a:lnTo>
                <a:lnTo>
                  <a:pt x="5057" y="4387"/>
                </a:lnTo>
                <a:lnTo>
                  <a:pt x="5039" y="4366"/>
                </a:lnTo>
                <a:lnTo>
                  <a:pt x="5022" y="4344"/>
                </a:lnTo>
                <a:lnTo>
                  <a:pt x="5002" y="4323"/>
                </a:lnTo>
                <a:lnTo>
                  <a:pt x="3463" y="2785"/>
                </a:lnTo>
                <a:close/>
                <a:moveTo>
                  <a:pt x="4802" y="4918"/>
                </a:moveTo>
                <a:lnTo>
                  <a:pt x="4527" y="4991"/>
                </a:lnTo>
                <a:lnTo>
                  <a:pt x="4304" y="4769"/>
                </a:lnTo>
                <a:lnTo>
                  <a:pt x="4377" y="4493"/>
                </a:lnTo>
                <a:lnTo>
                  <a:pt x="4652" y="4419"/>
                </a:lnTo>
                <a:lnTo>
                  <a:pt x="4876" y="4643"/>
                </a:lnTo>
                <a:lnTo>
                  <a:pt x="4802" y="4918"/>
                </a:lnTo>
                <a:close/>
                <a:moveTo>
                  <a:pt x="2687" y="2988"/>
                </a:moveTo>
                <a:lnTo>
                  <a:pt x="2985" y="3287"/>
                </a:lnTo>
                <a:lnTo>
                  <a:pt x="3325" y="2947"/>
                </a:lnTo>
                <a:lnTo>
                  <a:pt x="3323" y="2917"/>
                </a:lnTo>
                <a:lnTo>
                  <a:pt x="3322" y="2885"/>
                </a:lnTo>
                <a:lnTo>
                  <a:pt x="3323" y="2853"/>
                </a:lnTo>
                <a:lnTo>
                  <a:pt x="3325" y="2823"/>
                </a:lnTo>
                <a:lnTo>
                  <a:pt x="3330" y="2791"/>
                </a:lnTo>
                <a:lnTo>
                  <a:pt x="3336" y="2761"/>
                </a:lnTo>
                <a:lnTo>
                  <a:pt x="3343" y="2730"/>
                </a:lnTo>
                <a:lnTo>
                  <a:pt x="3352" y="2700"/>
                </a:lnTo>
                <a:lnTo>
                  <a:pt x="3363" y="2670"/>
                </a:lnTo>
                <a:lnTo>
                  <a:pt x="3376" y="2641"/>
                </a:lnTo>
                <a:lnTo>
                  <a:pt x="3391" y="2613"/>
                </a:lnTo>
                <a:lnTo>
                  <a:pt x="3406" y="2585"/>
                </a:lnTo>
                <a:lnTo>
                  <a:pt x="3425" y="2558"/>
                </a:lnTo>
                <a:lnTo>
                  <a:pt x="3444" y="2532"/>
                </a:lnTo>
                <a:lnTo>
                  <a:pt x="3465" y="2506"/>
                </a:lnTo>
                <a:lnTo>
                  <a:pt x="3488" y="2482"/>
                </a:lnTo>
                <a:lnTo>
                  <a:pt x="3513" y="2459"/>
                </a:lnTo>
                <a:lnTo>
                  <a:pt x="3538" y="2438"/>
                </a:lnTo>
                <a:lnTo>
                  <a:pt x="3565" y="2418"/>
                </a:lnTo>
                <a:lnTo>
                  <a:pt x="3592" y="2401"/>
                </a:lnTo>
                <a:lnTo>
                  <a:pt x="3620" y="2384"/>
                </a:lnTo>
                <a:lnTo>
                  <a:pt x="3648" y="2370"/>
                </a:lnTo>
                <a:lnTo>
                  <a:pt x="3677" y="2358"/>
                </a:lnTo>
                <a:lnTo>
                  <a:pt x="3706" y="2346"/>
                </a:lnTo>
                <a:lnTo>
                  <a:pt x="3737" y="2338"/>
                </a:lnTo>
                <a:lnTo>
                  <a:pt x="3767" y="2329"/>
                </a:lnTo>
                <a:lnTo>
                  <a:pt x="3798" y="2324"/>
                </a:lnTo>
                <a:lnTo>
                  <a:pt x="3828" y="2319"/>
                </a:lnTo>
                <a:lnTo>
                  <a:pt x="3860" y="2316"/>
                </a:lnTo>
                <a:lnTo>
                  <a:pt x="3892" y="2316"/>
                </a:lnTo>
                <a:lnTo>
                  <a:pt x="3922" y="2316"/>
                </a:lnTo>
                <a:lnTo>
                  <a:pt x="3954" y="2320"/>
                </a:lnTo>
                <a:lnTo>
                  <a:pt x="5440" y="834"/>
                </a:lnTo>
                <a:lnTo>
                  <a:pt x="4608" y="0"/>
                </a:lnTo>
                <a:lnTo>
                  <a:pt x="3121" y="1487"/>
                </a:lnTo>
                <a:lnTo>
                  <a:pt x="3124" y="1518"/>
                </a:lnTo>
                <a:lnTo>
                  <a:pt x="3125" y="1550"/>
                </a:lnTo>
                <a:lnTo>
                  <a:pt x="3124" y="1580"/>
                </a:lnTo>
                <a:lnTo>
                  <a:pt x="3121" y="1612"/>
                </a:lnTo>
                <a:lnTo>
                  <a:pt x="3117" y="1642"/>
                </a:lnTo>
                <a:lnTo>
                  <a:pt x="3111" y="1674"/>
                </a:lnTo>
                <a:lnTo>
                  <a:pt x="3104" y="1705"/>
                </a:lnTo>
                <a:lnTo>
                  <a:pt x="3094" y="1734"/>
                </a:lnTo>
                <a:lnTo>
                  <a:pt x="3083" y="1764"/>
                </a:lnTo>
                <a:lnTo>
                  <a:pt x="3071" y="1793"/>
                </a:lnTo>
                <a:lnTo>
                  <a:pt x="3056" y="1822"/>
                </a:lnTo>
                <a:lnTo>
                  <a:pt x="3041" y="1849"/>
                </a:lnTo>
                <a:lnTo>
                  <a:pt x="3022" y="1877"/>
                </a:lnTo>
                <a:lnTo>
                  <a:pt x="3003" y="1903"/>
                </a:lnTo>
                <a:lnTo>
                  <a:pt x="2981" y="1928"/>
                </a:lnTo>
                <a:lnTo>
                  <a:pt x="2959" y="1952"/>
                </a:lnTo>
                <a:lnTo>
                  <a:pt x="2934" y="1975"/>
                </a:lnTo>
                <a:lnTo>
                  <a:pt x="2909" y="1996"/>
                </a:lnTo>
                <a:lnTo>
                  <a:pt x="2882" y="2016"/>
                </a:lnTo>
                <a:lnTo>
                  <a:pt x="2855" y="2034"/>
                </a:lnTo>
                <a:lnTo>
                  <a:pt x="2827" y="2050"/>
                </a:lnTo>
                <a:lnTo>
                  <a:pt x="2799" y="2064"/>
                </a:lnTo>
                <a:lnTo>
                  <a:pt x="2770" y="2077"/>
                </a:lnTo>
                <a:lnTo>
                  <a:pt x="2740" y="2088"/>
                </a:lnTo>
                <a:lnTo>
                  <a:pt x="2710" y="2097"/>
                </a:lnTo>
                <a:lnTo>
                  <a:pt x="2680" y="2105"/>
                </a:lnTo>
                <a:lnTo>
                  <a:pt x="2649" y="2111"/>
                </a:lnTo>
                <a:lnTo>
                  <a:pt x="2617" y="2115"/>
                </a:lnTo>
                <a:lnTo>
                  <a:pt x="2587" y="2117"/>
                </a:lnTo>
                <a:lnTo>
                  <a:pt x="2555" y="2118"/>
                </a:lnTo>
                <a:lnTo>
                  <a:pt x="2525" y="2117"/>
                </a:lnTo>
                <a:lnTo>
                  <a:pt x="2493" y="2115"/>
                </a:lnTo>
                <a:lnTo>
                  <a:pt x="2153" y="2455"/>
                </a:lnTo>
                <a:lnTo>
                  <a:pt x="2453" y="2755"/>
                </a:lnTo>
                <a:lnTo>
                  <a:pt x="984" y="4223"/>
                </a:lnTo>
                <a:lnTo>
                  <a:pt x="931" y="4170"/>
                </a:lnTo>
                <a:lnTo>
                  <a:pt x="648" y="4396"/>
                </a:lnTo>
                <a:lnTo>
                  <a:pt x="174" y="5145"/>
                </a:lnTo>
                <a:lnTo>
                  <a:pt x="295" y="5267"/>
                </a:lnTo>
                <a:lnTo>
                  <a:pt x="1044" y="4792"/>
                </a:lnTo>
                <a:lnTo>
                  <a:pt x="1272" y="4510"/>
                </a:lnTo>
                <a:lnTo>
                  <a:pt x="1218" y="4457"/>
                </a:lnTo>
                <a:lnTo>
                  <a:pt x="2687" y="2988"/>
                </a:lnTo>
                <a:close/>
              </a:path>
            </a:pathLst>
          </a:custGeom>
          <a:solidFill>
            <a:schemeClr val="bg1"/>
          </a:solidFill>
          <a:ln>
            <a:noFill/>
          </a:ln>
          <a:effectLst>
            <a:outerShdw blurRad="190500" dist="127000" dir="8100000" algn="tr"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fontAlgn="auto">
              <a:defRPr/>
            </a:pPr>
            <a:endParaRPr lang="zh-CN" altLang="en-US" sz="2000" noProof="1">
              <a:latin typeface="+mn-ea"/>
            </a:endParaRPr>
          </a:p>
        </p:txBody>
      </p:sp>
      <p:sp>
        <p:nvSpPr>
          <p:cNvPr id="13" name="KSO_Shape"/>
          <p:cNvSpPr/>
          <p:nvPr/>
        </p:nvSpPr>
        <p:spPr bwMode="auto">
          <a:xfrm>
            <a:off x="5011738" y="2112963"/>
            <a:ext cx="628650" cy="720725"/>
          </a:xfrm>
          <a:custGeom>
            <a:avLst/>
            <a:gdLst>
              <a:gd name="T0" fmla="*/ 928882 w 1282700"/>
              <a:gd name="T1" fmla="*/ 1017606 h 1516063"/>
              <a:gd name="T2" fmla="*/ 953834 w 1282700"/>
              <a:gd name="T3" fmla="*/ 1109512 h 1516063"/>
              <a:gd name="T4" fmla="*/ 917237 w 1282700"/>
              <a:gd name="T5" fmla="*/ 1195446 h 1516063"/>
              <a:gd name="T6" fmla="*/ 718619 w 1282700"/>
              <a:gd name="T7" fmla="*/ 1214690 h 1516063"/>
              <a:gd name="T8" fmla="*/ 666385 w 1282700"/>
              <a:gd name="T9" fmla="*/ 1138046 h 1516063"/>
              <a:gd name="T10" fmla="*/ 672706 w 1282700"/>
              <a:gd name="T11" fmla="*/ 1042491 h 1516063"/>
              <a:gd name="T12" fmla="*/ 734255 w 1282700"/>
              <a:gd name="T13" fmla="*/ 973146 h 1516063"/>
              <a:gd name="T14" fmla="*/ 673760 w 1282700"/>
              <a:gd name="T15" fmla="*/ 453398 h 1516063"/>
              <a:gd name="T16" fmla="*/ 520784 w 1282700"/>
              <a:gd name="T17" fmla="*/ 504920 h 1516063"/>
              <a:gd name="T18" fmla="*/ 387096 w 1282700"/>
              <a:gd name="T19" fmla="*/ 590347 h 1516063"/>
              <a:gd name="T20" fmla="*/ 278018 w 1282700"/>
              <a:gd name="T21" fmla="*/ 704694 h 1516063"/>
              <a:gd name="T22" fmla="*/ 198869 w 1282700"/>
              <a:gd name="T23" fmla="*/ 842641 h 1516063"/>
              <a:gd name="T24" fmla="*/ 154306 w 1282700"/>
              <a:gd name="T25" fmla="*/ 998871 h 1516063"/>
              <a:gd name="T26" fmla="*/ 150316 w 1282700"/>
              <a:gd name="T27" fmla="*/ 1166401 h 1516063"/>
              <a:gd name="T28" fmla="*/ 186897 w 1282700"/>
              <a:gd name="T29" fmla="*/ 1325623 h 1516063"/>
              <a:gd name="T30" fmla="*/ 259394 w 1282700"/>
              <a:gd name="T31" fmla="*/ 1467558 h 1516063"/>
              <a:gd name="T32" fmla="*/ 363152 w 1282700"/>
              <a:gd name="T33" fmla="*/ 1587224 h 1516063"/>
              <a:gd name="T34" fmla="*/ 492184 w 1282700"/>
              <a:gd name="T35" fmla="*/ 1678967 h 1516063"/>
              <a:gd name="T36" fmla="*/ 641834 w 1282700"/>
              <a:gd name="T37" fmla="*/ 1737802 h 1516063"/>
              <a:gd name="T38" fmla="*/ 806783 w 1282700"/>
              <a:gd name="T39" fmla="*/ 1758410 h 1516063"/>
              <a:gd name="T40" fmla="*/ 971398 w 1282700"/>
              <a:gd name="T41" fmla="*/ 1737802 h 1516063"/>
              <a:gd name="T42" fmla="*/ 1120716 w 1282700"/>
              <a:gd name="T43" fmla="*/ 1678967 h 1516063"/>
              <a:gd name="T44" fmla="*/ 1249748 w 1282700"/>
              <a:gd name="T45" fmla="*/ 1587224 h 1516063"/>
              <a:gd name="T46" fmla="*/ 1353506 w 1282700"/>
              <a:gd name="T47" fmla="*/ 1467558 h 1516063"/>
              <a:gd name="T48" fmla="*/ 1426336 w 1282700"/>
              <a:gd name="T49" fmla="*/ 1325623 h 1516063"/>
              <a:gd name="T50" fmla="*/ 1462585 w 1282700"/>
              <a:gd name="T51" fmla="*/ 1166401 h 1516063"/>
              <a:gd name="T52" fmla="*/ 1458594 w 1282700"/>
              <a:gd name="T53" fmla="*/ 998871 h 1516063"/>
              <a:gd name="T54" fmla="*/ 1414031 w 1282700"/>
              <a:gd name="T55" fmla="*/ 842641 h 1516063"/>
              <a:gd name="T56" fmla="*/ 1334882 w 1282700"/>
              <a:gd name="T57" fmla="*/ 704694 h 1516063"/>
              <a:gd name="T58" fmla="*/ 1225804 w 1282700"/>
              <a:gd name="T59" fmla="*/ 590347 h 1516063"/>
              <a:gd name="T60" fmla="*/ 1092449 w 1282700"/>
              <a:gd name="T61" fmla="*/ 504920 h 1516063"/>
              <a:gd name="T62" fmla="*/ 939140 w 1282700"/>
              <a:gd name="T63" fmla="*/ 453398 h 1516063"/>
              <a:gd name="T64" fmla="*/ 953107 w 1282700"/>
              <a:gd name="T65" fmla="*/ 0 h 1516063"/>
              <a:gd name="T66" fmla="*/ 979380 w 1282700"/>
              <a:gd name="T67" fmla="*/ 312459 h 1516063"/>
              <a:gd name="T68" fmla="*/ 1113732 w 1282700"/>
              <a:gd name="T69" fmla="*/ 354342 h 1516063"/>
              <a:gd name="T70" fmla="*/ 1236446 w 1282700"/>
              <a:gd name="T71" fmla="*/ 418163 h 1516063"/>
              <a:gd name="T72" fmla="*/ 1467573 w 1282700"/>
              <a:gd name="T73" fmla="*/ 638879 h 1516063"/>
              <a:gd name="T74" fmla="*/ 1545723 w 1282700"/>
              <a:gd name="T75" fmla="*/ 777822 h 1516063"/>
              <a:gd name="T76" fmla="*/ 1595275 w 1282700"/>
              <a:gd name="T77" fmla="*/ 932723 h 1516063"/>
              <a:gd name="T78" fmla="*/ 1612900 w 1282700"/>
              <a:gd name="T79" fmla="*/ 1099256 h 1516063"/>
              <a:gd name="T80" fmla="*/ 1587626 w 1282700"/>
              <a:gd name="T81" fmla="*/ 1300692 h 1516063"/>
              <a:gd name="T82" fmla="*/ 1515461 w 1282700"/>
              <a:gd name="T83" fmla="*/ 1483181 h 1516063"/>
              <a:gd name="T84" fmla="*/ 1403389 w 1282700"/>
              <a:gd name="T85" fmla="*/ 1641073 h 1516063"/>
              <a:gd name="T86" fmla="*/ 1257397 w 1282700"/>
              <a:gd name="T87" fmla="*/ 1767718 h 1516063"/>
              <a:gd name="T88" fmla="*/ 1083470 w 1282700"/>
              <a:gd name="T89" fmla="*/ 1856137 h 1516063"/>
              <a:gd name="T90" fmla="*/ 888925 w 1282700"/>
              <a:gd name="T91" fmla="*/ 1901012 h 1516063"/>
              <a:gd name="T92" fmla="*/ 683737 w 1282700"/>
              <a:gd name="T93" fmla="*/ 1895693 h 1516063"/>
              <a:gd name="T94" fmla="*/ 492517 w 1282700"/>
              <a:gd name="T95" fmla="*/ 1841844 h 1516063"/>
              <a:gd name="T96" fmla="*/ 323910 w 1282700"/>
              <a:gd name="T97" fmla="*/ 1745115 h 1516063"/>
              <a:gd name="T98" fmla="*/ 184237 w 1282700"/>
              <a:gd name="T99" fmla="*/ 1611821 h 1516063"/>
              <a:gd name="T100" fmla="*/ 79814 w 1282700"/>
              <a:gd name="T101" fmla="*/ 1448612 h 1516063"/>
              <a:gd name="T102" fmla="*/ 16628 w 1282700"/>
              <a:gd name="T103" fmla="*/ 1261468 h 1516063"/>
              <a:gd name="T104" fmla="*/ 1330 w 1282700"/>
              <a:gd name="T105" fmla="*/ 1059700 h 1516063"/>
              <a:gd name="T106" fmla="*/ 32591 w 1282700"/>
              <a:gd name="T107" fmla="*/ 871892 h 1516063"/>
              <a:gd name="T108" fmla="*/ 105088 w 1282700"/>
              <a:gd name="T109" fmla="*/ 701702 h 1516063"/>
              <a:gd name="T110" fmla="*/ 212837 w 1282700"/>
              <a:gd name="T111" fmla="*/ 554448 h 1516063"/>
              <a:gd name="T112" fmla="*/ 350183 w 1282700"/>
              <a:gd name="T113" fmla="*/ 434783 h 1516063"/>
              <a:gd name="T114" fmla="*/ 512802 w 1282700"/>
              <a:gd name="T115" fmla="*/ 348691 h 1516063"/>
              <a:gd name="T116" fmla="*/ 695043 w 1282700"/>
              <a:gd name="T117" fmla="*/ 301157 h 15160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82700" h="1516063">
                <a:moveTo>
                  <a:pt x="583935" y="525463"/>
                </a:moveTo>
                <a:lnTo>
                  <a:pt x="700617" y="525463"/>
                </a:lnTo>
                <a:lnTo>
                  <a:pt x="700617" y="774462"/>
                </a:lnTo>
                <a:lnTo>
                  <a:pt x="706967" y="778423"/>
                </a:lnTo>
                <a:lnTo>
                  <a:pt x="712788" y="782648"/>
                </a:lnTo>
                <a:lnTo>
                  <a:pt x="718873" y="787401"/>
                </a:lnTo>
                <a:lnTo>
                  <a:pt x="724429" y="792682"/>
                </a:lnTo>
                <a:lnTo>
                  <a:pt x="729456" y="797963"/>
                </a:lnTo>
                <a:lnTo>
                  <a:pt x="734484" y="803508"/>
                </a:lnTo>
                <a:lnTo>
                  <a:pt x="738717" y="809845"/>
                </a:lnTo>
                <a:lnTo>
                  <a:pt x="742686" y="815918"/>
                </a:lnTo>
                <a:lnTo>
                  <a:pt x="746390" y="822519"/>
                </a:lnTo>
                <a:lnTo>
                  <a:pt x="749565" y="829649"/>
                </a:lnTo>
                <a:lnTo>
                  <a:pt x="752475" y="836514"/>
                </a:lnTo>
                <a:lnTo>
                  <a:pt x="754592" y="843643"/>
                </a:lnTo>
                <a:lnTo>
                  <a:pt x="756444" y="851301"/>
                </a:lnTo>
                <a:lnTo>
                  <a:pt x="757767" y="858958"/>
                </a:lnTo>
                <a:lnTo>
                  <a:pt x="758561" y="866880"/>
                </a:lnTo>
                <a:lnTo>
                  <a:pt x="758825" y="874801"/>
                </a:lnTo>
                <a:lnTo>
                  <a:pt x="758561" y="882987"/>
                </a:lnTo>
                <a:lnTo>
                  <a:pt x="757767" y="890644"/>
                </a:lnTo>
                <a:lnTo>
                  <a:pt x="756444" y="898038"/>
                </a:lnTo>
                <a:lnTo>
                  <a:pt x="754592" y="905695"/>
                </a:lnTo>
                <a:lnTo>
                  <a:pt x="752475" y="912824"/>
                </a:lnTo>
                <a:lnTo>
                  <a:pt x="749565" y="920218"/>
                </a:lnTo>
                <a:lnTo>
                  <a:pt x="746390" y="926819"/>
                </a:lnTo>
                <a:lnTo>
                  <a:pt x="742686" y="933420"/>
                </a:lnTo>
                <a:lnTo>
                  <a:pt x="738717" y="939757"/>
                </a:lnTo>
                <a:lnTo>
                  <a:pt x="734484" y="945831"/>
                </a:lnTo>
                <a:lnTo>
                  <a:pt x="729456" y="951376"/>
                </a:lnTo>
                <a:lnTo>
                  <a:pt x="724429" y="956921"/>
                </a:lnTo>
                <a:lnTo>
                  <a:pt x="718873" y="961938"/>
                </a:lnTo>
                <a:lnTo>
                  <a:pt x="712788" y="966691"/>
                </a:lnTo>
                <a:lnTo>
                  <a:pt x="706967" y="970915"/>
                </a:lnTo>
                <a:lnTo>
                  <a:pt x="700617" y="975140"/>
                </a:lnTo>
                <a:lnTo>
                  <a:pt x="700617" y="1049338"/>
                </a:lnTo>
                <a:lnTo>
                  <a:pt x="583935" y="1049338"/>
                </a:lnTo>
                <a:lnTo>
                  <a:pt x="583935" y="975140"/>
                </a:lnTo>
                <a:lnTo>
                  <a:pt x="577585" y="970915"/>
                </a:lnTo>
                <a:lnTo>
                  <a:pt x="571500" y="966691"/>
                </a:lnTo>
                <a:lnTo>
                  <a:pt x="565679" y="961938"/>
                </a:lnTo>
                <a:lnTo>
                  <a:pt x="560123" y="956921"/>
                </a:lnTo>
                <a:lnTo>
                  <a:pt x="555096" y="951376"/>
                </a:lnTo>
                <a:lnTo>
                  <a:pt x="550333" y="945831"/>
                </a:lnTo>
                <a:lnTo>
                  <a:pt x="545835" y="939757"/>
                </a:lnTo>
                <a:lnTo>
                  <a:pt x="541602" y="933420"/>
                </a:lnTo>
                <a:lnTo>
                  <a:pt x="538162" y="926819"/>
                </a:lnTo>
                <a:lnTo>
                  <a:pt x="534987" y="920218"/>
                </a:lnTo>
                <a:lnTo>
                  <a:pt x="532077" y="912824"/>
                </a:lnTo>
                <a:lnTo>
                  <a:pt x="529960" y="905695"/>
                </a:lnTo>
                <a:lnTo>
                  <a:pt x="528108" y="898038"/>
                </a:lnTo>
                <a:lnTo>
                  <a:pt x="526785" y="890644"/>
                </a:lnTo>
                <a:lnTo>
                  <a:pt x="525727" y="882987"/>
                </a:lnTo>
                <a:lnTo>
                  <a:pt x="525462" y="874801"/>
                </a:lnTo>
                <a:lnTo>
                  <a:pt x="525727" y="866880"/>
                </a:lnTo>
                <a:lnTo>
                  <a:pt x="526785" y="858958"/>
                </a:lnTo>
                <a:lnTo>
                  <a:pt x="528108" y="851301"/>
                </a:lnTo>
                <a:lnTo>
                  <a:pt x="529960" y="843643"/>
                </a:lnTo>
                <a:lnTo>
                  <a:pt x="532077" y="836514"/>
                </a:lnTo>
                <a:lnTo>
                  <a:pt x="534987" y="829649"/>
                </a:lnTo>
                <a:lnTo>
                  <a:pt x="538162" y="822519"/>
                </a:lnTo>
                <a:lnTo>
                  <a:pt x="541602" y="815918"/>
                </a:lnTo>
                <a:lnTo>
                  <a:pt x="545835" y="809845"/>
                </a:lnTo>
                <a:lnTo>
                  <a:pt x="550333" y="803508"/>
                </a:lnTo>
                <a:lnTo>
                  <a:pt x="555096" y="797963"/>
                </a:lnTo>
                <a:lnTo>
                  <a:pt x="560123" y="792682"/>
                </a:lnTo>
                <a:lnTo>
                  <a:pt x="565679" y="787401"/>
                </a:lnTo>
                <a:lnTo>
                  <a:pt x="571500" y="782648"/>
                </a:lnTo>
                <a:lnTo>
                  <a:pt x="577585" y="778423"/>
                </a:lnTo>
                <a:lnTo>
                  <a:pt x="583935" y="774462"/>
                </a:lnTo>
                <a:lnTo>
                  <a:pt x="583935" y="525463"/>
                </a:lnTo>
                <a:close/>
                <a:moveTo>
                  <a:pt x="641615" y="349983"/>
                </a:moveTo>
                <a:lnTo>
                  <a:pt x="627862" y="350247"/>
                </a:lnTo>
                <a:lnTo>
                  <a:pt x="614374" y="350512"/>
                </a:lnTo>
                <a:lnTo>
                  <a:pt x="601150" y="351570"/>
                </a:lnTo>
                <a:lnTo>
                  <a:pt x="587926" y="352628"/>
                </a:lnTo>
                <a:lnTo>
                  <a:pt x="574703" y="354216"/>
                </a:lnTo>
                <a:lnTo>
                  <a:pt x="561479" y="356067"/>
                </a:lnTo>
                <a:lnTo>
                  <a:pt x="548784" y="358184"/>
                </a:lnTo>
                <a:lnTo>
                  <a:pt x="535825" y="360829"/>
                </a:lnTo>
                <a:lnTo>
                  <a:pt x="522866" y="363474"/>
                </a:lnTo>
                <a:lnTo>
                  <a:pt x="510435" y="366649"/>
                </a:lnTo>
                <a:lnTo>
                  <a:pt x="498005" y="369823"/>
                </a:lnTo>
                <a:lnTo>
                  <a:pt x="485575" y="373527"/>
                </a:lnTo>
                <a:lnTo>
                  <a:pt x="473409" y="377759"/>
                </a:lnTo>
                <a:lnTo>
                  <a:pt x="461243" y="381992"/>
                </a:lnTo>
                <a:lnTo>
                  <a:pt x="449077" y="386489"/>
                </a:lnTo>
                <a:lnTo>
                  <a:pt x="437441" y="391251"/>
                </a:lnTo>
                <a:lnTo>
                  <a:pt x="425539" y="396541"/>
                </a:lnTo>
                <a:lnTo>
                  <a:pt x="414167" y="401832"/>
                </a:lnTo>
                <a:lnTo>
                  <a:pt x="402794" y="407388"/>
                </a:lnTo>
                <a:lnTo>
                  <a:pt x="391422" y="413207"/>
                </a:lnTo>
                <a:lnTo>
                  <a:pt x="380579" y="419556"/>
                </a:lnTo>
                <a:lnTo>
                  <a:pt x="369471" y="425905"/>
                </a:lnTo>
                <a:lnTo>
                  <a:pt x="358892" y="432519"/>
                </a:lnTo>
                <a:lnTo>
                  <a:pt x="348313" y="439661"/>
                </a:lnTo>
                <a:lnTo>
                  <a:pt x="337998" y="446804"/>
                </a:lnTo>
                <a:lnTo>
                  <a:pt x="327684" y="454475"/>
                </a:lnTo>
                <a:lnTo>
                  <a:pt x="317634" y="462147"/>
                </a:lnTo>
                <a:lnTo>
                  <a:pt x="307848" y="469818"/>
                </a:lnTo>
                <a:lnTo>
                  <a:pt x="298063" y="478019"/>
                </a:lnTo>
                <a:lnTo>
                  <a:pt x="288806" y="486484"/>
                </a:lnTo>
                <a:lnTo>
                  <a:pt x="279549" y="495214"/>
                </a:lnTo>
                <a:lnTo>
                  <a:pt x="270557" y="503679"/>
                </a:lnTo>
                <a:lnTo>
                  <a:pt x="261565" y="512938"/>
                </a:lnTo>
                <a:lnTo>
                  <a:pt x="253102" y="521932"/>
                </a:lnTo>
                <a:lnTo>
                  <a:pt x="244903" y="531455"/>
                </a:lnTo>
                <a:lnTo>
                  <a:pt x="236705" y="540979"/>
                </a:lnTo>
                <a:lnTo>
                  <a:pt x="228770" y="551031"/>
                </a:lnTo>
                <a:lnTo>
                  <a:pt x="221101" y="560819"/>
                </a:lnTo>
                <a:lnTo>
                  <a:pt x="213695" y="571136"/>
                </a:lnTo>
                <a:lnTo>
                  <a:pt x="206290" y="581453"/>
                </a:lnTo>
                <a:lnTo>
                  <a:pt x="199414" y="592035"/>
                </a:lnTo>
                <a:lnTo>
                  <a:pt x="192802" y="602881"/>
                </a:lnTo>
                <a:lnTo>
                  <a:pt x="186190" y="613727"/>
                </a:lnTo>
                <a:lnTo>
                  <a:pt x="180107" y="624837"/>
                </a:lnTo>
                <a:lnTo>
                  <a:pt x="174289" y="635948"/>
                </a:lnTo>
                <a:lnTo>
                  <a:pt x="168470" y="647587"/>
                </a:lnTo>
                <a:lnTo>
                  <a:pt x="163181" y="659227"/>
                </a:lnTo>
                <a:lnTo>
                  <a:pt x="158156" y="670602"/>
                </a:lnTo>
                <a:lnTo>
                  <a:pt x="153395" y="682506"/>
                </a:lnTo>
                <a:lnTo>
                  <a:pt x="148635" y="694410"/>
                </a:lnTo>
                <a:lnTo>
                  <a:pt x="144403" y="706579"/>
                </a:lnTo>
                <a:lnTo>
                  <a:pt x="140436" y="719012"/>
                </a:lnTo>
                <a:lnTo>
                  <a:pt x="136733" y="731181"/>
                </a:lnTo>
                <a:lnTo>
                  <a:pt x="133295" y="743614"/>
                </a:lnTo>
                <a:lnTo>
                  <a:pt x="130122" y="756577"/>
                </a:lnTo>
                <a:lnTo>
                  <a:pt x="127477" y="769010"/>
                </a:lnTo>
                <a:lnTo>
                  <a:pt x="124832" y="781972"/>
                </a:lnTo>
                <a:lnTo>
                  <a:pt x="122716" y="794935"/>
                </a:lnTo>
                <a:lnTo>
                  <a:pt x="121129" y="808161"/>
                </a:lnTo>
                <a:lnTo>
                  <a:pt x="119543" y="821124"/>
                </a:lnTo>
                <a:lnTo>
                  <a:pt x="118485" y="834351"/>
                </a:lnTo>
                <a:lnTo>
                  <a:pt x="117427" y="847842"/>
                </a:lnTo>
                <a:lnTo>
                  <a:pt x="116898" y="861069"/>
                </a:lnTo>
                <a:lnTo>
                  <a:pt x="116898" y="874825"/>
                </a:lnTo>
                <a:lnTo>
                  <a:pt x="116898" y="888316"/>
                </a:lnTo>
                <a:lnTo>
                  <a:pt x="117427" y="901808"/>
                </a:lnTo>
                <a:lnTo>
                  <a:pt x="118485" y="915035"/>
                </a:lnTo>
                <a:lnTo>
                  <a:pt x="119543" y="928261"/>
                </a:lnTo>
                <a:lnTo>
                  <a:pt x="121129" y="941488"/>
                </a:lnTo>
                <a:lnTo>
                  <a:pt x="122716" y="954451"/>
                </a:lnTo>
                <a:lnTo>
                  <a:pt x="124832" y="967413"/>
                </a:lnTo>
                <a:lnTo>
                  <a:pt x="127477" y="980375"/>
                </a:lnTo>
                <a:lnTo>
                  <a:pt x="130122" y="993073"/>
                </a:lnTo>
                <a:lnTo>
                  <a:pt x="133295" y="1005771"/>
                </a:lnTo>
                <a:lnTo>
                  <a:pt x="136733" y="1018469"/>
                </a:lnTo>
                <a:lnTo>
                  <a:pt x="140436" y="1030637"/>
                </a:lnTo>
                <a:lnTo>
                  <a:pt x="144403" y="1042806"/>
                </a:lnTo>
                <a:lnTo>
                  <a:pt x="148635" y="1054975"/>
                </a:lnTo>
                <a:lnTo>
                  <a:pt x="153395" y="1066879"/>
                </a:lnTo>
                <a:lnTo>
                  <a:pt x="158156" y="1078783"/>
                </a:lnTo>
                <a:lnTo>
                  <a:pt x="163181" y="1090687"/>
                </a:lnTo>
                <a:lnTo>
                  <a:pt x="168470" y="1102062"/>
                </a:lnTo>
                <a:lnTo>
                  <a:pt x="174289" y="1113437"/>
                </a:lnTo>
                <a:lnTo>
                  <a:pt x="180107" y="1124813"/>
                </a:lnTo>
                <a:lnTo>
                  <a:pt x="186190" y="1135659"/>
                </a:lnTo>
                <a:lnTo>
                  <a:pt x="192802" y="1146769"/>
                </a:lnTo>
                <a:lnTo>
                  <a:pt x="199414" y="1157351"/>
                </a:lnTo>
                <a:lnTo>
                  <a:pt x="206290" y="1167932"/>
                </a:lnTo>
                <a:lnTo>
                  <a:pt x="213695" y="1178249"/>
                </a:lnTo>
                <a:lnTo>
                  <a:pt x="221101" y="1188566"/>
                </a:lnTo>
                <a:lnTo>
                  <a:pt x="228770" y="1198354"/>
                </a:lnTo>
                <a:lnTo>
                  <a:pt x="236705" y="1208406"/>
                </a:lnTo>
                <a:lnTo>
                  <a:pt x="244903" y="1217930"/>
                </a:lnTo>
                <a:lnTo>
                  <a:pt x="253102" y="1227453"/>
                </a:lnTo>
                <a:lnTo>
                  <a:pt x="261565" y="1236447"/>
                </a:lnTo>
                <a:lnTo>
                  <a:pt x="270557" y="1245706"/>
                </a:lnTo>
                <a:lnTo>
                  <a:pt x="279549" y="1254436"/>
                </a:lnTo>
                <a:lnTo>
                  <a:pt x="288806" y="1263166"/>
                </a:lnTo>
                <a:lnTo>
                  <a:pt x="298063" y="1271366"/>
                </a:lnTo>
                <a:lnTo>
                  <a:pt x="307848" y="1279567"/>
                </a:lnTo>
                <a:lnTo>
                  <a:pt x="317634" y="1287503"/>
                </a:lnTo>
                <a:lnTo>
                  <a:pt x="327684" y="1295175"/>
                </a:lnTo>
                <a:lnTo>
                  <a:pt x="337998" y="1302582"/>
                </a:lnTo>
                <a:lnTo>
                  <a:pt x="348313" y="1309724"/>
                </a:lnTo>
                <a:lnTo>
                  <a:pt x="358892" y="1316867"/>
                </a:lnTo>
                <a:lnTo>
                  <a:pt x="369471" y="1323480"/>
                </a:lnTo>
                <a:lnTo>
                  <a:pt x="380579" y="1329829"/>
                </a:lnTo>
                <a:lnTo>
                  <a:pt x="391422" y="1336178"/>
                </a:lnTo>
                <a:lnTo>
                  <a:pt x="402794" y="1341998"/>
                </a:lnTo>
                <a:lnTo>
                  <a:pt x="414167" y="1347553"/>
                </a:lnTo>
                <a:lnTo>
                  <a:pt x="425539" y="1353108"/>
                </a:lnTo>
                <a:lnTo>
                  <a:pt x="437441" y="1358399"/>
                </a:lnTo>
                <a:lnTo>
                  <a:pt x="449077" y="1363161"/>
                </a:lnTo>
                <a:lnTo>
                  <a:pt x="461243" y="1367922"/>
                </a:lnTo>
                <a:lnTo>
                  <a:pt x="473409" y="1372155"/>
                </a:lnTo>
                <a:lnTo>
                  <a:pt x="485575" y="1375858"/>
                </a:lnTo>
                <a:lnTo>
                  <a:pt x="498005" y="1379562"/>
                </a:lnTo>
                <a:lnTo>
                  <a:pt x="510435" y="1383001"/>
                </a:lnTo>
                <a:lnTo>
                  <a:pt x="522866" y="1385911"/>
                </a:lnTo>
                <a:lnTo>
                  <a:pt x="535825" y="1389085"/>
                </a:lnTo>
                <a:lnTo>
                  <a:pt x="548784" y="1391466"/>
                </a:lnTo>
                <a:lnTo>
                  <a:pt x="561479" y="1393582"/>
                </a:lnTo>
                <a:lnTo>
                  <a:pt x="574703" y="1395434"/>
                </a:lnTo>
                <a:lnTo>
                  <a:pt x="587926" y="1396757"/>
                </a:lnTo>
                <a:lnTo>
                  <a:pt x="601150" y="1398080"/>
                </a:lnTo>
                <a:lnTo>
                  <a:pt x="614374" y="1398873"/>
                </a:lnTo>
                <a:lnTo>
                  <a:pt x="627862" y="1399402"/>
                </a:lnTo>
                <a:lnTo>
                  <a:pt x="641615" y="1399402"/>
                </a:lnTo>
                <a:lnTo>
                  <a:pt x="654838" y="1399402"/>
                </a:lnTo>
                <a:lnTo>
                  <a:pt x="668327" y="1398873"/>
                </a:lnTo>
                <a:lnTo>
                  <a:pt x="681815" y="1398080"/>
                </a:lnTo>
                <a:lnTo>
                  <a:pt x="695038" y="1396757"/>
                </a:lnTo>
                <a:lnTo>
                  <a:pt x="707998" y="1395434"/>
                </a:lnTo>
                <a:lnTo>
                  <a:pt x="721221" y="1393582"/>
                </a:lnTo>
                <a:lnTo>
                  <a:pt x="734181" y="1391466"/>
                </a:lnTo>
                <a:lnTo>
                  <a:pt x="746875" y="1389085"/>
                </a:lnTo>
                <a:lnTo>
                  <a:pt x="759835" y="1385911"/>
                </a:lnTo>
                <a:lnTo>
                  <a:pt x="772529" y="1383001"/>
                </a:lnTo>
                <a:lnTo>
                  <a:pt x="784695" y="1379562"/>
                </a:lnTo>
                <a:lnTo>
                  <a:pt x="797390" y="1375858"/>
                </a:lnTo>
                <a:lnTo>
                  <a:pt x="809556" y="1372155"/>
                </a:lnTo>
                <a:lnTo>
                  <a:pt x="821457" y="1367922"/>
                </a:lnTo>
                <a:lnTo>
                  <a:pt x="833623" y="1363161"/>
                </a:lnTo>
                <a:lnTo>
                  <a:pt x="845524" y="1358399"/>
                </a:lnTo>
                <a:lnTo>
                  <a:pt x="857161" y="1353108"/>
                </a:lnTo>
                <a:lnTo>
                  <a:pt x="868798" y="1347553"/>
                </a:lnTo>
                <a:lnTo>
                  <a:pt x="879906" y="1341998"/>
                </a:lnTo>
                <a:lnTo>
                  <a:pt x="891278" y="1336178"/>
                </a:lnTo>
                <a:lnTo>
                  <a:pt x="902386" y="1329829"/>
                </a:lnTo>
                <a:lnTo>
                  <a:pt x="913230" y="1323480"/>
                </a:lnTo>
                <a:lnTo>
                  <a:pt x="924073" y="1316867"/>
                </a:lnTo>
                <a:lnTo>
                  <a:pt x="934387" y="1309724"/>
                </a:lnTo>
                <a:lnTo>
                  <a:pt x="944966" y="1302582"/>
                </a:lnTo>
                <a:lnTo>
                  <a:pt x="955016" y="1295175"/>
                </a:lnTo>
                <a:lnTo>
                  <a:pt x="965066" y="1287503"/>
                </a:lnTo>
                <a:lnTo>
                  <a:pt x="974852" y="1279567"/>
                </a:lnTo>
                <a:lnTo>
                  <a:pt x="984638" y="1271366"/>
                </a:lnTo>
                <a:lnTo>
                  <a:pt x="993894" y="1263166"/>
                </a:lnTo>
                <a:lnTo>
                  <a:pt x="1003151" y="1254436"/>
                </a:lnTo>
                <a:lnTo>
                  <a:pt x="1012143" y="1245706"/>
                </a:lnTo>
                <a:lnTo>
                  <a:pt x="1021135" y="1236447"/>
                </a:lnTo>
                <a:lnTo>
                  <a:pt x="1029598" y="1227453"/>
                </a:lnTo>
                <a:lnTo>
                  <a:pt x="1038061" y="1217930"/>
                </a:lnTo>
                <a:lnTo>
                  <a:pt x="1045996" y="1208406"/>
                </a:lnTo>
                <a:lnTo>
                  <a:pt x="1054194" y="1198354"/>
                </a:lnTo>
                <a:lnTo>
                  <a:pt x="1061599" y="1188566"/>
                </a:lnTo>
                <a:lnTo>
                  <a:pt x="1069005" y="1178249"/>
                </a:lnTo>
                <a:lnTo>
                  <a:pt x="1076410" y="1167932"/>
                </a:lnTo>
                <a:lnTo>
                  <a:pt x="1083286" y="1157351"/>
                </a:lnTo>
                <a:lnTo>
                  <a:pt x="1090163" y="1146769"/>
                </a:lnTo>
                <a:lnTo>
                  <a:pt x="1096510" y="1135659"/>
                </a:lnTo>
                <a:lnTo>
                  <a:pt x="1102593" y="1124813"/>
                </a:lnTo>
                <a:lnTo>
                  <a:pt x="1108676" y="1113437"/>
                </a:lnTo>
                <a:lnTo>
                  <a:pt x="1114230" y="1102062"/>
                </a:lnTo>
                <a:lnTo>
                  <a:pt x="1119519" y="1090687"/>
                </a:lnTo>
                <a:lnTo>
                  <a:pt x="1124544" y="1078783"/>
                </a:lnTo>
                <a:lnTo>
                  <a:pt x="1129834" y="1066879"/>
                </a:lnTo>
                <a:lnTo>
                  <a:pt x="1134330" y="1054975"/>
                </a:lnTo>
                <a:lnTo>
                  <a:pt x="1138297" y="1042806"/>
                </a:lnTo>
                <a:lnTo>
                  <a:pt x="1142264" y="1030637"/>
                </a:lnTo>
                <a:lnTo>
                  <a:pt x="1146231" y="1018469"/>
                </a:lnTo>
                <a:lnTo>
                  <a:pt x="1149669" y="1005771"/>
                </a:lnTo>
                <a:lnTo>
                  <a:pt x="1152579" y="993073"/>
                </a:lnTo>
                <a:lnTo>
                  <a:pt x="1155488" y="980375"/>
                </a:lnTo>
                <a:lnTo>
                  <a:pt x="1157868" y="967413"/>
                </a:lnTo>
                <a:lnTo>
                  <a:pt x="1159984" y="954451"/>
                </a:lnTo>
                <a:lnTo>
                  <a:pt x="1161835" y="941488"/>
                </a:lnTo>
                <a:lnTo>
                  <a:pt x="1163158" y="928261"/>
                </a:lnTo>
                <a:lnTo>
                  <a:pt x="1164745" y="915035"/>
                </a:lnTo>
                <a:lnTo>
                  <a:pt x="1165538" y="901808"/>
                </a:lnTo>
                <a:lnTo>
                  <a:pt x="1166067" y="888316"/>
                </a:lnTo>
                <a:lnTo>
                  <a:pt x="1166067" y="874825"/>
                </a:lnTo>
                <a:lnTo>
                  <a:pt x="1166067" y="861069"/>
                </a:lnTo>
                <a:lnTo>
                  <a:pt x="1165538" y="847842"/>
                </a:lnTo>
                <a:lnTo>
                  <a:pt x="1164745" y="834351"/>
                </a:lnTo>
                <a:lnTo>
                  <a:pt x="1163158" y="821124"/>
                </a:lnTo>
                <a:lnTo>
                  <a:pt x="1161835" y="808161"/>
                </a:lnTo>
                <a:lnTo>
                  <a:pt x="1159984" y="794935"/>
                </a:lnTo>
                <a:lnTo>
                  <a:pt x="1157868" y="781972"/>
                </a:lnTo>
                <a:lnTo>
                  <a:pt x="1155488" y="769010"/>
                </a:lnTo>
                <a:lnTo>
                  <a:pt x="1152579" y="756577"/>
                </a:lnTo>
                <a:lnTo>
                  <a:pt x="1149669" y="743614"/>
                </a:lnTo>
                <a:lnTo>
                  <a:pt x="1146231" y="731181"/>
                </a:lnTo>
                <a:lnTo>
                  <a:pt x="1142264" y="719012"/>
                </a:lnTo>
                <a:lnTo>
                  <a:pt x="1138297" y="706579"/>
                </a:lnTo>
                <a:lnTo>
                  <a:pt x="1134330" y="694410"/>
                </a:lnTo>
                <a:lnTo>
                  <a:pt x="1129834" y="682506"/>
                </a:lnTo>
                <a:lnTo>
                  <a:pt x="1124544" y="670602"/>
                </a:lnTo>
                <a:lnTo>
                  <a:pt x="1119519" y="659227"/>
                </a:lnTo>
                <a:lnTo>
                  <a:pt x="1114230" y="647587"/>
                </a:lnTo>
                <a:lnTo>
                  <a:pt x="1108676" y="635948"/>
                </a:lnTo>
                <a:lnTo>
                  <a:pt x="1102593" y="624837"/>
                </a:lnTo>
                <a:lnTo>
                  <a:pt x="1096510" y="613727"/>
                </a:lnTo>
                <a:lnTo>
                  <a:pt x="1090163" y="602881"/>
                </a:lnTo>
                <a:lnTo>
                  <a:pt x="1083286" y="592035"/>
                </a:lnTo>
                <a:lnTo>
                  <a:pt x="1076410" y="581453"/>
                </a:lnTo>
                <a:lnTo>
                  <a:pt x="1069005" y="571136"/>
                </a:lnTo>
                <a:lnTo>
                  <a:pt x="1061599" y="560819"/>
                </a:lnTo>
                <a:lnTo>
                  <a:pt x="1054194" y="551031"/>
                </a:lnTo>
                <a:lnTo>
                  <a:pt x="1045996" y="540979"/>
                </a:lnTo>
                <a:lnTo>
                  <a:pt x="1038061" y="531455"/>
                </a:lnTo>
                <a:lnTo>
                  <a:pt x="1029598" y="521932"/>
                </a:lnTo>
                <a:lnTo>
                  <a:pt x="1021135" y="512938"/>
                </a:lnTo>
                <a:lnTo>
                  <a:pt x="1012143" y="503679"/>
                </a:lnTo>
                <a:lnTo>
                  <a:pt x="1003151" y="495214"/>
                </a:lnTo>
                <a:lnTo>
                  <a:pt x="993894" y="486484"/>
                </a:lnTo>
                <a:lnTo>
                  <a:pt x="984638" y="478019"/>
                </a:lnTo>
                <a:lnTo>
                  <a:pt x="974852" y="469818"/>
                </a:lnTo>
                <a:lnTo>
                  <a:pt x="965066" y="462147"/>
                </a:lnTo>
                <a:lnTo>
                  <a:pt x="955016" y="454475"/>
                </a:lnTo>
                <a:lnTo>
                  <a:pt x="944966" y="446804"/>
                </a:lnTo>
                <a:lnTo>
                  <a:pt x="934387" y="439661"/>
                </a:lnTo>
                <a:lnTo>
                  <a:pt x="924073" y="432519"/>
                </a:lnTo>
                <a:lnTo>
                  <a:pt x="913230" y="425905"/>
                </a:lnTo>
                <a:lnTo>
                  <a:pt x="902386" y="419556"/>
                </a:lnTo>
                <a:lnTo>
                  <a:pt x="891278" y="413207"/>
                </a:lnTo>
                <a:lnTo>
                  <a:pt x="879906" y="407388"/>
                </a:lnTo>
                <a:lnTo>
                  <a:pt x="868798" y="401832"/>
                </a:lnTo>
                <a:lnTo>
                  <a:pt x="857161" y="396541"/>
                </a:lnTo>
                <a:lnTo>
                  <a:pt x="845524" y="391251"/>
                </a:lnTo>
                <a:lnTo>
                  <a:pt x="833623" y="386489"/>
                </a:lnTo>
                <a:lnTo>
                  <a:pt x="821457" y="381992"/>
                </a:lnTo>
                <a:lnTo>
                  <a:pt x="809556" y="377759"/>
                </a:lnTo>
                <a:lnTo>
                  <a:pt x="797390" y="373527"/>
                </a:lnTo>
                <a:lnTo>
                  <a:pt x="784695" y="369823"/>
                </a:lnTo>
                <a:lnTo>
                  <a:pt x="772529" y="366649"/>
                </a:lnTo>
                <a:lnTo>
                  <a:pt x="759835" y="363474"/>
                </a:lnTo>
                <a:lnTo>
                  <a:pt x="746875" y="360829"/>
                </a:lnTo>
                <a:lnTo>
                  <a:pt x="734181" y="358184"/>
                </a:lnTo>
                <a:lnTo>
                  <a:pt x="721221" y="356067"/>
                </a:lnTo>
                <a:lnTo>
                  <a:pt x="707998" y="354216"/>
                </a:lnTo>
                <a:lnTo>
                  <a:pt x="695038" y="352628"/>
                </a:lnTo>
                <a:lnTo>
                  <a:pt x="681815" y="351570"/>
                </a:lnTo>
                <a:lnTo>
                  <a:pt x="668327" y="350512"/>
                </a:lnTo>
                <a:lnTo>
                  <a:pt x="654838" y="350247"/>
                </a:lnTo>
                <a:lnTo>
                  <a:pt x="641615" y="349983"/>
                </a:lnTo>
                <a:close/>
                <a:moveTo>
                  <a:pt x="524717" y="0"/>
                </a:moveTo>
                <a:lnTo>
                  <a:pt x="757983" y="0"/>
                </a:lnTo>
                <a:lnTo>
                  <a:pt x="757983" y="116926"/>
                </a:lnTo>
                <a:lnTo>
                  <a:pt x="699799" y="116926"/>
                </a:lnTo>
                <a:lnTo>
                  <a:pt x="699799" y="236232"/>
                </a:lnTo>
                <a:lnTo>
                  <a:pt x="711171" y="237555"/>
                </a:lnTo>
                <a:lnTo>
                  <a:pt x="722544" y="238877"/>
                </a:lnTo>
                <a:lnTo>
                  <a:pt x="734181" y="240200"/>
                </a:lnTo>
                <a:lnTo>
                  <a:pt x="745289" y="242052"/>
                </a:lnTo>
                <a:lnTo>
                  <a:pt x="756661" y="243903"/>
                </a:lnTo>
                <a:lnTo>
                  <a:pt x="767504" y="246020"/>
                </a:lnTo>
                <a:lnTo>
                  <a:pt x="778877" y="248665"/>
                </a:lnTo>
                <a:lnTo>
                  <a:pt x="789985" y="251046"/>
                </a:lnTo>
                <a:lnTo>
                  <a:pt x="800828" y="253691"/>
                </a:lnTo>
                <a:lnTo>
                  <a:pt x="811672" y="256601"/>
                </a:lnTo>
                <a:lnTo>
                  <a:pt x="822515" y="259776"/>
                </a:lnTo>
                <a:lnTo>
                  <a:pt x="833359" y="262950"/>
                </a:lnTo>
                <a:lnTo>
                  <a:pt x="843673" y="266654"/>
                </a:lnTo>
                <a:lnTo>
                  <a:pt x="854516" y="270093"/>
                </a:lnTo>
                <a:lnTo>
                  <a:pt x="865095" y="273796"/>
                </a:lnTo>
                <a:lnTo>
                  <a:pt x="875145" y="277764"/>
                </a:lnTo>
                <a:lnTo>
                  <a:pt x="885724" y="281997"/>
                </a:lnTo>
                <a:lnTo>
                  <a:pt x="895774" y="286494"/>
                </a:lnTo>
                <a:lnTo>
                  <a:pt x="905824" y="290991"/>
                </a:lnTo>
                <a:lnTo>
                  <a:pt x="915874" y="295488"/>
                </a:lnTo>
                <a:lnTo>
                  <a:pt x="925924" y="300250"/>
                </a:lnTo>
                <a:lnTo>
                  <a:pt x="935445" y="305541"/>
                </a:lnTo>
                <a:lnTo>
                  <a:pt x="945495" y="310567"/>
                </a:lnTo>
                <a:lnTo>
                  <a:pt x="955016" y="315858"/>
                </a:lnTo>
                <a:lnTo>
                  <a:pt x="964537" y="321148"/>
                </a:lnTo>
                <a:lnTo>
                  <a:pt x="973794" y="327233"/>
                </a:lnTo>
                <a:lnTo>
                  <a:pt x="983315" y="332788"/>
                </a:lnTo>
                <a:lnTo>
                  <a:pt x="992307" y="338608"/>
                </a:lnTo>
                <a:lnTo>
                  <a:pt x="1001564" y="344957"/>
                </a:lnTo>
                <a:lnTo>
                  <a:pt x="1010556" y="351041"/>
                </a:lnTo>
                <a:lnTo>
                  <a:pt x="1019548" y="357390"/>
                </a:lnTo>
                <a:lnTo>
                  <a:pt x="1028276" y="364268"/>
                </a:lnTo>
                <a:lnTo>
                  <a:pt x="1156017" y="236232"/>
                </a:lnTo>
                <a:lnTo>
                  <a:pt x="1279791" y="360035"/>
                </a:lnTo>
                <a:lnTo>
                  <a:pt x="1152050" y="487807"/>
                </a:lnTo>
                <a:lnTo>
                  <a:pt x="1159455" y="498124"/>
                </a:lnTo>
                <a:lnTo>
                  <a:pt x="1167125" y="508441"/>
                </a:lnTo>
                <a:lnTo>
                  <a:pt x="1174001" y="518758"/>
                </a:lnTo>
                <a:lnTo>
                  <a:pt x="1180877" y="529604"/>
                </a:lnTo>
                <a:lnTo>
                  <a:pt x="1187754" y="540185"/>
                </a:lnTo>
                <a:lnTo>
                  <a:pt x="1194366" y="551031"/>
                </a:lnTo>
                <a:lnTo>
                  <a:pt x="1200449" y="561877"/>
                </a:lnTo>
                <a:lnTo>
                  <a:pt x="1206796" y="573252"/>
                </a:lnTo>
                <a:lnTo>
                  <a:pt x="1212614" y="584627"/>
                </a:lnTo>
                <a:lnTo>
                  <a:pt x="1218433" y="596003"/>
                </a:lnTo>
                <a:lnTo>
                  <a:pt x="1223987" y="607642"/>
                </a:lnTo>
                <a:lnTo>
                  <a:pt x="1229276" y="619017"/>
                </a:lnTo>
                <a:lnTo>
                  <a:pt x="1234037" y="630922"/>
                </a:lnTo>
                <a:lnTo>
                  <a:pt x="1239062" y="643090"/>
                </a:lnTo>
                <a:lnTo>
                  <a:pt x="1243558" y="654730"/>
                </a:lnTo>
                <a:lnTo>
                  <a:pt x="1248054" y="667163"/>
                </a:lnTo>
                <a:lnTo>
                  <a:pt x="1252021" y="679332"/>
                </a:lnTo>
                <a:lnTo>
                  <a:pt x="1255724" y="691501"/>
                </a:lnTo>
                <a:lnTo>
                  <a:pt x="1259691" y="704198"/>
                </a:lnTo>
                <a:lnTo>
                  <a:pt x="1262864" y="716896"/>
                </a:lnTo>
                <a:lnTo>
                  <a:pt x="1266038" y="729329"/>
                </a:lnTo>
                <a:lnTo>
                  <a:pt x="1268683" y="742292"/>
                </a:lnTo>
                <a:lnTo>
                  <a:pt x="1271328" y="755254"/>
                </a:lnTo>
                <a:lnTo>
                  <a:pt x="1273708" y="767952"/>
                </a:lnTo>
                <a:lnTo>
                  <a:pt x="1275559" y="781179"/>
                </a:lnTo>
                <a:lnTo>
                  <a:pt x="1277675" y="794406"/>
                </a:lnTo>
                <a:lnTo>
                  <a:pt x="1279262" y="807632"/>
                </a:lnTo>
                <a:lnTo>
                  <a:pt x="1280584" y="820595"/>
                </a:lnTo>
                <a:lnTo>
                  <a:pt x="1281378" y="834086"/>
                </a:lnTo>
                <a:lnTo>
                  <a:pt x="1282171" y="847842"/>
                </a:lnTo>
                <a:lnTo>
                  <a:pt x="1282435" y="861069"/>
                </a:lnTo>
                <a:lnTo>
                  <a:pt x="1282700" y="874825"/>
                </a:lnTo>
                <a:lnTo>
                  <a:pt x="1282435" y="891226"/>
                </a:lnTo>
                <a:lnTo>
                  <a:pt x="1281907" y="907892"/>
                </a:lnTo>
                <a:lnTo>
                  <a:pt x="1280849" y="924293"/>
                </a:lnTo>
                <a:lnTo>
                  <a:pt x="1279526" y="940430"/>
                </a:lnTo>
                <a:lnTo>
                  <a:pt x="1277675" y="956302"/>
                </a:lnTo>
                <a:lnTo>
                  <a:pt x="1275030" y="972439"/>
                </a:lnTo>
                <a:lnTo>
                  <a:pt x="1272650" y="988311"/>
                </a:lnTo>
                <a:lnTo>
                  <a:pt x="1269476" y="1003919"/>
                </a:lnTo>
                <a:lnTo>
                  <a:pt x="1266303" y="1019527"/>
                </a:lnTo>
                <a:lnTo>
                  <a:pt x="1262600" y="1035134"/>
                </a:lnTo>
                <a:lnTo>
                  <a:pt x="1258368" y="1050478"/>
                </a:lnTo>
                <a:lnTo>
                  <a:pt x="1253608" y="1065292"/>
                </a:lnTo>
                <a:lnTo>
                  <a:pt x="1248847" y="1080370"/>
                </a:lnTo>
                <a:lnTo>
                  <a:pt x="1243822" y="1095184"/>
                </a:lnTo>
                <a:lnTo>
                  <a:pt x="1238004" y="1109999"/>
                </a:lnTo>
                <a:lnTo>
                  <a:pt x="1232185" y="1124284"/>
                </a:lnTo>
                <a:lnTo>
                  <a:pt x="1226103" y="1138569"/>
                </a:lnTo>
                <a:lnTo>
                  <a:pt x="1219226" y="1152854"/>
                </a:lnTo>
                <a:lnTo>
                  <a:pt x="1212350" y="1166874"/>
                </a:lnTo>
                <a:lnTo>
                  <a:pt x="1205209" y="1180365"/>
                </a:lnTo>
                <a:lnTo>
                  <a:pt x="1197539" y="1193857"/>
                </a:lnTo>
                <a:lnTo>
                  <a:pt x="1189869" y="1207348"/>
                </a:lnTo>
                <a:lnTo>
                  <a:pt x="1181406" y="1220575"/>
                </a:lnTo>
                <a:lnTo>
                  <a:pt x="1173208" y="1233273"/>
                </a:lnTo>
                <a:lnTo>
                  <a:pt x="1164480" y="1245971"/>
                </a:lnTo>
                <a:lnTo>
                  <a:pt x="1155223" y="1258668"/>
                </a:lnTo>
                <a:lnTo>
                  <a:pt x="1145967" y="1270573"/>
                </a:lnTo>
                <a:lnTo>
                  <a:pt x="1136181" y="1282741"/>
                </a:lnTo>
                <a:lnTo>
                  <a:pt x="1126396" y="1294646"/>
                </a:lnTo>
                <a:lnTo>
                  <a:pt x="1116081" y="1306021"/>
                </a:lnTo>
                <a:lnTo>
                  <a:pt x="1105502" y="1317396"/>
                </a:lnTo>
                <a:lnTo>
                  <a:pt x="1094923" y="1328242"/>
                </a:lnTo>
                <a:lnTo>
                  <a:pt x="1083815" y="1339088"/>
                </a:lnTo>
                <a:lnTo>
                  <a:pt x="1072707" y="1349669"/>
                </a:lnTo>
                <a:lnTo>
                  <a:pt x="1061071" y="1359722"/>
                </a:lnTo>
                <a:lnTo>
                  <a:pt x="1049169" y="1369774"/>
                </a:lnTo>
                <a:lnTo>
                  <a:pt x="1037268" y="1379297"/>
                </a:lnTo>
                <a:lnTo>
                  <a:pt x="1025102" y="1388821"/>
                </a:lnTo>
                <a:lnTo>
                  <a:pt x="1012407" y="1397815"/>
                </a:lnTo>
                <a:lnTo>
                  <a:pt x="999977" y="1406809"/>
                </a:lnTo>
                <a:lnTo>
                  <a:pt x="987018" y="1415010"/>
                </a:lnTo>
                <a:lnTo>
                  <a:pt x="973794" y="1423211"/>
                </a:lnTo>
                <a:lnTo>
                  <a:pt x="960570" y="1431147"/>
                </a:lnTo>
                <a:lnTo>
                  <a:pt x="947082" y="1438554"/>
                </a:lnTo>
                <a:lnTo>
                  <a:pt x="933330" y="1445961"/>
                </a:lnTo>
                <a:lnTo>
                  <a:pt x="919313" y="1452839"/>
                </a:lnTo>
                <a:lnTo>
                  <a:pt x="905295" y="1459452"/>
                </a:lnTo>
                <a:lnTo>
                  <a:pt x="891014" y="1465801"/>
                </a:lnTo>
                <a:lnTo>
                  <a:pt x="876468" y="1471621"/>
                </a:lnTo>
                <a:lnTo>
                  <a:pt x="861657" y="1477176"/>
                </a:lnTo>
                <a:lnTo>
                  <a:pt x="847111" y="1482467"/>
                </a:lnTo>
                <a:lnTo>
                  <a:pt x="832036" y="1487493"/>
                </a:lnTo>
                <a:lnTo>
                  <a:pt x="816961" y="1491726"/>
                </a:lnTo>
                <a:lnTo>
                  <a:pt x="801622" y="1495958"/>
                </a:lnTo>
                <a:lnTo>
                  <a:pt x="786018" y="1499926"/>
                </a:lnTo>
                <a:lnTo>
                  <a:pt x="770678" y="1503101"/>
                </a:lnTo>
                <a:lnTo>
                  <a:pt x="755074" y="1506275"/>
                </a:lnTo>
                <a:lnTo>
                  <a:pt x="739206" y="1508656"/>
                </a:lnTo>
                <a:lnTo>
                  <a:pt x="723073" y="1511037"/>
                </a:lnTo>
                <a:lnTo>
                  <a:pt x="706940" y="1512889"/>
                </a:lnTo>
                <a:lnTo>
                  <a:pt x="690542" y="1514211"/>
                </a:lnTo>
                <a:lnTo>
                  <a:pt x="674409" y="1515270"/>
                </a:lnTo>
                <a:lnTo>
                  <a:pt x="658012" y="1515799"/>
                </a:lnTo>
                <a:lnTo>
                  <a:pt x="641615" y="1516063"/>
                </a:lnTo>
                <a:lnTo>
                  <a:pt x="624953" y="1515799"/>
                </a:lnTo>
                <a:lnTo>
                  <a:pt x="608555" y="1515270"/>
                </a:lnTo>
                <a:lnTo>
                  <a:pt x="592158" y="1514211"/>
                </a:lnTo>
                <a:lnTo>
                  <a:pt x="575761" y="1512889"/>
                </a:lnTo>
                <a:lnTo>
                  <a:pt x="559628" y="1511037"/>
                </a:lnTo>
                <a:lnTo>
                  <a:pt x="543759" y="1508656"/>
                </a:lnTo>
                <a:lnTo>
                  <a:pt x="527891" y="1506275"/>
                </a:lnTo>
                <a:lnTo>
                  <a:pt x="512287" y="1503101"/>
                </a:lnTo>
                <a:lnTo>
                  <a:pt x="496683" y="1499926"/>
                </a:lnTo>
                <a:lnTo>
                  <a:pt x="481079" y="1495958"/>
                </a:lnTo>
                <a:lnTo>
                  <a:pt x="465739" y="1491726"/>
                </a:lnTo>
                <a:lnTo>
                  <a:pt x="450929" y="1487493"/>
                </a:lnTo>
                <a:lnTo>
                  <a:pt x="435854" y="1482467"/>
                </a:lnTo>
                <a:lnTo>
                  <a:pt x="421043" y="1477176"/>
                </a:lnTo>
                <a:lnTo>
                  <a:pt x="406233" y="1471621"/>
                </a:lnTo>
                <a:lnTo>
                  <a:pt x="391687" y="1465801"/>
                </a:lnTo>
                <a:lnTo>
                  <a:pt x="377669" y="1459452"/>
                </a:lnTo>
                <a:lnTo>
                  <a:pt x="363388" y="1452839"/>
                </a:lnTo>
                <a:lnTo>
                  <a:pt x="349371" y="1445961"/>
                </a:lnTo>
                <a:lnTo>
                  <a:pt x="335618" y="1438554"/>
                </a:lnTo>
                <a:lnTo>
                  <a:pt x="322394" y="1431147"/>
                </a:lnTo>
                <a:lnTo>
                  <a:pt x="308906" y="1423211"/>
                </a:lnTo>
                <a:lnTo>
                  <a:pt x="295682" y="1415010"/>
                </a:lnTo>
                <a:lnTo>
                  <a:pt x="282988" y="1406809"/>
                </a:lnTo>
                <a:lnTo>
                  <a:pt x="270293" y="1397815"/>
                </a:lnTo>
                <a:lnTo>
                  <a:pt x="257598" y="1388821"/>
                </a:lnTo>
                <a:lnTo>
                  <a:pt x="245697" y="1379297"/>
                </a:lnTo>
                <a:lnTo>
                  <a:pt x="233531" y="1369774"/>
                </a:lnTo>
                <a:lnTo>
                  <a:pt x="221630" y="1359722"/>
                </a:lnTo>
                <a:lnTo>
                  <a:pt x="210257" y="1349669"/>
                </a:lnTo>
                <a:lnTo>
                  <a:pt x="198885" y="1339088"/>
                </a:lnTo>
                <a:lnTo>
                  <a:pt x="188041" y="1328242"/>
                </a:lnTo>
                <a:lnTo>
                  <a:pt x="177198" y="1317396"/>
                </a:lnTo>
                <a:lnTo>
                  <a:pt x="166619" y="1306021"/>
                </a:lnTo>
                <a:lnTo>
                  <a:pt x="156569" y="1294646"/>
                </a:lnTo>
                <a:lnTo>
                  <a:pt x="146519" y="1282741"/>
                </a:lnTo>
                <a:lnTo>
                  <a:pt x="136998" y="1270573"/>
                </a:lnTo>
                <a:lnTo>
                  <a:pt x="127477" y="1258668"/>
                </a:lnTo>
                <a:lnTo>
                  <a:pt x="118485" y="1245971"/>
                </a:lnTo>
                <a:lnTo>
                  <a:pt x="109493" y="1233273"/>
                </a:lnTo>
                <a:lnTo>
                  <a:pt x="101294" y="1220575"/>
                </a:lnTo>
                <a:lnTo>
                  <a:pt x="92831" y="1207348"/>
                </a:lnTo>
                <a:lnTo>
                  <a:pt x="85161" y="1193857"/>
                </a:lnTo>
                <a:lnTo>
                  <a:pt x="77756" y="1180365"/>
                </a:lnTo>
                <a:lnTo>
                  <a:pt x="70350" y="1166874"/>
                </a:lnTo>
                <a:lnTo>
                  <a:pt x="63474" y="1152854"/>
                </a:lnTo>
                <a:lnTo>
                  <a:pt x="56862" y="1138569"/>
                </a:lnTo>
                <a:lnTo>
                  <a:pt x="50515" y="1124284"/>
                </a:lnTo>
                <a:lnTo>
                  <a:pt x="44696" y="1109999"/>
                </a:lnTo>
                <a:lnTo>
                  <a:pt x="39142" y="1095184"/>
                </a:lnTo>
                <a:lnTo>
                  <a:pt x="33853" y="1080370"/>
                </a:lnTo>
                <a:lnTo>
                  <a:pt x="29092" y="1065292"/>
                </a:lnTo>
                <a:lnTo>
                  <a:pt x="24596" y="1050478"/>
                </a:lnTo>
                <a:lnTo>
                  <a:pt x="20365" y="1035134"/>
                </a:lnTo>
                <a:lnTo>
                  <a:pt x="16398" y="1019527"/>
                </a:lnTo>
                <a:lnTo>
                  <a:pt x="13224" y="1003919"/>
                </a:lnTo>
                <a:lnTo>
                  <a:pt x="10315" y="988311"/>
                </a:lnTo>
                <a:lnTo>
                  <a:pt x="7670" y="972439"/>
                </a:lnTo>
                <a:lnTo>
                  <a:pt x="5290" y="956302"/>
                </a:lnTo>
                <a:lnTo>
                  <a:pt x="3703" y="940430"/>
                </a:lnTo>
                <a:lnTo>
                  <a:pt x="2116" y="924293"/>
                </a:lnTo>
                <a:lnTo>
                  <a:pt x="1058" y="907892"/>
                </a:lnTo>
                <a:lnTo>
                  <a:pt x="529" y="891226"/>
                </a:lnTo>
                <a:lnTo>
                  <a:pt x="0" y="874825"/>
                </a:lnTo>
                <a:lnTo>
                  <a:pt x="529" y="858953"/>
                </a:lnTo>
                <a:lnTo>
                  <a:pt x="1058" y="843345"/>
                </a:lnTo>
                <a:lnTo>
                  <a:pt x="1852" y="828266"/>
                </a:lnTo>
                <a:lnTo>
                  <a:pt x="3174" y="812923"/>
                </a:lnTo>
                <a:lnTo>
                  <a:pt x="4761" y="797580"/>
                </a:lnTo>
                <a:lnTo>
                  <a:pt x="6877" y="782237"/>
                </a:lnTo>
                <a:lnTo>
                  <a:pt x="9257" y="767158"/>
                </a:lnTo>
                <a:lnTo>
                  <a:pt x="11902" y="752609"/>
                </a:lnTo>
                <a:lnTo>
                  <a:pt x="14811" y="737795"/>
                </a:lnTo>
                <a:lnTo>
                  <a:pt x="18249" y="722980"/>
                </a:lnTo>
                <a:lnTo>
                  <a:pt x="21952" y="708431"/>
                </a:lnTo>
                <a:lnTo>
                  <a:pt x="25919" y="693881"/>
                </a:lnTo>
                <a:lnTo>
                  <a:pt x="30415" y="679861"/>
                </a:lnTo>
                <a:lnTo>
                  <a:pt x="34911" y="665840"/>
                </a:lnTo>
                <a:lnTo>
                  <a:pt x="40200" y="651820"/>
                </a:lnTo>
                <a:lnTo>
                  <a:pt x="45225" y="637799"/>
                </a:lnTo>
                <a:lnTo>
                  <a:pt x="50779" y="624308"/>
                </a:lnTo>
                <a:lnTo>
                  <a:pt x="56862" y="610817"/>
                </a:lnTo>
                <a:lnTo>
                  <a:pt x="63210" y="597325"/>
                </a:lnTo>
                <a:lnTo>
                  <a:pt x="69557" y="584363"/>
                </a:lnTo>
                <a:lnTo>
                  <a:pt x="76433" y="571401"/>
                </a:lnTo>
                <a:lnTo>
                  <a:pt x="83574" y="558438"/>
                </a:lnTo>
                <a:lnTo>
                  <a:pt x="90715" y="546005"/>
                </a:lnTo>
                <a:lnTo>
                  <a:pt x="98649" y="533572"/>
                </a:lnTo>
                <a:lnTo>
                  <a:pt x="106319" y="521139"/>
                </a:lnTo>
                <a:lnTo>
                  <a:pt x="114782" y="509234"/>
                </a:lnTo>
                <a:lnTo>
                  <a:pt x="122981" y="497330"/>
                </a:lnTo>
                <a:lnTo>
                  <a:pt x="131973" y="485691"/>
                </a:lnTo>
                <a:lnTo>
                  <a:pt x="140701" y="474315"/>
                </a:lnTo>
                <a:lnTo>
                  <a:pt x="149693" y="462940"/>
                </a:lnTo>
                <a:lnTo>
                  <a:pt x="159478" y="451830"/>
                </a:lnTo>
                <a:lnTo>
                  <a:pt x="169264" y="441248"/>
                </a:lnTo>
                <a:lnTo>
                  <a:pt x="179049" y="430402"/>
                </a:lnTo>
                <a:lnTo>
                  <a:pt x="189364" y="420350"/>
                </a:lnTo>
                <a:lnTo>
                  <a:pt x="199678" y="410033"/>
                </a:lnTo>
                <a:lnTo>
                  <a:pt x="210522" y="400245"/>
                </a:lnTo>
                <a:lnTo>
                  <a:pt x="221101" y="390457"/>
                </a:lnTo>
                <a:lnTo>
                  <a:pt x="232209" y="381198"/>
                </a:lnTo>
                <a:lnTo>
                  <a:pt x="243317" y="371940"/>
                </a:lnTo>
                <a:lnTo>
                  <a:pt x="254953" y="363210"/>
                </a:lnTo>
                <a:lnTo>
                  <a:pt x="266855" y="354216"/>
                </a:lnTo>
                <a:lnTo>
                  <a:pt x="278492" y="346015"/>
                </a:lnTo>
                <a:lnTo>
                  <a:pt x="290922" y="337814"/>
                </a:lnTo>
                <a:lnTo>
                  <a:pt x="303088" y="330143"/>
                </a:lnTo>
                <a:lnTo>
                  <a:pt x="315518" y="322471"/>
                </a:lnTo>
                <a:lnTo>
                  <a:pt x="328213" y="315064"/>
                </a:lnTo>
                <a:lnTo>
                  <a:pt x="341172" y="308186"/>
                </a:lnTo>
                <a:lnTo>
                  <a:pt x="354131" y="301308"/>
                </a:lnTo>
                <a:lnTo>
                  <a:pt x="367355" y="294959"/>
                </a:lnTo>
                <a:lnTo>
                  <a:pt x="380843" y="288875"/>
                </a:lnTo>
                <a:lnTo>
                  <a:pt x="394331" y="282790"/>
                </a:lnTo>
                <a:lnTo>
                  <a:pt x="407819" y="277500"/>
                </a:lnTo>
                <a:lnTo>
                  <a:pt x="421837" y="272209"/>
                </a:lnTo>
                <a:lnTo>
                  <a:pt x="435854" y="267447"/>
                </a:lnTo>
                <a:lnTo>
                  <a:pt x="449871" y="262686"/>
                </a:lnTo>
                <a:lnTo>
                  <a:pt x="464153" y="258453"/>
                </a:lnTo>
                <a:lnTo>
                  <a:pt x="478699" y="254485"/>
                </a:lnTo>
                <a:lnTo>
                  <a:pt x="493245" y="251046"/>
                </a:lnTo>
                <a:lnTo>
                  <a:pt x="508055" y="247607"/>
                </a:lnTo>
                <a:lnTo>
                  <a:pt x="522601" y="244433"/>
                </a:lnTo>
                <a:lnTo>
                  <a:pt x="537676" y="242052"/>
                </a:lnTo>
                <a:lnTo>
                  <a:pt x="552751" y="239671"/>
                </a:lnTo>
                <a:lnTo>
                  <a:pt x="567826" y="237819"/>
                </a:lnTo>
                <a:lnTo>
                  <a:pt x="583166" y="236232"/>
                </a:lnTo>
                <a:lnTo>
                  <a:pt x="583166" y="116926"/>
                </a:lnTo>
                <a:lnTo>
                  <a:pt x="524717" y="116926"/>
                </a:lnTo>
                <a:lnTo>
                  <a:pt x="524717" y="0"/>
                </a:lnTo>
                <a:close/>
              </a:path>
            </a:pathLst>
          </a:custGeom>
          <a:solidFill>
            <a:schemeClr val="bg1"/>
          </a:solidFill>
          <a:ln>
            <a:noFill/>
          </a:ln>
          <a:effectLst>
            <a:outerShdw blurRad="190500" dist="127000" dir="8100000" algn="tr"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fontAlgn="auto">
              <a:defRPr/>
            </a:pPr>
            <a:endParaRPr lang="zh-CN" altLang="en-US" sz="2000" noProof="1">
              <a:latin typeface="+mn-ea"/>
            </a:endParaRPr>
          </a:p>
        </p:txBody>
      </p:sp>
      <p:sp>
        <p:nvSpPr>
          <p:cNvPr id="14" name="KSO_Shape"/>
          <p:cNvSpPr/>
          <p:nvPr/>
        </p:nvSpPr>
        <p:spPr>
          <a:xfrm>
            <a:off x="4979988" y="4803775"/>
            <a:ext cx="719137" cy="720725"/>
          </a:xfrm>
          <a:custGeom>
            <a:avLst/>
            <a:gdLst>
              <a:gd name="connsiteX0" fmla="*/ 788546 w 4295694"/>
              <a:gd name="connsiteY0" fmla="*/ 3262602 h 4602950"/>
              <a:gd name="connsiteX1" fmla="*/ 722065 w 4295694"/>
              <a:gd name="connsiteY1" fmla="*/ 3276024 h 4602950"/>
              <a:gd name="connsiteX2" fmla="*/ 703443 w 4295694"/>
              <a:gd name="connsiteY2" fmla="*/ 3286707 h 4602950"/>
              <a:gd name="connsiteX3" fmla="*/ 667154 w 4295694"/>
              <a:gd name="connsiteY3" fmla="*/ 3311174 h 4602950"/>
              <a:gd name="connsiteX4" fmla="*/ 650940 w 4295694"/>
              <a:gd name="connsiteY4" fmla="*/ 3329902 h 4602950"/>
              <a:gd name="connsiteX5" fmla="*/ 628475 w 4295694"/>
              <a:gd name="connsiteY5" fmla="*/ 3363222 h 4602950"/>
              <a:gd name="connsiteX6" fmla="*/ 611251 w 4295694"/>
              <a:gd name="connsiteY6" fmla="*/ 3407093 h 4602950"/>
              <a:gd name="connsiteX7" fmla="*/ 611248 w 4295694"/>
              <a:gd name="connsiteY7" fmla="*/ 3407104 h 4602950"/>
              <a:gd name="connsiteX8" fmla="*/ 607571 w 4295694"/>
              <a:gd name="connsiteY8" fmla="*/ 3443577 h 4602950"/>
              <a:gd name="connsiteX9" fmla="*/ 788546 w 4295694"/>
              <a:gd name="connsiteY9" fmla="*/ 3624552 h 4602950"/>
              <a:gd name="connsiteX10" fmla="*/ 969521 w 4295694"/>
              <a:gd name="connsiteY10" fmla="*/ 3443577 h 4602950"/>
              <a:gd name="connsiteX11" fmla="*/ 965845 w 4295694"/>
              <a:gd name="connsiteY11" fmla="*/ 3407104 h 4602950"/>
              <a:gd name="connsiteX12" fmla="*/ 962750 w 4295694"/>
              <a:gd name="connsiteY12" fmla="*/ 3397135 h 4602950"/>
              <a:gd name="connsiteX13" fmla="*/ 962749 w 4295694"/>
              <a:gd name="connsiteY13" fmla="*/ 3397136 h 4602950"/>
              <a:gd name="connsiteX14" fmla="*/ 955298 w 4295694"/>
              <a:gd name="connsiteY14" fmla="*/ 3373133 h 4602950"/>
              <a:gd name="connsiteX15" fmla="*/ 955291 w 4295694"/>
              <a:gd name="connsiteY15" fmla="*/ 3373121 h 4602950"/>
              <a:gd name="connsiteX16" fmla="*/ 920412 w 4295694"/>
              <a:gd name="connsiteY16" fmla="*/ 3321388 h 4602950"/>
              <a:gd name="connsiteX17" fmla="*/ 906965 w 4295694"/>
              <a:gd name="connsiteY17" fmla="*/ 3309169 h 4602950"/>
              <a:gd name="connsiteX18" fmla="*/ 868849 w 4295694"/>
              <a:gd name="connsiteY18" fmla="*/ 3283471 h 4602950"/>
              <a:gd name="connsiteX19" fmla="*/ 852148 w 4295694"/>
              <a:gd name="connsiteY19" fmla="*/ 3275443 h 4602950"/>
              <a:gd name="connsiteX20" fmla="*/ 3704648 w 4295694"/>
              <a:gd name="connsiteY20" fmla="*/ 908397 h 4602950"/>
              <a:gd name="connsiteX21" fmla="*/ 2413156 w 4295694"/>
              <a:gd name="connsiteY21" fmla="*/ 1136122 h 4602950"/>
              <a:gd name="connsiteX22" fmla="*/ 3048940 w 4295694"/>
              <a:gd name="connsiteY22" fmla="*/ 2044116 h 4602950"/>
              <a:gd name="connsiteX23" fmla="*/ 1220089 w 4295694"/>
              <a:gd name="connsiteY23" fmla="*/ 619236 h 4602950"/>
              <a:gd name="connsiteX24" fmla="*/ 1204000 w 4295694"/>
              <a:gd name="connsiteY24" fmla="*/ 653307 h 4602950"/>
              <a:gd name="connsiteX25" fmla="*/ 1404665 w 4295694"/>
              <a:gd name="connsiteY25" fmla="*/ 2518863 h 4602950"/>
              <a:gd name="connsiteX26" fmla="*/ 3089083 w 4295694"/>
              <a:gd name="connsiteY26" fmla="*/ 3345485 h 4602950"/>
              <a:gd name="connsiteX27" fmla="*/ 3126598 w 4295694"/>
              <a:gd name="connsiteY27" fmla="*/ 3342019 h 4602950"/>
              <a:gd name="connsiteX28" fmla="*/ 3126489 w 4295694"/>
              <a:gd name="connsiteY28" fmla="*/ 3342009 h 4602950"/>
              <a:gd name="connsiteX29" fmla="*/ 1575619 w 4295694"/>
              <a:gd name="connsiteY29" fmla="*/ 2399160 h 4602950"/>
              <a:gd name="connsiteX30" fmla="*/ 1220060 w 4295694"/>
              <a:gd name="connsiteY30" fmla="*/ 619347 h 4602950"/>
              <a:gd name="connsiteX31" fmla="*/ 1617635 w 4295694"/>
              <a:gd name="connsiteY31" fmla="*/ 0 h 4602950"/>
              <a:gd name="connsiteX32" fmla="*/ 2292594 w 4295694"/>
              <a:gd name="connsiteY32" fmla="*/ 963942 h 4602950"/>
              <a:gd name="connsiteX33" fmla="*/ 3658628 w 4295694"/>
              <a:gd name="connsiteY33" fmla="*/ 723073 h 4602950"/>
              <a:gd name="connsiteX34" fmla="*/ 3663439 w 4295694"/>
              <a:gd name="connsiteY34" fmla="*/ 662289 h 4602950"/>
              <a:gd name="connsiteX35" fmla="*/ 3794430 w 4295694"/>
              <a:gd name="connsiteY35" fmla="*/ 456674 h 4602950"/>
              <a:gd name="connsiteX36" fmla="*/ 4238061 w 4295694"/>
              <a:gd name="connsiteY36" fmla="*/ 534898 h 4602950"/>
              <a:gd name="connsiteX37" fmla="*/ 4159837 w 4295694"/>
              <a:gd name="connsiteY37" fmla="*/ 978529 h 4602950"/>
              <a:gd name="connsiteX38" fmla="*/ 3921820 w 4295694"/>
              <a:gd name="connsiteY38" fmla="*/ 1031296 h 4602950"/>
              <a:gd name="connsiteX39" fmla="*/ 3863056 w 4295694"/>
              <a:gd name="connsiteY39" fmla="*/ 1015027 h 4602950"/>
              <a:gd name="connsiteX40" fmla="*/ 3169503 w 4295694"/>
              <a:gd name="connsiteY40" fmla="*/ 2216297 h 4602950"/>
              <a:gd name="connsiteX41" fmla="*/ 3844461 w 4295694"/>
              <a:gd name="connsiteY41" fmla="*/ 3180237 h 4602950"/>
              <a:gd name="connsiteX42" fmla="*/ 3708278 w 4295694"/>
              <a:gd name="connsiteY42" fmla="*/ 3265695 h 4602950"/>
              <a:gd name="connsiteX43" fmla="*/ 1410024 w 4295694"/>
              <a:gd name="connsiteY43" fmla="*/ 2964151 h 4602950"/>
              <a:gd name="connsiteX44" fmla="*/ 1376409 w 4295694"/>
              <a:gd name="connsiteY44" fmla="*/ 2928277 h 4602950"/>
              <a:gd name="connsiteX45" fmla="*/ 1156105 w 4295694"/>
              <a:gd name="connsiteY45" fmla="*/ 3177978 h 4602950"/>
              <a:gd name="connsiteX46" fmla="*/ 1202745 w 4295694"/>
              <a:gd name="connsiteY46" fmla="*/ 3230084 h 4602950"/>
              <a:gd name="connsiteX47" fmla="*/ 1236231 w 4295694"/>
              <a:gd name="connsiteY47" fmla="*/ 3297943 h 4602950"/>
              <a:gd name="connsiteX48" fmla="*/ 1246620 w 4295694"/>
              <a:gd name="connsiteY48" fmla="*/ 3361214 h 4602950"/>
              <a:gd name="connsiteX49" fmla="*/ 1138418 w 4295694"/>
              <a:gd name="connsiteY49" fmla="*/ 3948390 h 4602950"/>
              <a:gd name="connsiteX50" fmla="*/ 1183839 w 4295694"/>
              <a:gd name="connsiteY50" fmla="*/ 3969580 h 4602950"/>
              <a:gd name="connsiteX51" fmla="*/ 1566559 w 4295694"/>
              <a:gd name="connsiteY51" fmla="*/ 4498463 h 4602950"/>
              <a:gd name="connsiteX52" fmla="*/ 1577092 w 4295694"/>
              <a:gd name="connsiteY52" fmla="*/ 4602950 h 4602950"/>
              <a:gd name="connsiteX53" fmla="*/ 0 w 4295694"/>
              <a:gd name="connsiteY53" fmla="*/ 4602950 h 4602950"/>
              <a:gd name="connsiteX54" fmla="*/ 10534 w 4295694"/>
              <a:gd name="connsiteY54" fmla="*/ 4498463 h 4602950"/>
              <a:gd name="connsiteX55" fmla="*/ 393255 w 4295694"/>
              <a:gd name="connsiteY55" fmla="*/ 3969580 h 4602950"/>
              <a:gd name="connsiteX56" fmla="*/ 438675 w 4295694"/>
              <a:gd name="connsiteY56" fmla="*/ 3948390 h 4602950"/>
              <a:gd name="connsiteX57" fmla="*/ 330473 w 4295694"/>
              <a:gd name="connsiteY57" fmla="*/ 3361214 h 4602950"/>
              <a:gd name="connsiteX58" fmla="*/ 340862 w 4295694"/>
              <a:gd name="connsiteY58" fmla="*/ 3297943 h 4602950"/>
              <a:gd name="connsiteX59" fmla="*/ 374348 w 4295694"/>
              <a:gd name="connsiteY59" fmla="*/ 3230084 h 4602950"/>
              <a:gd name="connsiteX60" fmla="*/ 400339 w 4295694"/>
              <a:gd name="connsiteY60" fmla="*/ 3201047 h 4602950"/>
              <a:gd name="connsiteX61" fmla="*/ 322880 w 4295694"/>
              <a:gd name="connsiteY61" fmla="*/ 3110756 h 4602950"/>
              <a:gd name="connsiteX62" fmla="*/ 353773 w 4295694"/>
              <a:gd name="connsiteY62" fmla="*/ 2837154 h 4602950"/>
              <a:gd name="connsiteX63" fmla="*/ 405273 w 4295694"/>
              <a:gd name="connsiteY63" fmla="*/ 2780511 h 4602950"/>
              <a:gd name="connsiteX64" fmla="*/ 1005359 w 4295694"/>
              <a:gd name="connsiteY64" fmla="*/ 2395676 h 4602950"/>
              <a:gd name="connsiteX65" fmla="*/ 988063 w 4295694"/>
              <a:gd name="connsiteY65" fmla="*/ 2361529 h 4602950"/>
              <a:gd name="connsiteX66" fmla="*/ 1490754 w 4295694"/>
              <a:gd name="connsiteY66" fmla="*/ 98742 h 460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295694" h="4602950">
                <a:moveTo>
                  <a:pt x="788546" y="3262602"/>
                </a:moveTo>
                <a:lnTo>
                  <a:pt x="722065" y="3276024"/>
                </a:lnTo>
                <a:lnTo>
                  <a:pt x="703443" y="3286707"/>
                </a:lnTo>
                <a:lnTo>
                  <a:pt x="667154" y="3311174"/>
                </a:lnTo>
                <a:lnTo>
                  <a:pt x="650940" y="3329902"/>
                </a:lnTo>
                <a:lnTo>
                  <a:pt x="628475" y="3363222"/>
                </a:lnTo>
                <a:lnTo>
                  <a:pt x="611251" y="3407093"/>
                </a:lnTo>
                <a:lnTo>
                  <a:pt x="611248" y="3407104"/>
                </a:lnTo>
                <a:cubicBezTo>
                  <a:pt x="608837" y="3418885"/>
                  <a:pt x="607571" y="3431083"/>
                  <a:pt x="607571" y="3443577"/>
                </a:cubicBezTo>
                <a:cubicBezTo>
                  <a:pt x="607571" y="3543527"/>
                  <a:pt x="688596" y="3624552"/>
                  <a:pt x="788546" y="3624552"/>
                </a:cubicBezTo>
                <a:cubicBezTo>
                  <a:pt x="888496" y="3624552"/>
                  <a:pt x="969521" y="3543527"/>
                  <a:pt x="969521" y="3443577"/>
                </a:cubicBezTo>
                <a:cubicBezTo>
                  <a:pt x="969521" y="3431083"/>
                  <a:pt x="968255" y="3418885"/>
                  <a:pt x="965845" y="3407104"/>
                </a:cubicBezTo>
                <a:lnTo>
                  <a:pt x="962750" y="3397135"/>
                </a:lnTo>
                <a:lnTo>
                  <a:pt x="962749" y="3397136"/>
                </a:lnTo>
                <a:lnTo>
                  <a:pt x="955298" y="3373133"/>
                </a:lnTo>
                <a:lnTo>
                  <a:pt x="955291" y="3373121"/>
                </a:lnTo>
                <a:lnTo>
                  <a:pt x="920412" y="3321388"/>
                </a:lnTo>
                <a:lnTo>
                  <a:pt x="906965" y="3309169"/>
                </a:lnTo>
                <a:lnTo>
                  <a:pt x="868849" y="3283471"/>
                </a:lnTo>
                <a:lnTo>
                  <a:pt x="852148" y="3275443"/>
                </a:lnTo>
                <a:close/>
                <a:moveTo>
                  <a:pt x="3704648" y="908397"/>
                </a:moveTo>
                <a:lnTo>
                  <a:pt x="2413156" y="1136122"/>
                </a:lnTo>
                <a:lnTo>
                  <a:pt x="3048940" y="2044116"/>
                </a:lnTo>
                <a:close/>
                <a:moveTo>
                  <a:pt x="1220089" y="619236"/>
                </a:moveTo>
                <a:lnTo>
                  <a:pt x="1204000" y="653307"/>
                </a:lnTo>
                <a:cubicBezTo>
                  <a:pt x="955662" y="1247544"/>
                  <a:pt x="1007937" y="1952277"/>
                  <a:pt x="1404665" y="2518863"/>
                </a:cubicBezTo>
                <a:cubicBezTo>
                  <a:pt x="1801394" y="3085450"/>
                  <a:pt x="2445746" y="3375605"/>
                  <a:pt x="3089083" y="3345485"/>
                </a:cubicBezTo>
                <a:lnTo>
                  <a:pt x="3126598" y="3342019"/>
                </a:lnTo>
                <a:lnTo>
                  <a:pt x="3126489" y="3342009"/>
                </a:lnTo>
                <a:cubicBezTo>
                  <a:pt x="2522425" y="3261313"/>
                  <a:pt x="1952730" y="2937731"/>
                  <a:pt x="1575619" y="2399160"/>
                </a:cubicBezTo>
                <a:cubicBezTo>
                  <a:pt x="1198508" y="1860590"/>
                  <a:pt x="1089288" y="1214580"/>
                  <a:pt x="1220060" y="619347"/>
                </a:cubicBezTo>
                <a:close/>
                <a:moveTo>
                  <a:pt x="1617635" y="0"/>
                </a:moveTo>
                <a:lnTo>
                  <a:pt x="2292594" y="963942"/>
                </a:lnTo>
                <a:lnTo>
                  <a:pt x="3658628" y="723073"/>
                </a:lnTo>
                <a:lnTo>
                  <a:pt x="3663439" y="662289"/>
                </a:lnTo>
                <a:cubicBezTo>
                  <a:pt x="3677595" y="582007"/>
                  <a:pt x="3722377" y="507126"/>
                  <a:pt x="3794430" y="456674"/>
                </a:cubicBezTo>
                <a:cubicBezTo>
                  <a:pt x="3938536" y="355769"/>
                  <a:pt x="4137157" y="390792"/>
                  <a:pt x="4238061" y="534898"/>
                </a:cubicBezTo>
                <a:cubicBezTo>
                  <a:pt x="4338965" y="679004"/>
                  <a:pt x="4303943" y="877625"/>
                  <a:pt x="4159837" y="978529"/>
                </a:cubicBezTo>
                <a:cubicBezTo>
                  <a:pt x="4087784" y="1028981"/>
                  <a:pt x="4002102" y="1045452"/>
                  <a:pt x="3921820" y="1031296"/>
                </a:cubicBezTo>
                <a:lnTo>
                  <a:pt x="3863056" y="1015027"/>
                </a:lnTo>
                <a:lnTo>
                  <a:pt x="3169503" y="2216297"/>
                </a:lnTo>
                <a:lnTo>
                  <a:pt x="3844461" y="3180237"/>
                </a:lnTo>
                <a:lnTo>
                  <a:pt x="3708278" y="3265695"/>
                </a:lnTo>
                <a:cubicBezTo>
                  <a:pt x="2956045" y="3686124"/>
                  <a:pt x="2019093" y="3555481"/>
                  <a:pt x="1410024" y="2964151"/>
                </a:cubicBezTo>
                <a:lnTo>
                  <a:pt x="1376409" y="2928277"/>
                </a:lnTo>
                <a:lnTo>
                  <a:pt x="1156105" y="3177978"/>
                </a:lnTo>
                <a:lnTo>
                  <a:pt x="1202745" y="3230084"/>
                </a:lnTo>
                <a:cubicBezTo>
                  <a:pt x="1216415" y="3250449"/>
                  <a:pt x="1227745" y="3273276"/>
                  <a:pt x="1236231" y="3297943"/>
                </a:cubicBezTo>
                <a:lnTo>
                  <a:pt x="1246620" y="3361214"/>
                </a:lnTo>
                <a:lnTo>
                  <a:pt x="1138418" y="3948390"/>
                </a:lnTo>
                <a:lnTo>
                  <a:pt x="1183839" y="3969580"/>
                </a:lnTo>
                <a:cubicBezTo>
                  <a:pt x="1377847" y="4081138"/>
                  <a:pt x="1520277" y="4272289"/>
                  <a:pt x="1566559" y="4498463"/>
                </a:cubicBezTo>
                <a:lnTo>
                  <a:pt x="1577092" y="4602950"/>
                </a:lnTo>
                <a:lnTo>
                  <a:pt x="0" y="4602950"/>
                </a:lnTo>
                <a:lnTo>
                  <a:pt x="10534" y="4498463"/>
                </a:lnTo>
                <a:cubicBezTo>
                  <a:pt x="56816" y="4272289"/>
                  <a:pt x="199246" y="4081138"/>
                  <a:pt x="393255" y="3969580"/>
                </a:cubicBezTo>
                <a:lnTo>
                  <a:pt x="438675" y="3948390"/>
                </a:lnTo>
                <a:lnTo>
                  <a:pt x="330473" y="3361214"/>
                </a:lnTo>
                <a:lnTo>
                  <a:pt x="340862" y="3297943"/>
                </a:lnTo>
                <a:cubicBezTo>
                  <a:pt x="349348" y="3273276"/>
                  <a:pt x="360679" y="3250449"/>
                  <a:pt x="374348" y="3230084"/>
                </a:cubicBezTo>
                <a:lnTo>
                  <a:pt x="400339" y="3201047"/>
                </a:lnTo>
                <a:lnTo>
                  <a:pt x="322880" y="3110756"/>
                </a:lnTo>
                <a:cubicBezTo>
                  <a:pt x="267986" y="3046768"/>
                  <a:pt x="283977" y="2937741"/>
                  <a:pt x="353773" y="2837154"/>
                </a:cubicBezTo>
                <a:lnTo>
                  <a:pt x="405273" y="2780511"/>
                </a:lnTo>
                <a:lnTo>
                  <a:pt x="1005359" y="2395676"/>
                </a:lnTo>
                <a:lnTo>
                  <a:pt x="988063" y="2361529"/>
                </a:lnTo>
                <a:cubicBezTo>
                  <a:pt x="640709" y="1586944"/>
                  <a:pt x="838400" y="661814"/>
                  <a:pt x="1490754" y="98742"/>
                </a:cubicBezTo>
                <a:close/>
              </a:path>
            </a:pathLst>
          </a:custGeom>
          <a:solidFill>
            <a:schemeClr val="bg1"/>
          </a:solidFill>
          <a:ln>
            <a:noFill/>
          </a:ln>
          <a:effectLst>
            <a:outerShdw blurRad="1905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sz="2000" noProof="1">
              <a:solidFill>
                <a:schemeClr val="tx1"/>
              </a:solidFill>
              <a:latin typeface="+mn-ea"/>
            </a:endParaRPr>
          </a:p>
        </p:txBody>
      </p:sp>
      <p:sp>
        <p:nvSpPr>
          <p:cNvPr id="15" name="TextBox 42"/>
          <p:cNvSpPr txBox="1">
            <a:spLocks noChangeArrowheads="1"/>
          </p:cNvSpPr>
          <p:nvPr/>
        </p:nvSpPr>
        <p:spPr bwMode="auto">
          <a:xfrm>
            <a:off x="2246313" y="1982788"/>
            <a:ext cx="1978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r>
              <a:rPr lang="zh-CN" altLang="en-US" sz="2000" b="1">
                <a:solidFill>
                  <a:schemeClr val="accent6"/>
                </a:solidFill>
                <a:latin typeface="+mn-ea"/>
                <a:ea typeface="+mn-ea"/>
              </a:rPr>
              <a:t>点击添加文本</a:t>
            </a:r>
            <a:endParaRPr lang="zh-CN" altLang="en-US" sz="3200">
              <a:solidFill>
                <a:schemeClr val="accent6"/>
              </a:solidFill>
              <a:latin typeface="+mn-ea"/>
              <a:ea typeface="+mn-ea"/>
            </a:endParaRPr>
          </a:p>
        </p:txBody>
      </p:sp>
      <p:sp>
        <p:nvSpPr>
          <p:cNvPr id="16" name="TextBox 43"/>
          <p:cNvSpPr txBox="1"/>
          <p:nvPr/>
        </p:nvSpPr>
        <p:spPr bwMode="auto">
          <a:xfrm>
            <a:off x="2063750" y="2474095"/>
            <a:ext cx="2160588" cy="316369"/>
          </a:xfrm>
          <a:prstGeom prst="rect">
            <a:avLst/>
          </a:prstGeom>
          <a:noFill/>
        </p:spPr>
        <p:txBody>
          <a:bodyPr>
            <a:spAutoFit/>
          </a:bodyPr>
          <a:lstStyle/>
          <a:p>
            <a:pPr algn="r">
              <a:lnSpc>
                <a:spcPct val="150000"/>
              </a:lnSpc>
              <a:defRPr/>
            </a:pPr>
            <a:r>
              <a:rPr lang="zh-CN" altLang="en-US" sz="1100" kern="0" dirty="0">
                <a:latin typeface="+mn-ea"/>
              </a:rPr>
              <a:t>单击此处添加段落</a:t>
            </a:r>
            <a:r>
              <a:rPr lang="zh-CN" altLang="en-US" sz="1100" kern="0" dirty="0" smtClean="0">
                <a:latin typeface="+mn-ea"/>
              </a:rPr>
              <a:t>文本</a:t>
            </a:r>
            <a:endParaRPr lang="en-US" altLang="zh-CN" sz="1100" kern="0" dirty="0">
              <a:latin typeface="+mn-ea"/>
            </a:endParaRPr>
          </a:p>
        </p:txBody>
      </p:sp>
      <p:sp>
        <p:nvSpPr>
          <p:cNvPr id="17" name="TextBox 42"/>
          <p:cNvSpPr txBox="1">
            <a:spLocks noChangeArrowheads="1"/>
          </p:cNvSpPr>
          <p:nvPr/>
        </p:nvSpPr>
        <p:spPr bwMode="auto">
          <a:xfrm>
            <a:off x="2181225" y="4791075"/>
            <a:ext cx="1976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r>
              <a:rPr lang="zh-CN" altLang="en-US" sz="2000" b="1">
                <a:solidFill>
                  <a:schemeClr val="accent6"/>
                </a:solidFill>
                <a:latin typeface="+mn-ea"/>
                <a:ea typeface="+mn-ea"/>
              </a:rPr>
              <a:t>点击添加文本</a:t>
            </a:r>
            <a:endParaRPr lang="zh-CN" altLang="en-US" sz="3200">
              <a:solidFill>
                <a:schemeClr val="accent6"/>
              </a:solidFill>
              <a:latin typeface="+mn-ea"/>
              <a:ea typeface="+mn-ea"/>
            </a:endParaRPr>
          </a:p>
        </p:txBody>
      </p:sp>
      <p:sp>
        <p:nvSpPr>
          <p:cNvPr id="18" name="TextBox 43"/>
          <p:cNvSpPr txBox="1"/>
          <p:nvPr/>
        </p:nvSpPr>
        <p:spPr bwMode="auto">
          <a:xfrm>
            <a:off x="1997075" y="5282382"/>
            <a:ext cx="2160588" cy="316369"/>
          </a:xfrm>
          <a:prstGeom prst="rect">
            <a:avLst/>
          </a:prstGeom>
          <a:noFill/>
        </p:spPr>
        <p:txBody>
          <a:bodyPr>
            <a:spAutoFit/>
          </a:bodyPr>
          <a:lstStyle/>
          <a:p>
            <a:pPr algn="r">
              <a:lnSpc>
                <a:spcPct val="150000"/>
              </a:lnSpc>
              <a:defRPr/>
            </a:pPr>
            <a:r>
              <a:rPr lang="zh-CN" altLang="en-US" sz="1100" kern="0" dirty="0">
                <a:latin typeface="+mn-ea"/>
              </a:rPr>
              <a:t>单击此处添加段落</a:t>
            </a:r>
            <a:r>
              <a:rPr lang="zh-CN" altLang="en-US" sz="1100" kern="0" dirty="0" smtClean="0">
                <a:latin typeface="+mn-ea"/>
              </a:rPr>
              <a:t>文本</a:t>
            </a:r>
            <a:endParaRPr lang="en-US" altLang="zh-CN" sz="1100" kern="0" dirty="0">
              <a:latin typeface="+mn-ea"/>
            </a:endParaRPr>
          </a:p>
        </p:txBody>
      </p:sp>
      <p:sp>
        <p:nvSpPr>
          <p:cNvPr id="19" name="TextBox 42"/>
          <p:cNvSpPr txBox="1">
            <a:spLocks noChangeArrowheads="1"/>
          </p:cNvSpPr>
          <p:nvPr/>
        </p:nvSpPr>
        <p:spPr bwMode="auto">
          <a:xfrm>
            <a:off x="7980363" y="4767263"/>
            <a:ext cx="1978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000" b="1" dirty="0">
                <a:solidFill>
                  <a:schemeClr val="accent6"/>
                </a:solidFill>
                <a:latin typeface="+mn-ea"/>
                <a:ea typeface="+mn-ea"/>
              </a:rPr>
              <a:t>点击添加文本</a:t>
            </a:r>
            <a:endParaRPr lang="zh-CN" altLang="en-US" sz="3200" dirty="0">
              <a:solidFill>
                <a:schemeClr val="accent6"/>
              </a:solidFill>
              <a:latin typeface="+mn-ea"/>
              <a:ea typeface="+mn-ea"/>
            </a:endParaRPr>
          </a:p>
        </p:txBody>
      </p:sp>
      <p:sp>
        <p:nvSpPr>
          <p:cNvPr id="20" name="TextBox 43"/>
          <p:cNvSpPr txBox="1"/>
          <p:nvPr/>
        </p:nvSpPr>
        <p:spPr bwMode="auto">
          <a:xfrm>
            <a:off x="7980363" y="5258570"/>
            <a:ext cx="2160587" cy="316369"/>
          </a:xfrm>
          <a:prstGeom prst="rect">
            <a:avLst/>
          </a:prstGeom>
          <a:noFill/>
        </p:spPr>
        <p:txBody>
          <a:bodyPr>
            <a:spAutoFit/>
          </a:bodyPr>
          <a:lstStyle/>
          <a:p>
            <a:pPr>
              <a:lnSpc>
                <a:spcPct val="150000"/>
              </a:lnSpc>
              <a:defRPr/>
            </a:pPr>
            <a:r>
              <a:rPr lang="zh-CN" altLang="en-US" sz="1100" kern="0" dirty="0">
                <a:latin typeface="+mn-ea"/>
              </a:rPr>
              <a:t>单击此处添加段落</a:t>
            </a:r>
            <a:r>
              <a:rPr lang="zh-CN" altLang="en-US" sz="1100" kern="0" dirty="0" smtClean="0">
                <a:latin typeface="+mn-ea"/>
              </a:rPr>
              <a:t>文本</a:t>
            </a:r>
            <a:endParaRPr lang="en-US" altLang="zh-CN" sz="1100" kern="0" dirty="0">
              <a:latin typeface="+mn-ea"/>
            </a:endParaRPr>
          </a:p>
        </p:txBody>
      </p:sp>
      <p:sp>
        <p:nvSpPr>
          <p:cNvPr id="21" name="TextBox 42"/>
          <p:cNvSpPr txBox="1">
            <a:spLocks noChangeArrowheads="1"/>
          </p:cNvSpPr>
          <p:nvPr/>
        </p:nvSpPr>
        <p:spPr bwMode="auto">
          <a:xfrm>
            <a:off x="8672513" y="3400425"/>
            <a:ext cx="19764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000" b="1" dirty="0">
                <a:solidFill>
                  <a:schemeClr val="accent6"/>
                </a:solidFill>
                <a:latin typeface="+mn-ea"/>
                <a:ea typeface="+mn-ea"/>
              </a:rPr>
              <a:t>点击添加文本</a:t>
            </a:r>
            <a:endParaRPr lang="zh-CN" altLang="en-US" sz="3200" dirty="0">
              <a:solidFill>
                <a:schemeClr val="accent6"/>
              </a:solidFill>
              <a:latin typeface="+mn-ea"/>
              <a:ea typeface="+mn-ea"/>
            </a:endParaRPr>
          </a:p>
        </p:txBody>
      </p:sp>
      <p:sp>
        <p:nvSpPr>
          <p:cNvPr id="22" name="TextBox 43"/>
          <p:cNvSpPr txBox="1"/>
          <p:nvPr/>
        </p:nvSpPr>
        <p:spPr bwMode="auto">
          <a:xfrm>
            <a:off x="8672513" y="3891732"/>
            <a:ext cx="2160587" cy="316369"/>
          </a:xfrm>
          <a:prstGeom prst="rect">
            <a:avLst/>
          </a:prstGeom>
          <a:noFill/>
        </p:spPr>
        <p:txBody>
          <a:bodyPr>
            <a:spAutoFit/>
          </a:bodyPr>
          <a:lstStyle/>
          <a:p>
            <a:pPr>
              <a:lnSpc>
                <a:spcPct val="150000"/>
              </a:lnSpc>
              <a:defRPr/>
            </a:pPr>
            <a:r>
              <a:rPr lang="zh-CN" altLang="en-US" sz="1100" kern="0" dirty="0">
                <a:latin typeface="+mn-ea"/>
              </a:rPr>
              <a:t>单击此处添加段落</a:t>
            </a:r>
            <a:r>
              <a:rPr lang="zh-CN" altLang="en-US" sz="1100" kern="0" dirty="0" smtClean="0">
                <a:latin typeface="+mn-ea"/>
              </a:rPr>
              <a:t>文本</a:t>
            </a:r>
            <a:endParaRPr lang="en-US" altLang="zh-CN" sz="1100" kern="0" dirty="0">
              <a:latin typeface="+mn-ea"/>
            </a:endParaRPr>
          </a:p>
        </p:txBody>
      </p:sp>
      <p:sp>
        <p:nvSpPr>
          <p:cNvPr id="23" name="TextBox 42"/>
          <p:cNvSpPr txBox="1">
            <a:spLocks noChangeArrowheads="1"/>
          </p:cNvSpPr>
          <p:nvPr/>
        </p:nvSpPr>
        <p:spPr bwMode="auto">
          <a:xfrm>
            <a:off x="7885113" y="2044700"/>
            <a:ext cx="19764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000" b="1" dirty="0">
                <a:solidFill>
                  <a:schemeClr val="accent6"/>
                </a:solidFill>
                <a:latin typeface="+mn-ea"/>
                <a:ea typeface="+mn-ea"/>
              </a:rPr>
              <a:t>点击添加文本</a:t>
            </a:r>
            <a:endParaRPr lang="zh-CN" altLang="en-US" sz="3200" dirty="0">
              <a:solidFill>
                <a:schemeClr val="accent6"/>
              </a:solidFill>
              <a:latin typeface="+mn-ea"/>
              <a:ea typeface="+mn-ea"/>
            </a:endParaRPr>
          </a:p>
        </p:txBody>
      </p:sp>
      <p:sp>
        <p:nvSpPr>
          <p:cNvPr id="24" name="TextBox 43"/>
          <p:cNvSpPr txBox="1"/>
          <p:nvPr/>
        </p:nvSpPr>
        <p:spPr bwMode="auto">
          <a:xfrm>
            <a:off x="7885113" y="2537595"/>
            <a:ext cx="2160587" cy="316369"/>
          </a:xfrm>
          <a:prstGeom prst="rect">
            <a:avLst/>
          </a:prstGeom>
          <a:noFill/>
        </p:spPr>
        <p:txBody>
          <a:bodyPr>
            <a:spAutoFit/>
          </a:bodyPr>
          <a:lstStyle/>
          <a:p>
            <a:pPr>
              <a:lnSpc>
                <a:spcPct val="150000"/>
              </a:lnSpc>
              <a:defRPr/>
            </a:pPr>
            <a:r>
              <a:rPr lang="zh-CN" altLang="en-US" sz="1100" kern="0" dirty="0">
                <a:latin typeface="+mn-ea"/>
              </a:rPr>
              <a:t>单击此处添加段落</a:t>
            </a:r>
            <a:r>
              <a:rPr lang="zh-CN" altLang="en-US" sz="1100" kern="0" dirty="0" smtClean="0">
                <a:latin typeface="+mn-ea"/>
              </a:rPr>
              <a:t>文本</a:t>
            </a:r>
            <a:endParaRPr lang="en-US" altLang="zh-CN" sz="1100" kern="0" dirty="0">
              <a:latin typeface="+mn-ea"/>
            </a:endParaRPr>
          </a:p>
        </p:txBody>
      </p:sp>
      <p:sp>
        <p:nvSpPr>
          <p:cNvPr id="25" name="TextBox 42"/>
          <p:cNvSpPr txBox="1">
            <a:spLocks noChangeArrowheads="1"/>
          </p:cNvSpPr>
          <p:nvPr/>
        </p:nvSpPr>
        <p:spPr bwMode="auto">
          <a:xfrm>
            <a:off x="1543050" y="3429000"/>
            <a:ext cx="1976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r>
              <a:rPr lang="zh-CN" altLang="en-US" sz="2000" b="1">
                <a:solidFill>
                  <a:schemeClr val="accent6"/>
                </a:solidFill>
                <a:latin typeface="+mn-ea"/>
                <a:ea typeface="+mn-ea"/>
              </a:rPr>
              <a:t>点击添加文本</a:t>
            </a:r>
            <a:endParaRPr lang="zh-CN" altLang="en-US" sz="3200">
              <a:solidFill>
                <a:schemeClr val="accent6"/>
              </a:solidFill>
              <a:latin typeface="+mn-ea"/>
              <a:ea typeface="+mn-ea"/>
            </a:endParaRPr>
          </a:p>
        </p:txBody>
      </p:sp>
      <p:sp>
        <p:nvSpPr>
          <p:cNvPr id="26" name="TextBox 43"/>
          <p:cNvSpPr txBox="1"/>
          <p:nvPr/>
        </p:nvSpPr>
        <p:spPr bwMode="auto">
          <a:xfrm>
            <a:off x="1358900" y="3920307"/>
            <a:ext cx="2160588" cy="316369"/>
          </a:xfrm>
          <a:prstGeom prst="rect">
            <a:avLst/>
          </a:prstGeom>
          <a:noFill/>
        </p:spPr>
        <p:txBody>
          <a:bodyPr>
            <a:spAutoFit/>
          </a:bodyPr>
          <a:lstStyle/>
          <a:p>
            <a:pPr algn="r">
              <a:lnSpc>
                <a:spcPct val="150000"/>
              </a:lnSpc>
              <a:defRPr/>
            </a:pPr>
            <a:r>
              <a:rPr lang="zh-CN" altLang="en-US" sz="1100" kern="0" dirty="0">
                <a:latin typeface="+mn-ea"/>
              </a:rPr>
              <a:t>单击此处添加段落</a:t>
            </a:r>
            <a:r>
              <a:rPr lang="zh-CN" altLang="en-US" sz="1100" kern="0" dirty="0" smtClean="0">
                <a:latin typeface="+mn-ea"/>
              </a:rPr>
              <a:t>文本</a:t>
            </a:r>
            <a:endParaRPr lang="en-US" altLang="zh-CN" sz="1100" kern="0" dirty="0">
              <a:latin typeface="+mn-ea"/>
            </a:endParaRPr>
          </a:p>
        </p:txBody>
      </p:sp>
      <p:sp>
        <p:nvSpPr>
          <p:cNvPr id="27" name="文本框 26"/>
          <p:cNvSpPr txBox="1"/>
          <p:nvPr/>
        </p:nvSpPr>
        <p:spPr>
          <a:xfrm>
            <a:off x="1022509" y="190798"/>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29" name="文本框 28"/>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27"/>
                                        </p:tgtEl>
                                        <p:attrNameLst>
                                          <p:attrName>style.visibility</p:attrName>
                                        </p:attrNameLst>
                                      </p:cBhvr>
                                      <p:to>
                                        <p:strVal val="visible"/>
                                      </p:to>
                                    </p:set>
                                    <p:anim calcmode="lin" valueType="num">
                                      <p:cBhvr>
                                        <p:cTn id="7" dur="3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27"/>
                                        </p:tgtEl>
                                        <p:attrNameLst>
                                          <p:attrName>ppt_y</p:attrName>
                                        </p:attrNameLst>
                                      </p:cBhvr>
                                      <p:tavLst>
                                        <p:tav tm="0">
                                          <p:val>
                                            <p:strVal val="#ppt_y"/>
                                          </p:val>
                                        </p:tav>
                                        <p:tav tm="100000">
                                          <p:val>
                                            <p:strVal val="#ppt_y"/>
                                          </p:val>
                                        </p:tav>
                                      </p:tavLst>
                                    </p:anim>
                                    <p:anim calcmode="lin" valueType="num">
                                      <p:cBhvr>
                                        <p:cTn id="9" dur="3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27"/>
                                        </p:tgtEl>
                                      </p:cBhvr>
                                    </p:animEffect>
                                  </p:childTnLst>
                                </p:cTn>
                              </p:par>
                            </p:childTnLst>
                          </p:cTn>
                        </p:par>
                        <p:par>
                          <p:cTn id="12" fill="hold">
                            <p:stCondLst>
                              <p:cond delay="0"/>
                            </p:stCondLst>
                            <p:childTnLst>
                              <p:par>
                                <p:cTn id="13" presetID="45"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anim calcmode="lin" valueType="num">
                                      <p:cBhvr>
                                        <p:cTn id="16" dur="2000" fill="hold"/>
                                        <p:tgtEl>
                                          <p:spTgt spid="4"/>
                                        </p:tgtEl>
                                        <p:attrNameLst>
                                          <p:attrName>ppt_w</p:attrName>
                                        </p:attrNameLst>
                                      </p:cBhvr>
                                      <p:tavLst>
                                        <p:tav tm="0" fmla="#ppt_w*sin(2.5*pi*$)">
                                          <p:val>
                                            <p:fltVal val="0"/>
                                          </p:val>
                                        </p:tav>
                                        <p:tav tm="100000">
                                          <p:val>
                                            <p:fltVal val="1"/>
                                          </p:val>
                                        </p:tav>
                                      </p:tavLst>
                                    </p:anim>
                                    <p:anim calcmode="lin" valueType="num">
                                      <p:cBhvr>
                                        <p:cTn id="17" dur="2000" fill="hold"/>
                                        <p:tgtEl>
                                          <p:spTgt spid="4"/>
                                        </p:tgtEl>
                                        <p:attrNameLst>
                                          <p:attrName>ppt_h</p:attrName>
                                        </p:attrNameLst>
                                      </p:cBhvr>
                                      <p:tavLst>
                                        <p:tav tm="0">
                                          <p:val>
                                            <p:strVal val="#ppt_h"/>
                                          </p:val>
                                        </p:tav>
                                        <p:tav tm="100000">
                                          <p:val>
                                            <p:strVal val="#ppt_h"/>
                                          </p:val>
                                        </p:tav>
                                      </p:tavLst>
                                    </p:anim>
                                  </p:childTnLst>
                                </p:cTn>
                              </p:par>
                              <p:par>
                                <p:cTn id="18" presetID="45"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anim calcmode="lin" valueType="num">
                                      <p:cBhvr>
                                        <p:cTn id="21" dur="2000" fill="hold"/>
                                        <p:tgtEl>
                                          <p:spTgt spid="6"/>
                                        </p:tgtEl>
                                        <p:attrNameLst>
                                          <p:attrName>ppt_w</p:attrName>
                                        </p:attrNameLst>
                                      </p:cBhvr>
                                      <p:tavLst>
                                        <p:tav tm="0" fmla="#ppt_w*sin(2.5*pi*$)">
                                          <p:val>
                                            <p:fltVal val="0"/>
                                          </p:val>
                                        </p:tav>
                                        <p:tav tm="100000">
                                          <p:val>
                                            <p:fltVal val="1"/>
                                          </p:val>
                                        </p:tav>
                                      </p:tavLst>
                                    </p:anim>
                                    <p:anim calcmode="lin" valueType="num">
                                      <p:cBhvr>
                                        <p:cTn id="22" dur="2000" fill="hold"/>
                                        <p:tgtEl>
                                          <p:spTgt spid="6"/>
                                        </p:tgtEl>
                                        <p:attrNameLst>
                                          <p:attrName>ppt_h</p:attrName>
                                        </p:attrNameLst>
                                      </p:cBhvr>
                                      <p:tavLst>
                                        <p:tav tm="0">
                                          <p:val>
                                            <p:strVal val="#ppt_h"/>
                                          </p:val>
                                        </p:tav>
                                        <p:tav tm="100000">
                                          <p:val>
                                            <p:strVal val="#ppt_h"/>
                                          </p:val>
                                        </p:tav>
                                      </p:tavLst>
                                    </p:anim>
                                  </p:childTnLst>
                                </p:cTn>
                              </p:par>
                              <p:par>
                                <p:cTn id="23" presetID="45"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anim calcmode="lin" valueType="num">
                                      <p:cBhvr>
                                        <p:cTn id="26" dur="2000" fill="hold"/>
                                        <p:tgtEl>
                                          <p:spTgt spid="8"/>
                                        </p:tgtEl>
                                        <p:attrNameLst>
                                          <p:attrName>ppt_w</p:attrName>
                                        </p:attrNameLst>
                                      </p:cBhvr>
                                      <p:tavLst>
                                        <p:tav tm="0" fmla="#ppt_w*sin(2.5*pi*$)">
                                          <p:val>
                                            <p:fltVal val="0"/>
                                          </p:val>
                                        </p:tav>
                                        <p:tav tm="100000">
                                          <p:val>
                                            <p:fltVal val="1"/>
                                          </p:val>
                                        </p:tav>
                                      </p:tavLst>
                                    </p:anim>
                                    <p:anim calcmode="lin" valueType="num">
                                      <p:cBhvr>
                                        <p:cTn id="27" dur="2000" fill="hold"/>
                                        <p:tgtEl>
                                          <p:spTgt spid="8"/>
                                        </p:tgtEl>
                                        <p:attrNameLst>
                                          <p:attrName>ppt_h</p:attrName>
                                        </p:attrNameLst>
                                      </p:cBhvr>
                                      <p:tavLst>
                                        <p:tav tm="0">
                                          <p:val>
                                            <p:strVal val="#ppt_h"/>
                                          </p:val>
                                        </p:tav>
                                        <p:tav tm="100000">
                                          <p:val>
                                            <p:strVal val="#ppt_h"/>
                                          </p:val>
                                        </p:tav>
                                      </p:tavLst>
                                    </p:anim>
                                  </p:childTnLst>
                                </p:cTn>
                              </p:par>
                              <p:par>
                                <p:cTn id="28" presetID="45"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000"/>
                                        <p:tgtEl>
                                          <p:spTgt spid="7"/>
                                        </p:tgtEl>
                                      </p:cBhvr>
                                    </p:animEffect>
                                    <p:anim calcmode="lin" valueType="num">
                                      <p:cBhvr>
                                        <p:cTn id="31" dur="2000" fill="hold"/>
                                        <p:tgtEl>
                                          <p:spTgt spid="7"/>
                                        </p:tgtEl>
                                        <p:attrNameLst>
                                          <p:attrName>ppt_w</p:attrName>
                                        </p:attrNameLst>
                                      </p:cBhvr>
                                      <p:tavLst>
                                        <p:tav tm="0" fmla="#ppt_w*sin(2.5*pi*$)">
                                          <p:val>
                                            <p:fltVal val="0"/>
                                          </p:val>
                                        </p:tav>
                                        <p:tav tm="100000">
                                          <p:val>
                                            <p:fltVal val="1"/>
                                          </p:val>
                                        </p:tav>
                                      </p:tavLst>
                                    </p:anim>
                                    <p:anim calcmode="lin" valueType="num">
                                      <p:cBhvr>
                                        <p:cTn id="32" dur="2000" fill="hold"/>
                                        <p:tgtEl>
                                          <p:spTgt spid="7"/>
                                        </p:tgtEl>
                                        <p:attrNameLst>
                                          <p:attrName>ppt_h</p:attrName>
                                        </p:attrNameLst>
                                      </p:cBhvr>
                                      <p:tavLst>
                                        <p:tav tm="0">
                                          <p:val>
                                            <p:strVal val="#ppt_h"/>
                                          </p:val>
                                        </p:tav>
                                        <p:tav tm="100000">
                                          <p:val>
                                            <p:strVal val="#ppt_h"/>
                                          </p:val>
                                        </p:tav>
                                      </p:tavLst>
                                    </p:anim>
                                  </p:childTnLst>
                                </p:cTn>
                              </p:par>
                              <p:par>
                                <p:cTn id="33" presetID="45"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000"/>
                                        <p:tgtEl>
                                          <p:spTgt spid="5"/>
                                        </p:tgtEl>
                                      </p:cBhvr>
                                    </p:animEffect>
                                    <p:anim calcmode="lin" valueType="num">
                                      <p:cBhvr>
                                        <p:cTn id="36" dur="2000" fill="hold"/>
                                        <p:tgtEl>
                                          <p:spTgt spid="5"/>
                                        </p:tgtEl>
                                        <p:attrNameLst>
                                          <p:attrName>ppt_w</p:attrName>
                                        </p:attrNameLst>
                                      </p:cBhvr>
                                      <p:tavLst>
                                        <p:tav tm="0" fmla="#ppt_w*sin(2.5*pi*$)">
                                          <p:val>
                                            <p:fltVal val="0"/>
                                          </p:val>
                                        </p:tav>
                                        <p:tav tm="100000">
                                          <p:val>
                                            <p:fltVal val="1"/>
                                          </p:val>
                                        </p:tav>
                                      </p:tavLst>
                                    </p:anim>
                                    <p:anim calcmode="lin" valueType="num">
                                      <p:cBhvr>
                                        <p:cTn id="37" dur="2000" fill="hold"/>
                                        <p:tgtEl>
                                          <p:spTgt spid="5"/>
                                        </p:tgtEl>
                                        <p:attrNameLst>
                                          <p:attrName>ppt_h</p:attrName>
                                        </p:attrNameLst>
                                      </p:cBhvr>
                                      <p:tavLst>
                                        <p:tav tm="0">
                                          <p:val>
                                            <p:strVal val="#ppt_h"/>
                                          </p:val>
                                        </p:tav>
                                        <p:tav tm="100000">
                                          <p:val>
                                            <p:strVal val="#ppt_h"/>
                                          </p:val>
                                        </p:tav>
                                      </p:tavLst>
                                    </p:anim>
                                  </p:childTnLst>
                                </p:cTn>
                              </p:par>
                              <p:par>
                                <p:cTn id="38" presetID="45"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2000"/>
                                        <p:tgtEl>
                                          <p:spTgt spid="3"/>
                                        </p:tgtEl>
                                      </p:cBhvr>
                                    </p:animEffect>
                                    <p:anim calcmode="lin" valueType="num">
                                      <p:cBhvr>
                                        <p:cTn id="41" dur="2000" fill="hold"/>
                                        <p:tgtEl>
                                          <p:spTgt spid="3"/>
                                        </p:tgtEl>
                                        <p:attrNameLst>
                                          <p:attrName>ppt_w</p:attrName>
                                        </p:attrNameLst>
                                      </p:cBhvr>
                                      <p:tavLst>
                                        <p:tav tm="0" fmla="#ppt_w*sin(2.5*pi*$)">
                                          <p:val>
                                            <p:fltVal val="0"/>
                                          </p:val>
                                        </p:tav>
                                        <p:tav tm="100000">
                                          <p:val>
                                            <p:fltVal val="1"/>
                                          </p:val>
                                        </p:tav>
                                      </p:tavLst>
                                    </p:anim>
                                    <p:anim calcmode="lin" valueType="num">
                                      <p:cBhvr>
                                        <p:cTn id="42" dur="2000" fill="hold"/>
                                        <p:tgtEl>
                                          <p:spTgt spid="3"/>
                                        </p:tgtEl>
                                        <p:attrNameLst>
                                          <p:attrName>ppt_h</p:attrName>
                                        </p:attrNameLst>
                                      </p:cBhvr>
                                      <p:tavLst>
                                        <p:tav tm="0">
                                          <p:val>
                                            <p:strVal val="#ppt_h"/>
                                          </p:val>
                                        </p:tav>
                                        <p:tav tm="100000">
                                          <p:val>
                                            <p:strVal val="#ppt_h"/>
                                          </p:val>
                                        </p:tav>
                                      </p:tavLst>
                                    </p:anim>
                                  </p:childTnLst>
                                </p:cTn>
                              </p:par>
                            </p:childTnLst>
                          </p:cTn>
                        </p:par>
                        <p:par>
                          <p:cTn id="43" fill="hold">
                            <p:stCondLst>
                              <p:cond delay="2000"/>
                            </p:stCondLst>
                            <p:childTnLst>
                              <p:par>
                                <p:cTn id="44" presetID="53" presetClass="entr" presetSubtype="16"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fill="hold"/>
                                        <p:tgtEl>
                                          <p:spTgt spid="9"/>
                                        </p:tgtEl>
                                        <p:attrNameLst>
                                          <p:attrName>ppt_w</p:attrName>
                                        </p:attrNameLst>
                                      </p:cBhvr>
                                      <p:tavLst>
                                        <p:tav tm="0">
                                          <p:val>
                                            <p:fltVal val="0"/>
                                          </p:val>
                                        </p:tav>
                                        <p:tav tm="100000">
                                          <p:val>
                                            <p:strVal val="#ppt_w"/>
                                          </p:val>
                                        </p:tav>
                                      </p:tavLst>
                                    </p:anim>
                                    <p:anim calcmode="lin" valueType="num">
                                      <p:cBhvr>
                                        <p:cTn id="62" dur="500" fill="hold"/>
                                        <p:tgtEl>
                                          <p:spTgt spid="9"/>
                                        </p:tgtEl>
                                        <p:attrNameLst>
                                          <p:attrName>ppt_h</p:attrName>
                                        </p:attrNameLst>
                                      </p:cBhvr>
                                      <p:tavLst>
                                        <p:tav tm="0">
                                          <p:val>
                                            <p:fltVal val="0"/>
                                          </p:val>
                                        </p:tav>
                                        <p:tav tm="100000">
                                          <p:val>
                                            <p:strVal val="#ppt_h"/>
                                          </p:val>
                                        </p:tav>
                                      </p:tavLst>
                                    </p:anim>
                                    <p:animEffect transition="in" filter="fade">
                                      <p:cBhvr>
                                        <p:cTn id="63" dur="500"/>
                                        <p:tgtEl>
                                          <p:spTgt spid="9"/>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500" fill="hold"/>
                                        <p:tgtEl>
                                          <p:spTgt spid="14"/>
                                        </p:tgtEl>
                                        <p:attrNameLst>
                                          <p:attrName>ppt_w</p:attrName>
                                        </p:attrNameLst>
                                      </p:cBhvr>
                                      <p:tavLst>
                                        <p:tav tm="0">
                                          <p:val>
                                            <p:fltVal val="0"/>
                                          </p:val>
                                        </p:tav>
                                        <p:tav tm="100000">
                                          <p:val>
                                            <p:strVal val="#ppt_w"/>
                                          </p:val>
                                        </p:tav>
                                      </p:tavLst>
                                    </p:anim>
                                    <p:anim calcmode="lin" valueType="num">
                                      <p:cBhvr>
                                        <p:cTn id="67" dur="500" fill="hold"/>
                                        <p:tgtEl>
                                          <p:spTgt spid="14"/>
                                        </p:tgtEl>
                                        <p:attrNameLst>
                                          <p:attrName>ppt_h</p:attrName>
                                        </p:attrNameLst>
                                      </p:cBhvr>
                                      <p:tavLst>
                                        <p:tav tm="0">
                                          <p:val>
                                            <p:fltVal val="0"/>
                                          </p:val>
                                        </p:tav>
                                        <p:tav tm="100000">
                                          <p:val>
                                            <p:strVal val="#ppt_h"/>
                                          </p:val>
                                        </p:tav>
                                      </p:tavLst>
                                    </p:anim>
                                    <p:animEffect transition="in" filter="fade">
                                      <p:cBhvr>
                                        <p:cTn id="68" dur="500"/>
                                        <p:tgtEl>
                                          <p:spTgt spid="14"/>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p:cTn id="71" dur="500" fill="hold"/>
                                        <p:tgtEl>
                                          <p:spTgt spid="11"/>
                                        </p:tgtEl>
                                        <p:attrNameLst>
                                          <p:attrName>ppt_w</p:attrName>
                                        </p:attrNameLst>
                                      </p:cBhvr>
                                      <p:tavLst>
                                        <p:tav tm="0">
                                          <p:val>
                                            <p:fltVal val="0"/>
                                          </p:val>
                                        </p:tav>
                                        <p:tav tm="100000">
                                          <p:val>
                                            <p:strVal val="#ppt_w"/>
                                          </p:val>
                                        </p:tav>
                                      </p:tavLst>
                                    </p:anim>
                                    <p:anim calcmode="lin" valueType="num">
                                      <p:cBhvr>
                                        <p:cTn id="72" dur="500" fill="hold"/>
                                        <p:tgtEl>
                                          <p:spTgt spid="11"/>
                                        </p:tgtEl>
                                        <p:attrNameLst>
                                          <p:attrName>ppt_h</p:attrName>
                                        </p:attrNameLst>
                                      </p:cBhvr>
                                      <p:tavLst>
                                        <p:tav tm="0">
                                          <p:val>
                                            <p:fltVal val="0"/>
                                          </p:val>
                                        </p:tav>
                                        <p:tav tm="100000">
                                          <p:val>
                                            <p:strVal val="#ppt_h"/>
                                          </p:val>
                                        </p:tav>
                                      </p:tavLst>
                                    </p:anim>
                                    <p:animEffect transition="in" filter="fade">
                                      <p:cBhvr>
                                        <p:cTn id="73" dur="500"/>
                                        <p:tgtEl>
                                          <p:spTgt spid="11"/>
                                        </p:tgtEl>
                                      </p:cBhvr>
                                    </p:animEffect>
                                  </p:childTnLst>
                                </p:cTn>
                              </p:par>
                            </p:childTnLst>
                          </p:cTn>
                        </p:par>
                        <p:par>
                          <p:cTn id="74" fill="hold">
                            <p:stCondLst>
                              <p:cond delay="2500"/>
                            </p:stCondLst>
                            <p:childTnLst>
                              <p:par>
                                <p:cTn id="75" presetID="2" presetClass="entr" presetSubtype="4" fill="hold" grpId="0" nodeType="after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500" fill="hold"/>
                                        <p:tgtEl>
                                          <p:spTgt spid="23"/>
                                        </p:tgtEl>
                                        <p:attrNameLst>
                                          <p:attrName>ppt_x</p:attrName>
                                        </p:attrNameLst>
                                      </p:cBhvr>
                                      <p:tavLst>
                                        <p:tav tm="0">
                                          <p:val>
                                            <p:strVal val="#ppt_x"/>
                                          </p:val>
                                        </p:tav>
                                        <p:tav tm="100000">
                                          <p:val>
                                            <p:strVal val="#ppt_x"/>
                                          </p:val>
                                        </p:tav>
                                      </p:tavLst>
                                    </p:anim>
                                    <p:anim calcmode="lin" valueType="num">
                                      <p:cBhvr additive="base">
                                        <p:cTn id="86" dur="5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5"/>
                                        </p:tgtEl>
                                        <p:attrNameLst>
                                          <p:attrName>style.visibility</p:attrName>
                                        </p:attrNameLst>
                                      </p:cBhvr>
                                      <p:to>
                                        <p:strVal val="visible"/>
                                      </p:to>
                                    </p:set>
                                    <p:anim calcmode="lin" valueType="num">
                                      <p:cBhvr additive="base">
                                        <p:cTn id="89" dur="500" fill="hold"/>
                                        <p:tgtEl>
                                          <p:spTgt spid="15"/>
                                        </p:tgtEl>
                                        <p:attrNameLst>
                                          <p:attrName>ppt_x</p:attrName>
                                        </p:attrNameLst>
                                      </p:cBhvr>
                                      <p:tavLst>
                                        <p:tav tm="0">
                                          <p:val>
                                            <p:strVal val="#ppt_x"/>
                                          </p:val>
                                        </p:tav>
                                        <p:tav tm="100000">
                                          <p:val>
                                            <p:strVal val="#ppt_x"/>
                                          </p:val>
                                        </p:tav>
                                      </p:tavLst>
                                    </p:anim>
                                    <p:anim calcmode="lin" valueType="num">
                                      <p:cBhvr additive="base">
                                        <p:cTn id="90" dur="500" fill="hold"/>
                                        <p:tgtEl>
                                          <p:spTgt spid="15"/>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5"/>
                                        </p:tgtEl>
                                        <p:attrNameLst>
                                          <p:attrName>style.visibility</p:attrName>
                                        </p:attrNameLst>
                                      </p:cBhvr>
                                      <p:to>
                                        <p:strVal val="visible"/>
                                      </p:to>
                                    </p:set>
                                    <p:anim calcmode="lin" valueType="num">
                                      <p:cBhvr additive="base">
                                        <p:cTn id="93" dur="500" fill="hold"/>
                                        <p:tgtEl>
                                          <p:spTgt spid="25"/>
                                        </p:tgtEl>
                                        <p:attrNameLst>
                                          <p:attrName>ppt_x</p:attrName>
                                        </p:attrNameLst>
                                      </p:cBhvr>
                                      <p:tavLst>
                                        <p:tav tm="0">
                                          <p:val>
                                            <p:strVal val="#ppt_x"/>
                                          </p:val>
                                        </p:tav>
                                        <p:tav tm="100000">
                                          <p:val>
                                            <p:strVal val="#ppt_x"/>
                                          </p:val>
                                        </p:tav>
                                      </p:tavLst>
                                    </p:anim>
                                    <p:anim calcmode="lin" valueType="num">
                                      <p:cBhvr additive="base">
                                        <p:cTn id="94" dur="500" fill="hold"/>
                                        <p:tgtEl>
                                          <p:spTgt spid="25"/>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7"/>
                                        </p:tgtEl>
                                        <p:attrNameLst>
                                          <p:attrName>style.visibility</p:attrName>
                                        </p:attrNameLst>
                                      </p:cBhvr>
                                      <p:to>
                                        <p:strVal val="visible"/>
                                      </p:to>
                                    </p:set>
                                    <p:anim calcmode="lin" valueType="num">
                                      <p:cBhvr additive="base">
                                        <p:cTn id="97" dur="500" fill="hold"/>
                                        <p:tgtEl>
                                          <p:spTgt spid="17"/>
                                        </p:tgtEl>
                                        <p:attrNameLst>
                                          <p:attrName>ppt_x</p:attrName>
                                        </p:attrNameLst>
                                      </p:cBhvr>
                                      <p:tavLst>
                                        <p:tav tm="0">
                                          <p:val>
                                            <p:strVal val="#ppt_x"/>
                                          </p:val>
                                        </p:tav>
                                        <p:tav tm="100000">
                                          <p:val>
                                            <p:strVal val="#ppt_x"/>
                                          </p:val>
                                        </p:tav>
                                      </p:tavLst>
                                    </p:anim>
                                    <p:anim calcmode="lin" valueType="num">
                                      <p:cBhvr additive="base">
                                        <p:cTn id="98" dur="500" fill="hold"/>
                                        <p:tgtEl>
                                          <p:spTgt spid="17"/>
                                        </p:tgtEl>
                                        <p:attrNameLst>
                                          <p:attrName>ppt_y</p:attrName>
                                        </p:attrNameLst>
                                      </p:cBhvr>
                                      <p:tavLst>
                                        <p:tav tm="0">
                                          <p:val>
                                            <p:strVal val="1+#ppt_h/2"/>
                                          </p:val>
                                        </p:tav>
                                        <p:tav tm="100000">
                                          <p:val>
                                            <p:strVal val="#ppt_y"/>
                                          </p:val>
                                        </p:tav>
                                      </p:tavLst>
                                    </p:anim>
                                  </p:childTnLst>
                                </p:cTn>
                              </p:par>
                            </p:childTnLst>
                          </p:cTn>
                        </p:par>
                        <p:par>
                          <p:cTn id="99" fill="hold">
                            <p:stCondLst>
                              <p:cond delay="3000"/>
                            </p:stCondLst>
                            <p:childTnLst>
                              <p:par>
                                <p:cTn id="100" presetID="2" presetClass="entr" presetSubtype="4" fill="hold" grpId="0" nodeType="afterEffect">
                                  <p:stCondLst>
                                    <p:cond delay="0"/>
                                  </p:stCondLst>
                                  <p:childTnLst>
                                    <p:set>
                                      <p:cBhvr>
                                        <p:cTn id="101" dur="1" fill="hold">
                                          <p:stCondLst>
                                            <p:cond delay="0"/>
                                          </p:stCondLst>
                                        </p:cTn>
                                        <p:tgtEl>
                                          <p:spTgt spid="16"/>
                                        </p:tgtEl>
                                        <p:attrNameLst>
                                          <p:attrName>style.visibility</p:attrName>
                                        </p:attrNameLst>
                                      </p:cBhvr>
                                      <p:to>
                                        <p:strVal val="visible"/>
                                      </p:to>
                                    </p:set>
                                    <p:anim calcmode="lin" valueType="num">
                                      <p:cBhvr additive="base">
                                        <p:cTn id="102" dur="500" fill="hold"/>
                                        <p:tgtEl>
                                          <p:spTgt spid="16"/>
                                        </p:tgtEl>
                                        <p:attrNameLst>
                                          <p:attrName>ppt_x</p:attrName>
                                        </p:attrNameLst>
                                      </p:cBhvr>
                                      <p:tavLst>
                                        <p:tav tm="0">
                                          <p:val>
                                            <p:strVal val="#ppt_x"/>
                                          </p:val>
                                        </p:tav>
                                        <p:tav tm="100000">
                                          <p:val>
                                            <p:strVal val="#ppt_x"/>
                                          </p:val>
                                        </p:tav>
                                      </p:tavLst>
                                    </p:anim>
                                    <p:anim calcmode="lin" valueType="num">
                                      <p:cBhvr additive="base">
                                        <p:cTn id="103" dur="500" fill="hold"/>
                                        <p:tgtEl>
                                          <p:spTgt spid="16"/>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26"/>
                                        </p:tgtEl>
                                        <p:attrNameLst>
                                          <p:attrName>style.visibility</p:attrName>
                                        </p:attrNameLst>
                                      </p:cBhvr>
                                      <p:to>
                                        <p:strVal val="visible"/>
                                      </p:to>
                                    </p:set>
                                    <p:anim calcmode="lin" valueType="num">
                                      <p:cBhvr additive="base">
                                        <p:cTn id="106" dur="500" fill="hold"/>
                                        <p:tgtEl>
                                          <p:spTgt spid="26"/>
                                        </p:tgtEl>
                                        <p:attrNameLst>
                                          <p:attrName>ppt_x</p:attrName>
                                        </p:attrNameLst>
                                      </p:cBhvr>
                                      <p:tavLst>
                                        <p:tav tm="0">
                                          <p:val>
                                            <p:strVal val="#ppt_x"/>
                                          </p:val>
                                        </p:tav>
                                        <p:tav tm="100000">
                                          <p:val>
                                            <p:strVal val="#ppt_x"/>
                                          </p:val>
                                        </p:tav>
                                      </p:tavLst>
                                    </p:anim>
                                    <p:anim calcmode="lin" valueType="num">
                                      <p:cBhvr additive="base">
                                        <p:cTn id="107" dur="500" fill="hold"/>
                                        <p:tgtEl>
                                          <p:spTgt spid="26"/>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18"/>
                                        </p:tgtEl>
                                        <p:attrNameLst>
                                          <p:attrName>style.visibility</p:attrName>
                                        </p:attrNameLst>
                                      </p:cBhvr>
                                      <p:to>
                                        <p:strVal val="visible"/>
                                      </p:to>
                                    </p:set>
                                    <p:anim calcmode="lin" valueType="num">
                                      <p:cBhvr additive="base">
                                        <p:cTn id="110" dur="500" fill="hold"/>
                                        <p:tgtEl>
                                          <p:spTgt spid="18"/>
                                        </p:tgtEl>
                                        <p:attrNameLst>
                                          <p:attrName>ppt_x</p:attrName>
                                        </p:attrNameLst>
                                      </p:cBhvr>
                                      <p:tavLst>
                                        <p:tav tm="0">
                                          <p:val>
                                            <p:strVal val="#ppt_x"/>
                                          </p:val>
                                        </p:tav>
                                        <p:tav tm="100000">
                                          <p:val>
                                            <p:strVal val="#ppt_x"/>
                                          </p:val>
                                        </p:tav>
                                      </p:tavLst>
                                    </p:anim>
                                    <p:anim calcmode="lin" valueType="num">
                                      <p:cBhvr additive="base">
                                        <p:cTn id="111" dur="500" fill="hold"/>
                                        <p:tgtEl>
                                          <p:spTgt spid="18"/>
                                        </p:tgtEl>
                                        <p:attrNameLst>
                                          <p:attrName>ppt_y</p:attrName>
                                        </p:attrNameLst>
                                      </p:cBhvr>
                                      <p:tavLst>
                                        <p:tav tm="0">
                                          <p:val>
                                            <p:strVal val="1+#ppt_h/2"/>
                                          </p:val>
                                        </p:tav>
                                        <p:tav tm="100000">
                                          <p:val>
                                            <p:strVal val="#ppt_y"/>
                                          </p:val>
                                        </p:tav>
                                      </p:tavLst>
                                    </p:anim>
                                  </p:childTnLst>
                                </p:cTn>
                              </p:par>
                              <p:par>
                                <p:cTn id="112" presetID="2" presetClass="entr" presetSubtype="4" fill="hold" grpId="0" nodeType="withEffect">
                                  <p:stCondLst>
                                    <p:cond delay="0"/>
                                  </p:stCondLst>
                                  <p:childTnLst>
                                    <p:set>
                                      <p:cBhvr>
                                        <p:cTn id="113" dur="1" fill="hold">
                                          <p:stCondLst>
                                            <p:cond delay="0"/>
                                          </p:stCondLst>
                                        </p:cTn>
                                        <p:tgtEl>
                                          <p:spTgt spid="20"/>
                                        </p:tgtEl>
                                        <p:attrNameLst>
                                          <p:attrName>style.visibility</p:attrName>
                                        </p:attrNameLst>
                                      </p:cBhvr>
                                      <p:to>
                                        <p:strVal val="visible"/>
                                      </p:to>
                                    </p:set>
                                    <p:anim calcmode="lin" valueType="num">
                                      <p:cBhvr additive="base">
                                        <p:cTn id="114" dur="500" fill="hold"/>
                                        <p:tgtEl>
                                          <p:spTgt spid="20"/>
                                        </p:tgtEl>
                                        <p:attrNameLst>
                                          <p:attrName>ppt_x</p:attrName>
                                        </p:attrNameLst>
                                      </p:cBhvr>
                                      <p:tavLst>
                                        <p:tav tm="0">
                                          <p:val>
                                            <p:strVal val="#ppt_x"/>
                                          </p:val>
                                        </p:tav>
                                        <p:tav tm="100000">
                                          <p:val>
                                            <p:strVal val="#ppt_x"/>
                                          </p:val>
                                        </p:tav>
                                      </p:tavLst>
                                    </p:anim>
                                    <p:anim calcmode="lin" valueType="num">
                                      <p:cBhvr additive="base">
                                        <p:cTn id="115" dur="500" fill="hold"/>
                                        <p:tgtEl>
                                          <p:spTgt spid="20"/>
                                        </p:tgtEl>
                                        <p:attrNameLst>
                                          <p:attrName>ppt_y</p:attrName>
                                        </p:attrNameLst>
                                      </p:cBhvr>
                                      <p:tavLst>
                                        <p:tav tm="0">
                                          <p:val>
                                            <p:strVal val="1+#ppt_h/2"/>
                                          </p:val>
                                        </p:tav>
                                        <p:tav tm="100000">
                                          <p:val>
                                            <p:strVal val="#ppt_y"/>
                                          </p:val>
                                        </p:tav>
                                      </p:tavLst>
                                    </p:anim>
                                  </p:childTnLst>
                                </p:cTn>
                              </p:par>
                              <p:par>
                                <p:cTn id="116" presetID="2" presetClass="entr" presetSubtype="4" fill="hold" grpId="0" nodeType="withEffect">
                                  <p:stCondLst>
                                    <p:cond delay="0"/>
                                  </p:stCondLst>
                                  <p:childTnLst>
                                    <p:set>
                                      <p:cBhvr>
                                        <p:cTn id="117" dur="1" fill="hold">
                                          <p:stCondLst>
                                            <p:cond delay="0"/>
                                          </p:stCondLst>
                                        </p:cTn>
                                        <p:tgtEl>
                                          <p:spTgt spid="22"/>
                                        </p:tgtEl>
                                        <p:attrNameLst>
                                          <p:attrName>style.visibility</p:attrName>
                                        </p:attrNameLst>
                                      </p:cBhvr>
                                      <p:to>
                                        <p:strVal val="visible"/>
                                      </p:to>
                                    </p:set>
                                    <p:anim calcmode="lin" valueType="num">
                                      <p:cBhvr additive="base">
                                        <p:cTn id="118" dur="500" fill="hold"/>
                                        <p:tgtEl>
                                          <p:spTgt spid="22"/>
                                        </p:tgtEl>
                                        <p:attrNameLst>
                                          <p:attrName>ppt_x</p:attrName>
                                        </p:attrNameLst>
                                      </p:cBhvr>
                                      <p:tavLst>
                                        <p:tav tm="0">
                                          <p:val>
                                            <p:strVal val="#ppt_x"/>
                                          </p:val>
                                        </p:tav>
                                        <p:tav tm="100000">
                                          <p:val>
                                            <p:strVal val="#ppt_x"/>
                                          </p:val>
                                        </p:tav>
                                      </p:tavLst>
                                    </p:anim>
                                    <p:anim calcmode="lin" valueType="num">
                                      <p:cBhvr additive="base">
                                        <p:cTn id="119" dur="500" fill="hold"/>
                                        <p:tgtEl>
                                          <p:spTgt spid="22"/>
                                        </p:tgtEl>
                                        <p:attrNameLst>
                                          <p:attrName>ppt_y</p:attrName>
                                        </p:attrNameLst>
                                      </p:cBhvr>
                                      <p:tavLst>
                                        <p:tav tm="0">
                                          <p:val>
                                            <p:strVal val="1+#ppt_h/2"/>
                                          </p:val>
                                        </p:tav>
                                        <p:tav tm="100000">
                                          <p:val>
                                            <p:strVal val="#ppt_y"/>
                                          </p:val>
                                        </p:tav>
                                      </p:tavLst>
                                    </p:anim>
                                  </p:childTnLst>
                                </p:cTn>
                              </p:par>
                              <p:par>
                                <p:cTn id="120" presetID="2" presetClass="entr" presetSubtype="4" fill="hold" grpId="0" nodeType="withEffect">
                                  <p:stCondLst>
                                    <p:cond delay="0"/>
                                  </p:stCondLst>
                                  <p:childTnLst>
                                    <p:set>
                                      <p:cBhvr>
                                        <p:cTn id="121" dur="1" fill="hold">
                                          <p:stCondLst>
                                            <p:cond delay="0"/>
                                          </p:stCondLst>
                                        </p:cTn>
                                        <p:tgtEl>
                                          <p:spTgt spid="24"/>
                                        </p:tgtEl>
                                        <p:attrNameLst>
                                          <p:attrName>style.visibility</p:attrName>
                                        </p:attrNameLst>
                                      </p:cBhvr>
                                      <p:to>
                                        <p:strVal val="visible"/>
                                      </p:to>
                                    </p:set>
                                    <p:anim calcmode="lin" valueType="num">
                                      <p:cBhvr additive="base">
                                        <p:cTn id="122" dur="500" fill="hold"/>
                                        <p:tgtEl>
                                          <p:spTgt spid="24"/>
                                        </p:tgtEl>
                                        <p:attrNameLst>
                                          <p:attrName>ppt_x</p:attrName>
                                        </p:attrNameLst>
                                      </p:cBhvr>
                                      <p:tavLst>
                                        <p:tav tm="0">
                                          <p:val>
                                            <p:strVal val="#ppt_x"/>
                                          </p:val>
                                        </p:tav>
                                        <p:tav tm="100000">
                                          <p:val>
                                            <p:strVal val="#ppt_x"/>
                                          </p:val>
                                        </p:tav>
                                      </p:tavLst>
                                    </p:anim>
                                    <p:anim calcmode="lin" valueType="num">
                                      <p:cBhvr additive="base">
                                        <p:cTn id="123" dur="500" fill="hold"/>
                                        <p:tgtEl>
                                          <p:spTgt spid="24"/>
                                        </p:tgtEl>
                                        <p:attrNameLst>
                                          <p:attrName>ppt_y</p:attrName>
                                        </p:attrNameLst>
                                      </p:cBhvr>
                                      <p:tavLst>
                                        <p:tav tm="0">
                                          <p:val>
                                            <p:strVal val="1+#ppt_h/2"/>
                                          </p:val>
                                        </p:tav>
                                        <p:tav tm="100000">
                                          <p:val>
                                            <p:strVal val="#ppt_y"/>
                                          </p:val>
                                        </p:tav>
                                      </p:tavLst>
                                    </p:anim>
                                  </p:childTnLst>
                                </p:cTn>
                              </p:par>
                            </p:childTnLst>
                          </p:cTn>
                        </p:par>
                        <p:par>
                          <p:cTn id="124" fill="hold">
                            <p:stCondLst>
                              <p:cond delay="3500"/>
                            </p:stCondLst>
                            <p:childTnLst>
                              <p:par>
                                <p:cTn id="125" presetID="10" presetClass="entr" presetSubtype="0" fill="hold" grpId="0" nodeType="after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fade">
                                      <p:cBhvr>
                                        <p:cTn id="12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2"/>
          <p:cNvSpPr txBox="1">
            <a:spLocks noChangeArrowheads="1"/>
          </p:cNvSpPr>
          <p:nvPr/>
        </p:nvSpPr>
        <p:spPr bwMode="auto">
          <a:xfrm>
            <a:off x="5854700" y="2292350"/>
            <a:ext cx="5708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3600" b="1" dirty="0">
                <a:solidFill>
                  <a:srgbClr val="70AD47"/>
                </a:solidFill>
              </a:rPr>
              <a:t>添加论文内容第四部分标题</a:t>
            </a:r>
            <a:endParaRPr lang="zh-CN" altLang="en-US" sz="3600" b="1" dirty="0">
              <a:solidFill>
                <a:srgbClr val="70AD47"/>
              </a:solidFill>
            </a:endParaRPr>
          </a:p>
        </p:txBody>
      </p:sp>
      <p:sp>
        <p:nvSpPr>
          <p:cNvPr id="12" name="文本框 4"/>
          <p:cNvSpPr txBox="1">
            <a:spLocks noChangeArrowheads="1"/>
          </p:cNvSpPr>
          <p:nvPr/>
        </p:nvSpPr>
        <p:spPr bwMode="auto">
          <a:xfrm>
            <a:off x="5854700" y="3216275"/>
            <a:ext cx="5708650" cy="45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dirty="0">
                <a:solidFill>
                  <a:srgbClr val="808080"/>
                </a:solidFill>
              </a:rPr>
              <a:t>培养学生综合运用、巩固与扩展所学的基础理论</a:t>
            </a:r>
            <a:r>
              <a:rPr lang="zh-CN" altLang="en-US" dirty="0" smtClean="0">
                <a:solidFill>
                  <a:srgbClr val="808080"/>
                </a:solidFill>
              </a:rPr>
              <a:t>和。</a:t>
            </a:r>
            <a:endParaRPr lang="zh-CN" altLang="en-US" dirty="0">
              <a:solidFill>
                <a:srgbClr val="808080"/>
              </a:solidFill>
            </a:endParaRPr>
          </a:p>
        </p:txBody>
      </p:sp>
      <p:grpSp>
        <p:nvGrpSpPr>
          <p:cNvPr id="13" name="组合 11"/>
          <p:cNvGrpSpPr/>
          <p:nvPr/>
        </p:nvGrpSpPr>
        <p:grpSpPr bwMode="auto">
          <a:xfrm>
            <a:off x="616280" y="1793011"/>
            <a:ext cx="3628800" cy="3628801"/>
            <a:chOff x="7047277" y="1943488"/>
            <a:chExt cx="2245705" cy="2244333"/>
          </a:xfrm>
        </p:grpSpPr>
        <p:sp>
          <p:nvSpPr>
            <p:cNvPr id="14" name="菱形 13"/>
            <p:cNvSpPr/>
            <p:nvPr/>
          </p:nvSpPr>
          <p:spPr>
            <a:xfrm>
              <a:off x="7047277" y="1943488"/>
              <a:ext cx="2245705" cy="2244333"/>
            </a:xfrm>
            <a:prstGeom prst="diamond">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5" name="椭圆 14"/>
            <p:cNvSpPr/>
            <p:nvPr/>
          </p:nvSpPr>
          <p:spPr>
            <a:xfrm>
              <a:off x="7475549" y="2344007"/>
              <a:ext cx="1389162" cy="1387331"/>
            </a:xfrm>
            <a:prstGeom prst="ellipse">
              <a:avLst/>
            </a:prstGeom>
            <a:solidFill>
              <a:schemeClr val="bg1"/>
            </a:solidFill>
            <a:ln w="28575">
              <a:solidFill>
                <a:schemeClr val="bg2"/>
              </a:solidFill>
            </a:ln>
            <a:effectLst>
              <a:outerShdw blurRad="190500" dist="127000"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rgbClr val="000000"/>
                </a:solidFill>
              </a:endParaRPr>
            </a:p>
          </p:txBody>
        </p:sp>
        <p:sp>
          <p:nvSpPr>
            <p:cNvPr id="16" name="KSO_Shape"/>
            <p:cNvSpPr>
              <a:spLocks noChangeArrowheads="1"/>
            </p:cNvSpPr>
            <p:nvPr/>
          </p:nvSpPr>
          <p:spPr bwMode="auto">
            <a:xfrm>
              <a:off x="7767760" y="2635303"/>
              <a:ext cx="804740" cy="804740"/>
            </a:xfrm>
            <a:custGeom>
              <a:avLst/>
              <a:gdLst>
                <a:gd name="T0" fmla="*/ 3857 w 3927"/>
                <a:gd name="T1" fmla="*/ 672 h 3928"/>
                <a:gd name="T2" fmla="*/ 3675 w 3927"/>
                <a:gd name="T3" fmla="*/ 852 h 3928"/>
                <a:gd name="T4" fmla="*/ 3070 w 3927"/>
                <a:gd name="T5" fmla="*/ 251 h 3928"/>
                <a:gd name="T6" fmla="*/ 3252 w 3927"/>
                <a:gd name="T7" fmla="*/ 70 h 3928"/>
                <a:gd name="T8" fmla="*/ 3486 w 3927"/>
                <a:gd name="T9" fmla="*/ 63 h 3928"/>
                <a:gd name="T10" fmla="*/ 3864 w 3927"/>
                <a:gd name="T11" fmla="*/ 438 h 3928"/>
                <a:gd name="T12" fmla="*/ 3857 w 3927"/>
                <a:gd name="T13" fmla="*/ 672 h 3928"/>
                <a:gd name="T14" fmla="*/ 2252 w 3927"/>
                <a:gd name="T15" fmla="*/ 2267 h 3928"/>
                <a:gd name="T16" fmla="*/ 1647 w 3927"/>
                <a:gd name="T17" fmla="*/ 1665 h 3928"/>
                <a:gd name="T18" fmla="*/ 2978 w 3927"/>
                <a:gd name="T19" fmla="*/ 342 h 3928"/>
                <a:gd name="T20" fmla="*/ 3583 w 3927"/>
                <a:gd name="T21" fmla="*/ 944 h 3928"/>
                <a:gd name="T22" fmla="*/ 2252 w 3927"/>
                <a:gd name="T23" fmla="*/ 2267 h 3928"/>
                <a:gd name="T24" fmla="*/ 2168 w 3927"/>
                <a:gd name="T25" fmla="*/ 2350 h 3928"/>
                <a:gd name="T26" fmla="*/ 1321 w 3927"/>
                <a:gd name="T27" fmla="*/ 2591 h 3928"/>
                <a:gd name="T28" fmla="*/ 1563 w 3927"/>
                <a:gd name="T29" fmla="*/ 1749 h 3928"/>
                <a:gd name="T30" fmla="*/ 2168 w 3927"/>
                <a:gd name="T31" fmla="*/ 2350 h 3928"/>
                <a:gd name="T32" fmla="*/ 770 w 3927"/>
                <a:gd name="T33" fmla="*/ 495 h 3928"/>
                <a:gd name="T34" fmla="*/ 392 w 3927"/>
                <a:gd name="T35" fmla="*/ 874 h 3928"/>
                <a:gd name="T36" fmla="*/ 392 w 3927"/>
                <a:gd name="T37" fmla="*/ 3158 h 3928"/>
                <a:gd name="T38" fmla="*/ 770 w 3927"/>
                <a:gd name="T39" fmla="*/ 3536 h 3928"/>
                <a:gd name="T40" fmla="*/ 3055 w 3927"/>
                <a:gd name="T41" fmla="*/ 3536 h 3928"/>
                <a:gd name="T42" fmla="*/ 3433 w 3927"/>
                <a:gd name="T43" fmla="*/ 3158 h 3928"/>
                <a:gd name="T44" fmla="*/ 3433 w 3927"/>
                <a:gd name="T45" fmla="*/ 1657 h 3928"/>
                <a:gd name="T46" fmla="*/ 3824 w 3927"/>
                <a:gd name="T47" fmla="*/ 1278 h 3928"/>
                <a:gd name="T48" fmla="*/ 3824 w 3927"/>
                <a:gd name="T49" fmla="*/ 3297 h 3928"/>
                <a:gd name="T50" fmla="*/ 3181 w 3927"/>
                <a:gd name="T51" fmla="*/ 3928 h 3928"/>
                <a:gd name="T52" fmla="*/ 631 w 3927"/>
                <a:gd name="T53" fmla="*/ 3928 h 3928"/>
                <a:gd name="T54" fmla="*/ 0 w 3927"/>
                <a:gd name="T55" fmla="*/ 3297 h 3928"/>
                <a:gd name="T56" fmla="*/ 0 w 3927"/>
                <a:gd name="T57" fmla="*/ 773 h 3928"/>
                <a:gd name="T58" fmla="*/ 631 w 3927"/>
                <a:gd name="T59" fmla="*/ 103 h 3928"/>
                <a:gd name="T60" fmla="*/ 2650 w 3927"/>
                <a:gd name="T61" fmla="*/ 103 h 3928"/>
                <a:gd name="T62" fmla="*/ 2271 w 3927"/>
                <a:gd name="T63" fmla="*/ 495 h 3928"/>
                <a:gd name="T64" fmla="*/ 770 w 3927"/>
                <a:gd name="T65" fmla="*/ 495 h 3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27" h="3928">
                  <a:moveTo>
                    <a:pt x="3857" y="672"/>
                  </a:moveTo>
                  <a:cubicBezTo>
                    <a:pt x="3675" y="852"/>
                    <a:pt x="3675" y="852"/>
                    <a:pt x="3675" y="852"/>
                  </a:cubicBezTo>
                  <a:cubicBezTo>
                    <a:pt x="3070" y="251"/>
                    <a:pt x="3070" y="251"/>
                    <a:pt x="3070" y="251"/>
                  </a:cubicBezTo>
                  <a:cubicBezTo>
                    <a:pt x="3252" y="70"/>
                    <a:pt x="3252" y="70"/>
                    <a:pt x="3252" y="70"/>
                  </a:cubicBezTo>
                  <a:cubicBezTo>
                    <a:pt x="3319" y="4"/>
                    <a:pt x="3424" y="0"/>
                    <a:pt x="3486" y="63"/>
                  </a:cubicBezTo>
                  <a:cubicBezTo>
                    <a:pt x="3864" y="438"/>
                    <a:pt x="3864" y="438"/>
                    <a:pt x="3864" y="438"/>
                  </a:cubicBezTo>
                  <a:cubicBezTo>
                    <a:pt x="3927" y="501"/>
                    <a:pt x="3924" y="605"/>
                    <a:pt x="3857" y="672"/>
                  </a:cubicBezTo>
                  <a:close/>
                  <a:moveTo>
                    <a:pt x="2252" y="2267"/>
                  </a:moveTo>
                  <a:cubicBezTo>
                    <a:pt x="1647" y="1665"/>
                    <a:pt x="1647" y="1665"/>
                    <a:pt x="1647" y="1665"/>
                  </a:cubicBezTo>
                  <a:cubicBezTo>
                    <a:pt x="2978" y="342"/>
                    <a:pt x="2978" y="342"/>
                    <a:pt x="2978" y="342"/>
                  </a:cubicBezTo>
                  <a:cubicBezTo>
                    <a:pt x="3583" y="944"/>
                    <a:pt x="3583" y="944"/>
                    <a:pt x="3583" y="944"/>
                  </a:cubicBezTo>
                  <a:lnTo>
                    <a:pt x="2252" y="2267"/>
                  </a:lnTo>
                  <a:close/>
                  <a:moveTo>
                    <a:pt x="2168" y="2350"/>
                  </a:moveTo>
                  <a:cubicBezTo>
                    <a:pt x="1321" y="2591"/>
                    <a:pt x="1321" y="2591"/>
                    <a:pt x="1321" y="2591"/>
                  </a:cubicBezTo>
                  <a:cubicBezTo>
                    <a:pt x="1563" y="1749"/>
                    <a:pt x="1563" y="1749"/>
                    <a:pt x="1563" y="1749"/>
                  </a:cubicBezTo>
                  <a:lnTo>
                    <a:pt x="2168" y="2350"/>
                  </a:lnTo>
                  <a:close/>
                  <a:moveTo>
                    <a:pt x="770" y="495"/>
                  </a:moveTo>
                  <a:cubicBezTo>
                    <a:pt x="561" y="495"/>
                    <a:pt x="392" y="665"/>
                    <a:pt x="392" y="874"/>
                  </a:cubicBezTo>
                  <a:cubicBezTo>
                    <a:pt x="392" y="3158"/>
                    <a:pt x="392" y="3158"/>
                    <a:pt x="392" y="3158"/>
                  </a:cubicBezTo>
                  <a:cubicBezTo>
                    <a:pt x="392" y="3367"/>
                    <a:pt x="561" y="3536"/>
                    <a:pt x="770" y="3536"/>
                  </a:cubicBezTo>
                  <a:cubicBezTo>
                    <a:pt x="3055" y="3536"/>
                    <a:pt x="3055" y="3536"/>
                    <a:pt x="3055" y="3536"/>
                  </a:cubicBezTo>
                  <a:cubicBezTo>
                    <a:pt x="3264" y="3536"/>
                    <a:pt x="3433" y="3367"/>
                    <a:pt x="3433" y="3158"/>
                  </a:cubicBezTo>
                  <a:cubicBezTo>
                    <a:pt x="3433" y="1657"/>
                    <a:pt x="3433" y="1657"/>
                    <a:pt x="3433" y="1657"/>
                  </a:cubicBezTo>
                  <a:cubicBezTo>
                    <a:pt x="3824" y="1278"/>
                    <a:pt x="3824" y="1278"/>
                    <a:pt x="3824" y="1278"/>
                  </a:cubicBezTo>
                  <a:cubicBezTo>
                    <a:pt x="3824" y="3297"/>
                    <a:pt x="3824" y="3297"/>
                    <a:pt x="3824" y="3297"/>
                  </a:cubicBezTo>
                  <a:cubicBezTo>
                    <a:pt x="3824" y="3645"/>
                    <a:pt x="3529" y="3928"/>
                    <a:pt x="3181" y="3928"/>
                  </a:cubicBezTo>
                  <a:cubicBezTo>
                    <a:pt x="631" y="3928"/>
                    <a:pt x="631" y="3928"/>
                    <a:pt x="631" y="3928"/>
                  </a:cubicBezTo>
                  <a:cubicBezTo>
                    <a:pt x="283" y="3928"/>
                    <a:pt x="0" y="3645"/>
                    <a:pt x="0" y="3297"/>
                  </a:cubicBezTo>
                  <a:cubicBezTo>
                    <a:pt x="0" y="773"/>
                    <a:pt x="0" y="773"/>
                    <a:pt x="0" y="773"/>
                  </a:cubicBezTo>
                  <a:cubicBezTo>
                    <a:pt x="0" y="425"/>
                    <a:pt x="283" y="103"/>
                    <a:pt x="631" y="103"/>
                  </a:cubicBezTo>
                  <a:cubicBezTo>
                    <a:pt x="2650" y="103"/>
                    <a:pt x="2650" y="103"/>
                    <a:pt x="2650" y="103"/>
                  </a:cubicBezTo>
                  <a:cubicBezTo>
                    <a:pt x="2271" y="495"/>
                    <a:pt x="2271" y="495"/>
                    <a:pt x="2271" y="495"/>
                  </a:cubicBezTo>
                  <a:lnTo>
                    <a:pt x="770" y="495"/>
                  </a:lnTo>
                  <a:close/>
                </a:path>
              </a:pathLst>
            </a:custGeom>
            <a:solidFill>
              <a:srgbClr val="70AD47"/>
            </a:solidFill>
            <a:ln>
              <a:noFill/>
            </a:ln>
            <a:effectLst/>
            <a:extLst>
              <a:ext uri="{91240B29-F687-4F45-9708-019B960494DF}">
                <a14:hiddenLine xmlns:a14="http://schemas.microsoft.com/office/drawing/2010/main" w="9525">
                  <a:solidFill>
                    <a:srgbClr val="000000"/>
                  </a:solidFill>
                  <a:round/>
                </a14:hiddenLine>
              </a:ext>
            </a:extLst>
          </p:spPr>
          <p:txBody>
            <a:bodyPr anchor="ctr" anchorCtr="1"/>
            <a:lstStyle/>
            <a:p>
              <a:pPr eaLnBrk="0" hangingPunct="0"/>
              <a:endParaRPr lang="zh-CN" altLang="en-US">
                <a:ea typeface="宋体" panose="02010600030101010101" pitchFamily="2" charset="-122"/>
              </a:endParaRPr>
            </a:p>
          </p:txBody>
        </p:sp>
      </p:grpSp>
      <p:sp>
        <p:nvSpPr>
          <p:cNvPr id="17" name="文本框 16"/>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930678" y="235146"/>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22" name="任意多边形 21"/>
          <p:cNvSpPr/>
          <p:nvPr/>
        </p:nvSpPr>
        <p:spPr>
          <a:xfrm>
            <a:off x="4090036" y="3938665"/>
            <a:ext cx="4011929" cy="1581150"/>
          </a:xfrm>
          <a:custGeom>
            <a:avLst/>
            <a:gdLst>
              <a:gd name="connsiteX0" fmla="*/ 19050 w 4000499"/>
              <a:gd name="connsiteY0" fmla="*/ 0 h 1581150"/>
              <a:gd name="connsiteX1" fmla="*/ 3989388 w 4000499"/>
              <a:gd name="connsiteY1" fmla="*/ 0 h 1581150"/>
              <a:gd name="connsiteX2" fmla="*/ 3989388 w 4000499"/>
              <a:gd name="connsiteY2" fmla="*/ 1009650 h 1581150"/>
              <a:gd name="connsiteX3" fmla="*/ 4000499 w 4000499"/>
              <a:gd name="connsiteY3" fmla="*/ 1009650 h 1581150"/>
              <a:gd name="connsiteX4" fmla="*/ 2000249 w 4000499"/>
              <a:gd name="connsiteY4" fmla="*/ 1581150 h 1581150"/>
              <a:gd name="connsiteX5" fmla="*/ 0 w 4000499"/>
              <a:gd name="connsiteY5" fmla="*/ 1009650 h 1581150"/>
              <a:gd name="connsiteX6" fmla="*/ 19050 w 4000499"/>
              <a:gd name="connsiteY6" fmla="*/ 1009650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499" h="1581150">
                <a:moveTo>
                  <a:pt x="19050" y="0"/>
                </a:moveTo>
                <a:lnTo>
                  <a:pt x="3989388" y="0"/>
                </a:lnTo>
                <a:lnTo>
                  <a:pt x="3989388" y="1009650"/>
                </a:lnTo>
                <a:lnTo>
                  <a:pt x="4000499" y="1009650"/>
                </a:lnTo>
                <a:lnTo>
                  <a:pt x="2000249" y="1581150"/>
                </a:lnTo>
                <a:lnTo>
                  <a:pt x="0" y="1009650"/>
                </a:lnTo>
                <a:lnTo>
                  <a:pt x="19050" y="100965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endParaRPr>
          </a:p>
        </p:txBody>
      </p:sp>
      <p:sp>
        <p:nvSpPr>
          <p:cNvPr id="23" name="任意多边形 22"/>
          <p:cNvSpPr/>
          <p:nvPr/>
        </p:nvSpPr>
        <p:spPr>
          <a:xfrm>
            <a:off x="4112896" y="1538364"/>
            <a:ext cx="3970338" cy="2400300"/>
          </a:xfrm>
          <a:custGeom>
            <a:avLst/>
            <a:gdLst>
              <a:gd name="connsiteX0" fmla="*/ 1985169 w 3970338"/>
              <a:gd name="connsiteY0" fmla="*/ 0 h 2400300"/>
              <a:gd name="connsiteX1" fmla="*/ 3970338 w 3970338"/>
              <a:gd name="connsiteY1" fmla="*/ 815975 h 2400300"/>
              <a:gd name="connsiteX2" fmla="*/ 3970338 w 3970338"/>
              <a:gd name="connsiteY2" fmla="*/ 2400300 h 2400300"/>
              <a:gd name="connsiteX3" fmla="*/ 0 w 3970338"/>
              <a:gd name="connsiteY3" fmla="*/ 2400300 h 2400300"/>
              <a:gd name="connsiteX4" fmla="*/ 0 w 3970338"/>
              <a:gd name="connsiteY4" fmla="*/ 815975 h 240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338" h="2400300">
                <a:moveTo>
                  <a:pt x="1985169" y="0"/>
                </a:moveTo>
                <a:lnTo>
                  <a:pt x="3970338" y="815975"/>
                </a:lnTo>
                <a:lnTo>
                  <a:pt x="3970338" y="2400300"/>
                </a:lnTo>
                <a:lnTo>
                  <a:pt x="0" y="2400300"/>
                </a:lnTo>
                <a:lnTo>
                  <a:pt x="0" y="81597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 name="文本框 23"/>
          <p:cNvSpPr txBox="1"/>
          <p:nvPr/>
        </p:nvSpPr>
        <p:spPr>
          <a:xfrm>
            <a:off x="5266215" y="2465465"/>
            <a:ext cx="1663700" cy="1107996"/>
          </a:xfrm>
          <a:prstGeom prst="rect">
            <a:avLst/>
          </a:prstGeom>
          <a:noFill/>
        </p:spPr>
        <p:txBody>
          <a:bodyPr wrap="square" rtlCol="0">
            <a:spAutoFit/>
          </a:bodyPr>
          <a:lstStyle/>
          <a:p>
            <a:pPr algn="ctr"/>
            <a:r>
              <a:rPr lang="en-US" altLang="zh-CN" sz="6600" dirty="0" smtClean="0">
                <a:solidFill>
                  <a:schemeClr val="bg1"/>
                </a:solidFill>
                <a:effectLst>
                  <a:outerShdw blurRad="190500" dist="127000" dir="8100000" algn="tr" rotWithShape="0">
                    <a:prstClr val="black">
                      <a:alpha val="40000"/>
                    </a:prstClr>
                  </a:outerShdw>
                </a:effectLst>
                <a:cs typeface="+mn-ea"/>
              </a:rPr>
              <a:t>78</a:t>
            </a:r>
            <a:r>
              <a:rPr lang="en-US" altLang="zh-CN" sz="3200" dirty="0" smtClean="0">
                <a:solidFill>
                  <a:schemeClr val="bg1"/>
                </a:solidFill>
                <a:effectLst>
                  <a:outerShdw blurRad="190500" dist="127000" dir="8100000" algn="tr" rotWithShape="0">
                    <a:prstClr val="black">
                      <a:alpha val="40000"/>
                    </a:prstClr>
                  </a:outerShdw>
                </a:effectLst>
                <a:cs typeface="+mn-ea"/>
              </a:rPr>
              <a:t>%</a:t>
            </a:r>
            <a:endParaRPr lang="zh-CN" altLang="en-US" dirty="0">
              <a:solidFill>
                <a:schemeClr val="bg1"/>
              </a:solidFill>
              <a:effectLst>
                <a:outerShdw blurRad="190500" dist="127000" dir="8100000" algn="tr" rotWithShape="0">
                  <a:prstClr val="black">
                    <a:alpha val="40000"/>
                  </a:prstClr>
                </a:outerShdw>
              </a:effectLst>
              <a:cs typeface="+mn-ea"/>
            </a:endParaRPr>
          </a:p>
        </p:txBody>
      </p:sp>
      <p:sp>
        <p:nvSpPr>
          <p:cNvPr id="25" name="文本框 24"/>
          <p:cNvSpPr txBox="1"/>
          <p:nvPr/>
        </p:nvSpPr>
        <p:spPr>
          <a:xfrm>
            <a:off x="4920588" y="4079464"/>
            <a:ext cx="2277585" cy="1107996"/>
          </a:xfrm>
          <a:prstGeom prst="rect">
            <a:avLst/>
          </a:prstGeom>
          <a:noFill/>
        </p:spPr>
        <p:txBody>
          <a:bodyPr wrap="square" rtlCol="0">
            <a:spAutoFit/>
          </a:bodyPr>
          <a:lstStyle/>
          <a:p>
            <a:pPr algn="ctr"/>
            <a:r>
              <a:rPr lang="en-US" altLang="zh-CN" sz="6600" dirty="0" smtClean="0">
                <a:solidFill>
                  <a:schemeClr val="bg1"/>
                </a:solidFill>
                <a:effectLst>
                  <a:outerShdw blurRad="190500" dist="127000" dir="8100000" algn="tr" rotWithShape="0">
                    <a:prstClr val="black">
                      <a:alpha val="40000"/>
                    </a:prstClr>
                  </a:outerShdw>
                </a:effectLst>
                <a:cs typeface="+mn-ea"/>
              </a:rPr>
              <a:t>-52</a:t>
            </a:r>
            <a:r>
              <a:rPr lang="en-US" altLang="zh-CN" sz="3200" dirty="0" smtClean="0">
                <a:solidFill>
                  <a:schemeClr val="bg1"/>
                </a:solidFill>
                <a:effectLst>
                  <a:outerShdw blurRad="190500" dist="127000" dir="8100000" algn="tr" rotWithShape="0">
                    <a:prstClr val="black">
                      <a:alpha val="40000"/>
                    </a:prstClr>
                  </a:outerShdw>
                </a:effectLst>
                <a:cs typeface="+mn-ea"/>
              </a:rPr>
              <a:t>%</a:t>
            </a:r>
            <a:endParaRPr lang="zh-CN" altLang="en-US" dirty="0">
              <a:solidFill>
                <a:schemeClr val="bg1"/>
              </a:solidFill>
              <a:effectLst>
                <a:outerShdw blurRad="190500" dist="127000" dir="8100000" algn="tr" rotWithShape="0">
                  <a:prstClr val="black">
                    <a:alpha val="40000"/>
                  </a:prstClr>
                </a:outerShdw>
              </a:effectLst>
              <a:cs typeface="+mn-ea"/>
            </a:endParaRPr>
          </a:p>
        </p:txBody>
      </p:sp>
      <p:cxnSp>
        <p:nvCxnSpPr>
          <p:cNvPr id="26" name="直接连接符 25"/>
          <p:cNvCxnSpPr/>
          <p:nvPr/>
        </p:nvCxnSpPr>
        <p:spPr>
          <a:xfrm>
            <a:off x="3102964" y="4438650"/>
            <a:ext cx="987072" cy="0"/>
          </a:xfrm>
          <a:prstGeom prst="line">
            <a:avLst/>
          </a:prstGeom>
          <a:ln w="41275">
            <a:solidFill>
              <a:srgbClr val="70AD47"/>
            </a:solidFill>
            <a:prstDash val="sysDash"/>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8968683" y="1668801"/>
            <a:ext cx="2527991" cy="1796712"/>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 name="任意多边形 47"/>
          <p:cNvSpPr/>
          <p:nvPr/>
        </p:nvSpPr>
        <p:spPr>
          <a:xfrm flipH="1">
            <a:off x="8966950" y="1264225"/>
            <a:ext cx="1640090" cy="374744"/>
          </a:xfrm>
          <a:custGeom>
            <a:avLst/>
            <a:gdLst>
              <a:gd name="connsiteX0" fmla="*/ 200025 w 1531145"/>
              <a:gd name="connsiteY0" fmla="*/ 547 h 284813"/>
              <a:gd name="connsiteX1" fmla="*/ 200025 w 1531145"/>
              <a:gd name="connsiteY1" fmla="*/ 283368 h 284813"/>
              <a:gd name="connsiteX2" fmla="*/ 0 w 1531145"/>
              <a:gd name="connsiteY2" fmla="*/ 283368 h 284813"/>
              <a:gd name="connsiteX3" fmla="*/ 200026 w 1531145"/>
              <a:gd name="connsiteY3" fmla="*/ 0 h 284813"/>
              <a:gd name="connsiteX4" fmla="*/ 1531145 w 1531145"/>
              <a:gd name="connsiteY4" fmla="*/ 0 h 284813"/>
              <a:gd name="connsiteX5" fmla="*/ 1531145 w 1531145"/>
              <a:gd name="connsiteY5" fmla="*/ 284813 h 284813"/>
              <a:gd name="connsiteX6" fmla="*/ 200026 w 1531145"/>
              <a:gd name="connsiteY6" fmla="*/ 284813 h 28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1145" h="284813">
                <a:moveTo>
                  <a:pt x="200025" y="547"/>
                </a:moveTo>
                <a:lnTo>
                  <a:pt x="200025" y="283368"/>
                </a:lnTo>
                <a:lnTo>
                  <a:pt x="0" y="283368"/>
                </a:lnTo>
                <a:close/>
                <a:moveTo>
                  <a:pt x="200026" y="0"/>
                </a:moveTo>
                <a:lnTo>
                  <a:pt x="1531145" y="0"/>
                </a:lnTo>
                <a:lnTo>
                  <a:pt x="1531145" y="284813"/>
                </a:lnTo>
                <a:lnTo>
                  <a:pt x="200026" y="284813"/>
                </a:ln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endParaRPr>
          </a:p>
        </p:txBody>
      </p:sp>
      <p:sp>
        <p:nvSpPr>
          <p:cNvPr id="49" name="文本框 48"/>
          <p:cNvSpPr txBox="1"/>
          <p:nvPr/>
        </p:nvSpPr>
        <p:spPr>
          <a:xfrm>
            <a:off x="8966950" y="1256009"/>
            <a:ext cx="1252537" cy="400110"/>
          </a:xfrm>
          <a:prstGeom prst="rect">
            <a:avLst/>
          </a:prstGeom>
          <a:noFill/>
        </p:spPr>
        <p:txBody>
          <a:bodyPr wrap="square" rtlCol="0">
            <a:spAutoFit/>
          </a:bodyPr>
          <a:lstStyle/>
          <a:p>
            <a:r>
              <a:rPr lang="zh-CN" altLang="en-US" sz="2000" b="1" dirty="0" smtClean="0">
                <a:solidFill>
                  <a:schemeClr val="bg1"/>
                </a:solidFill>
                <a:latin typeface="+mn-ea"/>
                <a:cs typeface="+mn-ea"/>
              </a:rPr>
              <a:t>输入标题</a:t>
            </a:r>
            <a:endParaRPr lang="zh-CN" altLang="en-US" sz="2000" b="1" dirty="0">
              <a:solidFill>
                <a:schemeClr val="bg1"/>
              </a:solidFill>
              <a:latin typeface="+mn-ea"/>
              <a:cs typeface="+mn-ea"/>
            </a:endParaRPr>
          </a:p>
        </p:txBody>
      </p:sp>
      <p:sp>
        <p:nvSpPr>
          <p:cNvPr id="50" name="文本框 49"/>
          <p:cNvSpPr txBox="1"/>
          <p:nvPr/>
        </p:nvSpPr>
        <p:spPr>
          <a:xfrm>
            <a:off x="8992795" y="2154395"/>
            <a:ext cx="2529724" cy="923330"/>
          </a:xfrm>
          <a:prstGeom prst="rect">
            <a:avLst/>
          </a:prstGeom>
          <a:noFill/>
        </p:spPr>
        <p:txBody>
          <a:bodyPr wrap="square" rtlCol="0">
            <a:spAutoFit/>
          </a:bodyPr>
          <a:lstStyle/>
          <a:p>
            <a:pPr algn="r">
              <a:lnSpc>
                <a:spcPct val="150000"/>
              </a:lnSpc>
              <a:defRPr/>
            </a:pPr>
            <a:r>
              <a:rPr lang="zh-CN" altLang="en-US" kern="0" dirty="0">
                <a:solidFill>
                  <a:schemeClr val="bg1"/>
                </a:solidFill>
                <a:latin typeface="+mn-ea"/>
              </a:rPr>
              <a:t>单击此处添加段落文本</a:t>
            </a:r>
            <a:endParaRPr lang="en-US" altLang="zh-CN" kern="0" dirty="0">
              <a:solidFill>
                <a:schemeClr val="bg1"/>
              </a:solidFill>
              <a:latin typeface="+mn-ea"/>
            </a:endParaRPr>
          </a:p>
          <a:p>
            <a:pPr algn="r">
              <a:lnSpc>
                <a:spcPct val="150000"/>
              </a:lnSpc>
              <a:defRPr/>
            </a:pPr>
            <a:r>
              <a:rPr lang="zh-CN" altLang="en-US" kern="0" dirty="0">
                <a:solidFill>
                  <a:schemeClr val="bg1"/>
                </a:solidFill>
                <a:latin typeface="+mn-ea"/>
              </a:rPr>
              <a:t>单击此处添加段落文本</a:t>
            </a:r>
            <a:endParaRPr lang="zh-CN" altLang="en-US" kern="0" dirty="0">
              <a:solidFill>
                <a:schemeClr val="bg1"/>
              </a:solidFill>
              <a:latin typeface="+mn-ea"/>
            </a:endParaRPr>
          </a:p>
        </p:txBody>
      </p:sp>
      <p:cxnSp>
        <p:nvCxnSpPr>
          <p:cNvPr id="51" name="直接连接符 50"/>
          <p:cNvCxnSpPr/>
          <p:nvPr/>
        </p:nvCxnSpPr>
        <p:spPr>
          <a:xfrm flipH="1">
            <a:off x="8083234" y="2738514"/>
            <a:ext cx="883716" cy="0"/>
          </a:xfrm>
          <a:prstGeom prst="line">
            <a:avLst/>
          </a:prstGeom>
          <a:ln w="41275">
            <a:solidFill>
              <a:srgbClr val="70AD47"/>
            </a:solidFill>
            <a:prstDash val="sysDash"/>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695326" y="3878305"/>
            <a:ext cx="2564158" cy="1796712"/>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3" name="任意多边形 52"/>
          <p:cNvSpPr/>
          <p:nvPr/>
        </p:nvSpPr>
        <p:spPr>
          <a:xfrm>
            <a:off x="1619393" y="3473729"/>
            <a:ext cx="1640090" cy="374744"/>
          </a:xfrm>
          <a:custGeom>
            <a:avLst/>
            <a:gdLst>
              <a:gd name="connsiteX0" fmla="*/ 200025 w 1531145"/>
              <a:gd name="connsiteY0" fmla="*/ 547 h 284813"/>
              <a:gd name="connsiteX1" fmla="*/ 200025 w 1531145"/>
              <a:gd name="connsiteY1" fmla="*/ 283368 h 284813"/>
              <a:gd name="connsiteX2" fmla="*/ 0 w 1531145"/>
              <a:gd name="connsiteY2" fmla="*/ 283368 h 284813"/>
              <a:gd name="connsiteX3" fmla="*/ 200026 w 1531145"/>
              <a:gd name="connsiteY3" fmla="*/ 0 h 284813"/>
              <a:gd name="connsiteX4" fmla="*/ 1531145 w 1531145"/>
              <a:gd name="connsiteY4" fmla="*/ 0 h 284813"/>
              <a:gd name="connsiteX5" fmla="*/ 1531145 w 1531145"/>
              <a:gd name="connsiteY5" fmla="*/ 284813 h 284813"/>
              <a:gd name="connsiteX6" fmla="*/ 200026 w 1531145"/>
              <a:gd name="connsiteY6" fmla="*/ 284813 h 28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1145" h="284813">
                <a:moveTo>
                  <a:pt x="200025" y="547"/>
                </a:moveTo>
                <a:lnTo>
                  <a:pt x="200025" y="283368"/>
                </a:lnTo>
                <a:lnTo>
                  <a:pt x="0" y="283368"/>
                </a:lnTo>
                <a:close/>
                <a:moveTo>
                  <a:pt x="200026" y="0"/>
                </a:moveTo>
                <a:lnTo>
                  <a:pt x="1531145" y="0"/>
                </a:lnTo>
                <a:lnTo>
                  <a:pt x="1531145" y="284813"/>
                </a:lnTo>
                <a:lnTo>
                  <a:pt x="200026" y="284813"/>
                </a:ln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2000">
              <a:cs typeface="+mn-ea"/>
            </a:endParaRPr>
          </a:p>
        </p:txBody>
      </p:sp>
      <p:sp>
        <p:nvSpPr>
          <p:cNvPr id="54" name="文本框 53"/>
          <p:cNvSpPr txBox="1"/>
          <p:nvPr/>
        </p:nvSpPr>
        <p:spPr>
          <a:xfrm>
            <a:off x="2006946" y="3465513"/>
            <a:ext cx="1252537" cy="400110"/>
          </a:xfrm>
          <a:prstGeom prst="rect">
            <a:avLst/>
          </a:prstGeom>
          <a:noFill/>
        </p:spPr>
        <p:txBody>
          <a:bodyPr wrap="square" rtlCol="0">
            <a:spAutoFit/>
          </a:bodyPr>
          <a:lstStyle/>
          <a:p>
            <a:pPr algn="r"/>
            <a:r>
              <a:rPr lang="zh-CN" altLang="en-US" sz="2000" b="1" dirty="0" smtClean="0">
                <a:solidFill>
                  <a:schemeClr val="bg1"/>
                </a:solidFill>
                <a:latin typeface="+mn-ea"/>
                <a:cs typeface="+mn-ea"/>
              </a:rPr>
              <a:t>输入标题</a:t>
            </a:r>
            <a:endParaRPr lang="zh-CN" altLang="en-US" sz="2000" b="1" dirty="0">
              <a:solidFill>
                <a:schemeClr val="bg1"/>
              </a:solidFill>
              <a:latin typeface="+mn-ea"/>
              <a:cs typeface="+mn-ea"/>
            </a:endParaRPr>
          </a:p>
        </p:txBody>
      </p:sp>
      <p:sp>
        <p:nvSpPr>
          <p:cNvPr id="55" name="文本框 54"/>
          <p:cNvSpPr txBox="1"/>
          <p:nvPr/>
        </p:nvSpPr>
        <p:spPr>
          <a:xfrm>
            <a:off x="729759" y="4476971"/>
            <a:ext cx="2529724" cy="923330"/>
          </a:xfrm>
          <a:prstGeom prst="rect">
            <a:avLst/>
          </a:prstGeom>
          <a:noFill/>
        </p:spPr>
        <p:txBody>
          <a:bodyPr wrap="square" rtlCol="0">
            <a:spAutoFit/>
          </a:bodyPr>
          <a:lstStyle/>
          <a:p>
            <a:pPr algn="r">
              <a:lnSpc>
                <a:spcPct val="150000"/>
              </a:lnSpc>
              <a:defRPr/>
            </a:pPr>
            <a:r>
              <a:rPr lang="zh-CN" altLang="en-US" kern="0" dirty="0">
                <a:solidFill>
                  <a:schemeClr val="bg1"/>
                </a:solidFill>
                <a:latin typeface="+mn-ea"/>
              </a:rPr>
              <a:t>单击此处添加段落文本</a:t>
            </a:r>
            <a:endParaRPr lang="en-US" altLang="zh-CN" kern="0" dirty="0">
              <a:solidFill>
                <a:schemeClr val="bg1"/>
              </a:solidFill>
              <a:latin typeface="+mn-ea"/>
            </a:endParaRPr>
          </a:p>
          <a:p>
            <a:pPr algn="r">
              <a:lnSpc>
                <a:spcPct val="150000"/>
              </a:lnSpc>
              <a:defRPr/>
            </a:pPr>
            <a:r>
              <a:rPr lang="zh-CN" altLang="en-US" kern="0" dirty="0">
                <a:solidFill>
                  <a:schemeClr val="bg1"/>
                </a:solidFill>
                <a:latin typeface="+mn-ea"/>
              </a:rPr>
              <a:t>单击此处添加段落文本</a:t>
            </a:r>
            <a:endParaRPr lang="zh-CN" altLang="en-US" kern="0" dirty="0">
              <a:solidFill>
                <a:schemeClr val="bg1"/>
              </a:solidFill>
              <a:latin typeface="+mn-ea"/>
            </a:endParaRPr>
          </a:p>
        </p:txBody>
      </p:sp>
      <p:sp>
        <p:nvSpPr>
          <p:cNvPr id="27" name="文本框 26"/>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13"/>
                                        </p:tgtEl>
                                        <p:attrNameLst>
                                          <p:attrName>style.visibility</p:attrName>
                                        </p:attrNameLst>
                                      </p:cBhvr>
                                      <p:to>
                                        <p:strVal val="visible"/>
                                      </p:to>
                                    </p:set>
                                    <p:anim calcmode="lin" valueType="num">
                                      <p:cBhvr>
                                        <p:cTn id="7" dur="3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13"/>
                                        </p:tgtEl>
                                        <p:attrNameLst>
                                          <p:attrName>ppt_y</p:attrName>
                                        </p:attrNameLst>
                                      </p:cBhvr>
                                      <p:tavLst>
                                        <p:tav tm="0">
                                          <p:val>
                                            <p:strVal val="#ppt_y"/>
                                          </p:val>
                                        </p:tav>
                                        <p:tav tm="100000">
                                          <p:val>
                                            <p:strVal val="#ppt_y"/>
                                          </p:val>
                                        </p:tav>
                                      </p:tavLst>
                                    </p:anim>
                                    <p:anim calcmode="lin" valueType="num">
                                      <p:cBhvr>
                                        <p:cTn id="9" dur="3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1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par>
                                <p:cTn id="18" presetID="10" presetClass="entr" presetSubtype="0" fill="hold" grpId="0" nodeType="withEffect">
                                  <p:stCondLst>
                                    <p:cond delay="30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22" presetClass="entr" presetSubtype="8" fill="hold" nodeType="withEffect">
                                  <p:stCondLst>
                                    <p:cond delay="50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par>
                                <p:cTn id="27" presetID="22" presetClass="entr" presetSubtype="8" fill="hold" grpId="0" nodeType="withEffect">
                                  <p:stCondLst>
                                    <p:cond delay="700"/>
                                  </p:stCondLst>
                                  <p:childTnLst>
                                    <p:set>
                                      <p:cBhvr>
                                        <p:cTn id="28" dur="1" fill="hold">
                                          <p:stCondLst>
                                            <p:cond delay="0"/>
                                          </p:stCondLst>
                                        </p:cTn>
                                        <p:tgtEl>
                                          <p:spTgt spid="48"/>
                                        </p:tgtEl>
                                        <p:attrNameLst>
                                          <p:attrName>style.visibility</p:attrName>
                                        </p:attrNameLst>
                                      </p:cBhvr>
                                      <p:to>
                                        <p:strVal val="visible"/>
                                      </p:to>
                                    </p:set>
                                    <p:animEffect transition="in" filter="wipe(left)">
                                      <p:cBhvr>
                                        <p:cTn id="29" dur="500"/>
                                        <p:tgtEl>
                                          <p:spTgt spid="48"/>
                                        </p:tgtEl>
                                      </p:cBhvr>
                                    </p:animEffect>
                                  </p:childTnLst>
                                </p:cTn>
                              </p:par>
                              <p:par>
                                <p:cTn id="30" presetID="22" presetClass="entr" presetSubtype="8" fill="hold" grpId="0" nodeType="withEffect">
                                  <p:stCondLst>
                                    <p:cond delay="70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500"/>
                                        <p:tgtEl>
                                          <p:spTgt spid="49"/>
                                        </p:tgtEl>
                                      </p:cBhvr>
                                    </p:animEffect>
                                  </p:childTnLst>
                                </p:cTn>
                              </p:par>
                              <p:par>
                                <p:cTn id="33" presetID="10" presetClass="entr" presetSubtype="0" fill="hold" grpId="0" nodeType="withEffect">
                                  <p:stCondLst>
                                    <p:cond delay="90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par>
                                <p:cTn id="36" presetID="22" presetClass="entr" presetSubtype="1" fill="hold" grpId="0" nodeType="withEffect">
                                  <p:stCondLst>
                                    <p:cond delay="1200"/>
                                  </p:stCondLst>
                                  <p:childTnLst>
                                    <p:set>
                                      <p:cBhvr>
                                        <p:cTn id="37" dur="1" fill="hold">
                                          <p:stCondLst>
                                            <p:cond delay="0"/>
                                          </p:stCondLst>
                                        </p:cTn>
                                        <p:tgtEl>
                                          <p:spTgt spid="50"/>
                                        </p:tgtEl>
                                        <p:attrNameLst>
                                          <p:attrName>style.visibility</p:attrName>
                                        </p:attrNameLst>
                                      </p:cBhvr>
                                      <p:to>
                                        <p:strVal val="visible"/>
                                      </p:to>
                                    </p:set>
                                    <p:animEffect transition="in" filter="wipe(up)">
                                      <p:cBhvr>
                                        <p:cTn id="38" dur="500"/>
                                        <p:tgtEl>
                                          <p:spTgt spid="50"/>
                                        </p:tgtEl>
                                      </p:cBhvr>
                                    </p:animEffect>
                                  </p:childTnLst>
                                </p:cTn>
                              </p:par>
                              <p:par>
                                <p:cTn id="39" presetID="22" presetClass="entr" presetSubtype="2" fill="hold" nodeType="withEffect">
                                  <p:stCondLst>
                                    <p:cond delay="500"/>
                                  </p:stCondLst>
                                  <p:childTnLst>
                                    <p:set>
                                      <p:cBhvr>
                                        <p:cTn id="40" dur="1" fill="hold">
                                          <p:stCondLst>
                                            <p:cond delay="0"/>
                                          </p:stCondLst>
                                        </p:cTn>
                                        <p:tgtEl>
                                          <p:spTgt spid="26"/>
                                        </p:tgtEl>
                                        <p:attrNameLst>
                                          <p:attrName>style.visibility</p:attrName>
                                        </p:attrNameLst>
                                      </p:cBhvr>
                                      <p:to>
                                        <p:strVal val="visible"/>
                                      </p:to>
                                    </p:set>
                                    <p:animEffect transition="in" filter="wipe(right)">
                                      <p:cBhvr>
                                        <p:cTn id="41" dur="500"/>
                                        <p:tgtEl>
                                          <p:spTgt spid="26"/>
                                        </p:tgtEl>
                                      </p:cBhvr>
                                    </p:animEffect>
                                  </p:childTnLst>
                                </p:cTn>
                              </p:par>
                              <p:par>
                                <p:cTn id="42" presetID="22" presetClass="entr" presetSubtype="2" fill="hold" grpId="0" nodeType="withEffect">
                                  <p:stCondLst>
                                    <p:cond delay="700"/>
                                  </p:stCondLst>
                                  <p:childTnLst>
                                    <p:set>
                                      <p:cBhvr>
                                        <p:cTn id="43" dur="1" fill="hold">
                                          <p:stCondLst>
                                            <p:cond delay="0"/>
                                          </p:stCondLst>
                                        </p:cTn>
                                        <p:tgtEl>
                                          <p:spTgt spid="54"/>
                                        </p:tgtEl>
                                        <p:attrNameLst>
                                          <p:attrName>style.visibility</p:attrName>
                                        </p:attrNameLst>
                                      </p:cBhvr>
                                      <p:to>
                                        <p:strVal val="visible"/>
                                      </p:to>
                                    </p:set>
                                    <p:animEffect transition="in" filter="wipe(right)">
                                      <p:cBhvr>
                                        <p:cTn id="44" dur="500"/>
                                        <p:tgtEl>
                                          <p:spTgt spid="54"/>
                                        </p:tgtEl>
                                      </p:cBhvr>
                                    </p:animEffect>
                                  </p:childTnLst>
                                </p:cTn>
                              </p:par>
                              <p:par>
                                <p:cTn id="45" presetID="22" presetClass="entr" presetSubtype="2" fill="hold" grpId="0" nodeType="withEffect">
                                  <p:stCondLst>
                                    <p:cond delay="700"/>
                                  </p:stCondLst>
                                  <p:childTnLst>
                                    <p:set>
                                      <p:cBhvr>
                                        <p:cTn id="46" dur="1" fill="hold">
                                          <p:stCondLst>
                                            <p:cond delay="0"/>
                                          </p:stCondLst>
                                        </p:cTn>
                                        <p:tgtEl>
                                          <p:spTgt spid="53"/>
                                        </p:tgtEl>
                                        <p:attrNameLst>
                                          <p:attrName>style.visibility</p:attrName>
                                        </p:attrNameLst>
                                      </p:cBhvr>
                                      <p:to>
                                        <p:strVal val="visible"/>
                                      </p:to>
                                    </p:set>
                                    <p:animEffect transition="in" filter="wipe(right)">
                                      <p:cBhvr>
                                        <p:cTn id="47" dur="500"/>
                                        <p:tgtEl>
                                          <p:spTgt spid="53"/>
                                        </p:tgtEl>
                                      </p:cBhvr>
                                    </p:animEffect>
                                  </p:childTnLst>
                                </p:cTn>
                              </p:par>
                              <p:par>
                                <p:cTn id="48" presetID="22" presetClass="entr" presetSubtype="1" fill="hold" grpId="0" nodeType="withEffect">
                                  <p:stCondLst>
                                    <p:cond delay="1200"/>
                                  </p:stCondLst>
                                  <p:childTnLst>
                                    <p:set>
                                      <p:cBhvr>
                                        <p:cTn id="49" dur="1" fill="hold">
                                          <p:stCondLst>
                                            <p:cond delay="0"/>
                                          </p:stCondLst>
                                        </p:cTn>
                                        <p:tgtEl>
                                          <p:spTgt spid="55"/>
                                        </p:tgtEl>
                                        <p:attrNameLst>
                                          <p:attrName>style.visibility</p:attrName>
                                        </p:attrNameLst>
                                      </p:cBhvr>
                                      <p:to>
                                        <p:strVal val="visible"/>
                                      </p:to>
                                    </p:set>
                                    <p:animEffect transition="in" filter="wipe(up)">
                                      <p:cBhvr>
                                        <p:cTn id="50" dur="500"/>
                                        <p:tgtEl>
                                          <p:spTgt spid="55"/>
                                        </p:tgtEl>
                                      </p:cBhvr>
                                    </p:animEffect>
                                  </p:childTnLst>
                                </p:cTn>
                              </p:par>
                              <p:par>
                                <p:cTn id="51" presetID="10" presetClass="entr" presetSubtype="0" fill="hold" grpId="0" nodeType="withEffect">
                                  <p:stCondLst>
                                    <p:cond delay="100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500"/>
                                        <p:tgtEl>
                                          <p:spTgt spid="52"/>
                                        </p:tgtEl>
                                      </p:cBhvr>
                                    </p:animEffect>
                                  </p:childTnLst>
                                </p:cTn>
                              </p:par>
                            </p:childTnLst>
                          </p:cTn>
                        </p:par>
                        <p:par>
                          <p:cTn id="54" fill="hold">
                            <p:stCondLst>
                              <p:cond delay="0"/>
                            </p:stCondLst>
                            <p:childTnLst>
                              <p:par>
                                <p:cTn id="55" presetID="10" presetClass="entr" presetSubtype="0"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animBg="1"/>
      <p:bldP spid="23" grpId="0" animBg="1"/>
      <p:bldP spid="24" grpId="0"/>
      <p:bldP spid="25" grpId="0"/>
      <p:bldP spid="47" grpId="0" animBg="1"/>
      <p:bldP spid="48" grpId="0" animBg="1"/>
      <p:bldP spid="49" grpId="0"/>
      <p:bldP spid="50" grpId="0"/>
      <p:bldP spid="52" grpId="0" animBg="1"/>
      <p:bldP spid="53" grpId="0" animBg="1"/>
      <p:bldP spid="54" grpId="0"/>
      <p:bldP spid="55" grpId="0"/>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054466" y="187672"/>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10" name="任意多边形 9"/>
          <p:cNvSpPr/>
          <p:nvPr/>
        </p:nvSpPr>
        <p:spPr>
          <a:xfrm>
            <a:off x="6713638" y="4093675"/>
            <a:ext cx="4026214" cy="1677404"/>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a:ln>
            <a:solidFill>
              <a:srgbClr val="70AD47"/>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27826" tIns="658273" rIns="224780" bIns="224780" numCol="1" spcCol="1270" anchor="t" anchorCtr="0">
            <a:noAutofit/>
          </a:bodyPr>
          <a:lstStyle/>
          <a:p>
            <a:pPr marL="285750" lvl="1" indent="-285750" algn="l" defTabSz="1689100">
              <a:lnSpc>
                <a:spcPct val="90000"/>
              </a:lnSpc>
              <a:spcBef>
                <a:spcPct val="0"/>
              </a:spcBef>
              <a:spcAft>
                <a:spcPct val="15000"/>
              </a:spcAft>
              <a:buChar char="•"/>
            </a:pPr>
            <a:endParaRPr lang="zh-CN" altLang="en-US" kern="1200">
              <a:cs typeface="+mn-ea"/>
            </a:endParaRPr>
          </a:p>
        </p:txBody>
      </p:sp>
      <p:sp>
        <p:nvSpPr>
          <p:cNvPr id="11" name="任意多边形 10"/>
          <p:cNvSpPr/>
          <p:nvPr/>
        </p:nvSpPr>
        <p:spPr>
          <a:xfrm>
            <a:off x="1452147" y="4077194"/>
            <a:ext cx="3794847" cy="1677404"/>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a:ln>
            <a:solidFill>
              <a:srgbClr val="70AD47"/>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4780" tIns="658273" rIns="1027826" bIns="224780" numCol="1" spcCol="1270" anchor="t" anchorCtr="0">
            <a:noAutofit/>
          </a:bodyPr>
          <a:lstStyle/>
          <a:p>
            <a:pPr marL="285750" lvl="1" indent="-285750" algn="l" defTabSz="1689100">
              <a:lnSpc>
                <a:spcPct val="90000"/>
              </a:lnSpc>
              <a:spcBef>
                <a:spcPct val="0"/>
              </a:spcBef>
              <a:spcAft>
                <a:spcPct val="15000"/>
              </a:spcAft>
              <a:buChar char="•"/>
            </a:pPr>
            <a:endParaRPr lang="zh-CN" altLang="en-US" kern="1200">
              <a:cs typeface="+mn-ea"/>
            </a:endParaRPr>
          </a:p>
        </p:txBody>
      </p:sp>
      <p:sp>
        <p:nvSpPr>
          <p:cNvPr id="12" name="任意多边形 11"/>
          <p:cNvSpPr/>
          <p:nvPr/>
        </p:nvSpPr>
        <p:spPr>
          <a:xfrm>
            <a:off x="6713638" y="1103402"/>
            <a:ext cx="4026214" cy="1701277"/>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a:ln>
            <a:solidFill>
              <a:srgbClr val="70AD47"/>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4780" tIns="224780" rIns="1027826" bIns="658273" numCol="1" spcCol="1270" anchor="t" anchorCtr="0">
            <a:noAutofit/>
          </a:bodyPr>
          <a:lstStyle/>
          <a:p>
            <a:pPr marL="285750" lvl="1" indent="-285750" defTabSz="1689100">
              <a:lnSpc>
                <a:spcPct val="90000"/>
              </a:lnSpc>
              <a:spcBef>
                <a:spcPct val="0"/>
              </a:spcBef>
              <a:spcAft>
                <a:spcPct val="15000"/>
              </a:spcAft>
              <a:buChar char="•"/>
            </a:pPr>
            <a:endParaRPr lang="zh-CN" altLang="en-US">
              <a:cs typeface="+mn-ea"/>
            </a:endParaRPr>
          </a:p>
        </p:txBody>
      </p:sp>
      <p:sp>
        <p:nvSpPr>
          <p:cNvPr id="14" name="任意多边形 13"/>
          <p:cNvSpPr/>
          <p:nvPr/>
        </p:nvSpPr>
        <p:spPr>
          <a:xfrm>
            <a:off x="1424436" y="1217464"/>
            <a:ext cx="3794847" cy="1701277"/>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a:ln>
            <a:solidFill>
              <a:srgbClr val="70AD47"/>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4780" tIns="224780" rIns="1027826" bIns="658273" numCol="1" spcCol="1270" anchor="t" anchorCtr="0">
            <a:noAutofit/>
          </a:bodyPr>
          <a:lstStyle/>
          <a:p>
            <a:pPr marL="285750" lvl="1" indent="-285750" algn="l" defTabSz="1689100">
              <a:lnSpc>
                <a:spcPct val="90000"/>
              </a:lnSpc>
              <a:spcBef>
                <a:spcPct val="0"/>
              </a:spcBef>
              <a:spcAft>
                <a:spcPct val="15000"/>
              </a:spcAft>
              <a:buChar char="•"/>
            </a:pPr>
            <a:endParaRPr lang="zh-CN" altLang="en-US" kern="1200">
              <a:cs typeface="+mn-ea"/>
            </a:endParaRPr>
          </a:p>
        </p:txBody>
      </p:sp>
      <p:sp>
        <p:nvSpPr>
          <p:cNvPr id="15" name="任意多边形 14"/>
          <p:cNvSpPr/>
          <p:nvPr/>
        </p:nvSpPr>
        <p:spPr>
          <a:xfrm>
            <a:off x="3897872" y="1371346"/>
            <a:ext cx="2035435" cy="2035435"/>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2346282"/>
                </a:moveTo>
                <a:cubicBezTo>
                  <a:pt x="0" y="1050466"/>
                  <a:pt x="1050466" y="0"/>
                  <a:pt x="2346282" y="0"/>
                </a:cubicBezTo>
                <a:lnTo>
                  <a:pt x="2346282" y="2346282"/>
                </a:lnTo>
                <a:lnTo>
                  <a:pt x="0" y="2346282"/>
                </a:lnTo>
                <a:close/>
              </a:path>
            </a:pathLst>
          </a:custGeom>
          <a:solidFill>
            <a:srgbClr val="70AD4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957466" rIns="270256" bIns="270256" numCol="1" spcCol="1270" anchor="ctr" anchorCtr="0">
            <a:noAutofit/>
          </a:bodyPr>
          <a:lstStyle/>
          <a:p>
            <a:pPr lvl="0" algn="ctr" defTabSz="1689100">
              <a:lnSpc>
                <a:spcPct val="90000"/>
              </a:lnSpc>
              <a:spcBef>
                <a:spcPct val="0"/>
              </a:spcBef>
              <a:spcAft>
                <a:spcPct val="35000"/>
              </a:spcAft>
            </a:pPr>
            <a:endParaRPr lang="zh-CN" altLang="en-US" kern="1200">
              <a:cs typeface="+mn-ea"/>
            </a:endParaRPr>
          </a:p>
        </p:txBody>
      </p:sp>
      <p:sp>
        <p:nvSpPr>
          <p:cNvPr id="16" name="任意多边形 15"/>
          <p:cNvSpPr/>
          <p:nvPr/>
        </p:nvSpPr>
        <p:spPr>
          <a:xfrm>
            <a:off x="6027324" y="1371346"/>
            <a:ext cx="2035435" cy="2035435"/>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0"/>
                </a:moveTo>
                <a:cubicBezTo>
                  <a:pt x="1295816" y="0"/>
                  <a:pt x="2346282" y="1050466"/>
                  <a:pt x="2346282" y="2346282"/>
                </a:cubicBezTo>
                <a:lnTo>
                  <a:pt x="0" y="2346282"/>
                </a:lnTo>
                <a:lnTo>
                  <a:pt x="0" y="0"/>
                </a:lnTo>
                <a:close/>
              </a:path>
            </a:pathLst>
          </a:custGeom>
          <a:solidFill>
            <a:srgbClr val="70AD4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256" tIns="957466" rIns="957466" bIns="270256" numCol="1" spcCol="1270" anchor="ctr" anchorCtr="0">
            <a:noAutofit/>
          </a:bodyPr>
          <a:lstStyle/>
          <a:p>
            <a:pPr lvl="0" algn="ctr" defTabSz="1689100">
              <a:lnSpc>
                <a:spcPct val="90000"/>
              </a:lnSpc>
              <a:spcBef>
                <a:spcPct val="0"/>
              </a:spcBef>
              <a:spcAft>
                <a:spcPct val="35000"/>
              </a:spcAft>
            </a:pPr>
            <a:endParaRPr lang="zh-CN" altLang="en-US" kern="1200">
              <a:cs typeface="+mn-ea"/>
            </a:endParaRPr>
          </a:p>
        </p:txBody>
      </p:sp>
      <p:sp>
        <p:nvSpPr>
          <p:cNvPr id="17" name="任意多边形 16"/>
          <p:cNvSpPr/>
          <p:nvPr/>
        </p:nvSpPr>
        <p:spPr>
          <a:xfrm>
            <a:off x="6027324" y="3500796"/>
            <a:ext cx="2035435" cy="2035435"/>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0"/>
                </a:moveTo>
                <a:cubicBezTo>
                  <a:pt x="2346282" y="1295816"/>
                  <a:pt x="1295816" y="2346282"/>
                  <a:pt x="0" y="2346282"/>
                </a:cubicBezTo>
                <a:lnTo>
                  <a:pt x="0" y="0"/>
                </a:lnTo>
                <a:lnTo>
                  <a:pt x="2346282" y="0"/>
                </a:lnTo>
                <a:close/>
              </a:path>
            </a:pathLst>
          </a:custGeom>
          <a:solidFill>
            <a:srgbClr val="70AD4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256" tIns="270257" rIns="957466" bIns="957466" numCol="1" spcCol="1270" anchor="ctr" anchorCtr="0">
            <a:noAutofit/>
          </a:bodyPr>
          <a:lstStyle/>
          <a:p>
            <a:pPr lvl="0" algn="ctr" defTabSz="1689100">
              <a:lnSpc>
                <a:spcPct val="90000"/>
              </a:lnSpc>
              <a:spcBef>
                <a:spcPct val="0"/>
              </a:spcBef>
              <a:spcAft>
                <a:spcPct val="35000"/>
              </a:spcAft>
            </a:pPr>
            <a:endParaRPr lang="zh-CN" altLang="en-US" kern="1200">
              <a:cs typeface="+mn-ea"/>
            </a:endParaRPr>
          </a:p>
        </p:txBody>
      </p:sp>
      <p:sp>
        <p:nvSpPr>
          <p:cNvPr id="18" name="任意多边形 17"/>
          <p:cNvSpPr/>
          <p:nvPr/>
        </p:nvSpPr>
        <p:spPr>
          <a:xfrm>
            <a:off x="3897872" y="3500797"/>
            <a:ext cx="2035435" cy="2035435"/>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2346282"/>
                </a:moveTo>
                <a:cubicBezTo>
                  <a:pt x="1050466" y="2346282"/>
                  <a:pt x="0" y="1295816"/>
                  <a:pt x="0" y="0"/>
                </a:cubicBezTo>
                <a:lnTo>
                  <a:pt x="2346282" y="0"/>
                </a:lnTo>
                <a:lnTo>
                  <a:pt x="2346282" y="2346282"/>
                </a:lnTo>
                <a:close/>
              </a:path>
            </a:pathLst>
          </a:custGeom>
          <a:solidFill>
            <a:srgbClr val="70AD4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270256" rIns="270256" bIns="957466" numCol="1" spcCol="1270" anchor="ctr" anchorCtr="0">
            <a:noAutofit/>
          </a:bodyPr>
          <a:lstStyle/>
          <a:p>
            <a:pPr lvl="0" algn="ctr" defTabSz="1689100">
              <a:lnSpc>
                <a:spcPct val="90000"/>
              </a:lnSpc>
              <a:spcBef>
                <a:spcPct val="0"/>
              </a:spcBef>
              <a:spcAft>
                <a:spcPct val="35000"/>
              </a:spcAft>
            </a:pPr>
            <a:endParaRPr lang="zh-CN" altLang="en-US" kern="1200">
              <a:cs typeface="+mn-ea"/>
            </a:endParaRPr>
          </a:p>
        </p:txBody>
      </p:sp>
      <p:sp>
        <p:nvSpPr>
          <p:cNvPr id="19" name="环形箭头 18"/>
          <p:cNvSpPr/>
          <p:nvPr/>
        </p:nvSpPr>
        <p:spPr>
          <a:xfrm>
            <a:off x="5360537" y="2797332"/>
            <a:ext cx="1239558" cy="1077875"/>
          </a:xfrm>
          <a:prstGeom prst="circular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zh-CN" altLang="en-US">
              <a:cs typeface="+mn-ea"/>
            </a:endParaRPr>
          </a:p>
        </p:txBody>
      </p:sp>
      <p:sp>
        <p:nvSpPr>
          <p:cNvPr id="20" name="环形箭头 19"/>
          <p:cNvSpPr/>
          <p:nvPr/>
        </p:nvSpPr>
        <p:spPr>
          <a:xfrm rot="10800000">
            <a:off x="5360537" y="3032370"/>
            <a:ext cx="1239558" cy="1077875"/>
          </a:xfrm>
          <a:prstGeom prst="circular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zh-CN" altLang="en-US">
              <a:cs typeface="+mn-ea"/>
            </a:endParaRPr>
          </a:p>
        </p:txBody>
      </p:sp>
      <p:sp>
        <p:nvSpPr>
          <p:cNvPr id="21" name="Freeform 5"/>
          <p:cNvSpPr>
            <a:spLocks noEditPoints="1"/>
          </p:cNvSpPr>
          <p:nvPr/>
        </p:nvSpPr>
        <p:spPr bwMode="auto">
          <a:xfrm>
            <a:off x="6431130" y="2145010"/>
            <a:ext cx="966258" cy="759875"/>
          </a:xfrm>
          <a:custGeom>
            <a:avLst/>
            <a:gdLst>
              <a:gd name="T0" fmla="*/ 54 w 128"/>
              <a:gd name="T1" fmla="*/ 30 h 100"/>
              <a:gd name="T2" fmla="*/ 59 w 128"/>
              <a:gd name="T3" fmla="*/ 26 h 100"/>
              <a:gd name="T4" fmla="*/ 54 w 128"/>
              <a:gd name="T5" fmla="*/ 19 h 100"/>
              <a:gd name="T6" fmla="*/ 54 w 128"/>
              <a:gd name="T7" fmla="*/ 15 h 100"/>
              <a:gd name="T8" fmla="*/ 54 w 128"/>
              <a:gd name="T9" fmla="*/ 14 h 100"/>
              <a:gd name="T10" fmla="*/ 73 w 128"/>
              <a:gd name="T11" fmla="*/ 3 h 100"/>
              <a:gd name="T12" fmla="*/ 77 w 128"/>
              <a:gd name="T13" fmla="*/ 15 h 100"/>
              <a:gd name="T14" fmla="*/ 77 w 128"/>
              <a:gd name="T15" fmla="*/ 15 h 100"/>
              <a:gd name="T16" fmla="*/ 75 w 128"/>
              <a:gd name="T17" fmla="*/ 21 h 100"/>
              <a:gd name="T18" fmla="*/ 74 w 128"/>
              <a:gd name="T19" fmla="*/ 30 h 100"/>
              <a:gd name="T20" fmla="*/ 82 w 128"/>
              <a:gd name="T21" fmla="*/ 30 h 100"/>
              <a:gd name="T22" fmla="*/ 43 w 128"/>
              <a:gd name="T23" fmla="*/ 50 h 100"/>
              <a:gd name="T24" fmla="*/ 51 w 128"/>
              <a:gd name="T25" fmla="*/ 90 h 100"/>
              <a:gd name="T26" fmla="*/ 66 w 128"/>
              <a:gd name="T27" fmla="*/ 72 h 100"/>
              <a:gd name="T28" fmla="*/ 79 w 128"/>
              <a:gd name="T29" fmla="*/ 75 h 100"/>
              <a:gd name="T30" fmla="*/ 84 w 128"/>
              <a:gd name="T31" fmla="*/ 72 h 100"/>
              <a:gd name="T32" fmla="*/ 55 w 128"/>
              <a:gd name="T33" fmla="*/ 85 h 100"/>
              <a:gd name="T34" fmla="*/ 33 w 128"/>
              <a:gd name="T35" fmla="*/ 6 h 100"/>
              <a:gd name="T36" fmla="*/ 18 w 128"/>
              <a:gd name="T37" fmla="*/ 31 h 100"/>
              <a:gd name="T38" fmla="*/ 24 w 128"/>
              <a:gd name="T39" fmla="*/ 40 h 100"/>
              <a:gd name="T40" fmla="*/ 34 w 128"/>
              <a:gd name="T41" fmla="*/ 22 h 100"/>
              <a:gd name="T42" fmla="*/ 49 w 128"/>
              <a:gd name="T43" fmla="*/ 16 h 100"/>
              <a:gd name="T44" fmla="*/ 118 w 128"/>
              <a:gd name="T45" fmla="*/ 24 h 100"/>
              <a:gd name="T46" fmla="*/ 93 w 128"/>
              <a:gd name="T47" fmla="*/ 9 h 100"/>
              <a:gd name="T48" fmla="*/ 84 w 128"/>
              <a:gd name="T49" fmla="*/ 15 h 100"/>
              <a:gd name="T50" fmla="*/ 102 w 128"/>
              <a:gd name="T51" fmla="*/ 25 h 100"/>
              <a:gd name="T52" fmla="*/ 108 w 128"/>
              <a:gd name="T53" fmla="*/ 40 h 100"/>
              <a:gd name="T54" fmla="*/ 30 w 128"/>
              <a:gd name="T55" fmla="*/ 70 h 100"/>
              <a:gd name="T56" fmla="*/ 27 w 128"/>
              <a:gd name="T57" fmla="*/ 80 h 100"/>
              <a:gd name="T58" fmla="*/ 41 w 128"/>
              <a:gd name="T59" fmla="*/ 96 h 100"/>
              <a:gd name="T60" fmla="*/ 4 w 128"/>
              <a:gd name="T61" fmla="*/ 82 h 100"/>
              <a:gd name="T62" fmla="*/ 15 w 128"/>
              <a:gd name="T63" fmla="*/ 76 h 100"/>
              <a:gd name="T64" fmla="*/ 7 w 128"/>
              <a:gd name="T65" fmla="*/ 70 h 100"/>
              <a:gd name="T66" fmla="*/ 30 w 128"/>
              <a:gd name="T67" fmla="*/ 49 h 100"/>
              <a:gd name="T68" fmla="*/ 30 w 128"/>
              <a:gd name="T69" fmla="*/ 70 h 100"/>
              <a:gd name="T70" fmla="*/ 121 w 128"/>
              <a:gd name="T71" fmla="*/ 68 h 100"/>
              <a:gd name="T72" fmla="*/ 97 w 128"/>
              <a:gd name="T73" fmla="*/ 48 h 100"/>
              <a:gd name="T74" fmla="*/ 98 w 128"/>
              <a:gd name="T75" fmla="*/ 69 h 100"/>
              <a:gd name="T76" fmla="*/ 101 w 128"/>
              <a:gd name="T77" fmla="*/ 78 h 100"/>
              <a:gd name="T78" fmla="*/ 87 w 128"/>
              <a:gd name="T79" fmla="*/ 94 h 100"/>
              <a:gd name="T80" fmla="*/ 124 w 128"/>
              <a:gd name="T81" fmla="*/ 80 h 100"/>
              <a:gd name="T82" fmla="*/ 112 w 128"/>
              <a:gd name="T83" fmla="*/ 7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00">
                <a:moveTo>
                  <a:pt x="49" y="30"/>
                </a:moveTo>
                <a:cubicBezTo>
                  <a:pt x="51" y="30"/>
                  <a:pt x="53" y="30"/>
                  <a:pt x="54" y="30"/>
                </a:cubicBezTo>
                <a:cubicBezTo>
                  <a:pt x="56" y="31"/>
                  <a:pt x="57" y="30"/>
                  <a:pt x="57" y="29"/>
                </a:cubicBezTo>
                <a:cubicBezTo>
                  <a:pt x="58" y="28"/>
                  <a:pt x="59" y="27"/>
                  <a:pt x="59" y="26"/>
                </a:cubicBezTo>
                <a:cubicBezTo>
                  <a:pt x="58" y="24"/>
                  <a:pt x="57" y="23"/>
                  <a:pt x="56" y="21"/>
                </a:cubicBezTo>
                <a:cubicBezTo>
                  <a:pt x="55" y="20"/>
                  <a:pt x="55" y="20"/>
                  <a:pt x="54" y="19"/>
                </a:cubicBezTo>
                <a:cubicBezTo>
                  <a:pt x="54" y="18"/>
                  <a:pt x="54" y="17"/>
                  <a:pt x="54" y="15"/>
                </a:cubicBezTo>
                <a:cubicBezTo>
                  <a:pt x="54" y="15"/>
                  <a:pt x="54" y="15"/>
                  <a:pt x="54" y="15"/>
                </a:cubicBezTo>
                <a:cubicBezTo>
                  <a:pt x="54" y="15"/>
                  <a:pt x="54" y="15"/>
                  <a:pt x="54" y="15"/>
                </a:cubicBezTo>
                <a:cubicBezTo>
                  <a:pt x="54" y="14"/>
                  <a:pt x="54" y="14"/>
                  <a:pt x="54" y="14"/>
                </a:cubicBezTo>
                <a:cubicBezTo>
                  <a:pt x="54" y="8"/>
                  <a:pt x="54" y="5"/>
                  <a:pt x="57" y="3"/>
                </a:cubicBezTo>
                <a:cubicBezTo>
                  <a:pt x="61" y="0"/>
                  <a:pt x="69" y="0"/>
                  <a:pt x="73" y="3"/>
                </a:cubicBezTo>
                <a:cubicBezTo>
                  <a:pt x="76" y="5"/>
                  <a:pt x="77" y="9"/>
                  <a:pt x="76" y="14"/>
                </a:cubicBezTo>
                <a:cubicBezTo>
                  <a:pt x="77" y="14"/>
                  <a:pt x="77" y="14"/>
                  <a:pt x="77" y="15"/>
                </a:cubicBezTo>
                <a:cubicBezTo>
                  <a:pt x="77" y="15"/>
                  <a:pt x="77" y="15"/>
                  <a:pt x="77" y="15"/>
                </a:cubicBezTo>
                <a:cubicBezTo>
                  <a:pt x="77" y="15"/>
                  <a:pt x="77" y="15"/>
                  <a:pt x="77" y="15"/>
                </a:cubicBezTo>
                <a:cubicBezTo>
                  <a:pt x="77" y="17"/>
                  <a:pt x="77" y="18"/>
                  <a:pt x="77" y="19"/>
                </a:cubicBezTo>
                <a:cubicBezTo>
                  <a:pt x="76" y="20"/>
                  <a:pt x="76" y="20"/>
                  <a:pt x="75" y="21"/>
                </a:cubicBezTo>
                <a:cubicBezTo>
                  <a:pt x="75" y="22"/>
                  <a:pt x="74" y="24"/>
                  <a:pt x="73" y="25"/>
                </a:cubicBezTo>
                <a:cubicBezTo>
                  <a:pt x="73" y="27"/>
                  <a:pt x="73" y="29"/>
                  <a:pt x="74" y="30"/>
                </a:cubicBezTo>
                <a:cubicBezTo>
                  <a:pt x="75" y="30"/>
                  <a:pt x="76" y="30"/>
                  <a:pt x="77" y="30"/>
                </a:cubicBezTo>
                <a:cubicBezTo>
                  <a:pt x="79" y="30"/>
                  <a:pt x="80" y="30"/>
                  <a:pt x="82" y="30"/>
                </a:cubicBezTo>
                <a:cubicBezTo>
                  <a:pt x="86" y="34"/>
                  <a:pt x="89" y="44"/>
                  <a:pt x="88" y="50"/>
                </a:cubicBezTo>
                <a:cubicBezTo>
                  <a:pt x="81" y="55"/>
                  <a:pt x="48" y="55"/>
                  <a:pt x="43" y="50"/>
                </a:cubicBezTo>
                <a:cubicBezTo>
                  <a:pt x="43" y="44"/>
                  <a:pt x="44" y="35"/>
                  <a:pt x="49" y="30"/>
                </a:cubicBezTo>
                <a:close/>
                <a:moveTo>
                  <a:pt x="51" y="90"/>
                </a:moveTo>
                <a:cubicBezTo>
                  <a:pt x="47" y="72"/>
                  <a:pt x="47" y="72"/>
                  <a:pt x="47" y="72"/>
                </a:cubicBezTo>
                <a:cubicBezTo>
                  <a:pt x="66" y="72"/>
                  <a:pt x="66" y="72"/>
                  <a:pt x="66" y="72"/>
                </a:cubicBezTo>
                <a:cubicBezTo>
                  <a:pt x="62" y="77"/>
                  <a:pt x="62" y="77"/>
                  <a:pt x="62" y="77"/>
                </a:cubicBezTo>
                <a:cubicBezTo>
                  <a:pt x="67" y="81"/>
                  <a:pt x="75" y="80"/>
                  <a:pt x="79" y="75"/>
                </a:cubicBezTo>
                <a:cubicBezTo>
                  <a:pt x="80" y="74"/>
                  <a:pt x="81" y="72"/>
                  <a:pt x="81" y="71"/>
                </a:cubicBezTo>
                <a:cubicBezTo>
                  <a:pt x="84" y="72"/>
                  <a:pt x="84" y="72"/>
                  <a:pt x="84" y="72"/>
                </a:cubicBezTo>
                <a:cubicBezTo>
                  <a:pt x="84" y="76"/>
                  <a:pt x="82" y="79"/>
                  <a:pt x="80" y="82"/>
                </a:cubicBezTo>
                <a:cubicBezTo>
                  <a:pt x="74" y="89"/>
                  <a:pt x="63" y="91"/>
                  <a:pt x="55" y="85"/>
                </a:cubicBezTo>
                <a:cubicBezTo>
                  <a:pt x="51" y="90"/>
                  <a:pt x="51" y="90"/>
                  <a:pt x="51" y="90"/>
                </a:cubicBezTo>
                <a:close/>
                <a:moveTo>
                  <a:pt x="33" y="6"/>
                </a:moveTo>
                <a:cubicBezTo>
                  <a:pt x="33" y="12"/>
                  <a:pt x="33" y="12"/>
                  <a:pt x="33" y="12"/>
                </a:cubicBezTo>
                <a:cubicBezTo>
                  <a:pt x="24" y="13"/>
                  <a:pt x="17" y="22"/>
                  <a:pt x="18" y="31"/>
                </a:cubicBezTo>
                <a:cubicBezTo>
                  <a:pt x="18" y="35"/>
                  <a:pt x="20" y="39"/>
                  <a:pt x="22" y="41"/>
                </a:cubicBezTo>
                <a:cubicBezTo>
                  <a:pt x="24" y="40"/>
                  <a:pt x="24" y="40"/>
                  <a:pt x="24" y="40"/>
                </a:cubicBezTo>
                <a:cubicBezTo>
                  <a:pt x="24" y="39"/>
                  <a:pt x="24" y="38"/>
                  <a:pt x="23" y="36"/>
                </a:cubicBezTo>
                <a:cubicBezTo>
                  <a:pt x="23" y="29"/>
                  <a:pt x="28" y="24"/>
                  <a:pt x="34" y="22"/>
                </a:cubicBezTo>
                <a:cubicBezTo>
                  <a:pt x="35" y="29"/>
                  <a:pt x="35" y="29"/>
                  <a:pt x="35" y="29"/>
                </a:cubicBezTo>
                <a:cubicBezTo>
                  <a:pt x="49" y="16"/>
                  <a:pt x="49" y="16"/>
                  <a:pt x="49" y="16"/>
                </a:cubicBezTo>
                <a:cubicBezTo>
                  <a:pt x="33" y="6"/>
                  <a:pt x="33" y="6"/>
                  <a:pt x="33" y="6"/>
                </a:cubicBezTo>
                <a:close/>
                <a:moveTo>
                  <a:pt x="118" y="24"/>
                </a:moveTo>
                <a:cubicBezTo>
                  <a:pt x="112" y="24"/>
                  <a:pt x="112" y="24"/>
                  <a:pt x="112" y="24"/>
                </a:cubicBezTo>
                <a:cubicBezTo>
                  <a:pt x="111" y="15"/>
                  <a:pt x="102" y="8"/>
                  <a:pt x="93" y="9"/>
                </a:cubicBezTo>
                <a:cubicBezTo>
                  <a:pt x="89" y="9"/>
                  <a:pt x="86" y="10"/>
                  <a:pt x="83" y="13"/>
                </a:cubicBezTo>
                <a:cubicBezTo>
                  <a:pt x="84" y="15"/>
                  <a:pt x="84" y="15"/>
                  <a:pt x="84" y="15"/>
                </a:cubicBezTo>
                <a:cubicBezTo>
                  <a:pt x="85" y="15"/>
                  <a:pt x="87" y="14"/>
                  <a:pt x="88" y="14"/>
                </a:cubicBezTo>
                <a:cubicBezTo>
                  <a:pt x="95" y="14"/>
                  <a:pt x="101" y="19"/>
                  <a:pt x="102" y="25"/>
                </a:cubicBezTo>
                <a:cubicBezTo>
                  <a:pt x="95" y="25"/>
                  <a:pt x="95" y="25"/>
                  <a:pt x="95" y="25"/>
                </a:cubicBezTo>
                <a:cubicBezTo>
                  <a:pt x="108" y="40"/>
                  <a:pt x="108" y="40"/>
                  <a:pt x="108" y="40"/>
                </a:cubicBezTo>
                <a:cubicBezTo>
                  <a:pt x="118" y="24"/>
                  <a:pt x="118" y="24"/>
                  <a:pt x="118" y="24"/>
                </a:cubicBezTo>
                <a:close/>
                <a:moveTo>
                  <a:pt x="30" y="70"/>
                </a:moveTo>
                <a:cubicBezTo>
                  <a:pt x="29" y="72"/>
                  <a:pt x="28" y="74"/>
                  <a:pt x="26" y="76"/>
                </a:cubicBezTo>
                <a:cubicBezTo>
                  <a:pt x="26" y="78"/>
                  <a:pt x="27" y="79"/>
                  <a:pt x="27" y="80"/>
                </a:cubicBezTo>
                <a:cubicBezTo>
                  <a:pt x="28" y="80"/>
                  <a:pt x="37" y="80"/>
                  <a:pt x="38" y="82"/>
                </a:cubicBezTo>
                <a:cubicBezTo>
                  <a:pt x="41" y="86"/>
                  <a:pt x="41" y="92"/>
                  <a:pt x="41" y="96"/>
                </a:cubicBezTo>
                <a:cubicBezTo>
                  <a:pt x="31" y="100"/>
                  <a:pt x="10" y="100"/>
                  <a:pt x="1" y="96"/>
                </a:cubicBezTo>
                <a:cubicBezTo>
                  <a:pt x="0" y="92"/>
                  <a:pt x="0" y="86"/>
                  <a:pt x="4" y="82"/>
                </a:cubicBezTo>
                <a:cubicBezTo>
                  <a:pt x="4" y="80"/>
                  <a:pt x="13" y="80"/>
                  <a:pt x="14" y="80"/>
                </a:cubicBezTo>
                <a:cubicBezTo>
                  <a:pt x="15" y="78"/>
                  <a:pt x="15" y="77"/>
                  <a:pt x="15" y="76"/>
                </a:cubicBezTo>
                <a:cubicBezTo>
                  <a:pt x="13" y="74"/>
                  <a:pt x="12" y="72"/>
                  <a:pt x="11" y="70"/>
                </a:cubicBezTo>
                <a:cubicBezTo>
                  <a:pt x="10" y="70"/>
                  <a:pt x="8" y="70"/>
                  <a:pt x="7" y="70"/>
                </a:cubicBezTo>
                <a:cubicBezTo>
                  <a:pt x="6" y="63"/>
                  <a:pt x="7" y="52"/>
                  <a:pt x="10" y="49"/>
                </a:cubicBezTo>
                <a:cubicBezTo>
                  <a:pt x="15" y="45"/>
                  <a:pt x="26" y="45"/>
                  <a:pt x="30" y="49"/>
                </a:cubicBezTo>
                <a:cubicBezTo>
                  <a:pt x="34" y="51"/>
                  <a:pt x="36" y="63"/>
                  <a:pt x="35" y="70"/>
                </a:cubicBezTo>
                <a:cubicBezTo>
                  <a:pt x="34" y="70"/>
                  <a:pt x="31" y="70"/>
                  <a:pt x="30" y="70"/>
                </a:cubicBezTo>
                <a:close/>
                <a:moveTo>
                  <a:pt x="117" y="69"/>
                </a:moveTo>
                <a:cubicBezTo>
                  <a:pt x="117" y="68"/>
                  <a:pt x="121" y="68"/>
                  <a:pt x="121" y="68"/>
                </a:cubicBezTo>
                <a:cubicBezTo>
                  <a:pt x="122" y="61"/>
                  <a:pt x="120" y="50"/>
                  <a:pt x="117" y="47"/>
                </a:cubicBezTo>
                <a:cubicBezTo>
                  <a:pt x="112" y="44"/>
                  <a:pt x="101" y="44"/>
                  <a:pt x="97" y="48"/>
                </a:cubicBezTo>
                <a:cubicBezTo>
                  <a:pt x="94" y="50"/>
                  <a:pt x="92" y="61"/>
                  <a:pt x="93" y="68"/>
                </a:cubicBezTo>
                <a:cubicBezTo>
                  <a:pt x="94" y="69"/>
                  <a:pt x="97" y="68"/>
                  <a:pt x="98" y="69"/>
                </a:cubicBezTo>
                <a:cubicBezTo>
                  <a:pt x="98" y="71"/>
                  <a:pt x="100" y="73"/>
                  <a:pt x="102" y="74"/>
                </a:cubicBezTo>
                <a:cubicBezTo>
                  <a:pt x="102" y="76"/>
                  <a:pt x="101" y="77"/>
                  <a:pt x="101" y="78"/>
                </a:cubicBezTo>
                <a:cubicBezTo>
                  <a:pt x="100" y="78"/>
                  <a:pt x="91" y="79"/>
                  <a:pt x="90" y="80"/>
                </a:cubicBezTo>
                <a:cubicBezTo>
                  <a:pt x="87" y="84"/>
                  <a:pt x="87" y="91"/>
                  <a:pt x="87" y="94"/>
                </a:cubicBezTo>
                <a:cubicBezTo>
                  <a:pt x="97" y="98"/>
                  <a:pt x="118" y="98"/>
                  <a:pt x="127" y="94"/>
                </a:cubicBezTo>
                <a:cubicBezTo>
                  <a:pt x="128" y="91"/>
                  <a:pt x="127" y="84"/>
                  <a:pt x="124" y="80"/>
                </a:cubicBezTo>
                <a:cubicBezTo>
                  <a:pt x="124" y="79"/>
                  <a:pt x="115" y="78"/>
                  <a:pt x="114" y="78"/>
                </a:cubicBezTo>
                <a:cubicBezTo>
                  <a:pt x="113" y="77"/>
                  <a:pt x="113" y="76"/>
                  <a:pt x="112" y="74"/>
                </a:cubicBezTo>
                <a:cubicBezTo>
                  <a:pt x="114" y="73"/>
                  <a:pt x="116" y="71"/>
                  <a:pt x="117" y="69"/>
                </a:cubicBez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endParaRPr lang="zh-CN" altLang="en-US">
              <a:cs typeface="+mn-ea"/>
            </a:endParaRPr>
          </a:p>
        </p:txBody>
      </p:sp>
      <p:sp>
        <p:nvSpPr>
          <p:cNvPr id="22" name="Freeform 9"/>
          <p:cNvSpPr>
            <a:spLocks noEditPoints="1"/>
          </p:cNvSpPr>
          <p:nvPr/>
        </p:nvSpPr>
        <p:spPr bwMode="auto">
          <a:xfrm>
            <a:off x="4573921" y="3912447"/>
            <a:ext cx="844857" cy="905431"/>
          </a:xfrm>
          <a:custGeom>
            <a:avLst/>
            <a:gdLst>
              <a:gd name="T0" fmla="*/ 109 w 109"/>
              <a:gd name="T1" fmla="*/ 109 h 117"/>
              <a:gd name="T2" fmla="*/ 101 w 109"/>
              <a:gd name="T3" fmla="*/ 86 h 117"/>
              <a:gd name="T4" fmla="*/ 102 w 109"/>
              <a:gd name="T5" fmla="*/ 61 h 117"/>
              <a:gd name="T6" fmla="*/ 82 w 109"/>
              <a:gd name="T7" fmla="*/ 38 h 117"/>
              <a:gd name="T8" fmla="*/ 74 w 109"/>
              <a:gd name="T9" fmla="*/ 60 h 117"/>
              <a:gd name="T10" fmla="*/ 85 w 109"/>
              <a:gd name="T11" fmla="*/ 86 h 117"/>
              <a:gd name="T12" fmla="*/ 70 w 109"/>
              <a:gd name="T13" fmla="*/ 109 h 117"/>
              <a:gd name="T14" fmla="*/ 66 w 109"/>
              <a:gd name="T15" fmla="*/ 46 h 117"/>
              <a:gd name="T16" fmla="*/ 68 w 109"/>
              <a:gd name="T17" fmla="*/ 46 h 117"/>
              <a:gd name="T18" fmla="*/ 68 w 109"/>
              <a:gd name="T19" fmla="*/ 21 h 117"/>
              <a:gd name="T20" fmla="*/ 39 w 109"/>
              <a:gd name="T21" fmla="*/ 10 h 117"/>
              <a:gd name="T22" fmla="*/ 49 w 109"/>
              <a:gd name="T23" fmla="*/ 34 h 117"/>
              <a:gd name="T24" fmla="*/ 41 w 109"/>
              <a:gd name="T25" fmla="*/ 70 h 117"/>
              <a:gd name="T26" fmla="*/ 33 w 109"/>
              <a:gd name="T27" fmla="*/ 76 h 117"/>
              <a:gd name="T28" fmla="*/ 28 w 109"/>
              <a:gd name="T29" fmla="*/ 44 h 117"/>
              <a:gd name="T30" fmla="*/ 28 w 109"/>
              <a:gd name="T31" fmla="*/ 29 h 117"/>
              <a:gd name="T32" fmla="*/ 3 w 109"/>
              <a:gd name="T33" fmla="*/ 48 h 117"/>
              <a:gd name="T34" fmla="*/ 9 w 109"/>
              <a:gd name="T35" fmla="*/ 76 h 117"/>
              <a:gd name="T36" fmla="*/ 0 w 109"/>
              <a:gd name="T37" fmla="*/ 109 h 117"/>
              <a:gd name="T38" fmla="*/ 90 w 109"/>
              <a:gd name="T39" fmla="*/ 86 h 117"/>
              <a:gd name="T40" fmla="*/ 97 w 109"/>
              <a:gd name="T41" fmla="*/ 86 h 117"/>
              <a:gd name="T42" fmla="*/ 87 w 109"/>
              <a:gd name="T43" fmla="*/ 33 h 117"/>
              <a:gd name="T44" fmla="*/ 20 w 109"/>
              <a:gd name="T45" fmla="*/ 76 h 117"/>
              <a:gd name="T46" fmla="*/ 20 w 109"/>
              <a:gd name="T47" fmla="*/ 55 h 117"/>
              <a:gd name="T48" fmla="*/ 26 w 109"/>
              <a:gd name="T49" fmla="*/ 13 h 117"/>
              <a:gd name="T50" fmla="*/ 15 w 109"/>
              <a:gd name="T51" fmla="*/ 11 h 117"/>
              <a:gd name="T52" fmla="*/ 56 w 109"/>
              <a:gd name="T53" fmla="*/ 48 h 117"/>
              <a:gd name="T54" fmla="*/ 61 w 109"/>
              <a:gd name="T55" fmla="*/ 3 h 117"/>
              <a:gd name="T56" fmla="*/ 50 w 109"/>
              <a:gd name="T57" fmla="*/ 5 h 117"/>
              <a:gd name="T58" fmla="*/ 90 w 109"/>
              <a:gd name="T59" fmla="*/ 99 h 117"/>
              <a:gd name="T60" fmla="*/ 91 w 109"/>
              <a:gd name="T61" fmla="*/ 104 h 117"/>
              <a:gd name="T62" fmla="*/ 89 w 109"/>
              <a:gd name="T63" fmla="*/ 98 h 117"/>
              <a:gd name="T64" fmla="*/ 91 w 109"/>
              <a:gd name="T65" fmla="*/ 92 h 117"/>
              <a:gd name="T66" fmla="*/ 90 w 109"/>
              <a:gd name="T67" fmla="*/ 95 h 117"/>
              <a:gd name="T68" fmla="*/ 91 w 109"/>
              <a:gd name="T69" fmla="*/ 89 h 117"/>
              <a:gd name="T70" fmla="*/ 95 w 109"/>
              <a:gd name="T71" fmla="*/ 94 h 117"/>
              <a:gd name="T72" fmla="*/ 95 w 109"/>
              <a:gd name="T73" fmla="*/ 103 h 117"/>
              <a:gd name="T74" fmla="*/ 86 w 109"/>
              <a:gd name="T75" fmla="*/ 99 h 117"/>
              <a:gd name="T76" fmla="*/ 13 w 109"/>
              <a:gd name="T77" fmla="*/ 103 h 117"/>
              <a:gd name="T78" fmla="*/ 18 w 109"/>
              <a:gd name="T79" fmla="*/ 86 h 117"/>
              <a:gd name="T80" fmla="*/ 13 w 109"/>
              <a:gd name="T81" fmla="*/ 91 h 117"/>
              <a:gd name="T82" fmla="*/ 23 w 109"/>
              <a:gd name="T83" fmla="*/ 84 h 117"/>
              <a:gd name="T84" fmla="*/ 18 w 109"/>
              <a:gd name="T85" fmla="*/ 103 h 117"/>
              <a:gd name="T86" fmla="*/ 59 w 109"/>
              <a:gd name="T87" fmla="*/ 105 h 117"/>
              <a:gd name="T88" fmla="*/ 50 w 109"/>
              <a:gd name="T89" fmla="*/ 84 h 117"/>
              <a:gd name="T90" fmla="*/ 54 w 109"/>
              <a:gd name="T91"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9" h="117">
                <a:moveTo>
                  <a:pt x="0" y="117"/>
                </a:moveTo>
                <a:cubicBezTo>
                  <a:pt x="109" y="117"/>
                  <a:pt x="109" y="117"/>
                  <a:pt x="109" y="117"/>
                </a:cubicBezTo>
                <a:cubicBezTo>
                  <a:pt x="109" y="109"/>
                  <a:pt x="109" y="109"/>
                  <a:pt x="109" y="109"/>
                </a:cubicBezTo>
                <a:cubicBezTo>
                  <a:pt x="105" y="109"/>
                  <a:pt x="105" y="109"/>
                  <a:pt x="105" y="109"/>
                </a:cubicBezTo>
                <a:cubicBezTo>
                  <a:pt x="105" y="86"/>
                  <a:pt x="105" y="86"/>
                  <a:pt x="105" y="86"/>
                </a:cubicBezTo>
                <a:cubicBezTo>
                  <a:pt x="101" y="86"/>
                  <a:pt x="101" y="86"/>
                  <a:pt x="101" y="86"/>
                </a:cubicBezTo>
                <a:cubicBezTo>
                  <a:pt x="100" y="63"/>
                  <a:pt x="100" y="63"/>
                  <a:pt x="100" y="63"/>
                </a:cubicBezTo>
                <a:cubicBezTo>
                  <a:pt x="100" y="54"/>
                  <a:pt x="100" y="54"/>
                  <a:pt x="100" y="54"/>
                </a:cubicBezTo>
                <a:cubicBezTo>
                  <a:pt x="102" y="61"/>
                  <a:pt x="102" y="61"/>
                  <a:pt x="102" y="61"/>
                </a:cubicBezTo>
                <a:cubicBezTo>
                  <a:pt x="107" y="58"/>
                  <a:pt x="107" y="58"/>
                  <a:pt x="107" y="58"/>
                </a:cubicBezTo>
                <a:cubicBezTo>
                  <a:pt x="100" y="38"/>
                  <a:pt x="100" y="38"/>
                  <a:pt x="100" y="38"/>
                </a:cubicBezTo>
                <a:cubicBezTo>
                  <a:pt x="82" y="38"/>
                  <a:pt x="82" y="38"/>
                  <a:pt x="82" y="38"/>
                </a:cubicBezTo>
                <a:cubicBezTo>
                  <a:pt x="78" y="48"/>
                  <a:pt x="78" y="48"/>
                  <a:pt x="78" y="48"/>
                </a:cubicBezTo>
                <a:cubicBezTo>
                  <a:pt x="71" y="57"/>
                  <a:pt x="71" y="57"/>
                  <a:pt x="71" y="57"/>
                </a:cubicBezTo>
                <a:cubicBezTo>
                  <a:pt x="74" y="60"/>
                  <a:pt x="74" y="60"/>
                  <a:pt x="74" y="60"/>
                </a:cubicBezTo>
                <a:cubicBezTo>
                  <a:pt x="82" y="53"/>
                  <a:pt x="82" y="53"/>
                  <a:pt x="82" y="53"/>
                </a:cubicBezTo>
                <a:cubicBezTo>
                  <a:pt x="82" y="63"/>
                  <a:pt x="82" y="63"/>
                  <a:pt x="82" y="63"/>
                </a:cubicBezTo>
                <a:cubicBezTo>
                  <a:pt x="85" y="86"/>
                  <a:pt x="85" y="86"/>
                  <a:pt x="85" y="86"/>
                </a:cubicBezTo>
                <a:cubicBezTo>
                  <a:pt x="76" y="86"/>
                  <a:pt x="76" y="86"/>
                  <a:pt x="76" y="86"/>
                </a:cubicBezTo>
                <a:cubicBezTo>
                  <a:pt x="76" y="109"/>
                  <a:pt x="76" y="109"/>
                  <a:pt x="76" y="109"/>
                </a:cubicBezTo>
                <a:cubicBezTo>
                  <a:pt x="70" y="109"/>
                  <a:pt x="70" y="109"/>
                  <a:pt x="70" y="109"/>
                </a:cubicBezTo>
                <a:cubicBezTo>
                  <a:pt x="70" y="70"/>
                  <a:pt x="70" y="70"/>
                  <a:pt x="70" y="70"/>
                </a:cubicBezTo>
                <a:cubicBezTo>
                  <a:pt x="63" y="70"/>
                  <a:pt x="63" y="70"/>
                  <a:pt x="63" y="70"/>
                </a:cubicBezTo>
                <a:cubicBezTo>
                  <a:pt x="66" y="46"/>
                  <a:pt x="66" y="46"/>
                  <a:pt x="66" y="46"/>
                </a:cubicBezTo>
                <a:cubicBezTo>
                  <a:pt x="67" y="33"/>
                  <a:pt x="67" y="33"/>
                  <a:pt x="67" y="33"/>
                </a:cubicBezTo>
                <a:cubicBezTo>
                  <a:pt x="69" y="38"/>
                  <a:pt x="69" y="38"/>
                  <a:pt x="69" y="38"/>
                </a:cubicBezTo>
                <a:cubicBezTo>
                  <a:pt x="68" y="46"/>
                  <a:pt x="68" y="46"/>
                  <a:pt x="68" y="46"/>
                </a:cubicBezTo>
                <a:cubicBezTo>
                  <a:pt x="71" y="46"/>
                  <a:pt x="71" y="46"/>
                  <a:pt x="71" y="46"/>
                </a:cubicBezTo>
                <a:cubicBezTo>
                  <a:pt x="74" y="37"/>
                  <a:pt x="74" y="37"/>
                  <a:pt x="74" y="37"/>
                </a:cubicBezTo>
                <a:cubicBezTo>
                  <a:pt x="68" y="21"/>
                  <a:pt x="68" y="21"/>
                  <a:pt x="68" y="21"/>
                </a:cubicBezTo>
                <a:cubicBezTo>
                  <a:pt x="49" y="21"/>
                  <a:pt x="49" y="21"/>
                  <a:pt x="49" y="21"/>
                </a:cubicBezTo>
                <a:cubicBezTo>
                  <a:pt x="43" y="18"/>
                  <a:pt x="43" y="18"/>
                  <a:pt x="43" y="18"/>
                </a:cubicBezTo>
                <a:cubicBezTo>
                  <a:pt x="39" y="10"/>
                  <a:pt x="39" y="10"/>
                  <a:pt x="39" y="10"/>
                </a:cubicBezTo>
                <a:cubicBezTo>
                  <a:pt x="37" y="11"/>
                  <a:pt x="35" y="11"/>
                  <a:pt x="34" y="12"/>
                </a:cubicBezTo>
                <a:cubicBezTo>
                  <a:pt x="38" y="22"/>
                  <a:pt x="38" y="22"/>
                  <a:pt x="38" y="22"/>
                </a:cubicBezTo>
                <a:cubicBezTo>
                  <a:pt x="49" y="34"/>
                  <a:pt x="49" y="34"/>
                  <a:pt x="49" y="34"/>
                </a:cubicBezTo>
                <a:cubicBezTo>
                  <a:pt x="49" y="46"/>
                  <a:pt x="49" y="46"/>
                  <a:pt x="49" y="46"/>
                </a:cubicBezTo>
                <a:cubicBezTo>
                  <a:pt x="47" y="70"/>
                  <a:pt x="47" y="70"/>
                  <a:pt x="47" y="70"/>
                </a:cubicBezTo>
                <a:cubicBezTo>
                  <a:pt x="41" y="70"/>
                  <a:pt x="41" y="70"/>
                  <a:pt x="41" y="70"/>
                </a:cubicBezTo>
                <a:cubicBezTo>
                  <a:pt x="41" y="109"/>
                  <a:pt x="41" y="109"/>
                  <a:pt x="41" y="109"/>
                </a:cubicBezTo>
                <a:cubicBezTo>
                  <a:pt x="33" y="109"/>
                  <a:pt x="33" y="109"/>
                  <a:pt x="33" y="109"/>
                </a:cubicBezTo>
                <a:cubicBezTo>
                  <a:pt x="33" y="76"/>
                  <a:pt x="33" y="76"/>
                  <a:pt x="33" y="76"/>
                </a:cubicBezTo>
                <a:cubicBezTo>
                  <a:pt x="25" y="76"/>
                  <a:pt x="25" y="76"/>
                  <a:pt x="25" y="76"/>
                </a:cubicBezTo>
                <a:cubicBezTo>
                  <a:pt x="28" y="53"/>
                  <a:pt x="28" y="53"/>
                  <a:pt x="28" y="53"/>
                </a:cubicBezTo>
                <a:cubicBezTo>
                  <a:pt x="28" y="44"/>
                  <a:pt x="28" y="44"/>
                  <a:pt x="28" y="44"/>
                </a:cubicBezTo>
                <a:cubicBezTo>
                  <a:pt x="34" y="51"/>
                  <a:pt x="34" y="51"/>
                  <a:pt x="34" y="51"/>
                </a:cubicBezTo>
                <a:cubicBezTo>
                  <a:pt x="38" y="49"/>
                  <a:pt x="38" y="49"/>
                  <a:pt x="38" y="49"/>
                </a:cubicBezTo>
                <a:cubicBezTo>
                  <a:pt x="28" y="29"/>
                  <a:pt x="28" y="29"/>
                  <a:pt x="28" y="29"/>
                </a:cubicBezTo>
                <a:cubicBezTo>
                  <a:pt x="10" y="29"/>
                  <a:pt x="10" y="29"/>
                  <a:pt x="10" y="29"/>
                </a:cubicBezTo>
                <a:cubicBezTo>
                  <a:pt x="0" y="44"/>
                  <a:pt x="0" y="44"/>
                  <a:pt x="0" y="44"/>
                </a:cubicBezTo>
                <a:cubicBezTo>
                  <a:pt x="3" y="48"/>
                  <a:pt x="3" y="48"/>
                  <a:pt x="3" y="48"/>
                </a:cubicBezTo>
                <a:cubicBezTo>
                  <a:pt x="11" y="38"/>
                  <a:pt x="11" y="38"/>
                  <a:pt x="11" y="38"/>
                </a:cubicBezTo>
                <a:cubicBezTo>
                  <a:pt x="11" y="53"/>
                  <a:pt x="11" y="53"/>
                  <a:pt x="11" y="53"/>
                </a:cubicBezTo>
                <a:cubicBezTo>
                  <a:pt x="9" y="76"/>
                  <a:pt x="9" y="76"/>
                  <a:pt x="9" y="76"/>
                </a:cubicBezTo>
                <a:cubicBezTo>
                  <a:pt x="4" y="76"/>
                  <a:pt x="4" y="76"/>
                  <a:pt x="4" y="76"/>
                </a:cubicBezTo>
                <a:cubicBezTo>
                  <a:pt x="4" y="109"/>
                  <a:pt x="4" y="109"/>
                  <a:pt x="4" y="109"/>
                </a:cubicBezTo>
                <a:cubicBezTo>
                  <a:pt x="0" y="109"/>
                  <a:pt x="0" y="109"/>
                  <a:pt x="0" y="109"/>
                </a:cubicBezTo>
                <a:cubicBezTo>
                  <a:pt x="0" y="117"/>
                  <a:pt x="0" y="117"/>
                  <a:pt x="0" y="117"/>
                </a:cubicBezTo>
                <a:close/>
                <a:moveTo>
                  <a:pt x="97" y="86"/>
                </a:moveTo>
                <a:cubicBezTo>
                  <a:pt x="90" y="86"/>
                  <a:pt x="90" y="86"/>
                  <a:pt x="90" y="86"/>
                </a:cubicBezTo>
                <a:cubicBezTo>
                  <a:pt x="90" y="65"/>
                  <a:pt x="90" y="65"/>
                  <a:pt x="90" y="65"/>
                </a:cubicBezTo>
                <a:cubicBezTo>
                  <a:pt x="92" y="65"/>
                  <a:pt x="92" y="65"/>
                  <a:pt x="92" y="65"/>
                </a:cubicBezTo>
                <a:cubicBezTo>
                  <a:pt x="97" y="86"/>
                  <a:pt x="97" y="86"/>
                  <a:pt x="97" y="86"/>
                </a:cubicBezTo>
                <a:close/>
                <a:moveTo>
                  <a:pt x="96" y="19"/>
                </a:moveTo>
                <a:cubicBezTo>
                  <a:pt x="99" y="22"/>
                  <a:pt x="101" y="27"/>
                  <a:pt x="98" y="31"/>
                </a:cubicBezTo>
                <a:cubicBezTo>
                  <a:pt x="96" y="35"/>
                  <a:pt x="91" y="36"/>
                  <a:pt x="87" y="33"/>
                </a:cubicBezTo>
                <a:cubicBezTo>
                  <a:pt x="83" y="31"/>
                  <a:pt x="82" y="26"/>
                  <a:pt x="84" y="22"/>
                </a:cubicBezTo>
                <a:cubicBezTo>
                  <a:pt x="87" y="18"/>
                  <a:pt x="92" y="17"/>
                  <a:pt x="96" y="19"/>
                </a:cubicBezTo>
                <a:close/>
                <a:moveTo>
                  <a:pt x="20" y="76"/>
                </a:moveTo>
                <a:cubicBezTo>
                  <a:pt x="14" y="76"/>
                  <a:pt x="14" y="76"/>
                  <a:pt x="14" y="76"/>
                </a:cubicBezTo>
                <a:cubicBezTo>
                  <a:pt x="18" y="55"/>
                  <a:pt x="18" y="55"/>
                  <a:pt x="18" y="55"/>
                </a:cubicBezTo>
                <a:cubicBezTo>
                  <a:pt x="20" y="55"/>
                  <a:pt x="20" y="55"/>
                  <a:pt x="20" y="55"/>
                </a:cubicBezTo>
                <a:cubicBezTo>
                  <a:pt x="20" y="76"/>
                  <a:pt x="20" y="76"/>
                  <a:pt x="20" y="76"/>
                </a:cubicBezTo>
                <a:close/>
                <a:moveTo>
                  <a:pt x="15" y="11"/>
                </a:moveTo>
                <a:cubicBezTo>
                  <a:pt x="19" y="8"/>
                  <a:pt x="24" y="10"/>
                  <a:pt x="26" y="13"/>
                </a:cubicBezTo>
                <a:cubicBezTo>
                  <a:pt x="28" y="17"/>
                  <a:pt x="27" y="22"/>
                  <a:pt x="23" y="24"/>
                </a:cubicBezTo>
                <a:cubicBezTo>
                  <a:pt x="19" y="26"/>
                  <a:pt x="14" y="25"/>
                  <a:pt x="12" y="22"/>
                </a:cubicBezTo>
                <a:cubicBezTo>
                  <a:pt x="10" y="18"/>
                  <a:pt x="11" y="13"/>
                  <a:pt x="15" y="11"/>
                </a:cubicBezTo>
                <a:close/>
                <a:moveTo>
                  <a:pt x="59" y="70"/>
                </a:moveTo>
                <a:cubicBezTo>
                  <a:pt x="52" y="70"/>
                  <a:pt x="52" y="70"/>
                  <a:pt x="52" y="70"/>
                </a:cubicBezTo>
                <a:cubicBezTo>
                  <a:pt x="56" y="48"/>
                  <a:pt x="56" y="48"/>
                  <a:pt x="56" y="48"/>
                </a:cubicBezTo>
                <a:cubicBezTo>
                  <a:pt x="59" y="48"/>
                  <a:pt x="59" y="48"/>
                  <a:pt x="59" y="48"/>
                </a:cubicBezTo>
                <a:cubicBezTo>
                  <a:pt x="59" y="70"/>
                  <a:pt x="59" y="70"/>
                  <a:pt x="59" y="70"/>
                </a:cubicBezTo>
                <a:close/>
                <a:moveTo>
                  <a:pt x="61" y="3"/>
                </a:moveTo>
                <a:cubicBezTo>
                  <a:pt x="65" y="5"/>
                  <a:pt x="66" y="10"/>
                  <a:pt x="64" y="14"/>
                </a:cubicBezTo>
                <a:cubicBezTo>
                  <a:pt x="61" y="18"/>
                  <a:pt x="56" y="19"/>
                  <a:pt x="52" y="17"/>
                </a:cubicBezTo>
                <a:cubicBezTo>
                  <a:pt x="49" y="14"/>
                  <a:pt x="47" y="9"/>
                  <a:pt x="50" y="5"/>
                </a:cubicBezTo>
                <a:cubicBezTo>
                  <a:pt x="52" y="2"/>
                  <a:pt x="57" y="0"/>
                  <a:pt x="61" y="3"/>
                </a:cubicBezTo>
                <a:close/>
                <a:moveTo>
                  <a:pt x="86" y="99"/>
                </a:moveTo>
                <a:cubicBezTo>
                  <a:pt x="90" y="99"/>
                  <a:pt x="90" y="99"/>
                  <a:pt x="90" y="99"/>
                </a:cubicBezTo>
                <a:cubicBezTo>
                  <a:pt x="90" y="104"/>
                  <a:pt x="90" y="104"/>
                  <a:pt x="90" y="104"/>
                </a:cubicBezTo>
                <a:cubicBezTo>
                  <a:pt x="90" y="104"/>
                  <a:pt x="90" y="104"/>
                  <a:pt x="90" y="104"/>
                </a:cubicBezTo>
                <a:cubicBezTo>
                  <a:pt x="91" y="104"/>
                  <a:pt x="91" y="104"/>
                  <a:pt x="91" y="104"/>
                </a:cubicBezTo>
                <a:cubicBezTo>
                  <a:pt x="91" y="100"/>
                  <a:pt x="91" y="100"/>
                  <a:pt x="91" y="100"/>
                </a:cubicBezTo>
                <a:cubicBezTo>
                  <a:pt x="91" y="99"/>
                  <a:pt x="91" y="99"/>
                  <a:pt x="91" y="99"/>
                </a:cubicBezTo>
                <a:cubicBezTo>
                  <a:pt x="91" y="98"/>
                  <a:pt x="90" y="98"/>
                  <a:pt x="89" y="98"/>
                </a:cubicBezTo>
                <a:cubicBezTo>
                  <a:pt x="89" y="96"/>
                  <a:pt x="89" y="96"/>
                  <a:pt x="89" y="96"/>
                </a:cubicBezTo>
                <a:cubicBezTo>
                  <a:pt x="91" y="96"/>
                  <a:pt x="91" y="96"/>
                  <a:pt x="91" y="95"/>
                </a:cubicBezTo>
                <a:cubicBezTo>
                  <a:pt x="91" y="92"/>
                  <a:pt x="91" y="92"/>
                  <a:pt x="91" y="92"/>
                </a:cubicBezTo>
                <a:cubicBezTo>
                  <a:pt x="91" y="92"/>
                  <a:pt x="91" y="91"/>
                  <a:pt x="90" y="91"/>
                </a:cubicBezTo>
                <a:cubicBezTo>
                  <a:pt x="90" y="91"/>
                  <a:pt x="90" y="92"/>
                  <a:pt x="90" y="92"/>
                </a:cubicBezTo>
                <a:cubicBezTo>
                  <a:pt x="90" y="95"/>
                  <a:pt x="90" y="95"/>
                  <a:pt x="90" y="95"/>
                </a:cubicBezTo>
                <a:cubicBezTo>
                  <a:pt x="86" y="95"/>
                  <a:pt x="86" y="95"/>
                  <a:pt x="86" y="95"/>
                </a:cubicBezTo>
                <a:cubicBezTo>
                  <a:pt x="86" y="92"/>
                  <a:pt x="86" y="92"/>
                  <a:pt x="86" y="92"/>
                </a:cubicBezTo>
                <a:cubicBezTo>
                  <a:pt x="86" y="90"/>
                  <a:pt x="88" y="89"/>
                  <a:pt x="91" y="89"/>
                </a:cubicBezTo>
                <a:cubicBezTo>
                  <a:pt x="92" y="89"/>
                  <a:pt x="93" y="89"/>
                  <a:pt x="94" y="90"/>
                </a:cubicBezTo>
                <a:cubicBezTo>
                  <a:pt x="95" y="90"/>
                  <a:pt x="95" y="91"/>
                  <a:pt x="95" y="92"/>
                </a:cubicBezTo>
                <a:cubicBezTo>
                  <a:pt x="95" y="94"/>
                  <a:pt x="95" y="94"/>
                  <a:pt x="95" y="94"/>
                </a:cubicBezTo>
                <a:cubicBezTo>
                  <a:pt x="95" y="96"/>
                  <a:pt x="94" y="97"/>
                  <a:pt x="93" y="97"/>
                </a:cubicBezTo>
                <a:cubicBezTo>
                  <a:pt x="94" y="98"/>
                  <a:pt x="95" y="99"/>
                  <a:pt x="95" y="101"/>
                </a:cubicBezTo>
                <a:cubicBezTo>
                  <a:pt x="95" y="103"/>
                  <a:pt x="95" y="103"/>
                  <a:pt x="95" y="103"/>
                </a:cubicBezTo>
                <a:cubicBezTo>
                  <a:pt x="95" y="106"/>
                  <a:pt x="94" y="107"/>
                  <a:pt x="91" y="107"/>
                </a:cubicBezTo>
                <a:cubicBezTo>
                  <a:pt x="88" y="107"/>
                  <a:pt x="86" y="106"/>
                  <a:pt x="86" y="104"/>
                </a:cubicBezTo>
                <a:cubicBezTo>
                  <a:pt x="86" y="99"/>
                  <a:pt x="86" y="99"/>
                  <a:pt x="86" y="99"/>
                </a:cubicBezTo>
                <a:close/>
                <a:moveTo>
                  <a:pt x="24" y="106"/>
                </a:moveTo>
                <a:cubicBezTo>
                  <a:pt x="13" y="106"/>
                  <a:pt x="13" y="106"/>
                  <a:pt x="13" y="106"/>
                </a:cubicBezTo>
                <a:cubicBezTo>
                  <a:pt x="13" y="103"/>
                  <a:pt x="13" y="103"/>
                  <a:pt x="13" y="103"/>
                </a:cubicBezTo>
                <a:cubicBezTo>
                  <a:pt x="18" y="93"/>
                  <a:pt x="18" y="93"/>
                  <a:pt x="18" y="93"/>
                </a:cubicBezTo>
                <a:cubicBezTo>
                  <a:pt x="19" y="91"/>
                  <a:pt x="19" y="90"/>
                  <a:pt x="19" y="88"/>
                </a:cubicBezTo>
                <a:cubicBezTo>
                  <a:pt x="19" y="87"/>
                  <a:pt x="19" y="86"/>
                  <a:pt x="18" y="86"/>
                </a:cubicBezTo>
                <a:cubicBezTo>
                  <a:pt x="18" y="86"/>
                  <a:pt x="17" y="87"/>
                  <a:pt x="17" y="87"/>
                </a:cubicBezTo>
                <a:cubicBezTo>
                  <a:pt x="17" y="91"/>
                  <a:pt x="17" y="91"/>
                  <a:pt x="17" y="91"/>
                </a:cubicBezTo>
                <a:cubicBezTo>
                  <a:pt x="13" y="91"/>
                  <a:pt x="13" y="91"/>
                  <a:pt x="13" y="91"/>
                </a:cubicBezTo>
                <a:cubicBezTo>
                  <a:pt x="13" y="87"/>
                  <a:pt x="13" y="87"/>
                  <a:pt x="13" y="87"/>
                </a:cubicBezTo>
                <a:cubicBezTo>
                  <a:pt x="13" y="84"/>
                  <a:pt x="15" y="83"/>
                  <a:pt x="18" y="83"/>
                </a:cubicBezTo>
                <a:cubicBezTo>
                  <a:pt x="21" y="83"/>
                  <a:pt x="22" y="83"/>
                  <a:pt x="23" y="84"/>
                </a:cubicBezTo>
                <a:cubicBezTo>
                  <a:pt x="24" y="85"/>
                  <a:pt x="24" y="87"/>
                  <a:pt x="24" y="90"/>
                </a:cubicBezTo>
                <a:cubicBezTo>
                  <a:pt x="24" y="91"/>
                  <a:pt x="24" y="92"/>
                  <a:pt x="24" y="92"/>
                </a:cubicBezTo>
                <a:cubicBezTo>
                  <a:pt x="18" y="103"/>
                  <a:pt x="18" y="103"/>
                  <a:pt x="18" y="103"/>
                </a:cubicBezTo>
                <a:cubicBezTo>
                  <a:pt x="24" y="103"/>
                  <a:pt x="24" y="103"/>
                  <a:pt x="24" y="103"/>
                </a:cubicBezTo>
                <a:cubicBezTo>
                  <a:pt x="24" y="106"/>
                  <a:pt x="24" y="106"/>
                  <a:pt x="24" y="106"/>
                </a:cubicBezTo>
                <a:close/>
                <a:moveTo>
                  <a:pt x="59" y="105"/>
                </a:moveTo>
                <a:cubicBezTo>
                  <a:pt x="53" y="105"/>
                  <a:pt x="53" y="105"/>
                  <a:pt x="53" y="105"/>
                </a:cubicBezTo>
                <a:cubicBezTo>
                  <a:pt x="53" y="84"/>
                  <a:pt x="53" y="84"/>
                  <a:pt x="53" y="84"/>
                </a:cubicBezTo>
                <a:cubicBezTo>
                  <a:pt x="50" y="84"/>
                  <a:pt x="50" y="84"/>
                  <a:pt x="50" y="84"/>
                </a:cubicBezTo>
                <a:cubicBezTo>
                  <a:pt x="50" y="80"/>
                  <a:pt x="50" y="80"/>
                  <a:pt x="50" y="80"/>
                </a:cubicBezTo>
                <a:cubicBezTo>
                  <a:pt x="51" y="80"/>
                  <a:pt x="52" y="79"/>
                  <a:pt x="53" y="79"/>
                </a:cubicBezTo>
                <a:cubicBezTo>
                  <a:pt x="53" y="78"/>
                  <a:pt x="54" y="77"/>
                  <a:pt x="54" y="76"/>
                </a:cubicBezTo>
                <a:cubicBezTo>
                  <a:pt x="59" y="76"/>
                  <a:pt x="59" y="76"/>
                  <a:pt x="59" y="76"/>
                </a:cubicBezTo>
                <a:lnTo>
                  <a:pt x="59" y="105"/>
                </a:ln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pPr algn="ctr"/>
            <a:endParaRPr lang="zh-CN" altLang="en-US">
              <a:cs typeface="+mn-ea"/>
            </a:endParaRPr>
          </a:p>
        </p:txBody>
      </p:sp>
      <p:sp>
        <p:nvSpPr>
          <p:cNvPr id="23" name="Freeform 5"/>
          <p:cNvSpPr>
            <a:spLocks noEditPoints="1"/>
          </p:cNvSpPr>
          <p:nvPr/>
        </p:nvSpPr>
        <p:spPr bwMode="auto">
          <a:xfrm>
            <a:off x="4648283" y="2147062"/>
            <a:ext cx="652351" cy="755770"/>
          </a:xfrm>
          <a:custGeom>
            <a:avLst/>
            <a:gdLst>
              <a:gd name="T0" fmla="*/ 14 w 101"/>
              <a:gd name="T1" fmla="*/ 67 h 118"/>
              <a:gd name="T2" fmla="*/ 25 w 101"/>
              <a:gd name="T3" fmla="*/ 67 h 118"/>
              <a:gd name="T4" fmla="*/ 32 w 101"/>
              <a:gd name="T5" fmla="*/ 65 h 118"/>
              <a:gd name="T6" fmla="*/ 46 w 101"/>
              <a:gd name="T7" fmla="*/ 93 h 118"/>
              <a:gd name="T8" fmla="*/ 49 w 101"/>
              <a:gd name="T9" fmla="*/ 75 h 118"/>
              <a:gd name="T10" fmla="*/ 47 w 101"/>
              <a:gd name="T11" fmla="*/ 74 h 118"/>
              <a:gd name="T12" fmla="*/ 47 w 101"/>
              <a:gd name="T13" fmla="*/ 72 h 118"/>
              <a:gd name="T14" fmla="*/ 57 w 101"/>
              <a:gd name="T15" fmla="*/ 72 h 118"/>
              <a:gd name="T16" fmla="*/ 57 w 101"/>
              <a:gd name="T17" fmla="*/ 74 h 118"/>
              <a:gd name="T18" fmla="*/ 54 w 101"/>
              <a:gd name="T19" fmla="*/ 75 h 118"/>
              <a:gd name="T20" fmla="*/ 58 w 101"/>
              <a:gd name="T21" fmla="*/ 92 h 118"/>
              <a:gd name="T22" fmla="*/ 69 w 101"/>
              <a:gd name="T23" fmla="*/ 66 h 118"/>
              <a:gd name="T24" fmla="*/ 76 w 101"/>
              <a:gd name="T25" fmla="*/ 67 h 118"/>
              <a:gd name="T26" fmla="*/ 86 w 101"/>
              <a:gd name="T27" fmla="*/ 67 h 118"/>
              <a:gd name="T28" fmla="*/ 100 w 101"/>
              <a:gd name="T29" fmla="*/ 110 h 118"/>
              <a:gd name="T30" fmla="*/ 86 w 101"/>
              <a:gd name="T31" fmla="*/ 114 h 118"/>
              <a:gd name="T32" fmla="*/ 84 w 101"/>
              <a:gd name="T33" fmla="*/ 108 h 118"/>
              <a:gd name="T34" fmla="*/ 80 w 101"/>
              <a:gd name="T35" fmla="*/ 116 h 118"/>
              <a:gd name="T36" fmla="*/ 19 w 101"/>
              <a:gd name="T37" fmla="*/ 116 h 118"/>
              <a:gd name="T38" fmla="*/ 15 w 101"/>
              <a:gd name="T39" fmla="*/ 108 h 118"/>
              <a:gd name="T40" fmla="*/ 13 w 101"/>
              <a:gd name="T41" fmla="*/ 115 h 118"/>
              <a:gd name="T42" fmla="*/ 0 w 101"/>
              <a:gd name="T43" fmla="*/ 110 h 118"/>
              <a:gd name="T44" fmla="*/ 14 w 101"/>
              <a:gd name="T45" fmla="*/ 67 h 118"/>
              <a:gd name="T46" fmla="*/ 29 w 101"/>
              <a:gd name="T47" fmla="*/ 46 h 118"/>
              <a:gd name="T48" fmla="*/ 25 w 101"/>
              <a:gd name="T49" fmla="*/ 42 h 118"/>
              <a:gd name="T50" fmla="*/ 24 w 101"/>
              <a:gd name="T51" fmla="*/ 34 h 118"/>
              <a:gd name="T52" fmla="*/ 24 w 101"/>
              <a:gd name="T53" fmla="*/ 33 h 118"/>
              <a:gd name="T54" fmla="*/ 25 w 101"/>
              <a:gd name="T55" fmla="*/ 32 h 118"/>
              <a:gd name="T56" fmla="*/ 26 w 101"/>
              <a:gd name="T57" fmla="*/ 32 h 118"/>
              <a:gd name="T58" fmla="*/ 31 w 101"/>
              <a:gd name="T59" fmla="*/ 8 h 118"/>
              <a:gd name="T60" fmla="*/ 67 w 101"/>
              <a:gd name="T61" fmla="*/ 7 h 118"/>
              <a:gd name="T62" fmla="*/ 74 w 101"/>
              <a:gd name="T63" fmla="*/ 32 h 118"/>
              <a:gd name="T64" fmla="*/ 74 w 101"/>
              <a:gd name="T65" fmla="*/ 32 h 118"/>
              <a:gd name="T66" fmla="*/ 75 w 101"/>
              <a:gd name="T67" fmla="*/ 33 h 118"/>
              <a:gd name="T68" fmla="*/ 75 w 101"/>
              <a:gd name="T69" fmla="*/ 34 h 118"/>
              <a:gd name="T70" fmla="*/ 74 w 101"/>
              <a:gd name="T71" fmla="*/ 42 h 118"/>
              <a:gd name="T72" fmla="*/ 71 w 101"/>
              <a:gd name="T73" fmla="*/ 46 h 118"/>
              <a:gd name="T74" fmla="*/ 52 w 101"/>
              <a:gd name="T75" fmla="*/ 63 h 118"/>
              <a:gd name="T76" fmla="*/ 47 w 101"/>
              <a:gd name="T77" fmla="*/ 63 h 118"/>
              <a:gd name="T78" fmla="*/ 29 w 101"/>
              <a:gd name="T79" fmla="*/ 4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 h="118">
                <a:moveTo>
                  <a:pt x="14" y="67"/>
                </a:moveTo>
                <a:cubicBezTo>
                  <a:pt x="18" y="67"/>
                  <a:pt x="21" y="67"/>
                  <a:pt x="25" y="67"/>
                </a:cubicBezTo>
                <a:cubicBezTo>
                  <a:pt x="28" y="67"/>
                  <a:pt x="30" y="67"/>
                  <a:pt x="32" y="65"/>
                </a:cubicBezTo>
                <a:cubicBezTo>
                  <a:pt x="46" y="93"/>
                  <a:pt x="46" y="93"/>
                  <a:pt x="46" y="93"/>
                </a:cubicBezTo>
                <a:cubicBezTo>
                  <a:pt x="49" y="75"/>
                  <a:pt x="49" y="75"/>
                  <a:pt x="49" y="75"/>
                </a:cubicBezTo>
                <a:cubicBezTo>
                  <a:pt x="47" y="74"/>
                  <a:pt x="47" y="74"/>
                  <a:pt x="47" y="74"/>
                </a:cubicBezTo>
                <a:cubicBezTo>
                  <a:pt x="47" y="72"/>
                  <a:pt x="47" y="72"/>
                  <a:pt x="47" y="72"/>
                </a:cubicBezTo>
                <a:cubicBezTo>
                  <a:pt x="57" y="72"/>
                  <a:pt x="57" y="72"/>
                  <a:pt x="57" y="72"/>
                </a:cubicBezTo>
                <a:cubicBezTo>
                  <a:pt x="57" y="74"/>
                  <a:pt x="57" y="74"/>
                  <a:pt x="57" y="74"/>
                </a:cubicBezTo>
                <a:cubicBezTo>
                  <a:pt x="54" y="75"/>
                  <a:pt x="54" y="75"/>
                  <a:pt x="54" y="75"/>
                </a:cubicBezTo>
                <a:cubicBezTo>
                  <a:pt x="58" y="92"/>
                  <a:pt x="58" y="92"/>
                  <a:pt x="58" y="92"/>
                </a:cubicBezTo>
                <a:cubicBezTo>
                  <a:pt x="69" y="66"/>
                  <a:pt x="69" y="66"/>
                  <a:pt x="69" y="66"/>
                </a:cubicBezTo>
                <a:cubicBezTo>
                  <a:pt x="71" y="67"/>
                  <a:pt x="73" y="67"/>
                  <a:pt x="76" y="67"/>
                </a:cubicBezTo>
                <a:cubicBezTo>
                  <a:pt x="79" y="67"/>
                  <a:pt x="82" y="67"/>
                  <a:pt x="86" y="67"/>
                </a:cubicBezTo>
                <a:cubicBezTo>
                  <a:pt x="95" y="75"/>
                  <a:pt x="101" y="96"/>
                  <a:pt x="100" y="110"/>
                </a:cubicBezTo>
                <a:cubicBezTo>
                  <a:pt x="97" y="112"/>
                  <a:pt x="92" y="113"/>
                  <a:pt x="86" y="114"/>
                </a:cubicBezTo>
                <a:cubicBezTo>
                  <a:pt x="84" y="108"/>
                  <a:pt x="84" y="108"/>
                  <a:pt x="84" y="108"/>
                </a:cubicBezTo>
                <a:cubicBezTo>
                  <a:pt x="80" y="116"/>
                  <a:pt x="80" y="116"/>
                  <a:pt x="80" y="116"/>
                </a:cubicBezTo>
                <a:cubicBezTo>
                  <a:pt x="61" y="118"/>
                  <a:pt x="37" y="118"/>
                  <a:pt x="19" y="116"/>
                </a:cubicBezTo>
                <a:cubicBezTo>
                  <a:pt x="15" y="108"/>
                  <a:pt x="15" y="108"/>
                  <a:pt x="15" y="108"/>
                </a:cubicBezTo>
                <a:cubicBezTo>
                  <a:pt x="13" y="115"/>
                  <a:pt x="13" y="115"/>
                  <a:pt x="13" y="115"/>
                </a:cubicBezTo>
                <a:cubicBezTo>
                  <a:pt x="6" y="113"/>
                  <a:pt x="2" y="112"/>
                  <a:pt x="0" y="110"/>
                </a:cubicBezTo>
                <a:cubicBezTo>
                  <a:pt x="0" y="98"/>
                  <a:pt x="2" y="77"/>
                  <a:pt x="14" y="67"/>
                </a:cubicBezTo>
                <a:close/>
                <a:moveTo>
                  <a:pt x="29" y="46"/>
                </a:moveTo>
                <a:cubicBezTo>
                  <a:pt x="27" y="45"/>
                  <a:pt x="26" y="44"/>
                  <a:pt x="25" y="42"/>
                </a:cubicBezTo>
                <a:cubicBezTo>
                  <a:pt x="25" y="40"/>
                  <a:pt x="24" y="37"/>
                  <a:pt x="24" y="34"/>
                </a:cubicBezTo>
                <a:cubicBezTo>
                  <a:pt x="24" y="33"/>
                  <a:pt x="24" y="33"/>
                  <a:pt x="24" y="33"/>
                </a:cubicBezTo>
                <a:cubicBezTo>
                  <a:pt x="25" y="32"/>
                  <a:pt x="25" y="32"/>
                  <a:pt x="25" y="32"/>
                </a:cubicBezTo>
                <a:cubicBezTo>
                  <a:pt x="25" y="32"/>
                  <a:pt x="25" y="32"/>
                  <a:pt x="26" y="32"/>
                </a:cubicBezTo>
                <a:cubicBezTo>
                  <a:pt x="24" y="19"/>
                  <a:pt x="25" y="12"/>
                  <a:pt x="31" y="8"/>
                </a:cubicBezTo>
                <a:cubicBezTo>
                  <a:pt x="40" y="0"/>
                  <a:pt x="57" y="0"/>
                  <a:pt x="67" y="7"/>
                </a:cubicBezTo>
                <a:cubicBezTo>
                  <a:pt x="73" y="11"/>
                  <a:pt x="75" y="20"/>
                  <a:pt x="74" y="32"/>
                </a:cubicBezTo>
                <a:cubicBezTo>
                  <a:pt x="74" y="32"/>
                  <a:pt x="74" y="32"/>
                  <a:pt x="74" y="32"/>
                </a:cubicBezTo>
                <a:cubicBezTo>
                  <a:pt x="75" y="33"/>
                  <a:pt x="75" y="33"/>
                  <a:pt x="75" y="33"/>
                </a:cubicBezTo>
                <a:cubicBezTo>
                  <a:pt x="75" y="34"/>
                  <a:pt x="75" y="34"/>
                  <a:pt x="75" y="34"/>
                </a:cubicBezTo>
                <a:cubicBezTo>
                  <a:pt x="75" y="37"/>
                  <a:pt x="75" y="40"/>
                  <a:pt x="74" y="42"/>
                </a:cubicBezTo>
                <a:cubicBezTo>
                  <a:pt x="73" y="44"/>
                  <a:pt x="72" y="45"/>
                  <a:pt x="71" y="46"/>
                </a:cubicBezTo>
                <a:cubicBezTo>
                  <a:pt x="68" y="54"/>
                  <a:pt x="60" y="62"/>
                  <a:pt x="52" y="63"/>
                </a:cubicBezTo>
                <a:cubicBezTo>
                  <a:pt x="50" y="63"/>
                  <a:pt x="48" y="63"/>
                  <a:pt x="47" y="63"/>
                </a:cubicBezTo>
                <a:cubicBezTo>
                  <a:pt x="38" y="59"/>
                  <a:pt x="32" y="55"/>
                  <a:pt x="29" y="46"/>
                </a:cubicBez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endParaRPr lang="zh-CN" altLang="en-US">
              <a:cs typeface="+mn-ea"/>
            </a:endParaRPr>
          </a:p>
        </p:txBody>
      </p:sp>
      <p:sp>
        <p:nvSpPr>
          <p:cNvPr id="24" name="Freeform 5"/>
          <p:cNvSpPr>
            <a:spLocks noEditPoints="1"/>
          </p:cNvSpPr>
          <p:nvPr/>
        </p:nvSpPr>
        <p:spPr bwMode="auto">
          <a:xfrm>
            <a:off x="6378551" y="3955166"/>
            <a:ext cx="1071414" cy="819994"/>
          </a:xfrm>
          <a:custGeom>
            <a:avLst/>
            <a:gdLst>
              <a:gd name="T0" fmla="*/ 2 w 120"/>
              <a:gd name="T1" fmla="*/ 42 h 91"/>
              <a:gd name="T2" fmla="*/ 120 w 120"/>
              <a:gd name="T3" fmla="*/ 47 h 91"/>
              <a:gd name="T4" fmla="*/ 90 w 120"/>
              <a:gd name="T5" fmla="*/ 88 h 91"/>
              <a:gd name="T6" fmla="*/ 74 w 120"/>
              <a:gd name="T7" fmla="*/ 78 h 91"/>
              <a:gd name="T8" fmla="*/ 30 w 120"/>
              <a:gd name="T9" fmla="*/ 71 h 91"/>
              <a:gd name="T10" fmla="*/ 24 w 120"/>
              <a:gd name="T11" fmla="*/ 49 h 91"/>
              <a:gd name="T12" fmla="*/ 53 w 120"/>
              <a:gd name="T13" fmla="*/ 33 h 91"/>
              <a:gd name="T14" fmla="*/ 58 w 120"/>
              <a:gd name="T15" fmla="*/ 38 h 91"/>
              <a:gd name="T16" fmla="*/ 71 w 120"/>
              <a:gd name="T17" fmla="*/ 31 h 91"/>
              <a:gd name="T18" fmla="*/ 64 w 120"/>
              <a:gd name="T19" fmla="*/ 27 h 91"/>
              <a:gd name="T20" fmla="*/ 59 w 120"/>
              <a:gd name="T21" fmla="*/ 22 h 91"/>
              <a:gd name="T22" fmla="*/ 43 w 120"/>
              <a:gd name="T23" fmla="*/ 33 h 91"/>
              <a:gd name="T24" fmla="*/ 32 w 120"/>
              <a:gd name="T25" fmla="*/ 31 h 91"/>
              <a:gd name="T26" fmla="*/ 32 w 120"/>
              <a:gd name="T27" fmla="*/ 38 h 91"/>
              <a:gd name="T28" fmla="*/ 16 w 120"/>
              <a:gd name="T29" fmla="*/ 40 h 91"/>
              <a:gd name="T30" fmla="*/ 20 w 120"/>
              <a:gd name="T31" fmla="*/ 49 h 91"/>
              <a:gd name="T32" fmla="*/ 16 w 120"/>
              <a:gd name="T33" fmla="*/ 71 h 91"/>
              <a:gd name="T34" fmla="*/ 38 w 120"/>
              <a:gd name="T35" fmla="*/ 57 h 91"/>
              <a:gd name="T36" fmla="*/ 84 w 120"/>
              <a:gd name="T37" fmla="*/ 46 h 91"/>
              <a:gd name="T38" fmla="*/ 86 w 120"/>
              <a:gd name="T39" fmla="*/ 46 h 91"/>
              <a:gd name="T40" fmla="*/ 97 w 120"/>
              <a:gd name="T41" fmla="*/ 31 h 91"/>
              <a:gd name="T42" fmla="*/ 73 w 120"/>
              <a:gd name="T43" fmla="*/ 42 h 91"/>
              <a:gd name="T44" fmla="*/ 68 w 120"/>
              <a:gd name="T45" fmla="*/ 36 h 91"/>
              <a:gd name="T46" fmla="*/ 58 w 120"/>
              <a:gd name="T47" fmla="*/ 44 h 91"/>
              <a:gd name="T48" fmla="*/ 48 w 120"/>
              <a:gd name="T49" fmla="*/ 43 h 91"/>
              <a:gd name="T50" fmla="*/ 46 w 120"/>
              <a:gd name="T51" fmla="*/ 48 h 91"/>
              <a:gd name="T52" fmla="*/ 49 w 120"/>
              <a:gd name="T53" fmla="*/ 63 h 91"/>
              <a:gd name="T54" fmla="*/ 62 w 120"/>
              <a:gd name="T55" fmla="*/ 62 h 91"/>
              <a:gd name="T56" fmla="*/ 76 w 120"/>
              <a:gd name="T57" fmla="*/ 65 h 91"/>
              <a:gd name="T58" fmla="*/ 87 w 120"/>
              <a:gd name="T59" fmla="*/ 58 h 91"/>
              <a:gd name="T60" fmla="*/ 98 w 120"/>
              <a:gd name="T61" fmla="*/ 59 h 91"/>
              <a:gd name="T62" fmla="*/ 107 w 120"/>
              <a:gd name="T63" fmla="*/ 50 h 91"/>
              <a:gd name="T64" fmla="*/ 97 w 120"/>
              <a:gd name="T65" fmla="*/ 55 h 91"/>
              <a:gd name="T66" fmla="*/ 86 w 120"/>
              <a:gd name="T67" fmla="*/ 54 h 91"/>
              <a:gd name="T68" fmla="*/ 75 w 120"/>
              <a:gd name="T69" fmla="*/ 61 h 91"/>
              <a:gd name="T70" fmla="*/ 62 w 120"/>
              <a:gd name="T71" fmla="*/ 58 h 91"/>
              <a:gd name="T72" fmla="*/ 49 w 120"/>
              <a:gd name="T73" fmla="*/ 63 h 91"/>
              <a:gd name="T74" fmla="*/ 14 w 120"/>
              <a:gd name="T75" fmla="*/ 33 h 91"/>
              <a:gd name="T76" fmla="*/ 31 w 120"/>
              <a:gd name="T77" fmla="*/ 29 h 91"/>
              <a:gd name="T78" fmla="*/ 37 w 120"/>
              <a:gd name="T79" fmla="*/ 20 h 91"/>
              <a:gd name="T80" fmla="*/ 48 w 120"/>
              <a:gd name="T81" fmla="*/ 22 h 91"/>
              <a:gd name="T82" fmla="*/ 61 w 120"/>
              <a:gd name="T83" fmla="*/ 17 h 91"/>
              <a:gd name="T84" fmla="*/ 68 w 120"/>
              <a:gd name="T85" fmla="*/ 21 h 91"/>
              <a:gd name="T86" fmla="*/ 77 w 120"/>
              <a:gd name="T87" fmla="*/ 18 h 91"/>
              <a:gd name="T88" fmla="*/ 84 w 120"/>
              <a:gd name="T89" fmla="*/ 20 h 91"/>
              <a:gd name="T90" fmla="*/ 78 w 120"/>
              <a:gd name="T91" fmla="*/ 14 h 91"/>
              <a:gd name="T92" fmla="*/ 69 w 120"/>
              <a:gd name="T93" fmla="*/ 16 h 91"/>
              <a:gd name="T94" fmla="*/ 62 w 120"/>
              <a:gd name="T95" fmla="*/ 12 h 91"/>
              <a:gd name="T96" fmla="*/ 48 w 120"/>
              <a:gd name="T97" fmla="*/ 17 h 91"/>
              <a:gd name="T98" fmla="*/ 35 w 120"/>
              <a:gd name="T99" fmla="*/ 15 h 91"/>
              <a:gd name="T100" fmla="*/ 28 w 120"/>
              <a:gd name="T101" fmla="*/ 2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0" h="91">
                <a:moveTo>
                  <a:pt x="16" y="71"/>
                </a:moveTo>
                <a:cubicBezTo>
                  <a:pt x="5" y="66"/>
                  <a:pt x="0" y="56"/>
                  <a:pt x="2" y="42"/>
                </a:cubicBezTo>
                <a:cubicBezTo>
                  <a:pt x="1" y="37"/>
                  <a:pt x="13" y="16"/>
                  <a:pt x="49" y="8"/>
                </a:cubicBezTo>
                <a:cubicBezTo>
                  <a:pt x="85" y="0"/>
                  <a:pt x="120" y="31"/>
                  <a:pt x="120" y="47"/>
                </a:cubicBezTo>
                <a:cubicBezTo>
                  <a:pt x="120" y="58"/>
                  <a:pt x="105" y="68"/>
                  <a:pt x="88" y="74"/>
                </a:cubicBezTo>
                <a:cubicBezTo>
                  <a:pt x="90" y="88"/>
                  <a:pt x="90" y="88"/>
                  <a:pt x="90" y="88"/>
                </a:cubicBezTo>
                <a:cubicBezTo>
                  <a:pt x="84" y="91"/>
                  <a:pt x="84" y="91"/>
                  <a:pt x="84" y="91"/>
                </a:cubicBezTo>
                <a:cubicBezTo>
                  <a:pt x="74" y="78"/>
                  <a:pt x="74" y="78"/>
                  <a:pt x="74" y="78"/>
                </a:cubicBezTo>
                <a:cubicBezTo>
                  <a:pt x="60" y="81"/>
                  <a:pt x="47" y="81"/>
                  <a:pt x="42" y="79"/>
                </a:cubicBezTo>
                <a:cubicBezTo>
                  <a:pt x="35" y="77"/>
                  <a:pt x="30" y="71"/>
                  <a:pt x="30" y="71"/>
                </a:cubicBezTo>
                <a:cubicBezTo>
                  <a:pt x="30" y="71"/>
                  <a:pt x="30" y="71"/>
                  <a:pt x="30" y="71"/>
                </a:cubicBezTo>
                <a:cubicBezTo>
                  <a:pt x="26" y="66"/>
                  <a:pt x="24" y="55"/>
                  <a:pt x="24" y="49"/>
                </a:cubicBezTo>
                <a:cubicBezTo>
                  <a:pt x="30" y="44"/>
                  <a:pt x="37" y="40"/>
                  <a:pt x="45" y="36"/>
                </a:cubicBezTo>
                <a:cubicBezTo>
                  <a:pt x="47" y="35"/>
                  <a:pt x="50" y="34"/>
                  <a:pt x="53" y="33"/>
                </a:cubicBezTo>
                <a:cubicBezTo>
                  <a:pt x="54" y="39"/>
                  <a:pt x="54" y="39"/>
                  <a:pt x="54" y="39"/>
                </a:cubicBezTo>
                <a:cubicBezTo>
                  <a:pt x="58" y="38"/>
                  <a:pt x="58" y="38"/>
                  <a:pt x="58" y="38"/>
                </a:cubicBezTo>
                <a:cubicBezTo>
                  <a:pt x="57" y="32"/>
                  <a:pt x="57" y="32"/>
                  <a:pt x="57" y="32"/>
                </a:cubicBezTo>
                <a:cubicBezTo>
                  <a:pt x="61" y="32"/>
                  <a:pt x="66" y="31"/>
                  <a:pt x="71" y="31"/>
                </a:cubicBezTo>
                <a:cubicBezTo>
                  <a:pt x="71" y="27"/>
                  <a:pt x="71" y="27"/>
                  <a:pt x="71" y="27"/>
                </a:cubicBezTo>
                <a:cubicBezTo>
                  <a:pt x="69" y="27"/>
                  <a:pt x="67" y="27"/>
                  <a:pt x="64" y="27"/>
                </a:cubicBezTo>
                <a:cubicBezTo>
                  <a:pt x="64" y="21"/>
                  <a:pt x="64" y="21"/>
                  <a:pt x="64" y="21"/>
                </a:cubicBezTo>
                <a:cubicBezTo>
                  <a:pt x="59" y="22"/>
                  <a:pt x="59" y="22"/>
                  <a:pt x="59" y="22"/>
                </a:cubicBezTo>
                <a:cubicBezTo>
                  <a:pt x="60" y="28"/>
                  <a:pt x="60" y="28"/>
                  <a:pt x="60" y="28"/>
                </a:cubicBezTo>
                <a:cubicBezTo>
                  <a:pt x="54" y="29"/>
                  <a:pt x="48" y="30"/>
                  <a:pt x="43" y="33"/>
                </a:cubicBezTo>
                <a:cubicBezTo>
                  <a:pt x="40" y="34"/>
                  <a:pt x="38" y="35"/>
                  <a:pt x="35" y="36"/>
                </a:cubicBezTo>
                <a:cubicBezTo>
                  <a:pt x="32" y="31"/>
                  <a:pt x="32" y="31"/>
                  <a:pt x="32" y="31"/>
                </a:cubicBezTo>
                <a:cubicBezTo>
                  <a:pt x="28" y="33"/>
                  <a:pt x="28" y="33"/>
                  <a:pt x="28" y="33"/>
                </a:cubicBezTo>
                <a:cubicBezTo>
                  <a:pt x="32" y="38"/>
                  <a:pt x="32" y="38"/>
                  <a:pt x="32" y="38"/>
                </a:cubicBezTo>
                <a:cubicBezTo>
                  <a:pt x="29" y="41"/>
                  <a:pt x="25" y="43"/>
                  <a:pt x="22" y="46"/>
                </a:cubicBezTo>
                <a:cubicBezTo>
                  <a:pt x="16" y="40"/>
                  <a:pt x="16" y="40"/>
                  <a:pt x="16" y="40"/>
                </a:cubicBezTo>
                <a:cubicBezTo>
                  <a:pt x="13" y="44"/>
                  <a:pt x="13" y="44"/>
                  <a:pt x="13" y="44"/>
                </a:cubicBezTo>
                <a:cubicBezTo>
                  <a:pt x="20" y="49"/>
                  <a:pt x="20" y="49"/>
                  <a:pt x="20" y="49"/>
                </a:cubicBezTo>
                <a:cubicBezTo>
                  <a:pt x="20" y="55"/>
                  <a:pt x="22" y="65"/>
                  <a:pt x="25" y="71"/>
                </a:cubicBezTo>
                <a:cubicBezTo>
                  <a:pt x="16" y="71"/>
                  <a:pt x="16" y="71"/>
                  <a:pt x="16" y="71"/>
                </a:cubicBezTo>
                <a:close/>
                <a:moveTo>
                  <a:pt x="36" y="54"/>
                </a:moveTo>
                <a:cubicBezTo>
                  <a:pt x="38" y="57"/>
                  <a:pt x="38" y="57"/>
                  <a:pt x="38" y="57"/>
                </a:cubicBezTo>
                <a:cubicBezTo>
                  <a:pt x="44" y="53"/>
                  <a:pt x="51" y="50"/>
                  <a:pt x="59" y="48"/>
                </a:cubicBezTo>
                <a:cubicBezTo>
                  <a:pt x="67" y="47"/>
                  <a:pt x="75" y="46"/>
                  <a:pt x="84" y="46"/>
                </a:cubicBezTo>
                <a:cubicBezTo>
                  <a:pt x="85" y="46"/>
                  <a:pt x="85" y="46"/>
                  <a:pt x="85" y="46"/>
                </a:cubicBezTo>
                <a:cubicBezTo>
                  <a:pt x="86" y="46"/>
                  <a:pt x="86" y="46"/>
                  <a:pt x="86" y="46"/>
                </a:cubicBezTo>
                <a:cubicBezTo>
                  <a:pt x="100" y="34"/>
                  <a:pt x="100" y="34"/>
                  <a:pt x="100" y="34"/>
                </a:cubicBezTo>
                <a:cubicBezTo>
                  <a:pt x="97" y="31"/>
                  <a:pt x="97" y="31"/>
                  <a:pt x="97" y="31"/>
                </a:cubicBezTo>
                <a:cubicBezTo>
                  <a:pt x="84" y="42"/>
                  <a:pt x="84" y="42"/>
                  <a:pt x="84" y="42"/>
                </a:cubicBezTo>
                <a:cubicBezTo>
                  <a:pt x="80" y="42"/>
                  <a:pt x="76" y="42"/>
                  <a:pt x="73" y="42"/>
                </a:cubicBezTo>
                <a:cubicBezTo>
                  <a:pt x="72" y="36"/>
                  <a:pt x="72" y="36"/>
                  <a:pt x="72" y="36"/>
                </a:cubicBezTo>
                <a:cubicBezTo>
                  <a:pt x="68" y="36"/>
                  <a:pt x="68" y="36"/>
                  <a:pt x="68" y="36"/>
                </a:cubicBezTo>
                <a:cubicBezTo>
                  <a:pt x="68" y="43"/>
                  <a:pt x="68" y="43"/>
                  <a:pt x="68" y="43"/>
                </a:cubicBezTo>
                <a:cubicBezTo>
                  <a:pt x="65" y="43"/>
                  <a:pt x="61" y="44"/>
                  <a:pt x="58" y="44"/>
                </a:cubicBezTo>
                <a:cubicBezTo>
                  <a:pt x="55" y="45"/>
                  <a:pt x="53" y="46"/>
                  <a:pt x="50" y="47"/>
                </a:cubicBezTo>
                <a:cubicBezTo>
                  <a:pt x="48" y="43"/>
                  <a:pt x="48" y="43"/>
                  <a:pt x="48" y="43"/>
                </a:cubicBezTo>
                <a:cubicBezTo>
                  <a:pt x="44" y="44"/>
                  <a:pt x="44" y="44"/>
                  <a:pt x="44" y="44"/>
                </a:cubicBezTo>
                <a:cubicBezTo>
                  <a:pt x="46" y="48"/>
                  <a:pt x="46" y="48"/>
                  <a:pt x="46" y="48"/>
                </a:cubicBezTo>
                <a:cubicBezTo>
                  <a:pt x="42" y="50"/>
                  <a:pt x="39" y="52"/>
                  <a:pt x="36" y="54"/>
                </a:cubicBezTo>
                <a:close/>
                <a:moveTo>
                  <a:pt x="49" y="63"/>
                </a:moveTo>
                <a:cubicBezTo>
                  <a:pt x="50" y="67"/>
                  <a:pt x="50" y="67"/>
                  <a:pt x="50" y="67"/>
                </a:cubicBezTo>
                <a:cubicBezTo>
                  <a:pt x="62" y="62"/>
                  <a:pt x="62" y="62"/>
                  <a:pt x="62" y="62"/>
                </a:cubicBezTo>
                <a:cubicBezTo>
                  <a:pt x="75" y="65"/>
                  <a:pt x="75" y="65"/>
                  <a:pt x="75" y="65"/>
                </a:cubicBezTo>
                <a:cubicBezTo>
                  <a:pt x="76" y="65"/>
                  <a:pt x="76" y="65"/>
                  <a:pt x="76" y="65"/>
                </a:cubicBezTo>
                <a:cubicBezTo>
                  <a:pt x="76" y="65"/>
                  <a:pt x="76" y="65"/>
                  <a:pt x="76" y="65"/>
                </a:cubicBezTo>
                <a:cubicBezTo>
                  <a:pt x="87" y="58"/>
                  <a:pt x="87" y="58"/>
                  <a:pt x="87" y="58"/>
                </a:cubicBezTo>
                <a:cubicBezTo>
                  <a:pt x="97" y="59"/>
                  <a:pt x="97" y="59"/>
                  <a:pt x="97" y="59"/>
                </a:cubicBezTo>
                <a:cubicBezTo>
                  <a:pt x="98" y="59"/>
                  <a:pt x="98" y="59"/>
                  <a:pt x="98" y="59"/>
                </a:cubicBezTo>
                <a:cubicBezTo>
                  <a:pt x="99" y="58"/>
                  <a:pt x="99" y="58"/>
                  <a:pt x="99" y="58"/>
                </a:cubicBezTo>
                <a:cubicBezTo>
                  <a:pt x="107" y="50"/>
                  <a:pt x="107" y="50"/>
                  <a:pt x="107" y="50"/>
                </a:cubicBezTo>
                <a:cubicBezTo>
                  <a:pt x="104" y="47"/>
                  <a:pt x="104" y="47"/>
                  <a:pt x="104" y="47"/>
                </a:cubicBezTo>
                <a:cubicBezTo>
                  <a:pt x="97" y="55"/>
                  <a:pt x="97" y="55"/>
                  <a:pt x="97" y="55"/>
                </a:cubicBezTo>
                <a:cubicBezTo>
                  <a:pt x="87" y="54"/>
                  <a:pt x="87" y="54"/>
                  <a:pt x="87" y="54"/>
                </a:cubicBezTo>
                <a:cubicBezTo>
                  <a:pt x="86" y="54"/>
                  <a:pt x="86" y="54"/>
                  <a:pt x="86" y="54"/>
                </a:cubicBezTo>
                <a:cubicBezTo>
                  <a:pt x="86" y="54"/>
                  <a:pt x="86" y="54"/>
                  <a:pt x="86" y="54"/>
                </a:cubicBezTo>
                <a:cubicBezTo>
                  <a:pt x="75" y="61"/>
                  <a:pt x="75" y="61"/>
                  <a:pt x="75" y="61"/>
                </a:cubicBezTo>
                <a:cubicBezTo>
                  <a:pt x="63" y="58"/>
                  <a:pt x="63" y="58"/>
                  <a:pt x="63" y="58"/>
                </a:cubicBezTo>
                <a:cubicBezTo>
                  <a:pt x="62" y="58"/>
                  <a:pt x="62" y="58"/>
                  <a:pt x="62" y="58"/>
                </a:cubicBezTo>
                <a:cubicBezTo>
                  <a:pt x="61" y="58"/>
                  <a:pt x="61" y="58"/>
                  <a:pt x="61" y="58"/>
                </a:cubicBezTo>
                <a:cubicBezTo>
                  <a:pt x="49" y="63"/>
                  <a:pt x="49" y="63"/>
                  <a:pt x="49" y="63"/>
                </a:cubicBezTo>
                <a:close/>
                <a:moveTo>
                  <a:pt x="13" y="29"/>
                </a:moveTo>
                <a:cubicBezTo>
                  <a:pt x="14" y="33"/>
                  <a:pt x="14" y="33"/>
                  <a:pt x="14" y="33"/>
                </a:cubicBezTo>
                <a:cubicBezTo>
                  <a:pt x="30" y="29"/>
                  <a:pt x="30" y="29"/>
                  <a:pt x="30" y="29"/>
                </a:cubicBezTo>
                <a:cubicBezTo>
                  <a:pt x="31" y="29"/>
                  <a:pt x="31" y="29"/>
                  <a:pt x="31" y="29"/>
                </a:cubicBezTo>
                <a:cubicBezTo>
                  <a:pt x="31" y="28"/>
                  <a:pt x="31" y="28"/>
                  <a:pt x="31" y="28"/>
                </a:cubicBezTo>
                <a:cubicBezTo>
                  <a:pt x="37" y="20"/>
                  <a:pt x="37" y="20"/>
                  <a:pt x="37" y="20"/>
                </a:cubicBezTo>
                <a:cubicBezTo>
                  <a:pt x="47" y="22"/>
                  <a:pt x="47" y="22"/>
                  <a:pt x="47" y="22"/>
                </a:cubicBezTo>
                <a:cubicBezTo>
                  <a:pt x="48" y="22"/>
                  <a:pt x="48" y="22"/>
                  <a:pt x="48" y="22"/>
                </a:cubicBezTo>
                <a:cubicBezTo>
                  <a:pt x="48" y="22"/>
                  <a:pt x="48" y="22"/>
                  <a:pt x="48" y="22"/>
                </a:cubicBezTo>
                <a:cubicBezTo>
                  <a:pt x="61" y="17"/>
                  <a:pt x="61" y="17"/>
                  <a:pt x="61" y="17"/>
                </a:cubicBezTo>
                <a:cubicBezTo>
                  <a:pt x="67" y="20"/>
                  <a:pt x="67" y="20"/>
                  <a:pt x="67" y="20"/>
                </a:cubicBezTo>
                <a:cubicBezTo>
                  <a:pt x="68" y="21"/>
                  <a:pt x="68" y="21"/>
                  <a:pt x="68" y="21"/>
                </a:cubicBezTo>
                <a:cubicBezTo>
                  <a:pt x="69" y="21"/>
                  <a:pt x="69" y="21"/>
                  <a:pt x="69" y="21"/>
                </a:cubicBezTo>
                <a:cubicBezTo>
                  <a:pt x="77" y="18"/>
                  <a:pt x="77" y="18"/>
                  <a:pt x="77" y="18"/>
                </a:cubicBezTo>
                <a:cubicBezTo>
                  <a:pt x="81" y="23"/>
                  <a:pt x="81" y="23"/>
                  <a:pt x="81" y="23"/>
                </a:cubicBezTo>
                <a:cubicBezTo>
                  <a:pt x="84" y="20"/>
                  <a:pt x="84" y="20"/>
                  <a:pt x="84" y="20"/>
                </a:cubicBezTo>
                <a:cubicBezTo>
                  <a:pt x="79" y="15"/>
                  <a:pt x="79" y="15"/>
                  <a:pt x="79" y="15"/>
                </a:cubicBezTo>
                <a:cubicBezTo>
                  <a:pt x="78" y="14"/>
                  <a:pt x="78" y="14"/>
                  <a:pt x="78" y="14"/>
                </a:cubicBezTo>
                <a:cubicBezTo>
                  <a:pt x="77" y="14"/>
                  <a:pt x="77" y="14"/>
                  <a:pt x="77" y="14"/>
                </a:cubicBezTo>
                <a:cubicBezTo>
                  <a:pt x="69" y="16"/>
                  <a:pt x="69" y="16"/>
                  <a:pt x="69" y="16"/>
                </a:cubicBezTo>
                <a:cubicBezTo>
                  <a:pt x="63" y="13"/>
                  <a:pt x="63" y="13"/>
                  <a:pt x="63" y="13"/>
                </a:cubicBezTo>
                <a:cubicBezTo>
                  <a:pt x="62" y="12"/>
                  <a:pt x="62" y="12"/>
                  <a:pt x="62" y="12"/>
                </a:cubicBezTo>
                <a:cubicBezTo>
                  <a:pt x="61" y="12"/>
                  <a:pt x="61" y="12"/>
                  <a:pt x="61" y="12"/>
                </a:cubicBezTo>
                <a:cubicBezTo>
                  <a:pt x="48" y="17"/>
                  <a:pt x="48" y="17"/>
                  <a:pt x="48" y="17"/>
                </a:cubicBezTo>
                <a:cubicBezTo>
                  <a:pt x="37" y="15"/>
                  <a:pt x="37" y="15"/>
                  <a:pt x="37" y="15"/>
                </a:cubicBezTo>
                <a:cubicBezTo>
                  <a:pt x="35" y="15"/>
                  <a:pt x="35" y="15"/>
                  <a:pt x="35" y="15"/>
                </a:cubicBezTo>
                <a:cubicBezTo>
                  <a:pt x="35" y="16"/>
                  <a:pt x="35" y="16"/>
                  <a:pt x="35" y="16"/>
                </a:cubicBezTo>
                <a:cubicBezTo>
                  <a:pt x="28" y="25"/>
                  <a:pt x="28" y="25"/>
                  <a:pt x="28" y="25"/>
                </a:cubicBezTo>
                <a:lnTo>
                  <a:pt x="13" y="29"/>
                </a:ln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endParaRPr lang="zh-CN" altLang="en-US">
              <a:cs typeface="+mn-ea"/>
            </a:endParaRPr>
          </a:p>
        </p:txBody>
      </p:sp>
      <p:sp>
        <p:nvSpPr>
          <p:cNvPr id="25" name="文本框 24"/>
          <p:cNvSpPr txBox="1"/>
          <p:nvPr/>
        </p:nvSpPr>
        <p:spPr>
          <a:xfrm>
            <a:off x="1452147" y="1215376"/>
            <a:ext cx="3794845" cy="874407"/>
          </a:xfrm>
          <a:prstGeom prst="rect">
            <a:avLst/>
          </a:prstGeom>
          <a:noFill/>
        </p:spPr>
        <p:txBody>
          <a:bodyPr wrap="square" rtlCol="0">
            <a:spAutoFit/>
          </a:bodyPr>
          <a:lstStyle/>
          <a:p>
            <a:pPr>
              <a:lnSpc>
                <a:spcPct val="150000"/>
              </a:lnSpc>
            </a:pPr>
            <a:r>
              <a:rPr lang="zh-CN" altLang="en-US" dirty="0">
                <a:latin typeface="微软雅黑" panose="020B0503020204020204" pitchFamily="34" charset="-122"/>
                <a:ea typeface="微软雅黑" panose="020B0503020204020204" pitchFamily="34" charset="-122"/>
              </a:rPr>
              <a:t>这里输入简单的文字概述这里输入简单字概述这里输入简单</a:t>
            </a:r>
            <a:r>
              <a:rPr lang="zh-CN" altLang="en-US" dirty="0" smtClean="0">
                <a:latin typeface="微软雅黑" panose="020B0503020204020204" pitchFamily="34" charset="-122"/>
                <a:ea typeface="微软雅黑" panose="020B0503020204020204" pitchFamily="34" charset="-122"/>
              </a:rPr>
              <a:t>简</a:t>
            </a:r>
            <a:endParaRPr lang="en-US" altLang="zh-CN" dirty="0" smtClean="0">
              <a:latin typeface="微软雅黑" panose="020B0503020204020204" pitchFamily="34" charset="-122"/>
              <a:ea typeface="微软雅黑" panose="020B0503020204020204" pitchFamily="34" charset="-122"/>
            </a:endParaRPr>
          </a:p>
        </p:txBody>
      </p:sp>
      <p:sp>
        <p:nvSpPr>
          <p:cNvPr id="26" name="文本框 25"/>
          <p:cNvSpPr txBox="1"/>
          <p:nvPr/>
        </p:nvSpPr>
        <p:spPr>
          <a:xfrm>
            <a:off x="6843836" y="1246488"/>
            <a:ext cx="3896016" cy="923330"/>
          </a:xfrm>
          <a:prstGeom prst="rect">
            <a:avLst/>
          </a:prstGeom>
          <a:noFill/>
        </p:spPr>
        <p:txBody>
          <a:bodyPr wrap="square" rtlCol="0">
            <a:spAutoFit/>
          </a:bodyPr>
          <a:lstStyle/>
          <a:p>
            <a:pPr algn="r">
              <a:lnSpc>
                <a:spcPct val="150000"/>
              </a:lnSpc>
            </a:pPr>
            <a:r>
              <a:rPr lang="zh-CN" altLang="en-US" dirty="0" smtClean="0">
                <a:latin typeface="微软雅黑" panose="020B0503020204020204" pitchFamily="34" charset="-122"/>
                <a:ea typeface="微软雅黑" panose="020B0503020204020204" pitchFamily="34" charset="-122"/>
              </a:rPr>
              <a:t>入</a:t>
            </a:r>
            <a:r>
              <a:rPr lang="zh-CN" altLang="en-US" dirty="0">
                <a:latin typeface="微软雅黑" panose="020B0503020204020204" pitchFamily="34" charset="-122"/>
                <a:ea typeface="微软雅黑" panose="020B0503020204020204" pitchFamily="34" charset="-122"/>
              </a:rPr>
              <a:t>简单简单的文字概述这里</a:t>
            </a:r>
            <a:r>
              <a:rPr lang="zh-CN" altLang="en-US" dirty="0" smtClean="0">
                <a:latin typeface="微软雅黑" panose="020B0503020204020204" pitchFamily="34" charset="-122"/>
                <a:ea typeface="微软雅黑" panose="020B0503020204020204" pitchFamily="34" charset="-122"/>
              </a:rPr>
              <a:t>输</a:t>
            </a:r>
            <a:endParaRPr lang="en-US" altLang="zh-CN" dirty="0" smtClean="0">
              <a:latin typeface="微软雅黑" panose="020B0503020204020204" pitchFamily="34" charset="-122"/>
              <a:ea typeface="微软雅黑" panose="020B0503020204020204" pitchFamily="34" charset="-122"/>
            </a:endParaRPr>
          </a:p>
          <a:p>
            <a:pPr algn="r">
              <a:lnSpc>
                <a:spcPct val="150000"/>
              </a:lnSpc>
            </a:pPr>
            <a:r>
              <a:rPr lang="en-US" altLang="zh-CN" dirty="0">
                <a:latin typeface="微软雅黑" panose="020B0503020204020204" pitchFamily="34" charset="-122"/>
                <a:ea typeface="微软雅黑" panose="020B0503020204020204" pitchFamily="34" charset="-122"/>
              </a:rPr>
              <a:t> </a:t>
            </a: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入</a:t>
            </a:r>
            <a:r>
              <a:rPr lang="zh-CN" altLang="en-US" dirty="0">
                <a:latin typeface="微软雅黑" panose="020B0503020204020204" pitchFamily="34" charset="-122"/>
                <a:ea typeface="微软雅黑" panose="020B0503020204020204" pitchFamily="34" charset="-122"/>
              </a:rPr>
              <a:t>简单的文字概述简单</a:t>
            </a:r>
            <a:r>
              <a:rPr lang="zh-CN" altLang="en-US" dirty="0" smtClean="0">
                <a:latin typeface="微软雅黑" panose="020B0503020204020204" pitchFamily="34" charset="-122"/>
                <a:ea typeface="微软雅黑" panose="020B0503020204020204" pitchFamily="34" charset="-122"/>
              </a:rPr>
              <a:t>的</a:t>
            </a:r>
            <a:endParaRPr lang="zh-CN" altLang="en-US" dirty="0">
              <a:latin typeface="微软雅黑" panose="020B0503020204020204" pitchFamily="34" charset="-122"/>
              <a:ea typeface="微软雅黑" panose="020B0503020204020204" pitchFamily="34" charset="-122"/>
            </a:endParaRPr>
          </a:p>
        </p:txBody>
      </p:sp>
      <p:sp>
        <p:nvSpPr>
          <p:cNvPr id="27" name="文本框 26"/>
          <p:cNvSpPr txBox="1"/>
          <p:nvPr/>
        </p:nvSpPr>
        <p:spPr>
          <a:xfrm>
            <a:off x="7045041" y="4209519"/>
            <a:ext cx="3692240" cy="874407"/>
          </a:xfrm>
          <a:prstGeom prst="rect">
            <a:avLst/>
          </a:prstGeom>
          <a:noFill/>
        </p:spPr>
        <p:txBody>
          <a:bodyPr wrap="square" rtlCol="0">
            <a:spAutoFit/>
          </a:bodyPr>
          <a:lstStyle/>
          <a:p>
            <a:pPr algn="r">
              <a:lnSpc>
                <a:spcPct val="150000"/>
              </a:lnSpc>
            </a:pPr>
            <a:r>
              <a:rPr lang="zh-CN" altLang="en-US" dirty="0" smtClean="0">
                <a:latin typeface="微软雅黑" panose="020B0503020204020204" pitchFamily="34" charset="-122"/>
                <a:ea typeface="微软雅黑" panose="020B0503020204020204" pitchFamily="34" charset="-122"/>
              </a:rPr>
              <a:t>入</a:t>
            </a:r>
            <a:r>
              <a:rPr lang="zh-CN" altLang="en-US" dirty="0">
                <a:latin typeface="微软雅黑" panose="020B0503020204020204" pitchFamily="34" charset="-122"/>
                <a:ea typeface="微软雅黑" panose="020B0503020204020204" pitchFamily="34" charset="-122"/>
              </a:rPr>
              <a:t>简单简单的文字概述</a:t>
            </a:r>
            <a:r>
              <a:rPr lang="zh-CN" altLang="en-US" dirty="0" smtClean="0">
                <a:latin typeface="微软雅黑" panose="020B0503020204020204" pitchFamily="34" charset="-122"/>
                <a:ea typeface="微软雅黑" panose="020B0503020204020204" pitchFamily="34" charset="-122"/>
              </a:rPr>
              <a:t>这里</a:t>
            </a:r>
            <a:r>
              <a:rPr lang="en-US" altLang="zh-CN" dirty="0" smtClean="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入简单的文字概述简单的</a:t>
            </a:r>
            <a:endParaRPr lang="zh-CN" altLang="en-US" dirty="0">
              <a:latin typeface="微软雅黑" panose="020B0503020204020204" pitchFamily="34" charset="-122"/>
              <a:ea typeface="微软雅黑" panose="020B0503020204020204" pitchFamily="34" charset="-122"/>
            </a:endParaRPr>
          </a:p>
        </p:txBody>
      </p:sp>
      <p:sp>
        <p:nvSpPr>
          <p:cNvPr id="28" name="文本框 27"/>
          <p:cNvSpPr txBox="1"/>
          <p:nvPr/>
        </p:nvSpPr>
        <p:spPr>
          <a:xfrm>
            <a:off x="1587410" y="4262963"/>
            <a:ext cx="3797415" cy="923330"/>
          </a:xfrm>
          <a:prstGeom prst="rect">
            <a:avLst/>
          </a:prstGeom>
          <a:noFill/>
        </p:spPr>
        <p:txBody>
          <a:bodyPr wrap="square" rtlCol="0">
            <a:spAutoFit/>
          </a:bodyPr>
          <a:lstStyle/>
          <a:p>
            <a:pPr>
              <a:lnSpc>
                <a:spcPct val="150000"/>
              </a:lnSpc>
            </a:pPr>
            <a:r>
              <a:rPr lang="zh-CN" altLang="en-US" dirty="0">
                <a:latin typeface="微软雅黑" panose="020B0503020204020204" pitchFamily="34" charset="-122"/>
                <a:ea typeface="微软雅黑" panose="020B0503020204020204" pitchFamily="34" charset="-122"/>
              </a:rPr>
              <a:t>这里输入简单的</a:t>
            </a:r>
            <a:r>
              <a:rPr lang="zh-CN" altLang="en-US" dirty="0" smtClean="0">
                <a:latin typeface="微软雅黑" panose="020B0503020204020204" pitchFamily="34" charset="-122"/>
                <a:ea typeface="微软雅黑" panose="020B0503020204020204" pitchFamily="34" charset="-122"/>
              </a:rPr>
              <a:t>文字</a:t>
            </a:r>
            <a:endParaRPr lang="en-US" altLang="zh-CN" dirty="0" smtClean="0">
              <a:latin typeface="微软雅黑" panose="020B0503020204020204" pitchFamily="34" charset="-122"/>
              <a:ea typeface="微软雅黑" panose="020B0503020204020204" pitchFamily="34" charset="-122"/>
            </a:endParaRPr>
          </a:p>
          <a:p>
            <a:pPr>
              <a:lnSpc>
                <a:spcPct val="150000"/>
              </a:lnSpc>
            </a:pPr>
            <a:r>
              <a:rPr lang="zh-CN" altLang="en-US" dirty="0" smtClean="0">
                <a:latin typeface="微软雅黑" panose="020B0503020204020204" pitchFamily="34" charset="-122"/>
                <a:ea typeface="微软雅黑" panose="020B0503020204020204" pitchFamily="34" charset="-122"/>
              </a:rPr>
              <a:t>简单</a:t>
            </a:r>
            <a:r>
              <a:rPr lang="zh-CN" altLang="en-US" dirty="0">
                <a:latin typeface="微软雅黑" panose="020B0503020204020204" pitchFamily="34" charset="-122"/>
                <a:ea typeface="微软雅黑" panose="020B0503020204020204" pitchFamily="34" charset="-122"/>
              </a:rPr>
              <a:t>字概述这里输入</a:t>
            </a:r>
            <a:r>
              <a:rPr lang="zh-CN" altLang="en-US" dirty="0" smtClean="0">
                <a:latin typeface="微软雅黑" panose="020B0503020204020204" pitchFamily="34" charset="-122"/>
                <a:ea typeface="微软雅黑" panose="020B0503020204020204" pitchFamily="34" charset="-122"/>
              </a:rPr>
              <a:t>简单</a:t>
            </a:r>
            <a:endParaRPr lang="en-US" altLang="zh-CN" dirty="0" smtClean="0">
              <a:latin typeface="微软雅黑" panose="020B0503020204020204" pitchFamily="34" charset="-122"/>
              <a:ea typeface="微软雅黑" panose="020B0503020204020204" pitchFamily="34" charset="-122"/>
            </a:endParaRPr>
          </a:p>
        </p:txBody>
      </p:sp>
      <p:sp>
        <p:nvSpPr>
          <p:cNvPr id="29" name="文本框 28"/>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13"/>
                                        </p:tgtEl>
                                        <p:attrNameLst>
                                          <p:attrName>style.visibility</p:attrName>
                                        </p:attrNameLst>
                                      </p:cBhvr>
                                      <p:to>
                                        <p:strVal val="visible"/>
                                      </p:to>
                                    </p:set>
                                    <p:anim calcmode="lin" valueType="num">
                                      <p:cBhvr>
                                        <p:cTn id="7" dur="3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13"/>
                                        </p:tgtEl>
                                        <p:attrNameLst>
                                          <p:attrName>ppt_y</p:attrName>
                                        </p:attrNameLst>
                                      </p:cBhvr>
                                      <p:tavLst>
                                        <p:tav tm="0">
                                          <p:val>
                                            <p:strVal val="#ppt_y"/>
                                          </p:val>
                                        </p:tav>
                                        <p:tav tm="100000">
                                          <p:val>
                                            <p:strVal val="#ppt_y"/>
                                          </p:val>
                                        </p:tav>
                                      </p:tavLst>
                                    </p:anim>
                                    <p:anim calcmode="lin" valueType="num">
                                      <p:cBhvr>
                                        <p:cTn id="9" dur="3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1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par>
                                <p:cTn id="18" presetID="22" presetClass="entr" presetSubtype="8" fill="hold" grpId="0" nodeType="withEffect">
                                  <p:stCondLst>
                                    <p:cond delay="30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22" presetClass="entr" presetSubtype="8" fill="hold" grpId="0" nodeType="withEffect">
                                  <p:stCondLst>
                                    <p:cond delay="30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1000"/>
                                        <p:tgtEl>
                                          <p:spTgt spid="19"/>
                                        </p:tgtEl>
                                      </p:cBhvr>
                                    </p:animEffect>
                                  </p:childTnLst>
                                </p:cTn>
                              </p:par>
                              <p:par>
                                <p:cTn id="27" presetID="22" presetClass="entr" presetSubtype="2" fill="hold" nodeType="withEffect">
                                  <p:stCondLst>
                                    <p:cond delay="900"/>
                                  </p:stCondLst>
                                  <p:childTnLst>
                                    <p:set>
                                      <p:cBhvr>
                                        <p:cTn id="28" dur="1" fill="hold">
                                          <p:stCondLst>
                                            <p:cond delay="0"/>
                                          </p:stCondLst>
                                        </p:cTn>
                                        <p:tgtEl>
                                          <p:spTgt spid="20"/>
                                        </p:tgtEl>
                                        <p:attrNameLst>
                                          <p:attrName>style.visibility</p:attrName>
                                        </p:attrNameLst>
                                      </p:cBhvr>
                                      <p:to>
                                        <p:strVal val="visible"/>
                                      </p:to>
                                    </p:set>
                                    <p:animEffect transition="in" filter="wipe(right)">
                                      <p:cBhvr>
                                        <p:cTn id="29" dur="1000"/>
                                        <p:tgtEl>
                                          <p:spTgt spid="20"/>
                                        </p:tgtEl>
                                      </p:cBhvr>
                                    </p:animEffect>
                                  </p:childTnLst>
                                </p:cTn>
                              </p:par>
                              <p:par>
                                <p:cTn id="30" presetID="22" presetClass="entr" presetSubtype="2" fill="hold" grpId="0" nodeType="withEffect">
                                  <p:stCondLst>
                                    <p:cond delay="700"/>
                                  </p:stCondLst>
                                  <p:childTnLst>
                                    <p:set>
                                      <p:cBhvr>
                                        <p:cTn id="31" dur="1" fill="hold">
                                          <p:stCondLst>
                                            <p:cond delay="0"/>
                                          </p:stCondLst>
                                        </p:cTn>
                                        <p:tgtEl>
                                          <p:spTgt spid="17"/>
                                        </p:tgtEl>
                                        <p:attrNameLst>
                                          <p:attrName>style.visibility</p:attrName>
                                        </p:attrNameLst>
                                      </p:cBhvr>
                                      <p:to>
                                        <p:strVal val="visible"/>
                                      </p:to>
                                    </p:set>
                                    <p:animEffect transition="in" filter="wipe(right)">
                                      <p:cBhvr>
                                        <p:cTn id="32" dur="500"/>
                                        <p:tgtEl>
                                          <p:spTgt spid="17"/>
                                        </p:tgtEl>
                                      </p:cBhvr>
                                    </p:animEffect>
                                  </p:childTnLst>
                                </p:cTn>
                              </p:par>
                              <p:par>
                                <p:cTn id="33" presetID="22" presetClass="entr" presetSubtype="2" fill="hold" grpId="0" nodeType="withEffect">
                                  <p:stCondLst>
                                    <p:cond delay="700"/>
                                  </p:stCondLst>
                                  <p:childTnLst>
                                    <p:set>
                                      <p:cBhvr>
                                        <p:cTn id="34" dur="1" fill="hold">
                                          <p:stCondLst>
                                            <p:cond delay="0"/>
                                          </p:stCondLst>
                                        </p:cTn>
                                        <p:tgtEl>
                                          <p:spTgt spid="24"/>
                                        </p:tgtEl>
                                        <p:attrNameLst>
                                          <p:attrName>style.visibility</p:attrName>
                                        </p:attrNameLst>
                                      </p:cBhvr>
                                      <p:to>
                                        <p:strVal val="visible"/>
                                      </p:to>
                                    </p:set>
                                    <p:animEffect transition="in" filter="wipe(right)">
                                      <p:cBhvr>
                                        <p:cTn id="35" dur="500"/>
                                        <p:tgtEl>
                                          <p:spTgt spid="24"/>
                                        </p:tgtEl>
                                      </p:cBhvr>
                                    </p:animEffect>
                                  </p:childTnLst>
                                </p:cTn>
                              </p:par>
                              <p:par>
                                <p:cTn id="36" presetID="22" presetClass="entr" presetSubtype="2" fill="hold" grpId="0" nodeType="withEffect">
                                  <p:stCondLst>
                                    <p:cond delay="1100"/>
                                  </p:stCondLst>
                                  <p:childTnLst>
                                    <p:set>
                                      <p:cBhvr>
                                        <p:cTn id="37" dur="1" fill="hold">
                                          <p:stCondLst>
                                            <p:cond delay="0"/>
                                          </p:stCondLst>
                                        </p:cTn>
                                        <p:tgtEl>
                                          <p:spTgt spid="18"/>
                                        </p:tgtEl>
                                        <p:attrNameLst>
                                          <p:attrName>style.visibility</p:attrName>
                                        </p:attrNameLst>
                                      </p:cBhvr>
                                      <p:to>
                                        <p:strVal val="visible"/>
                                      </p:to>
                                    </p:set>
                                    <p:animEffect transition="in" filter="wipe(right)">
                                      <p:cBhvr>
                                        <p:cTn id="38" dur="500"/>
                                        <p:tgtEl>
                                          <p:spTgt spid="18"/>
                                        </p:tgtEl>
                                      </p:cBhvr>
                                    </p:animEffect>
                                  </p:childTnLst>
                                </p:cTn>
                              </p:par>
                              <p:par>
                                <p:cTn id="39" presetID="22" presetClass="entr" presetSubtype="2" fill="hold" grpId="0" nodeType="withEffect">
                                  <p:stCondLst>
                                    <p:cond delay="1100"/>
                                  </p:stCondLst>
                                  <p:childTnLst>
                                    <p:set>
                                      <p:cBhvr>
                                        <p:cTn id="40" dur="1" fill="hold">
                                          <p:stCondLst>
                                            <p:cond delay="0"/>
                                          </p:stCondLst>
                                        </p:cTn>
                                        <p:tgtEl>
                                          <p:spTgt spid="22"/>
                                        </p:tgtEl>
                                        <p:attrNameLst>
                                          <p:attrName>style.visibility</p:attrName>
                                        </p:attrNameLst>
                                      </p:cBhvr>
                                      <p:to>
                                        <p:strVal val="visible"/>
                                      </p:to>
                                    </p:set>
                                    <p:animEffect transition="in" filter="wipe(right)">
                                      <p:cBhvr>
                                        <p:cTn id="41" dur="500"/>
                                        <p:tgtEl>
                                          <p:spTgt spid="22"/>
                                        </p:tgtEl>
                                      </p:cBhvr>
                                    </p:animEffect>
                                  </p:childTnLst>
                                </p:cTn>
                              </p:par>
                              <p:par>
                                <p:cTn id="42" presetID="10" presetClass="entr" presetSubtype="0" fill="hold" grpId="0" nodeType="withEffect">
                                  <p:stCondLst>
                                    <p:cond delay="160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22" presetClass="entr" presetSubtype="2" fill="hold" grpId="0" nodeType="withEffect">
                                  <p:stCondLst>
                                    <p:cond delay="1500"/>
                                  </p:stCondLst>
                                  <p:childTnLst>
                                    <p:set>
                                      <p:cBhvr>
                                        <p:cTn id="46" dur="1" fill="hold">
                                          <p:stCondLst>
                                            <p:cond delay="0"/>
                                          </p:stCondLst>
                                        </p:cTn>
                                        <p:tgtEl>
                                          <p:spTgt spid="14"/>
                                        </p:tgtEl>
                                        <p:attrNameLst>
                                          <p:attrName>style.visibility</p:attrName>
                                        </p:attrNameLst>
                                      </p:cBhvr>
                                      <p:to>
                                        <p:strVal val="visible"/>
                                      </p:to>
                                    </p:set>
                                    <p:animEffect transition="in" filter="wipe(right)">
                                      <p:cBhvr>
                                        <p:cTn id="47" dur="500"/>
                                        <p:tgtEl>
                                          <p:spTgt spid="14"/>
                                        </p:tgtEl>
                                      </p:cBhvr>
                                    </p:animEffect>
                                  </p:childTnLst>
                                </p:cTn>
                              </p:par>
                              <p:par>
                                <p:cTn id="48" presetID="10" presetClass="entr" presetSubtype="0" fill="hold" grpId="0" nodeType="withEffect">
                                  <p:stCondLst>
                                    <p:cond delay="220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22" presetClass="entr" presetSubtype="8" fill="hold" grpId="0" nodeType="withEffect">
                                  <p:stCondLst>
                                    <p:cond delay="200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par>
                                <p:cTn id="54" presetID="10" presetClass="entr" presetSubtype="0" fill="hold" grpId="0" nodeType="withEffect">
                                  <p:stCondLst>
                                    <p:cond delay="300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22" presetClass="entr" presetSubtype="2" fill="hold" grpId="0" nodeType="withEffect">
                                  <p:stCondLst>
                                    <p:cond delay="2800"/>
                                  </p:stCondLst>
                                  <p:childTnLst>
                                    <p:set>
                                      <p:cBhvr>
                                        <p:cTn id="58" dur="1" fill="hold">
                                          <p:stCondLst>
                                            <p:cond delay="0"/>
                                          </p:stCondLst>
                                        </p:cTn>
                                        <p:tgtEl>
                                          <p:spTgt spid="11"/>
                                        </p:tgtEl>
                                        <p:attrNameLst>
                                          <p:attrName>style.visibility</p:attrName>
                                        </p:attrNameLst>
                                      </p:cBhvr>
                                      <p:to>
                                        <p:strVal val="visible"/>
                                      </p:to>
                                    </p:set>
                                    <p:animEffect transition="in" filter="wipe(right)">
                                      <p:cBhvr>
                                        <p:cTn id="59" dur="500"/>
                                        <p:tgtEl>
                                          <p:spTgt spid="11"/>
                                        </p:tgtEl>
                                      </p:cBhvr>
                                    </p:animEffect>
                                  </p:childTnLst>
                                </p:cTn>
                              </p:par>
                              <p:par>
                                <p:cTn id="60" presetID="10" presetClass="entr" presetSubtype="0" fill="hold" grpId="0" nodeType="withEffect">
                                  <p:stCondLst>
                                    <p:cond delay="260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par>
                                <p:cTn id="63" presetID="22" presetClass="entr" presetSubtype="8" fill="hold" grpId="0" nodeType="withEffect">
                                  <p:stCondLst>
                                    <p:cond delay="2500"/>
                                  </p:stCondLst>
                                  <p:childTnLst>
                                    <p:set>
                                      <p:cBhvr>
                                        <p:cTn id="64" dur="1" fill="hold">
                                          <p:stCondLst>
                                            <p:cond delay="0"/>
                                          </p:stCondLst>
                                        </p:cTn>
                                        <p:tgtEl>
                                          <p:spTgt spid="10"/>
                                        </p:tgtEl>
                                        <p:attrNameLst>
                                          <p:attrName>style.visibility</p:attrName>
                                        </p:attrNameLst>
                                      </p:cBhvr>
                                      <p:to>
                                        <p:strVal val="visible"/>
                                      </p:to>
                                    </p:set>
                                    <p:animEffect transition="in" filter="wipe(left)">
                                      <p:cBhvr>
                                        <p:cTn id="65" dur="500"/>
                                        <p:tgtEl>
                                          <p:spTgt spid="10"/>
                                        </p:tgtEl>
                                      </p:cBhvr>
                                    </p:animEffect>
                                  </p:childTnLst>
                                </p:cTn>
                              </p:par>
                            </p:childTnLst>
                          </p:cTn>
                        </p:par>
                        <p:par>
                          <p:cTn id="66" fill="hold">
                            <p:stCondLst>
                              <p:cond delay="0"/>
                            </p:stCondLst>
                            <p:childTnLst>
                              <p:par>
                                <p:cTn id="67" presetID="10" presetClass="entr" presetSubtype="0"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animBg="1"/>
      <p:bldP spid="11" grpId="0" animBg="1"/>
      <p:bldP spid="12" grpId="0" animBg="1"/>
      <p:bldP spid="14" grpId="0" animBg="1"/>
      <p:bldP spid="15" grpId="0" animBg="1"/>
      <p:bldP spid="16" grpId="0" animBg="1"/>
      <p:bldP spid="17" grpId="0" animBg="1"/>
      <p:bldP spid="18" grpId="0" animBg="1"/>
      <p:bldP spid="21" grpId="0" animBg="1"/>
      <p:bldP spid="22" grpId="0" animBg="1"/>
      <p:bldP spid="23" grpId="0" animBg="1"/>
      <p:bldP spid="24" grpId="0" animBg="1"/>
      <p:bldP spid="25" grpId="0"/>
      <p:bldP spid="26" grpId="0"/>
      <p:bldP spid="27" grpId="0"/>
      <p:bldP spid="28" grpId="0"/>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045929" y="209777"/>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10" name="任意多边形 9"/>
          <p:cNvSpPr/>
          <p:nvPr/>
        </p:nvSpPr>
        <p:spPr>
          <a:xfrm>
            <a:off x="1050976" y="999066"/>
            <a:ext cx="8581619" cy="1115484"/>
          </a:xfrm>
          <a:custGeom>
            <a:avLst/>
            <a:gdLst>
              <a:gd name="connsiteX0" fmla="*/ 0 w 8128000"/>
              <a:gd name="connsiteY0" fmla="*/ 135467 h 1354666"/>
              <a:gd name="connsiteX1" fmla="*/ 135467 w 8128000"/>
              <a:gd name="connsiteY1" fmla="*/ 0 h 1354666"/>
              <a:gd name="connsiteX2" fmla="*/ 7992533 w 8128000"/>
              <a:gd name="connsiteY2" fmla="*/ 0 h 1354666"/>
              <a:gd name="connsiteX3" fmla="*/ 8128000 w 8128000"/>
              <a:gd name="connsiteY3" fmla="*/ 135467 h 1354666"/>
              <a:gd name="connsiteX4" fmla="*/ 8128000 w 8128000"/>
              <a:gd name="connsiteY4" fmla="*/ 1219199 h 1354666"/>
              <a:gd name="connsiteX5" fmla="*/ 7992533 w 8128000"/>
              <a:gd name="connsiteY5" fmla="*/ 1354666 h 1354666"/>
              <a:gd name="connsiteX6" fmla="*/ 135467 w 8128000"/>
              <a:gd name="connsiteY6" fmla="*/ 1354666 h 1354666"/>
              <a:gd name="connsiteX7" fmla="*/ 0 w 8128000"/>
              <a:gd name="connsiteY7" fmla="*/ 1219199 h 1354666"/>
              <a:gd name="connsiteX8" fmla="*/ 0 w 8128000"/>
              <a:gd name="connsiteY8" fmla="*/ 135467 h 135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354666">
                <a:moveTo>
                  <a:pt x="0" y="135467"/>
                </a:moveTo>
                <a:cubicBezTo>
                  <a:pt x="0" y="60651"/>
                  <a:pt x="60651" y="0"/>
                  <a:pt x="135467" y="0"/>
                </a:cubicBezTo>
                <a:lnTo>
                  <a:pt x="7992533" y="0"/>
                </a:lnTo>
                <a:cubicBezTo>
                  <a:pt x="8067349" y="0"/>
                  <a:pt x="8128000" y="60651"/>
                  <a:pt x="8128000" y="135467"/>
                </a:cubicBezTo>
                <a:lnTo>
                  <a:pt x="8128000" y="1219199"/>
                </a:lnTo>
                <a:cubicBezTo>
                  <a:pt x="8128000" y="1294015"/>
                  <a:pt x="8067349" y="1354666"/>
                  <a:pt x="7992533" y="1354666"/>
                </a:cubicBezTo>
                <a:lnTo>
                  <a:pt x="135467" y="1354666"/>
                </a:lnTo>
                <a:cubicBezTo>
                  <a:pt x="60651" y="1354666"/>
                  <a:pt x="0" y="1294015"/>
                  <a:pt x="0" y="1219199"/>
                </a:cubicBezTo>
                <a:lnTo>
                  <a:pt x="0" y="135467"/>
                </a:lnTo>
                <a:close/>
              </a:path>
            </a:pathLst>
          </a:custGeom>
          <a:solidFill>
            <a:srgbClr val="70AD4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02" tIns="122227" rIns="163502" bIns="122227" numCol="1" spcCol="1270" anchor="ctr" anchorCtr="0">
            <a:noAutofit/>
          </a:bodyPr>
          <a:lstStyle/>
          <a:p>
            <a:pPr lvl="0" algn="ctr" defTabSz="2889250">
              <a:lnSpc>
                <a:spcPct val="90000"/>
              </a:lnSpc>
              <a:spcBef>
                <a:spcPct val="0"/>
              </a:spcBef>
              <a:spcAft>
                <a:spcPct val="35000"/>
              </a:spcAft>
            </a:pPr>
            <a:endParaRPr lang="zh-CN" altLang="en-US" sz="6500" kern="1200">
              <a:cs typeface="+mn-ea"/>
            </a:endParaRPr>
          </a:p>
        </p:txBody>
      </p:sp>
      <p:sp>
        <p:nvSpPr>
          <p:cNvPr id="11" name="圆角矩形 10"/>
          <p:cNvSpPr/>
          <p:nvPr/>
        </p:nvSpPr>
        <p:spPr>
          <a:xfrm>
            <a:off x="1050976" y="2197403"/>
            <a:ext cx="937844" cy="914640"/>
          </a:xfrm>
          <a:prstGeom prst="roundRect">
            <a:avLst>
              <a:gd name="adj" fmla="val 16670"/>
            </a:avLst>
          </a:prstGeom>
          <a:solidFill>
            <a:srgbClr val="70AD4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cs typeface="+mn-ea"/>
            </a:endParaRPr>
          </a:p>
        </p:txBody>
      </p:sp>
      <p:sp>
        <p:nvSpPr>
          <p:cNvPr id="12" name="任意多边形 11"/>
          <p:cNvSpPr/>
          <p:nvPr/>
        </p:nvSpPr>
        <p:spPr>
          <a:xfrm>
            <a:off x="2057400" y="2197523"/>
            <a:ext cx="7575195" cy="914401"/>
          </a:xfrm>
          <a:custGeom>
            <a:avLst/>
            <a:gdLst>
              <a:gd name="connsiteX0" fmla="*/ 0 w 6692053"/>
              <a:gd name="connsiteY0" fmla="*/ 225823 h 1354666"/>
              <a:gd name="connsiteX1" fmla="*/ 225823 w 6692053"/>
              <a:gd name="connsiteY1" fmla="*/ 0 h 1354666"/>
              <a:gd name="connsiteX2" fmla="*/ 6466230 w 6692053"/>
              <a:gd name="connsiteY2" fmla="*/ 0 h 1354666"/>
              <a:gd name="connsiteX3" fmla="*/ 6692053 w 6692053"/>
              <a:gd name="connsiteY3" fmla="*/ 225823 h 1354666"/>
              <a:gd name="connsiteX4" fmla="*/ 6692053 w 6692053"/>
              <a:gd name="connsiteY4" fmla="*/ 1128843 h 1354666"/>
              <a:gd name="connsiteX5" fmla="*/ 6466230 w 6692053"/>
              <a:gd name="connsiteY5" fmla="*/ 1354666 h 1354666"/>
              <a:gd name="connsiteX6" fmla="*/ 225823 w 6692053"/>
              <a:gd name="connsiteY6" fmla="*/ 1354666 h 1354666"/>
              <a:gd name="connsiteX7" fmla="*/ 0 w 6692053"/>
              <a:gd name="connsiteY7" fmla="*/ 1128843 h 1354666"/>
              <a:gd name="connsiteX8" fmla="*/ 0 w 6692053"/>
              <a:gd name="connsiteY8" fmla="*/ 225823 h 135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2053" h="1354666">
                <a:moveTo>
                  <a:pt x="0" y="225823"/>
                </a:moveTo>
                <a:cubicBezTo>
                  <a:pt x="0" y="101104"/>
                  <a:pt x="101104" y="0"/>
                  <a:pt x="225823" y="0"/>
                </a:cubicBezTo>
                <a:lnTo>
                  <a:pt x="6466230" y="0"/>
                </a:lnTo>
                <a:cubicBezTo>
                  <a:pt x="6590949" y="0"/>
                  <a:pt x="6692053" y="101104"/>
                  <a:pt x="6692053" y="225823"/>
                </a:cubicBezTo>
                <a:lnTo>
                  <a:pt x="6692053" y="1128843"/>
                </a:lnTo>
                <a:cubicBezTo>
                  <a:pt x="6692053" y="1253562"/>
                  <a:pt x="6590949" y="1354666"/>
                  <a:pt x="6466230" y="1354666"/>
                </a:cubicBezTo>
                <a:lnTo>
                  <a:pt x="225823" y="1354666"/>
                </a:lnTo>
                <a:cubicBezTo>
                  <a:pt x="101104" y="1354666"/>
                  <a:pt x="0" y="1253562"/>
                  <a:pt x="0" y="1128843"/>
                </a:cubicBezTo>
                <a:lnTo>
                  <a:pt x="0" y="225823"/>
                </a:lnTo>
                <a:close/>
              </a:path>
            </a:pathLst>
          </a:custGeom>
          <a:solidFill>
            <a:schemeClr val="bg1"/>
          </a:solidFill>
          <a:ln w="25400">
            <a:solidFill>
              <a:srgbClr val="70AD47"/>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4845" tIns="364845" rIns="364845" bIns="364845" numCol="1" spcCol="1270" anchor="ctr" anchorCtr="0">
            <a:noAutofit/>
          </a:bodyPr>
          <a:lstStyle/>
          <a:p>
            <a:pPr lvl="0" algn="ctr" defTabSz="1866900">
              <a:lnSpc>
                <a:spcPct val="90000"/>
              </a:lnSpc>
              <a:spcBef>
                <a:spcPct val="0"/>
              </a:spcBef>
              <a:spcAft>
                <a:spcPct val="35000"/>
              </a:spcAft>
            </a:pPr>
            <a:endParaRPr lang="zh-CN" altLang="en-US" sz="4400" kern="1200">
              <a:solidFill>
                <a:schemeClr val="tx1"/>
              </a:solidFill>
              <a:cs typeface="+mn-ea"/>
            </a:endParaRPr>
          </a:p>
        </p:txBody>
      </p:sp>
      <p:sp>
        <p:nvSpPr>
          <p:cNvPr id="14" name="任意多边形 13"/>
          <p:cNvSpPr/>
          <p:nvPr/>
        </p:nvSpPr>
        <p:spPr>
          <a:xfrm>
            <a:off x="2057401" y="3181349"/>
            <a:ext cx="7575194" cy="914401"/>
          </a:xfrm>
          <a:custGeom>
            <a:avLst/>
            <a:gdLst>
              <a:gd name="connsiteX0" fmla="*/ 0 w 6692053"/>
              <a:gd name="connsiteY0" fmla="*/ 225823 h 1354666"/>
              <a:gd name="connsiteX1" fmla="*/ 225823 w 6692053"/>
              <a:gd name="connsiteY1" fmla="*/ 0 h 1354666"/>
              <a:gd name="connsiteX2" fmla="*/ 6466230 w 6692053"/>
              <a:gd name="connsiteY2" fmla="*/ 0 h 1354666"/>
              <a:gd name="connsiteX3" fmla="*/ 6692053 w 6692053"/>
              <a:gd name="connsiteY3" fmla="*/ 225823 h 1354666"/>
              <a:gd name="connsiteX4" fmla="*/ 6692053 w 6692053"/>
              <a:gd name="connsiteY4" fmla="*/ 1128843 h 1354666"/>
              <a:gd name="connsiteX5" fmla="*/ 6466230 w 6692053"/>
              <a:gd name="connsiteY5" fmla="*/ 1354666 h 1354666"/>
              <a:gd name="connsiteX6" fmla="*/ 225823 w 6692053"/>
              <a:gd name="connsiteY6" fmla="*/ 1354666 h 1354666"/>
              <a:gd name="connsiteX7" fmla="*/ 0 w 6692053"/>
              <a:gd name="connsiteY7" fmla="*/ 1128843 h 1354666"/>
              <a:gd name="connsiteX8" fmla="*/ 0 w 6692053"/>
              <a:gd name="connsiteY8" fmla="*/ 225823 h 135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2053" h="1354666">
                <a:moveTo>
                  <a:pt x="0" y="225823"/>
                </a:moveTo>
                <a:cubicBezTo>
                  <a:pt x="0" y="101104"/>
                  <a:pt x="101104" y="0"/>
                  <a:pt x="225823" y="0"/>
                </a:cubicBezTo>
                <a:lnTo>
                  <a:pt x="6466230" y="0"/>
                </a:lnTo>
                <a:cubicBezTo>
                  <a:pt x="6590949" y="0"/>
                  <a:pt x="6692053" y="101104"/>
                  <a:pt x="6692053" y="225823"/>
                </a:cubicBezTo>
                <a:lnTo>
                  <a:pt x="6692053" y="1128843"/>
                </a:lnTo>
                <a:cubicBezTo>
                  <a:pt x="6692053" y="1253562"/>
                  <a:pt x="6590949" y="1354666"/>
                  <a:pt x="6466230" y="1354666"/>
                </a:cubicBezTo>
                <a:lnTo>
                  <a:pt x="225823" y="1354666"/>
                </a:lnTo>
                <a:cubicBezTo>
                  <a:pt x="101104" y="1354666"/>
                  <a:pt x="0" y="1253562"/>
                  <a:pt x="0" y="1128843"/>
                </a:cubicBezTo>
                <a:lnTo>
                  <a:pt x="0" y="225823"/>
                </a:lnTo>
                <a:close/>
              </a:path>
            </a:pathLst>
          </a:custGeom>
          <a:solidFill>
            <a:schemeClr val="bg1"/>
          </a:solidFill>
          <a:ln w="25400">
            <a:solidFill>
              <a:srgbClr val="70AD47"/>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4845" tIns="364845" rIns="364845" bIns="364845" numCol="1" spcCol="1270" anchor="ctr" anchorCtr="0">
            <a:noAutofit/>
          </a:bodyPr>
          <a:lstStyle/>
          <a:p>
            <a:pPr lvl="0" algn="ctr" defTabSz="1866900">
              <a:lnSpc>
                <a:spcPct val="90000"/>
              </a:lnSpc>
              <a:spcBef>
                <a:spcPct val="0"/>
              </a:spcBef>
              <a:spcAft>
                <a:spcPct val="35000"/>
              </a:spcAft>
            </a:pPr>
            <a:endParaRPr lang="zh-CN" altLang="en-US" sz="4200" kern="1200">
              <a:cs typeface="+mn-ea"/>
            </a:endParaRPr>
          </a:p>
        </p:txBody>
      </p:sp>
      <p:sp>
        <p:nvSpPr>
          <p:cNvPr id="15" name="Freeform 22"/>
          <p:cNvSpPr>
            <a:spLocks noEditPoints="1"/>
          </p:cNvSpPr>
          <p:nvPr/>
        </p:nvSpPr>
        <p:spPr bwMode="auto">
          <a:xfrm>
            <a:off x="1256924" y="1219200"/>
            <a:ext cx="999836" cy="695754"/>
          </a:xfrm>
          <a:custGeom>
            <a:avLst/>
            <a:gdLst>
              <a:gd name="T0" fmla="*/ 204 w 256"/>
              <a:gd name="T1" fmla="*/ 149 h 178"/>
              <a:gd name="T2" fmla="*/ 129 w 256"/>
              <a:gd name="T3" fmla="*/ 174 h 178"/>
              <a:gd name="T4" fmla="*/ 51 w 256"/>
              <a:gd name="T5" fmla="*/ 146 h 178"/>
              <a:gd name="T6" fmla="*/ 51 w 256"/>
              <a:gd name="T7" fmla="*/ 83 h 178"/>
              <a:gd name="T8" fmla="*/ 128 w 256"/>
              <a:gd name="T9" fmla="*/ 119 h 178"/>
              <a:gd name="T10" fmla="*/ 64 w 256"/>
              <a:gd name="T11" fmla="*/ 89 h 178"/>
              <a:gd name="T12" fmla="*/ 28 w 256"/>
              <a:gd name="T13" fmla="*/ 72 h 178"/>
              <a:gd name="T14" fmla="*/ 22 w 256"/>
              <a:gd name="T15" fmla="*/ 70 h 178"/>
              <a:gd name="T16" fmla="*/ 21 w 256"/>
              <a:gd name="T17" fmla="*/ 69 h 178"/>
              <a:gd name="T18" fmla="*/ 18 w 256"/>
              <a:gd name="T19" fmla="*/ 75 h 178"/>
              <a:gd name="T20" fmla="*/ 18 w 256"/>
              <a:gd name="T21" fmla="*/ 137 h 178"/>
              <a:gd name="T22" fmla="*/ 18 w 256"/>
              <a:gd name="T23" fmla="*/ 137 h 178"/>
              <a:gd name="T24" fmla="*/ 25 w 256"/>
              <a:gd name="T25" fmla="*/ 148 h 178"/>
              <a:gd name="T26" fmla="*/ 22 w 256"/>
              <a:gd name="T27" fmla="*/ 157 h 178"/>
              <a:gd name="T28" fmla="*/ 22 w 256"/>
              <a:gd name="T29" fmla="*/ 178 h 178"/>
              <a:gd name="T30" fmla="*/ 21 w 256"/>
              <a:gd name="T31" fmla="*/ 178 h 178"/>
              <a:gd name="T32" fmla="*/ 21 w 256"/>
              <a:gd name="T33" fmla="*/ 158 h 178"/>
              <a:gd name="T34" fmla="*/ 19 w 256"/>
              <a:gd name="T35" fmla="*/ 159 h 178"/>
              <a:gd name="T36" fmla="*/ 19 w 256"/>
              <a:gd name="T37" fmla="*/ 178 h 178"/>
              <a:gd name="T38" fmla="*/ 18 w 256"/>
              <a:gd name="T39" fmla="*/ 178 h 178"/>
              <a:gd name="T40" fmla="*/ 18 w 256"/>
              <a:gd name="T41" fmla="*/ 159 h 178"/>
              <a:gd name="T42" fmla="*/ 16 w 256"/>
              <a:gd name="T43" fmla="*/ 160 h 178"/>
              <a:gd name="T44" fmla="*/ 16 w 256"/>
              <a:gd name="T45" fmla="*/ 178 h 178"/>
              <a:gd name="T46" fmla="*/ 15 w 256"/>
              <a:gd name="T47" fmla="*/ 178 h 178"/>
              <a:gd name="T48" fmla="*/ 15 w 256"/>
              <a:gd name="T49" fmla="*/ 160 h 178"/>
              <a:gd name="T50" fmla="*/ 13 w 256"/>
              <a:gd name="T51" fmla="*/ 159 h 178"/>
              <a:gd name="T52" fmla="*/ 13 w 256"/>
              <a:gd name="T53" fmla="*/ 178 h 178"/>
              <a:gd name="T54" fmla="*/ 11 w 256"/>
              <a:gd name="T55" fmla="*/ 178 h 178"/>
              <a:gd name="T56" fmla="*/ 11 w 256"/>
              <a:gd name="T57" fmla="*/ 159 h 178"/>
              <a:gd name="T58" fmla="*/ 10 w 256"/>
              <a:gd name="T59" fmla="*/ 158 h 178"/>
              <a:gd name="T60" fmla="*/ 10 w 256"/>
              <a:gd name="T61" fmla="*/ 178 h 178"/>
              <a:gd name="T62" fmla="*/ 8 w 256"/>
              <a:gd name="T63" fmla="*/ 178 h 178"/>
              <a:gd name="T64" fmla="*/ 8 w 256"/>
              <a:gd name="T65" fmla="*/ 157 h 178"/>
              <a:gd name="T66" fmla="*/ 5 w 256"/>
              <a:gd name="T67" fmla="*/ 148 h 178"/>
              <a:gd name="T68" fmla="*/ 12 w 256"/>
              <a:gd name="T69" fmla="*/ 137 h 178"/>
              <a:gd name="T70" fmla="*/ 13 w 256"/>
              <a:gd name="T71" fmla="*/ 72 h 178"/>
              <a:gd name="T72" fmla="*/ 15 w 256"/>
              <a:gd name="T73" fmla="*/ 66 h 178"/>
              <a:gd name="T74" fmla="*/ 0 w 256"/>
              <a:gd name="T75" fmla="*/ 59 h 178"/>
              <a:gd name="T76" fmla="*/ 64 w 256"/>
              <a:gd name="T77" fmla="*/ 29 h 178"/>
              <a:gd name="T78" fmla="*/ 128 w 256"/>
              <a:gd name="T79" fmla="*/ 0 h 178"/>
              <a:gd name="T80" fmla="*/ 192 w 256"/>
              <a:gd name="T81" fmla="*/ 29 h 178"/>
              <a:gd name="T82" fmla="*/ 256 w 256"/>
              <a:gd name="T83" fmla="*/ 59 h 178"/>
              <a:gd name="T84" fmla="*/ 192 w 256"/>
              <a:gd name="T85" fmla="*/ 89 h 178"/>
              <a:gd name="T86" fmla="*/ 128 w 256"/>
              <a:gd name="T87" fmla="*/ 119 h 178"/>
              <a:gd name="T88" fmla="*/ 202 w 256"/>
              <a:gd name="T89" fmla="*/ 84 h 178"/>
              <a:gd name="T90" fmla="*/ 204 w 256"/>
              <a:gd name="T91" fmla="*/ 149 h 178"/>
              <a:gd name="T92" fmla="*/ 21 w 256"/>
              <a:gd name="T93" fmla="*/ 69 h 178"/>
              <a:gd name="T94" fmla="*/ 107 w 256"/>
              <a:gd name="T95" fmla="*/ 53 h 178"/>
              <a:gd name="T96" fmla="*/ 104 w 256"/>
              <a:gd name="T97" fmla="*/ 57 h 178"/>
              <a:gd name="T98" fmla="*/ 113 w 256"/>
              <a:gd name="T99" fmla="*/ 61 h 178"/>
              <a:gd name="T100" fmla="*/ 123 w 256"/>
              <a:gd name="T101" fmla="*/ 57 h 178"/>
              <a:gd name="T102" fmla="*/ 119 w 256"/>
              <a:gd name="T103" fmla="*/ 53 h 178"/>
              <a:gd name="T104" fmla="*/ 116 w 256"/>
              <a:gd name="T105" fmla="*/ 52 h 178"/>
              <a:gd name="T106" fmla="*/ 15 w 256"/>
              <a:gd name="T107" fmla="*/ 66 h 178"/>
              <a:gd name="T108" fmla="*/ 21 w 256"/>
              <a:gd name="T109" fmla="*/ 6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6" h="178">
                <a:moveTo>
                  <a:pt x="204" y="149"/>
                </a:moveTo>
                <a:cubicBezTo>
                  <a:pt x="186" y="164"/>
                  <a:pt x="160" y="174"/>
                  <a:pt x="129" y="174"/>
                </a:cubicBezTo>
                <a:cubicBezTo>
                  <a:pt x="99" y="174"/>
                  <a:pt x="70" y="163"/>
                  <a:pt x="51" y="146"/>
                </a:cubicBezTo>
                <a:cubicBezTo>
                  <a:pt x="51" y="83"/>
                  <a:pt x="51" y="83"/>
                  <a:pt x="51" y="83"/>
                </a:cubicBezTo>
                <a:cubicBezTo>
                  <a:pt x="128" y="119"/>
                  <a:pt x="128" y="119"/>
                  <a:pt x="128" y="119"/>
                </a:cubicBezTo>
                <a:cubicBezTo>
                  <a:pt x="64" y="89"/>
                  <a:pt x="64" y="89"/>
                  <a:pt x="64" y="89"/>
                </a:cubicBezTo>
                <a:cubicBezTo>
                  <a:pt x="28" y="72"/>
                  <a:pt x="28" y="72"/>
                  <a:pt x="28" y="72"/>
                </a:cubicBezTo>
                <a:cubicBezTo>
                  <a:pt x="22" y="70"/>
                  <a:pt x="22" y="70"/>
                  <a:pt x="22" y="70"/>
                </a:cubicBezTo>
                <a:cubicBezTo>
                  <a:pt x="21" y="69"/>
                  <a:pt x="21" y="69"/>
                  <a:pt x="21" y="69"/>
                </a:cubicBezTo>
                <a:cubicBezTo>
                  <a:pt x="21" y="69"/>
                  <a:pt x="18" y="72"/>
                  <a:pt x="18" y="75"/>
                </a:cubicBezTo>
                <a:cubicBezTo>
                  <a:pt x="18" y="137"/>
                  <a:pt x="18" y="137"/>
                  <a:pt x="18" y="137"/>
                </a:cubicBezTo>
                <a:cubicBezTo>
                  <a:pt x="18" y="137"/>
                  <a:pt x="18" y="137"/>
                  <a:pt x="18" y="137"/>
                </a:cubicBezTo>
                <a:cubicBezTo>
                  <a:pt x="22" y="139"/>
                  <a:pt x="25" y="143"/>
                  <a:pt x="25" y="148"/>
                </a:cubicBezTo>
                <a:cubicBezTo>
                  <a:pt x="25" y="152"/>
                  <a:pt x="24" y="154"/>
                  <a:pt x="22" y="157"/>
                </a:cubicBezTo>
                <a:cubicBezTo>
                  <a:pt x="22" y="178"/>
                  <a:pt x="22" y="178"/>
                  <a:pt x="22" y="178"/>
                </a:cubicBezTo>
                <a:cubicBezTo>
                  <a:pt x="21" y="178"/>
                  <a:pt x="21" y="178"/>
                  <a:pt x="21" y="178"/>
                </a:cubicBezTo>
                <a:cubicBezTo>
                  <a:pt x="21" y="158"/>
                  <a:pt x="21" y="158"/>
                  <a:pt x="21" y="158"/>
                </a:cubicBezTo>
                <a:cubicBezTo>
                  <a:pt x="20" y="158"/>
                  <a:pt x="20" y="159"/>
                  <a:pt x="19" y="159"/>
                </a:cubicBezTo>
                <a:cubicBezTo>
                  <a:pt x="19" y="178"/>
                  <a:pt x="19" y="178"/>
                  <a:pt x="19" y="178"/>
                </a:cubicBezTo>
                <a:cubicBezTo>
                  <a:pt x="18" y="178"/>
                  <a:pt x="18" y="178"/>
                  <a:pt x="18" y="178"/>
                </a:cubicBezTo>
                <a:cubicBezTo>
                  <a:pt x="18" y="159"/>
                  <a:pt x="18" y="159"/>
                  <a:pt x="18" y="159"/>
                </a:cubicBezTo>
                <a:cubicBezTo>
                  <a:pt x="17" y="159"/>
                  <a:pt x="17" y="160"/>
                  <a:pt x="16" y="160"/>
                </a:cubicBezTo>
                <a:cubicBezTo>
                  <a:pt x="16" y="178"/>
                  <a:pt x="16" y="178"/>
                  <a:pt x="16" y="178"/>
                </a:cubicBezTo>
                <a:cubicBezTo>
                  <a:pt x="15" y="178"/>
                  <a:pt x="15" y="178"/>
                  <a:pt x="15" y="178"/>
                </a:cubicBezTo>
                <a:cubicBezTo>
                  <a:pt x="15" y="160"/>
                  <a:pt x="15" y="160"/>
                  <a:pt x="15" y="160"/>
                </a:cubicBezTo>
                <a:cubicBezTo>
                  <a:pt x="14" y="160"/>
                  <a:pt x="14" y="159"/>
                  <a:pt x="13" y="159"/>
                </a:cubicBezTo>
                <a:cubicBezTo>
                  <a:pt x="13" y="178"/>
                  <a:pt x="13" y="178"/>
                  <a:pt x="13" y="178"/>
                </a:cubicBezTo>
                <a:cubicBezTo>
                  <a:pt x="11" y="178"/>
                  <a:pt x="11" y="178"/>
                  <a:pt x="11" y="178"/>
                </a:cubicBezTo>
                <a:cubicBezTo>
                  <a:pt x="11" y="159"/>
                  <a:pt x="11" y="159"/>
                  <a:pt x="11" y="159"/>
                </a:cubicBezTo>
                <a:cubicBezTo>
                  <a:pt x="11" y="159"/>
                  <a:pt x="10" y="158"/>
                  <a:pt x="10" y="158"/>
                </a:cubicBezTo>
                <a:cubicBezTo>
                  <a:pt x="10" y="178"/>
                  <a:pt x="10" y="178"/>
                  <a:pt x="10" y="178"/>
                </a:cubicBezTo>
                <a:cubicBezTo>
                  <a:pt x="8" y="178"/>
                  <a:pt x="8" y="178"/>
                  <a:pt x="8" y="178"/>
                </a:cubicBezTo>
                <a:cubicBezTo>
                  <a:pt x="8" y="157"/>
                  <a:pt x="8" y="157"/>
                  <a:pt x="8" y="157"/>
                </a:cubicBezTo>
                <a:cubicBezTo>
                  <a:pt x="6" y="154"/>
                  <a:pt x="5" y="152"/>
                  <a:pt x="5" y="148"/>
                </a:cubicBezTo>
                <a:cubicBezTo>
                  <a:pt x="5" y="143"/>
                  <a:pt x="8" y="139"/>
                  <a:pt x="12" y="137"/>
                </a:cubicBezTo>
                <a:cubicBezTo>
                  <a:pt x="13" y="72"/>
                  <a:pt x="13" y="72"/>
                  <a:pt x="13" y="72"/>
                </a:cubicBezTo>
                <a:cubicBezTo>
                  <a:pt x="12" y="70"/>
                  <a:pt x="13" y="68"/>
                  <a:pt x="15" y="66"/>
                </a:cubicBezTo>
                <a:cubicBezTo>
                  <a:pt x="0" y="59"/>
                  <a:pt x="0" y="59"/>
                  <a:pt x="0" y="59"/>
                </a:cubicBezTo>
                <a:cubicBezTo>
                  <a:pt x="64" y="29"/>
                  <a:pt x="64" y="29"/>
                  <a:pt x="64" y="29"/>
                </a:cubicBezTo>
                <a:cubicBezTo>
                  <a:pt x="128" y="0"/>
                  <a:pt x="128" y="0"/>
                  <a:pt x="128" y="0"/>
                </a:cubicBezTo>
                <a:cubicBezTo>
                  <a:pt x="192" y="29"/>
                  <a:pt x="192" y="29"/>
                  <a:pt x="192" y="29"/>
                </a:cubicBezTo>
                <a:cubicBezTo>
                  <a:pt x="256" y="59"/>
                  <a:pt x="256" y="59"/>
                  <a:pt x="256" y="59"/>
                </a:cubicBezTo>
                <a:cubicBezTo>
                  <a:pt x="192" y="89"/>
                  <a:pt x="192" y="89"/>
                  <a:pt x="192" y="89"/>
                </a:cubicBezTo>
                <a:cubicBezTo>
                  <a:pt x="128" y="119"/>
                  <a:pt x="128" y="119"/>
                  <a:pt x="128" y="119"/>
                </a:cubicBezTo>
                <a:cubicBezTo>
                  <a:pt x="202" y="84"/>
                  <a:pt x="202" y="84"/>
                  <a:pt x="202" y="84"/>
                </a:cubicBezTo>
                <a:cubicBezTo>
                  <a:pt x="204" y="149"/>
                  <a:pt x="204" y="149"/>
                  <a:pt x="204" y="149"/>
                </a:cubicBezTo>
                <a:close/>
                <a:moveTo>
                  <a:pt x="21" y="69"/>
                </a:moveTo>
                <a:cubicBezTo>
                  <a:pt x="36" y="57"/>
                  <a:pt x="93" y="44"/>
                  <a:pt x="107" y="53"/>
                </a:cubicBezTo>
                <a:cubicBezTo>
                  <a:pt x="105" y="54"/>
                  <a:pt x="104" y="55"/>
                  <a:pt x="104" y="57"/>
                </a:cubicBezTo>
                <a:cubicBezTo>
                  <a:pt x="104" y="59"/>
                  <a:pt x="108" y="61"/>
                  <a:pt x="113" y="61"/>
                </a:cubicBezTo>
                <a:cubicBezTo>
                  <a:pt x="119" y="61"/>
                  <a:pt x="123" y="59"/>
                  <a:pt x="123" y="57"/>
                </a:cubicBezTo>
                <a:cubicBezTo>
                  <a:pt x="123" y="55"/>
                  <a:pt x="121" y="54"/>
                  <a:pt x="119" y="53"/>
                </a:cubicBezTo>
                <a:cubicBezTo>
                  <a:pt x="118" y="52"/>
                  <a:pt x="117" y="52"/>
                  <a:pt x="116" y="52"/>
                </a:cubicBezTo>
                <a:cubicBezTo>
                  <a:pt x="105" y="36"/>
                  <a:pt x="29" y="50"/>
                  <a:pt x="15" y="66"/>
                </a:cubicBezTo>
                <a:lnTo>
                  <a:pt x="21" y="69"/>
                </a:ln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endParaRPr lang="zh-CN" altLang="en-US">
              <a:cs typeface="+mn-ea"/>
            </a:endParaRPr>
          </a:p>
        </p:txBody>
      </p:sp>
      <p:sp>
        <p:nvSpPr>
          <p:cNvPr id="16" name="文本框 15"/>
          <p:cNvSpPr txBox="1"/>
          <p:nvPr/>
        </p:nvSpPr>
        <p:spPr>
          <a:xfrm>
            <a:off x="2554689" y="1349703"/>
            <a:ext cx="5984398" cy="523220"/>
          </a:xfrm>
          <a:prstGeom prst="rect">
            <a:avLst/>
          </a:prstGeom>
          <a:noFill/>
        </p:spPr>
        <p:txBody>
          <a:bodyPr wrap="square" rtlCol="0">
            <a:spAutoFit/>
          </a:bodyPr>
          <a:lstStyle/>
          <a:p>
            <a:r>
              <a:rPr lang="zh-CN" altLang="en-US" sz="2800" b="1" dirty="0" smtClean="0">
                <a:solidFill>
                  <a:schemeClr val="bg1"/>
                </a:solidFill>
                <a:latin typeface="+mn-ea"/>
                <a:cs typeface="+mn-ea"/>
              </a:rPr>
              <a:t>点击输入文字标题</a:t>
            </a:r>
            <a:endParaRPr lang="zh-CN" altLang="en-US" sz="2800" b="1" dirty="0">
              <a:solidFill>
                <a:schemeClr val="bg1"/>
              </a:solidFill>
              <a:latin typeface="+mn-ea"/>
              <a:cs typeface="+mn-ea"/>
            </a:endParaRPr>
          </a:p>
        </p:txBody>
      </p:sp>
      <p:sp>
        <p:nvSpPr>
          <p:cNvPr id="17" name="圆角矩形 16"/>
          <p:cNvSpPr/>
          <p:nvPr/>
        </p:nvSpPr>
        <p:spPr>
          <a:xfrm>
            <a:off x="1050976" y="3188003"/>
            <a:ext cx="937844" cy="914640"/>
          </a:xfrm>
          <a:prstGeom prst="roundRect">
            <a:avLst>
              <a:gd name="adj" fmla="val 16670"/>
            </a:avLst>
          </a:prstGeom>
          <a:solidFill>
            <a:srgbClr val="70AD4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cs typeface="+mn-ea"/>
            </a:endParaRPr>
          </a:p>
        </p:txBody>
      </p:sp>
      <p:sp>
        <p:nvSpPr>
          <p:cNvPr id="18" name="任意多边形 17"/>
          <p:cNvSpPr/>
          <p:nvPr/>
        </p:nvSpPr>
        <p:spPr>
          <a:xfrm>
            <a:off x="2057401" y="4171949"/>
            <a:ext cx="7575194" cy="914401"/>
          </a:xfrm>
          <a:custGeom>
            <a:avLst/>
            <a:gdLst>
              <a:gd name="connsiteX0" fmla="*/ 0 w 6692053"/>
              <a:gd name="connsiteY0" fmla="*/ 225823 h 1354666"/>
              <a:gd name="connsiteX1" fmla="*/ 225823 w 6692053"/>
              <a:gd name="connsiteY1" fmla="*/ 0 h 1354666"/>
              <a:gd name="connsiteX2" fmla="*/ 6466230 w 6692053"/>
              <a:gd name="connsiteY2" fmla="*/ 0 h 1354666"/>
              <a:gd name="connsiteX3" fmla="*/ 6692053 w 6692053"/>
              <a:gd name="connsiteY3" fmla="*/ 225823 h 1354666"/>
              <a:gd name="connsiteX4" fmla="*/ 6692053 w 6692053"/>
              <a:gd name="connsiteY4" fmla="*/ 1128843 h 1354666"/>
              <a:gd name="connsiteX5" fmla="*/ 6466230 w 6692053"/>
              <a:gd name="connsiteY5" fmla="*/ 1354666 h 1354666"/>
              <a:gd name="connsiteX6" fmla="*/ 225823 w 6692053"/>
              <a:gd name="connsiteY6" fmla="*/ 1354666 h 1354666"/>
              <a:gd name="connsiteX7" fmla="*/ 0 w 6692053"/>
              <a:gd name="connsiteY7" fmla="*/ 1128843 h 1354666"/>
              <a:gd name="connsiteX8" fmla="*/ 0 w 6692053"/>
              <a:gd name="connsiteY8" fmla="*/ 225823 h 135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2053" h="1354666">
                <a:moveTo>
                  <a:pt x="0" y="225823"/>
                </a:moveTo>
                <a:cubicBezTo>
                  <a:pt x="0" y="101104"/>
                  <a:pt x="101104" y="0"/>
                  <a:pt x="225823" y="0"/>
                </a:cubicBezTo>
                <a:lnTo>
                  <a:pt x="6466230" y="0"/>
                </a:lnTo>
                <a:cubicBezTo>
                  <a:pt x="6590949" y="0"/>
                  <a:pt x="6692053" y="101104"/>
                  <a:pt x="6692053" y="225823"/>
                </a:cubicBezTo>
                <a:lnTo>
                  <a:pt x="6692053" y="1128843"/>
                </a:lnTo>
                <a:cubicBezTo>
                  <a:pt x="6692053" y="1253562"/>
                  <a:pt x="6590949" y="1354666"/>
                  <a:pt x="6466230" y="1354666"/>
                </a:cubicBezTo>
                <a:lnTo>
                  <a:pt x="225823" y="1354666"/>
                </a:lnTo>
                <a:cubicBezTo>
                  <a:pt x="101104" y="1354666"/>
                  <a:pt x="0" y="1253562"/>
                  <a:pt x="0" y="1128843"/>
                </a:cubicBezTo>
                <a:lnTo>
                  <a:pt x="0" y="225823"/>
                </a:lnTo>
                <a:close/>
              </a:path>
            </a:pathLst>
          </a:custGeom>
          <a:solidFill>
            <a:schemeClr val="bg1"/>
          </a:solidFill>
          <a:ln w="25400">
            <a:solidFill>
              <a:srgbClr val="70AD47"/>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4845" tIns="364845" rIns="364845" bIns="364845" numCol="1" spcCol="1270" anchor="ctr" anchorCtr="0">
            <a:noAutofit/>
          </a:bodyPr>
          <a:lstStyle/>
          <a:p>
            <a:pPr lvl="0" algn="ctr" defTabSz="1866900">
              <a:lnSpc>
                <a:spcPct val="90000"/>
              </a:lnSpc>
              <a:spcBef>
                <a:spcPct val="0"/>
              </a:spcBef>
              <a:spcAft>
                <a:spcPct val="35000"/>
              </a:spcAft>
            </a:pPr>
            <a:endParaRPr lang="zh-CN" altLang="en-US" sz="4200" kern="1200">
              <a:cs typeface="+mn-ea"/>
            </a:endParaRPr>
          </a:p>
        </p:txBody>
      </p:sp>
      <p:sp>
        <p:nvSpPr>
          <p:cNvPr id="19" name="圆角矩形 18"/>
          <p:cNvSpPr/>
          <p:nvPr/>
        </p:nvSpPr>
        <p:spPr>
          <a:xfrm>
            <a:off x="1050976" y="4178603"/>
            <a:ext cx="937844" cy="914640"/>
          </a:xfrm>
          <a:prstGeom prst="roundRect">
            <a:avLst>
              <a:gd name="adj" fmla="val 16670"/>
            </a:avLst>
          </a:prstGeom>
          <a:solidFill>
            <a:srgbClr val="70AD4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cs typeface="+mn-ea"/>
            </a:endParaRPr>
          </a:p>
        </p:txBody>
      </p:sp>
      <p:sp>
        <p:nvSpPr>
          <p:cNvPr id="20" name="任意多边形 19"/>
          <p:cNvSpPr/>
          <p:nvPr/>
        </p:nvSpPr>
        <p:spPr>
          <a:xfrm>
            <a:off x="2057401" y="5143499"/>
            <a:ext cx="7575194" cy="914401"/>
          </a:xfrm>
          <a:custGeom>
            <a:avLst/>
            <a:gdLst>
              <a:gd name="connsiteX0" fmla="*/ 0 w 6692053"/>
              <a:gd name="connsiteY0" fmla="*/ 225823 h 1354666"/>
              <a:gd name="connsiteX1" fmla="*/ 225823 w 6692053"/>
              <a:gd name="connsiteY1" fmla="*/ 0 h 1354666"/>
              <a:gd name="connsiteX2" fmla="*/ 6466230 w 6692053"/>
              <a:gd name="connsiteY2" fmla="*/ 0 h 1354666"/>
              <a:gd name="connsiteX3" fmla="*/ 6692053 w 6692053"/>
              <a:gd name="connsiteY3" fmla="*/ 225823 h 1354666"/>
              <a:gd name="connsiteX4" fmla="*/ 6692053 w 6692053"/>
              <a:gd name="connsiteY4" fmla="*/ 1128843 h 1354666"/>
              <a:gd name="connsiteX5" fmla="*/ 6466230 w 6692053"/>
              <a:gd name="connsiteY5" fmla="*/ 1354666 h 1354666"/>
              <a:gd name="connsiteX6" fmla="*/ 225823 w 6692053"/>
              <a:gd name="connsiteY6" fmla="*/ 1354666 h 1354666"/>
              <a:gd name="connsiteX7" fmla="*/ 0 w 6692053"/>
              <a:gd name="connsiteY7" fmla="*/ 1128843 h 1354666"/>
              <a:gd name="connsiteX8" fmla="*/ 0 w 6692053"/>
              <a:gd name="connsiteY8" fmla="*/ 225823 h 135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2053" h="1354666">
                <a:moveTo>
                  <a:pt x="0" y="225823"/>
                </a:moveTo>
                <a:cubicBezTo>
                  <a:pt x="0" y="101104"/>
                  <a:pt x="101104" y="0"/>
                  <a:pt x="225823" y="0"/>
                </a:cubicBezTo>
                <a:lnTo>
                  <a:pt x="6466230" y="0"/>
                </a:lnTo>
                <a:cubicBezTo>
                  <a:pt x="6590949" y="0"/>
                  <a:pt x="6692053" y="101104"/>
                  <a:pt x="6692053" y="225823"/>
                </a:cubicBezTo>
                <a:lnTo>
                  <a:pt x="6692053" y="1128843"/>
                </a:lnTo>
                <a:cubicBezTo>
                  <a:pt x="6692053" y="1253562"/>
                  <a:pt x="6590949" y="1354666"/>
                  <a:pt x="6466230" y="1354666"/>
                </a:cubicBezTo>
                <a:lnTo>
                  <a:pt x="225823" y="1354666"/>
                </a:lnTo>
                <a:cubicBezTo>
                  <a:pt x="101104" y="1354666"/>
                  <a:pt x="0" y="1253562"/>
                  <a:pt x="0" y="1128843"/>
                </a:cubicBezTo>
                <a:lnTo>
                  <a:pt x="0" y="225823"/>
                </a:lnTo>
                <a:close/>
              </a:path>
            </a:pathLst>
          </a:custGeom>
          <a:solidFill>
            <a:schemeClr val="bg1"/>
          </a:solidFill>
          <a:ln w="25400">
            <a:solidFill>
              <a:srgbClr val="70AD47"/>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4845" tIns="364845" rIns="364845" bIns="364845" numCol="1" spcCol="1270" anchor="ctr" anchorCtr="0">
            <a:noAutofit/>
          </a:bodyPr>
          <a:lstStyle/>
          <a:p>
            <a:pPr lvl="0" algn="ctr" defTabSz="1866900">
              <a:lnSpc>
                <a:spcPct val="90000"/>
              </a:lnSpc>
              <a:spcBef>
                <a:spcPct val="0"/>
              </a:spcBef>
              <a:spcAft>
                <a:spcPct val="35000"/>
              </a:spcAft>
            </a:pPr>
            <a:endParaRPr lang="zh-CN" altLang="en-US" sz="4200" kern="1200">
              <a:cs typeface="+mn-ea"/>
            </a:endParaRPr>
          </a:p>
        </p:txBody>
      </p:sp>
      <p:sp>
        <p:nvSpPr>
          <p:cNvPr id="21" name="圆角矩形 20"/>
          <p:cNvSpPr/>
          <p:nvPr/>
        </p:nvSpPr>
        <p:spPr>
          <a:xfrm>
            <a:off x="1050976" y="5150153"/>
            <a:ext cx="937844" cy="914640"/>
          </a:xfrm>
          <a:prstGeom prst="roundRect">
            <a:avLst>
              <a:gd name="adj" fmla="val 16670"/>
            </a:avLst>
          </a:prstGeom>
          <a:solidFill>
            <a:srgbClr val="70AD4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cs typeface="+mn-ea"/>
            </a:endParaRPr>
          </a:p>
        </p:txBody>
      </p:sp>
      <p:sp>
        <p:nvSpPr>
          <p:cNvPr id="22" name="Freeform 10"/>
          <p:cNvSpPr>
            <a:spLocks noEditPoints="1"/>
          </p:cNvSpPr>
          <p:nvPr/>
        </p:nvSpPr>
        <p:spPr bwMode="auto">
          <a:xfrm>
            <a:off x="1261978" y="5343736"/>
            <a:ext cx="515840" cy="527474"/>
          </a:xfrm>
          <a:custGeom>
            <a:avLst/>
            <a:gdLst>
              <a:gd name="T0" fmla="*/ 88 w 109"/>
              <a:gd name="T1" fmla="*/ 75 h 112"/>
              <a:gd name="T2" fmla="*/ 63 w 109"/>
              <a:gd name="T3" fmla="*/ 84 h 112"/>
              <a:gd name="T4" fmla="*/ 74 w 109"/>
              <a:gd name="T5" fmla="*/ 71 h 112"/>
              <a:gd name="T6" fmla="*/ 76 w 109"/>
              <a:gd name="T7" fmla="*/ 21 h 112"/>
              <a:gd name="T8" fmla="*/ 62 w 109"/>
              <a:gd name="T9" fmla="*/ 72 h 112"/>
              <a:gd name="T10" fmla="*/ 68 w 109"/>
              <a:gd name="T11" fmla="*/ 13 h 112"/>
              <a:gd name="T12" fmla="*/ 62 w 109"/>
              <a:gd name="T13" fmla="*/ 22 h 112"/>
              <a:gd name="T14" fmla="*/ 62 w 109"/>
              <a:gd name="T15" fmla="*/ 33 h 112"/>
              <a:gd name="T16" fmla="*/ 53 w 109"/>
              <a:gd name="T17" fmla="*/ 27 h 112"/>
              <a:gd name="T18" fmla="*/ 6 w 109"/>
              <a:gd name="T19" fmla="*/ 28 h 112"/>
              <a:gd name="T20" fmla="*/ 4 w 109"/>
              <a:gd name="T21" fmla="*/ 31 h 112"/>
              <a:gd name="T22" fmla="*/ 0 w 109"/>
              <a:gd name="T23" fmla="*/ 42 h 112"/>
              <a:gd name="T24" fmla="*/ 5 w 109"/>
              <a:gd name="T25" fmla="*/ 109 h 112"/>
              <a:gd name="T26" fmla="*/ 44 w 109"/>
              <a:gd name="T27" fmla="*/ 112 h 112"/>
              <a:gd name="T28" fmla="*/ 68 w 109"/>
              <a:gd name="T29" fmla="*/ 109 h 112"/>
              <a:gd name="T30" fmla="*/ 109 w 109"/>
              <a:gd name="T31" fmla="*/ 104 h 112"/>
              <a:gd name="T32" fmla="*/ 105 w 109"/>
              <a:gd name="T33" fmla="*/ 37 h 112"/>
              <a:gd name="T34" fmla="*/ 103 w 109"/>
              <a:gd name="T35" fmla="*/ 28 h 112"/>
              <a:gd name="T36" fmla="*/ 96 w 109"/>
              <a:gd name="T37" fmla="*/ 15 h 112"/>
              <a:gd name="T38" fmla="*/ 96 w 109"/>
              <a:gd name="T39" fmla="*/ 15 h 112"/>
              <a:gd name="T40" fmla="*/ 76 w 109"/>
              <a:gd name="T41" fmla="*/ 13 h 112"/>
              <a:gd name="T42" fmla="*/ 76 w 109"/>
              <a:gd name="T43" fmla="*/ 5 h 112"/>
              <a:gd name="T44" fmla="*/ 70 w 109"/>
              <a:gd name="T45" fmla="*/ 1 h 112"/>
              <a:gd name="T46" fmla="*/ 53 w 109"/>
              <a:gd name="T47" fmla="*/ 27 h 112"/>
              <a:gd name="T48" fmla="*/ 48 w 109"/>
              <a:gd name="T49" fmla="*/ 106 h 112"/>
              <a:gd name="T50" fmla="*/ 51 w 109"/>
              <a:gd name="T51" fmla="*/ 98 h 112"/>
              <a:gd name="T52" fmla="*/ 61 w 109"/>
              <a:gd name="T53" fmla="*/ 98 h 112"/>
              <a:gd name="T54" fmla="*/ 64 w 109"/>
              <a:gd name="T55" fmla="*/ 105 h 112"/>
              <a:gd name="T56" fmla="*/ 59 w 109"/>
              <a:gd name="T57" fmla="*/ 101 h 112"/>
              <a:gd name="T58" fmla="*/ 53 w 109"/>
              <a:gd name="T59" fmla="*/ 101 h 112"/>
              <a:gd name="T60" fmla="*/ 45 w 109"/>
              <a:gd name="T61" fmla="*/ 69 h 112"/>
              <a:gd name="T62" fmla="*/ 17 w 109"/>
              <a:gd name="T63" fmla="*/ 69 h 112"/>
              <a:gd name="T64" fmla="*/ 15 w 109"/>
              <a:gd name="T65" fmla="*/ 65 h 112"/>
              <a:gd name="T66" fmla="*/ 46 w 109"/>
              <a:gd name="T67" fmla="*/ 65 h 112"/>
              <a:gd name="T68" fmla="*/ 45 w 109"/>
              <a:gd name="T69" fmla="*/ 69 h 112"/>
              <a:gd name="T70" fmla="*/ 31 w 109"/>
              <a:gd name="T71" fmla="*/ 57 h 112"/>
              <a:gd name="T72" fmla="*/ 14 w 109"/>
              <a:gd name="T73" fmla="*/ 58 h 112"/>
              <a:gd name="T74" fmla="*/ 31 w 109"/>
              <a:gd name="T75" fmla="*/ 53 h 112"/>
              <a:gd name="T76" fmla="*/ 47 w 109"/>
              <a:gd name="T77" fmla="*/ 58 h 112"/>
              <a:gd name="T78" fmla="*/ 45 w 109"/>
              <a:gd name="T79" fmla="*/ 50 h 112"/>
              <a:gd name="T80" fmla="*/ 17 w 109"/>
              <a:gd name="T81" fmla="*/ 50 h 112"/>
              <a:gd name="T82" fmla="*/ 15 w 109"/>
              <a:gd name="T83" fmla="*/ 46 h 112"/>
              <a:gd name="T84" fmla="*/ 46 w 109"/>
              <a:gd name="T85" fmla="*/ 46 h 112"/>
              <a:gd name="T86" fmla="*/ 45 w 109"/>
              <a:gd name="T87" fmla="*/ 50 h 112"/>
              <a:gd name="T88" fmla="*/ 31 w 109"/>
              <a:gd name="T89" fmla="*/ 37 h 112"/>
              <a:gd name="T90" fmla="*/ 14 w 109"/>
              <a:gd name="T91" fmla="*/ 39 h 112"/>
              <a:gd name="T92" fmla="*/ 31 w 109"/>
              <a:gd name="T93" fmla="*/ 34 h 112"/>
              <a:gd name="T94" fmla="*/ 47 w 109"/>
              <a:gd name="T95" fmla="*/ 39 h 112"/>
              <a:gd name="T96" fmla="*/ 96 w 109"/>
              <a:gd name="T97" fmla="*/ 32 h 112"/>
              <a:gd name="T98" fmla="*/ 92 w 109"/>
              <a:gd name="T99" fmla="*/ 83 h 112"/>
              <a:gd name="T100" fmla="*/ 74 w 109"/>
              <a:gd name="T101" fmla="*/ 87 h 112"/>
              <a:gd name="T102" fmla="*/ 78 w 109"/>
              <a:gd name="T103" fmla="*/ 89 h 112"/>
              <a:gd name="T104" fmla="*/ 99 w 109"/>
              <a:gd name="T105" fmla="*/ 33 h 112"/>
              <a:gd name="T106" fmla="*/ 31 w 109"/>
              <a:gd name="T107" fmla="*/ 28 h 112"/>
              <a:gd name="T108" fmla="*/ 51 w 109"/>
              <a:gd name="T109" fmla="*/ 93 h 112"/>
              <a:gd name="T110" fmla="*/ 11 w 109"/>
              <a:gd name="T111" fmla="*/ 93 h 112"/>
              <a:gd name="T112" fmla="*/ 31 w 109"/>
              <a:gd name="T113" fmla="*/ 2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9" h="112">
                <a:moveTo>
                  <a:pt x="88" y="20"/>
                </a:moveTo>
                <a:cubicBezTo>
                  <a:pt x="88" y="75"/>
                  <a:pt x="88" y="75"/>
                  <a:pt x="88" y="75"/>
                </a:cubicBezTo>
                <a:cubicBezTo>
                  <a:pt x="81" y="76"/>
                  <a:pt x="75" y="78"/>
                  <a:pt x="70" y="80"/>
                </a:cubicBezTo>
                <a:cubicBezTo>
                  <a:pt x="68" y="81"/>
                  <a:pt x="66" y="82"/>
                  <a:pt x="63" y="84"/>
                </a:cubicBezTo>
                <a:cubicBezTo>
                  <a:pt x="64" y="82"/>
                  <a:pt x="65" y="81"/>
                  <a:pt x="66" y="80"/>
                </a:cubicBezTo>
                <a:cubicBezTo>
                  <a:pt x="68" y="76"/>
                  <a:pt x="71" y="74"/>
                  <a:pt x="74" y="71"/>
                </a:cubicBezTo>
                <a:cubicBezTo>
                  <a:pt x="75" y="71"/>
                  <a:pt x="76" y="70"/>
                  <a:pt x="76" y="68"/>
                </a:cubicBezTo>
                <a:cubicBezTo>
                  <a:pt x="76" y="21"/>
                  <a:pt x="76" y="21"/>
                  <a:pt x="76" y="21"/>
                </a:cubicBezTo>
                <a:cubicBezTo>
                  <a:pt x="80" y="20"/>
                  <a:pt x="84" y="20"/>
                  <a:pt x="88" y="20"/>
                </a:cubicBezTo>
                <a:close/>
                <a:moveTo>
                  <a:pt x="62" y="72"/>
                </a:moveTo>
                <a:cubicBezTo>
                  <a:pt x="64" y="70"/>
                  <a:pt x="66" y="68"/>
                  <a:pt x="68" y="66"/>
                </a:cubicBezTo>
                <a:cubicBezTo>
                  <a:pt x="68" y="13"/>
                  <a:pt x="68" y="13"/>
                  <a:pt x="68" y="13"/>
                </a:cubicBezTo>
                <a:cubicBezTo>
                  <a:pt x="67" y="14"/>
                  <a:pt x="66" y="15"/>
                  <a:pt x="65" y="17"/>
                </a:cubicBezTo>
                <a:cubicBezTo>
                  <a:pt x="64" y="19"/>
                  <a:pt x="63" y="20"/>
                  <a:pt x="62" y="22"/>
                </a:cubicBezTo>
                <a:cubicBezTo>
                  <a:pt x="62" y="32"/>
                  <a:pt x="62" y="32"/>
                  <a:pt x="62" y="32"/>
                </a:cubicBezTo>
                <a:cubicBezTo>
                  <a:pt x="62" y="33"/>
                  <a:pt x="62" y="33"/>
                  <a:pt x="62" y="33"/>
                </a:cubicBezTo>
                <a:cubicBezTo>
                  <a:pt x="62" y="72"/>
                  <a:pt x="62" y="72"/>
                  <a:pt x="62" y="72"/>
                </a:cubicBezTo>
                <a:close/>
                <a:moveTo>
                  <a:pt x="53" y="27"/>
                </a:moveTo>
                <a:cubicBezTo>
                  <a:pt x="45" y="23"/>
                  <a:pt x="38" y="22"/>
                  <a:pt x="31" y="22"/>
                </a:cubicBezTo>
                <a:cubicBezTo>
                  <a:pt x="22" y="22"/>
                  <a:pt x="14" y="24"/>
                  <a:pt x="6" y="28"/>
                </a:cubicBezTo>
                <a:cubicBezTo>
                  <a:pt x="5" y="29"/>
                  <a:pt x="4" y="30"/>
                  <a:pt x="4" y="31"/>
                </a:cubicBezTo>
                <a:cubicBezTo>
                  <a:pt x="4" y="31"/>
                  <a:pt x="4" y="31"/>
                  <a:pt x="4" y="31"/>
                </a:cubicBezTo>
                <a:cubicBezTo>
                  <a:pt x="4" y="37"/>
                  <a:pt x="4" y="37"/>
                  <a:pt x="4" y="37"/>
                </a:cubicBezTo>
                <a:cubicBezTo>
                  <a:pt x="2" y="37"/>
                  <a:pt x="0" y="39"/>
                  <a:pt x="0" y="42"/>
                </a:cubicBezTo>
                <a:cubicBezTo>
                  <a:pt x="0" y="104"/>
                  <a:pt x="0" y="104"/>
                  <a:pt x="0" y="104"/>
                </a:cubicBezTo>
                <a:cubicBezTo>
                  <a:pt x="0" y="106"/>
                  <a:pt x="2" y="109"/>
                  <a:pt x="5" y="109"/>
                </a:cubicBezTo>
                <a:cubicBezTo>
                  <a:pt x="44" y="109"/>
                  <a:pt x="44" y="109"/>
                  <a:pt x="44" y="109"/>
                </a:cubicBezTo>
                <a:cubicBezTo>
                  <a:pt x="44" y="112"/>
                  <a:pt x="44" y="112"/>
                  <a:pt x="44" y="112"/>
                </a:cubicBezTo>
                <a:cubicBezTo>
                  <a:pt x="68" y="112"/>
                  <a:pt x="68" y="112"/>
                  <a:pt x="68" y="112"/>
                </a:cubicBezTo>
                <a:cubicBezTo>
                  <a:pt x="68" y="109"/>
                  <a:pt x="68" y="109"/>
                  <a:pt x="68" y="109"/>
                </a:cubicBezTo>
                <a:cubicBezTo>
                  <a:pt x="104" y="109"/>
                  <a:pt x="104" y="109"/>
                  <a:pt x="104" y="109"/>
                </a:cubicBezTo>
                <a:cubicBezTo>
                  <a:pt x="107" y="109"/>
                  <a:pt x="109" y="106"/>
                  <a:pt x="109" y="104"/>
                </a:cubicBezTo>
                <a:cubicBezTo>
                  <a:pt x="109" y="42"/>
                  <a:pt x="109" y="42"/>
                  <a:pt x="109" y="42"/>
                </a:cubicBezTo>
                <a:cubicBezTo>
                  <a:pt x="109" y="39"/>
                  <a:pt x="107" y="37"/>
                  <a:pt x="105" y="37"/>
                </a:cubicBezTo>
                <a:cubicBezTo>
                  <a:pt x="105" y="31"/>
                  <a:pt x="105" y="31"/>
                  <a:pt x="105" y="31"/>
                </a:cubicBezTo>
                <a:cubicBezTo>
                  <a:pt x="105" y="30"/>
                  <a:pt x="104" y="29"/>
                  <a:pt x="103" y="28"/>
                </a:cubicBezTo>
                <a:cubicBezTo>
                  <a:pt x="101" y="27"/>
                  <a:pt x="98" y="26"/>
                  <a:pt x="96" y="25"/>
                </a:cubicBezTo>
                <a:cubicBezTo>
                  <a:pt x="96" y="15"/>
                  <a:pt x="96" y="15"/>
                  <a:pt x="96" y="15"/>
                </a:cubicBezTo>
                <a:cubicBezTo>
                  <a:pt x="96" y="15"/>
                  <a:pt x="96" y="15"/>
                  <a:pt x="96" y="15"/>
                </a:cubicBezTo>
                <a:cubicBezTo>
                  <a:pt x="96" y="15"/>
                  <a:pt x="96" y="15"/>
                  <a:pt x="96" y="15"/>
                </a:cubicBezTo>
                <a:cubicBezTo>
                  <a:pt x="96" y="13"/>
                  <a:pt x="94" y="11"/>
                  <a:pt x="92" y="11"/>
                </a:cubicBezTo>
                <a:cubicBezTo>
                  <a:pt x="86" y="12"/>
                  <a:pt x="81" y="12"/>
                  <a:pt x="76" y="13"/>
                </a:cubicBezTo>
                <a:cubicBezTo>
                  <a:pt x="76" y="5"/>
                  <a:pt x="76" y="5"/>
                  <a:pt x="76" y="5"/>
                </a:cubicBezTo>
                <a:cubicBezTo>
                  <a:pt x="76" y="5"/>
                  <a:pt x="76" y="5"/>
                  <a:pt x="76" y="5"/>
                </a:cubicBezTo>
                <a:cubicBezTo>
                  <a:pt x="76" y="4"/>
                  <a:pt x="76" y="3"/>
                  <a:pt x="75" y="3"/>
                </a:cubicBezTo>
                <a:cubicBezTo>
                  <a:pt x="74" y="1"/>
                  <a:pt x="72" y="0"/>
                  <a:pt x="70" y="1"/>
                </a:cubicBezTo>
                <a:cubicBezTo>
                  <a:pt x="65" y="4"/>
                  <a:pt x="61" y="8"/>
                  <a:pt x="58" y="13"/>
                </a:cubicBezTo>
                <a:cubicBezTo>
                  <a:pt x="56" y="17"/>
                  <a:pt x="54" y="21"/>
                  <a:pt x="53" y="27"/>
                </a:cubicBezTo>
                <a:close/>
                <a:moveTo>
                  <a:pt x="50" y="105"/>
                </a:moveTo>
                <a:cubicBezTo>
                  <a:pt x="50" y="106"/>
                  <a:pt x="49" y="106"/>
                  <a:pt x="48" y="106"/>
                </a:cubicBezTo>
                <a:cubicBezTo>
                  <a:pt x="47" y="105"/>
                  <a:pt x="46" y="104"/>
                  <a:pt x="47" y="103"/>
                </a:cubicBezTo>
                <a:cubicBezTo>
                  <a:pt x="48" y="100"/>
                  <a:pt x="49" y="99"/>
                  <a:pt x="51" y="98"/>
                </a:cubicBezTo>
                <a:cubicBezTo>
                  <a:pt x="53" y="96"/>
                  <a:pt x="55" y="96"/>
                  <a:pt x="56" y="96"/>
                </a:cubicBezTo>
                <a:cubicBezTo>
                  <a:pt x="58" y="96"/>
                  <a:pt x="60" y="97"/>
                  <a:pt x="61" y="98"/>
                </a:cubicBezTo>
                <a:cubicBezTo>
                  <a:pt x="63" y="99"/>
                  <a:pt x="64" y="101"/>
                  <a:pt x="65" y="103"/>
                </a:cubicBezTo>
                <a:cubicBezTo>
                  <a:pt x="65" y="104"/>
                  <a:pt x="65" y="105"/>
                  <a:pt x="64" y="105"/>
                </a:cubicBezTo>
                <a:cubicBezTo>
                  <a:pt x="63" y="106"/>
                  <a:pt x="61" y="105"/>
                  <a:pt x="61" y="104"/>
                </a:cubicBezTo>
                <a:cubicBezTo>
                  <a:pt x="61" y="103"/>
                  <a:pt x="60" y="102"/>
                  <a:pt x="59" y="101"/>
                </a:cubicBezTo>
                <a:cubicBezTo>
                  <a:pt x="58" y="100"/>
                  <a:pt x="57" y="100"/>
                  <a:pt x="56" y="100"/>
                </a:cubicBezTo>
                <a:cubicBezTo>
                  <a:pt x="55" y="100"/>
                  <a:pt x="54" y="100"/>
                  <a:pt x="53" y="101"/>
                </a:cubicBezTo>
                <a:cubicBezTo>
                  <a:pt x="52" y="101"/>
                  <a:pt x="51" y="103"/>
                  <a:pt x="50" y="105"/>
                </a:cubicBezTo>
                <a:close/>
                <a:moveTo>
                  <a:pt x="45" y="69"/>
                </a:moveTo>
                <a:cubicBezTo>
                  <a:pt x="40" y="67"/>
                  <a:pt x="35" y="67"/>
                  <a:pt x="31" y="67"/>
                </a:cubicBezTo>
                <a:cubicBezTo>
                  <a:pt x="26" y="67"/>
                  <a:pt x="21" y="67"/>
                  <a:pt x="17" y="69"/>
                </a:cubicBezTo>
                <a:cubicBezTo>
                  <a:pt x="16" y="70"/>
                  <a:pt x="15" y="69"/>
                  <a:pt x="14" y="68"/>
                </a:cubicBezTo>
                <a:cubicBezTo>
                  <a:pt x="14" y="67"/>
                  <a:pt x="14" y="66"/>
                  <a:pt x="15" y="65"/>
                </a:cubicBezTo>
                <a:cubicBezTo>
                  <a:pt x="20" y="64"/>
                  <a:pt x="26" y="63"/>
                  <a:pt x="31" y="63"/>
                </a:cubicBezTo>
                <a:cubicBezTo>
                  <a:pt x="36" y="63"/>
                  <a:pt x="41" y="63"/>
                  <a:pt x="46" y="65"/>
                </a:cubicBezTo>
                <a:cubicBezTo>
                  <a:pt x="47" y="66"/>
                  <a:pt x="48" y="67"/>
                  <a:pt x="47" y="68"/>
                </a:cubicBezTo>
                <a:cubicBezTo>
                  <a:pt x="47" y="69"/>
                  <a:pt x="46" y="70"/>
                  <a:pt x="45" y="69"/>
                </a:cubicBezTo>
                <a:close/>
                <a:moveTo>
                  <a:pt x="45" y="59"/>
                </a:moveTo>
                <a:cubicBezTo>
                  <a:pt x="40" y="58"/>
                  <a:pt x="35" y="57"/>
                  <a:pt x="31" y="57"/>
                </a:cubicBezTo>
                <a:cubicBezTo>
                  <a:pt x="26" y="57"/>
                  <a:pt x="21" y="58"/>
                  <a:pt x="17" y="59"/>
                </a:cubicBezTo>
                <a:cubicBezTo>
                  <a:pt x="16" y="60"/>
                  <a:pt x="15" y="59"/>
                  <a:pt x="14" y="58"/>
                </a:cubicBezTo>
                <a:cubicBezTo>
                  <a:pt x="14" y="57"/>
                  <a:pt x="14" y="56"/>
                  <a:pt x="15" y="56"/>
                </a:cubicBezTo>
                <a:cubicBezTo>
                  <a:pt x="20" y="54"/>
                  <a:pt x="26" y="53"/>
                  <a:pt x="31" y="53"/>
                </a:cubicBezTo>
                <a:cubicBezTo>
                  <a:pt x="36" y="53"/>
                  <a:pt x="41" y="54"/>
                  <a:pt x="46" y="56"/>
                </a:cubicBezTo>
                <a:cubicBezTo>
                  <a:pt x="47" y="56"/>
                  <a:pt x="48" y="57"/>
                  <a:pt x="47" y="58"/>
                </a:cubicBezTo>
                <a:cubicBezTo>
                  <a:pt x="47" y="59"/>
                  <a:pt x="46" y="60"/>
                  <a:pt x="45" y="59"/>
                </a:cubicBezTo>
                <a:close/>
                <a:moveTo>
                  <a:pt x="45" y="50"/>
                </a:moveTo>
                <a:cubicBezTo>
                  <a:pt x="40" y="48"/>
                  <a:pt x="35" y="47"/>
                  <a:pt x="31" y="47"/>
                </a:cubicBezTo>
                <a:cubicBezTo>
                  <a:pt x="26" y="47"/>
                  <a:pt x="21" y="48"/>
                  <a:pt x="17" y="50"/>
                </a:cubicBezTo>
                <a:cubicBezTo>
                  <a:pt x="16" y="50"/>
                  <a:pt x="15" y="50"/>
                  <a:pt x="14" y="49"/>
                </a:cubicBezTo>
                <a:cubicBezTo>
                  <a:pt x="14" y="48"/>
                  <a:pt x="14" y="47"/>
                  <a:pt x="15" y="46"/>
                </a:cubicBezTo>
                <a:cubicBezTo>
                  <a:pt x="20" y="44"/>
                  <a:pt x="26" y="43"/>
                  <a:pt x="31" y="43"/>
                </a:cubicBezTo>
                <a:cubicBezTo>
                  <a:pt x="36" y="43"/>
                  <a:pt x="41" y="44"/>
                  <a:pt x="46" y="46"/>
                </a:cubicBezTo>
                <a:cubicBezTo>
                  <a:pt x="47" y="47"/>
                  <a:pt x="48" y="48"/>
                  <a:pt x="47" y="49"/>
                </a:cubicBezTo>
                <a:cubicBezTo>
                  <a:pt x="47" y="50"/>
                  <a:pt x="46" y="50"/>
                  <a:pt x="45" y="50"/>
                </a:cubicBezTo>
                <a:close/>
                <a:moveTo>
                  <a:pt x="45" y="40"/>
                </a:moveTo>
                <a:cubicBezTo>
                  <a:pt x="40" y="38"/>
                  <a:pt x="35" y="37"/>
                  <a:pt x="31" y="37"/>
                </a:cubicBezTo>
                <a:cubicBezTo>
                  <a:pt x="26" y="38"/>
                  <a:pt x="21" y="38"/>
                  <a:pt x="17" y="40"/>
                </a:cubicBezTo>
                <a:cubicBezTo>
                  <a:pt x="16" y="40"/>
                  <a:pt x="15" y="40"/>
                  <a:pt x="14" y="39"/>
                </a:cubicBezTo>
                <a:cubicBezTo>
                  <a:pt x="14" y="38"/>
                  <a:pt x="14" y="37"/>
                  <a:pt x="15" y="36"/>
                </a:cubicBezTo>
                <a:cubicBezTo>
                  <a:pt x="20" y="35"/>
                  <a:pt x="26" y="34"/>
                  <a:pt x="31" y="34"/>
                </a:cubicBezTo>
                <a:cubicBezTo>
                  <a:pt x="36" y="34"/>
                  <a:pt x="41" y="34"/>
                  <a:pt x="46" y="36"/>
                </a:cubicBezTo>
                <a:cubicBezTo>
                  <a:pt x="47" y="37"/>
                  <a:pt x="48" y="38"/>
                  <a:pt x="47" y="39"/>
                </a:cubicBezTo>
                <a:cubicBezTo>
                  <a:pt x="47" y="40"/>
                  <a:pt x="46" y="40"/>
                  <a:pt x="45" y="40"/>
                </a:cubicBezTo>
                <a:close/>
                <a:moveTo>
                  <a:pt x="96" y="32"/>
                </a:moveTo>
                <a:cubicBezTo>
                  <a:pt x="96" y="79"/>
                  <a:pt x="96" y="79"/>
                  <a:pt x="96" y="79"/>
                </a:cubicBezTo>
                <a:cubicBezTo>
                  <a:pt x="96" y="81"/>
                  <a:pt x="94" y="83"/>
                  <a:pt x="92" y="83"/>
                </a:cubicBezTo>
                <a:cubicBezTo>
                  <a:pt x="92" y="83"/>
                  <a:pt x="92" y="83"/>
                  <a:pt x="92" y="83"/>
                </a:cubicBezTo>
                <a:cubicBezTo>
                  <a:pt x="84" y="83"/>
                  <a:pt x="79" y="85"/>
                  <a:pt x="74" y="87"/>
                </a:cubicBezTo>
                <a:cubicBezTo>
                  <a:pt x="72" y="88"/>
                  <a:pt x="70" y="89"/>
                  <a:pt x="68" y="90"/>
                </a:cubicBezTo>
                <a:cubicBezTo>
                  <a:pt x="71" y="89"/>
                  <a:pt x="75" y="89"/>
                  <a:pt x="78" y="89"/>
                </a:cubicBezTo>
                <a:cubicBezTo>
                  <a:pt x="85" y="89"/>
                  <a:pt x="92" y="90"/>
                  <a:pt x="99" y="93"/>
                </a:cubicBezTo>
                <a:cubicBezTo>
                  <a:pt x="99" y="33"/>
                  <a:pt x="99" y="33"/>
                  <a:pt x="99" y="33"/>
                </a:cubicBezTo>
                <a:cubicBezTo>
                  <a:pt x="98" y="33"/>
                  <a:pt x="97" y="32"/>
                  <a:pt x="96" y="32"/>
                </a:cubicBezTo>
                <a:close/>
                <a:moveTo>
                  <a:pt x="31" y="28"/>
                </a:moveTo>
                <a:cubicBezTo>
                  <a:pt x="37" y="28"/>
                  <a:pt x="44" y="30"/>
                  <a:pt x="51" y="33"/>
                </a:cubicBezTo>
                <a:cubicBezTo>
                  <a:pt x="51" y="93"/>
                  <a:pt x="51" y="93"/>
                  <a:pt x="51" y="93"/>
                </a:cubicBezTo>
                <a:cubicBezTo>
                  <a:pt x="44" y="90"/>
                  <a:pt x="37" y="89"/>
                  <a:pt x="31" y="89"/>
                </a:cubicBezTo>
                <a:cubicBezTo>
                  <a:pt x="24" y="89"/>
                  <a:pt x="17" y="90"/>
                  <a:pt x="11" y="93"/>
                </a:cubicBezTo>
                <a:cubicBezTo>
                  <a:pt x="11" y="33"/>
                  <a:pt x="11" y="33"/>
                  <a:pt x="11" y="33"/>
                </a:cubicBezTo>
                <a:cubicBezTo>
                  <a:pt x="17" y="30"/>
                  <a:pt x="24" y="28"/>
                  <a:pt x="31" y="28"/>
                </a:cubicBez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endParaRPr lang="zh-CN" altLang="en-US">
              <a:cs typeface="+mn-ea"/>
            </a:endParaRPr>
          </a:p>
        </p:txBody>
      </p:sp>
      <p:sp>
        <p:nvSpPr>
          <p:cNvPr id="23" name="Freeform 9"/>
          <p:cNvSpPr>
            <a:spLocks noEditPoints="1"/>
          </p:cNvSpPr>
          <p:nvPr/>
        </p:nvSpPr>
        <p:spPr bwMode="auto">
          <a:xfrm>
            <a:off x="1229183" y="4429584"/>
            <a:ext cx="581430" cy="541266"/>
          </a:xfrm>
          <a:custGeom>
            <a:avLst/>
            <a:gdLst>
              <a:gd name="T0" fmla="*/ 118 w 126"/>
              <a:gd name="T1" fmla="*/ 0 h 117"/>
              <a:gd name="T2" fmla="*/ 126 w 126"/>
              <a:gd name="T3" fmla="*/ 78 h 117"/>
              <a:gd name="T4" fmla="*/ 113 w 126"/>
              <a:gd name="T5" fmla="*/ 86 h 117"/>
              <a:gd name="T6" fmla="*/ 116 w 126"/>
              <a:gd name="T7" fmla="*/ 77 h 117"/>
              <a:gd name="T8" fmla="*/ 10 w 126"/>
              <a:gd name="T9" fmla="*/ 8 h 117"/>
              <a:gd name="T10" fmla="*/ 48 w 126"/>
              <a:gd name="T11" fmla="*/ 77 h 117"/>
              <a:gd name="T12" fmla="*/ 55 w 126"/>
              <a:gd name="T13" fmla="*/ 86 h 117"/>
              <a:gd name="T14" fmla="*/ 0 w 126"/>
              <a:gd name="T15" fmla="*/ 78 h 117"/>
              <a:gd name="T16" fmla="*/ 8 w 126"/>
              <a:gd name="T17" fmla="*/ 0 h 117"/>
              <a:gd name="T18" fmla="*/ 86 w 126"/>
              <a:gd name="T19" fmla="*/ 48 h 117"/>
              <a:gd name="T20" fmla="*/ 111 w 126"/>
              <a:gd name="T21" fmla="*/ 46 h 117"/>
              <a:gd name="T22" fmla="*/ 86 w 126"/>
              <a:gd name="T23" fmla="*/ 39 h 117"/>
              <a:gd name="T24" fmla="*/ 111 w 126"/>
              <a:gd name="T25" fmla="*/ 41 h 117"/>
              <a:gd name="T26" fmla="*/ 86 w 126"/>
              <a:gd name="T27" fmla="*/ 39 h 117"/>
              <a:gd name="T28" fmla="*/ 99 w 126"/>
              <a:gd name="T29" fmla="*/ 32 h 117"/>
              <a:gd name="T30" fmla="*/ 111 w 126"/>
              <a:gd name="T31" fmla="*/ 30 h 117"/>
              <a:gd name="T32" fmla="*/ 99 w 126"/>
              <a:gd name="T33" fmla="*/ 23 h 117"/>
              <a:gd name="T34" fmla="*/ 111 w 126"/>
              <a:gd name="T35" fmla="*/ 25 h 117"/>
              <a:gd name="T36" fmla="*/ 99 w 126"/>
              <a:gd name="T37" fmla="*/ 23 h 117"/>
              <a:gd name="T38" fmla="*/ 99 w 126"/>
              <a:gd name="T39" fmla="*/ 18 h 117"/>
              <a:gd name="T40" fmla="*/ 111 w 126"/>
              <a:gd name="T41" fmla="*/ 16 h 117"/>
              <a:gd name="T42" fmla="*/ 73 w 126"/>
              <a:gd name="T43" fmla="*/ 16 h 117"/>
              <a:gd name="T44" fmla="*/ 95 w 126"/>
              <a:gd name="T45" fmla="*/ 34 h 117"/>
              <a:gd name="T46" fmla="*/ 73 w 126"/>
              <a:gd name="T47" fmla="*/ 16 h 117"/>
              <a:gd name="T48" fmla="*/ 37 w 126"/>
              <a:gd name="T49" fmla="*/ 57 h 117"/>
              <a:gd name="T50" fmla="*/ 31 w 126"/>
              <a:gd name="T51" fmla="*/ 40 h 117"/>
              <a:gd name="T52" fmla="*/ 17 w 126"/>
              <a:gd name="T53" fmla="*/ 39 h 117"/>
              <a:gd name="T54" fmla="*/ 31 w 126"/>
              <a:gd name="T55" fmla="*/ 34 h 117"/>
              <a:gd name="T56" fmla="*/ 42 w 126"/>
              <a:gd name="T57" fmla="*/ 38 h 117"/>
              <a:gd name="T58" fmla="*/ 43 w 126"/>
              <a:gd name="T59" fmla="*/ 39 h 117"/>
              <a:gd name="T60" fmla="*/ 51 w 126"/>
              <a:gd name="T61" fmla="*/ 42 h 117"/>
              <a:gd name="T62" fmla="*/ 53 w 126"/>
              <a:gd name="T63" fmla="*/ 28 h 117"/>
              <a:gd name="T64" fmla="*/ 58 w 126"/>
              <a:gd name="T65" fmla="*/ 31 h 117"/>
              <a:gd name="T66" fmla="*/ 67 w 126"/>
              <a:gd name="T67" fmla="*/ 22 h 117"/>
              <a:gd name="T68" fmla="*/ 55 w 126"/>
              <a:gd name="T69" fmla="*/ 19 h 117"/>
              <a:gd name="T70" fmla="*/ 50 w 126"/>
              <a:gd name="T71" fmla="*/ 24 h 117"/>
              <a:gd name="T72" fmla="*/ 49 w 126"/>
              <a:gd name="T73" fmla="*/ 26 h 117"/>
              <a:gd name="T74" fmla="*/ 45 w 126"/>
              <a:gd name="T75" fmla="*/ 35 h 117"/>
              <a:gd name="T76" fmla="*/ 41 w 126"/>
              <a:gd name="T77" fmla="*/ 31 h 117"/>
              <a:gd name="T78" fmla="*/ 31 w 126"/>
              <a:gd name="T79" fmla="*/ 29 h 117"/>
              <a:gd name="T80" fmla="*/ 22 w 126"/>
              <a:gd name="T81" fmla="*/ 57 h 117"/>
              <a:gd name="T82" fmla="*/ 28 w 126"/>
              <a:gd name="T83" fmla="*/ 44 h 117"/>
              <a:gd name="T84" fmla="*/ 22 w 126"/>
              <a:gd name="T85" fmla="*/ 57 h 117"/>
              <a:gd name="T86" fmla="*/ 63 w 126"/>
              <a:gd name="T87" fmla="*/ 57 h 117"/>
              <a:gd name="T88" fmla="*/ 57 w 126"/>
              <a:gd name="T89" fmla="*/ 32 h 117"/>
              <a:gd name="T90" fmla="*/ 48 w 126"/>
              <a:gd name="T91" fmla="*/ 57 h 117"/>
              <a:gd name="T92" fmla="*/ 54 w 126"/>
              <a:gd name="T93" fmla="*/ 46 h 117"/>
              <a:gd name="T94" fmla="*/ 48 w 126"/>
              <a:gd name="T95" fmla="*/ 57 h 117"/>
              <a:gd name="T96" fmla="*/ 45 w 126"/>
              <a:gd name="T97" fmla="*/ 57 h 117"/>
              <a:gd name="T98" fmla="*/ 39 w 126"/>
              <a:gd name="T99" fmla="*/ 43 h 117"/>
              <a:gd name="T100" fmla="*/ 82 w 126"/>
              <a:gd name="T101" fmla="*/ 67 h 117"/>
              <a:gd name="T102" fmla="*/ 73 w 126"/>
              <a:gd name="T103" fmla="*/ 41 h 117"/>
              <a:gd name="T104" fmla="*/ 61 w 126"/>
              <a:gd name="T105" fmla="*/ 71 h 117"/>
              <a:gd name="T106" fmla="*/ 66 w 126"/>
              <a:gd name="T107" fmla="*/ 93 h 117"/>
              <a:gd name="T108" fmla="*/ 73 w 126"/>
              <a:gd name="T109" fmla="*/ 117 h 117"/>
              <a:gd name="T110" fmla="*/ 101 w 126"/>
              <a:gd name="T111" fmla="*/ 110 h 117"/>
              <a:gd name="T112" fmla="*/ 98 w 126"/>
              <a:gd name="T113" fmla="*/ 66 h 117"/>
              <a:gd name="T114" fmla="*/ 97 w 126"/>
              <a:gd name="T115" fmla="*/ 61 h 117"/>
              <a:gd name="T116" fmla="*/ 89 w 126"/>
              <a:gd name="T117" fmla="*/ 63 h 117"/>
              <a:gd name="T118" fmla="*/ 83 w 126"/>
              <a:gd name="T119" fmla="*/ 58 h 117"/>
              <a:gd name="T120" fmla="*/ 3 w 126"/>
              <a:gd name="T121" fmla="*/ 31 h 117"/>
              <a:gd name="T122" fmla="*/ 6 w 126"/>
              <a:gd name="T123" fmla="*/ 53 h 117"/>
              <a:gd name="T124" fmla="*/ 3 w 126"/>
              <a:gd name="T125" fmla="*/ 3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6" h="117">
                <a:moveTo>
                  <a:pt x="8" y="0"/>
                </a:moveTo>
                <a:cubicBezTo>
                  <a:pt x="118" y="0"/>
                  <a:pt x="118" y="0"/>
                  <a:pt x="118" y="0"/>
                </a:cubicBezTo>
                <a:cubicBezTo>
                  <a:pt x="123" y="0"/>
                  <a:pt x="126" y="4"/>
                  <a:pt x="126" y="8"/>
                </a:cubicBezTo>
                <a:cubicBezTo>
                  <a:pt x="126" y="78"/>
                  <a:pt x="126" y="78"/>
                  <a:pt x="126" y="78"/>
                </a:cubicBezTo>
                <a:cubicBezTo>
                  <a:pt x="126" y="82"/>
                  <a:pt x="123" y="86"/>
                  <a:pt x="118" y="86"/>
                </a:cubicBezTo>
                <a:cubicBezTo>
                  <a:pt x="113" y="86"/>
                  <a:pt x="113" y="86"/>
                  <a:pt x="113" y="86"/>
                </a:cubicBezTo>
                <a:cubicBezTo>
                  <a:pt x="113" y="83"/>
                  <a:pt x="114" y="80"/>
                  <a:pt x="114" y="77"/>
                </a:cubicBezTo>
                <a:cubicBezTo>
                  <a:pt x="116" y="77"/>
                  <a:pt x="116" y="77"/>
                  <a:pt x="116" y="77"/>
                </a:cubicBezTo>
                <a:cubicBezTo>
                  <a:pt x="116" y="8"/>
                  <a:pt x="116" y="8"/>
                  <a:pt x="116" y="8"/>
                </a:cubicBezTo>
                <a:cubicBezTo>
                  <a:pt x="10" y="8"/>
                  <a:pt x="10" y="8"/>
                  <a:pt x="10" y="8"/>
                </a:cubicBezTo>
                <a:cubicBezTo>
                  <a:pt x="10" y="77"/>
                  <a:pt x="10" y="77"/>
                  <a:pt x="10" y="77"/>
                </a:cubicBezTo>
                <a:cubicBezTo>
                  <a:pt x="48" y="77"/>
                  <a:pt x="48" y="77"/>
                  <a:pt x="48" y="77"/>
                </a:cubicBezTo>
                <a:cubicBezTo>
                  <a:pt x="51" y="81"/>
                  <a:pt x="51" y="81"/>
                  <a:pt x="51" y="81"/>
                </a:cubicBezTo>
                <a:cubicBezTo>
                  <a:pt x="52" y="82"/>
                  <a:pt x="54" y="84"/>
                  <a:pt x="55" y="86"/>
                </a:cubicBezTo>
                <a:cubicBezTo>
                  <a:pt x="8" y="86"/>
                  <a:pt x="8" y="86"/>
                  <a:pt x="8" y="86"/>
                </a:cubicBezTo>
                <a:cubicBezTo>
                  <a:pt x="3" y="86"/>
                  <a:pt x="0" y="82"/>
                  <a:pt x="0" y="78"/>
                </a:cubicBezTo>
                <a:cubicBezTo>
                  <a:pt x="0" y="8"/>
                  <a:pt x="0" y="8"/>
                  <a:pt x="0" y="8"/>
                </a:cubicBezTo>
                <a:cubicBezTo>
                  <a:pt x="0" y="4"/>
                  <a:pt x="3" y="0"/>
                  <a:pt x="8" y="0"/>
                </a:cubicBezTo>
                <a:close/>
                <a:moveTo>
                  <a:pt x="86" y="46"/>
                </a:moveTo>
                <a:cubicBezTo>
                  <a:pt x="86" y="48"/>
                  <a:pt x="86" y="48"/>
                  <a:pt x="86" y="48"/>
                </a:cubicBezTo>
                <a:cubicBezTo>
                  <a:pt x="111" y="48"/>
                  <a:pt x="111" y="48"/>
                  <a:pt x="111" y="48"/>
                </a:cubicBezTo>
                <a:cubicBezTo>
                  <a:pt x="111" y="46"/>
                  <a:pt x="111" y="46"/>
                  <a:pt x="111" y="46"/>
                </a:cubicBezTo>
                <a:cubicBezTo>
                  <a:pt x="86" y="46"/>
                  <a:pt x="86" y="46"/>
                  <a:pt x="86" y="46"/>
                </a:cubicBezTo>
                <a:close/>
                <a:moveTo>
                  <a:pt x="86" y="39"/>
                </a:moveTo>
                <a:cubicBezTo>
                  <a:pt x="86" y="41"/>
                  <a:pt x="86" y="41"/>
                  <a:pt x="86" y="41"/>
                </a:cubicBezTo>
                <a:cubicBezTo>
                  <a:pt x="111" y="41"/>
                  <a:pt x="111" y="41"/>
                  <a:pt x="111" y="41"/>
                </a:cubicBezTo>
                <a:cubicBezTo>
                  <a:pt x="111" y="39"/>
                  <a:pt x="111" y="39"/>
                  <a:pt x="111" y="39"/>
                </a:cubicBezTo>
                <a:cubicBezTo>
                  <a:pt x="86" y="39"/>
                  <a:pt x="86" y="39"/>
                  <a:pt x="86" y="39"/>
                </a:cubicBezTo>
                <a:close/>
                <a:moveTo>
                  <a:pt x="99" y="30"/>
                </a:moveTo>
                <a:cubicBezTo>
                  <a:pt x="99" y="32"/>
                  <a:pt x="99" y="32"/>
                  <a:pt x="99" y="32"/>
                </a:cubicBezTo>
                <a:cubicBezTo>
                  <a:pt x="111" y="32"/>
                  <a:pt x="111" y="32"/>
                  <a:pt x="111" y="32"/>
                </a:cubicBezTo>
                <a:cubicBezTo>
                  <a:pt x="111" y="30"/>
                  <a:pt x="111" y="30"/>
                  <a:pt x="111" y="30"/>
                </a:cubicBezTo>
                <a:cubicBezTo>
                  <a:pt x="99" y="30"/>
                  <a:pt x="99" y="30"/>
                  <a:pt x="99" y="30"/>
                </a:cubicBezTo>
                <a:close/>
                <a:moveTo>
                  <a:pt x="99" y="23"/>
                </a:moveTo>
                <a:cubicBezTo>
                  <a:pt x="99" y="25"/>
                  <a:pt x="99" y="25"/>
                  <a:pt x="99" y="25"/>
                </a:cubicBezTo>
                <a:cubicBezTo>
                  <a:pt x="111" y="25"/>
                  <a:pt x="111" y="25"/>
                  <a:pt x="111" y="25"/>
                </a:cubicBezTo>
                <a:cubicBezTo>
                  <a:pt x="111" y="23"/>
                  <a:pt x="111" y="23"/>
                  <a:pt x="111" y="23"/>
                </a:cubicBezTo>
                <a:cubicBezTo>
                  <a:pt x="99" y="23"/>
                  <a:pt x="99" y="23"/>
                  <a:pt x="99" y="23"/>
                </a:cubicBezTo>
                <a:close/>
                <a:moveTo>
                  <a:pt x="99" y="16"/>
                </a:moveTo>
                <a:cubicBezTo>
                  <a:pt x="99" y="18"/>
                  <a:pt x="99" y="18"/>
                  <a:pt x="99" y="18"/>
                </a:cubicBezTo>
                <a:cubicBezTo>
                  <a:pt x="111" y="18"/>
                  <a:pt x="111" y="18"/>
                  <a:pt x="111" y="18"/>
                </a:cubicBezTo>
                <a:cubicBezTo>
                  <a:pt x="111" y="16"/>
                  <a:pt x="111" y="16"/>
                  <a:pt x="111" y="16"/>
                </a:cubicBezTo>
                <a:cubicBezTo>
                  <a:pt x="99" y="16"/>
                  <a:pt x="99" y="16"/>
                  <a:pt x="99" y="16"/>
                </a:cubicBezTo>
                <a:close/>
                <a:moveTo>
                  <a:pt x="73" y="16"/>
                </a:moveTo>
                <a:cubicBezTo>
                  <a:pt x="73" y="34"/>
                  <a:pt x="73" y="34"/>
                  <a:pt x="73" y="34"/>
                </a:cubicBezTo>
                <a:cubicBezTo>
                  <a:pt x="95" y="34"/>
                  <a:pt x="95" y="34"/>
                  <a:pt x="95" y="34"/>
                </a:cubicBezTo>
                <a:cubicBezTo>
                  <a:pt x="95" y="16"/>
                  <a:pt x="95" y="16"/>
                  <a:pt x="95" y="16"/>
                </a:cubicBezTo>
                <a:cubicBezTo>
                  <a:pt x="73" y="16"/>
                  <a:pt x="73" y="16"/>
                  <a:pt x="73" y="16"/>
                </a:cubicBezTo>
                <a:close/>
                <a:moveTo>
                  <a:pt x="31" y="57"/>
                </a:moveTo>
                <a:cubicBezTo>
                  <a:pt x="37" y="57"/>
                  <a:pt x="37" y="57"/>
                  <a:pt x="37" y="57"/>
                </a:cubicBezTo>
                <a:cubicBezTo>
                  <a:pt x="37" y="40"/>
                  <a:pt x="37" y="40"/>
                  <a:pt x="37" y="40"/>
                </a:cubicBezTo>
                <a:cubicBezTo>
                  <a:pt x="31" y="40"/>
                  <a:pt x="31" y="40"/>
                  <a:pt x="31" y="40"/>
                </a:cubicBezTo>
                <a:cubicBezTo>
                  <a:pt x="31" y="57"/>
                  <a:pt x="31" y="57"/>
                  <a:pt x="31" y="57"/>
                </a:cubicBezTo>
                <a:close/>
                <a:moveTo>
                  <a:pt x="17" y="39"/>
                </a:moveTo>
                <a:cubicBezTo>
                  <a:pt x="19" y="43"/>
                  <a:pt x="19" y="43"/>
                  <a:pt x="19" y="43"/>
                </a:cubicBezTo>
                <a:cubicBezTo>
                  <a:pt x="31" y="34"/>
                  <a:pt x="31" y="34"/>
                  <a:pt x="31" y="34"/>
                </a:cubicBezTo>
                <a:cubicBezTo>
                  <a:pt x="38" y="34"/>
                  <a:pt x="38" y="34"/>
                  <a:pt x="38" y="34"/>
                </a:cubicBezTo>
                <a:cubicBezTo>
                  <a:pt x="42" y="38"/>
                  <a:pt x="42" y="38"/>
                  <a:pt x="42" y="38"/>
                </a:cubicBezTo>
                <a:cubicBezTo>
                  <a:pt x="42" y="39"/>
                  <a:pt x="42" y="39"/>
                  <a:pt x="42" y="39"/>
                </a:cubicBezTo>
                <a:cubicBezTo>
                  <a:pt x="43" y="39"/>
                  <a:pt x="43" y="39"/>
                  <a:pt x="43" y="39"/>
                </a:cubicBezTo>
                <a:cubicBezTo>
                  <a:pt x="48" y="41"/>
                  <a:pt x="48" y="41"/>
                  <a:pt x="48" y="41"/>
                </a:cubicBezTo>
                <a:cubicBezTo>
                  <a:pt x="51" y="42"/>
                  <a:pt x="51" y="42"/>
                  <a:pt x="51" y="42"/>
                </a:cubicBezTo>
                <a:cubicBezTo>
                  <a:pt x="51" y="39"/>
                  <a:pt x="51" y="39"/>
                  <a:pt x="51" y="39"/>
                </a:cubicBezTo>
                <a:cubicBezTo>
                  <a:pt x="53" y="28"/>
                  <a:pt x="53" y="28"/>
                  <a:pt x="53" y="28"/>
                </a:cubicBezTo>
                <a:cubicBezTo>
                  <a:pt x="57" y="27"/>
                  <a:pt x="57" y="27"/>
                  <a:pt x="57" y="27"/>
                </a:cubicBezTo>
                <a:cubicBezTo>
                  <a:pt x="58" y="31"/>
                  <a:pt x="58" y="31"/>
                  <a:pt x="58" y="31"/>
                </a:cubicBezTo>
                <a:cubicBezTo>
                  <a:pt x="62" y="26"/>
                  <a:pt x="62" y="26"/>
                  <a:pt x="62" y="26"/>
                </a:cubicBezTo>
                <a:cubicBezTo>
                  <a:pt x="67" y="22"/>
                  <a:pt x="67" y="22"/>
                  <a:pt x="67" y="22"/>
                </a:cubicBezTo>
                <a:cubicBezTo>
                  <a:pt x="61" y="21"/>
                  <a:pt x="61" y="21"/>
                  <a:pt x="61" y="21"/>
                </a:cubicBezTo>
                <a:cubicBezTo>
                  <a:pt x="55" y="19"/>
                  <a:pt x="55" y="19"/>
                  <a:pt x="55" y="19"/>
                </a:cubicBezTo>
                <a:cubicBezTo>
                  <a:pt x="56" y="23"/>
                  <a:pt x="56" y="23"/>
                  <a:pt x="56" y="23"/>
                </a:cubicBezTo>
                <a:cubicBezTo>
                  <a:pt x="50" y="24"/>
                  <a:pt x="50" y="24"/>
                  <a:pt x="50" y="24"/>
                </a:cubicBezTo>
                <a:cubicBezTo>
                  <a:pt x="49" y="25"/>
                  <a:pt x="49" y="25"/>
                  <a:pt x="49" y="25"/>
                </a:cubicBezTo>
                <a:cubicBezTo>
                  <a:pt x="49" y="26"/>
                  <a:pt x="49" y="26"/>
                  <a:pt x="49" y="26"/>
                </a:cubicBezTo>
                <a:cubicBezTo>
                  <a:pt x="47" y="36"/>
                  <a:pt x="47" y="36"/>
                  <a:pt x="47" y="36"/>
                </a:cubicBezTo>
                <a:cubicBezTo>
                  <a:pt x="45" y="35"/>
                  <a:pt x="45" y="35"/>
                  <a:pt x="45" y="35"/>
                </a:cubicBezTo>
                <a:cubicBezTo>
                  <a:pt x="41" y="31"/>
                  <a:pt x="41" y="31"/>
                  <a:pt x="41" y="31"/>
                </a:cubicBezTo>
                <a:cubicBezTo>
                  <a:pt x="41" y="31"/>
                  <a:pt x="41" y="31"/>
                  <a:pt x="41" y="31"/>
                </a:cubicBezTo>
                <a:cubicBezTo>
                  <a:pt x="40" y="30"/>
                  <a:pt x="40" y="30"/>
                  <a:pt x="40" y="30"/>
                </a:cubicBezTo>
                <a:cubicBezTo>
                  <a:pt x="31" y="29"/>
                  <a:pt x="31" y="29"/>
                  <a:pt x="31" y="29"/>
                </a:cubicBezTo>
                <a:cubicBezTo>
                  <a:pt x="17" y="39"/>
                  <a:pt x="17" y="39"/>
                  <a:pt x="17" y="39"/>
                </a:cubicBezTo>
                <a:close/>
                <a:moveTo>
                  <a:pt x="22" y="57"/>
                </a:moveTo>
                <a:cubicBezTo>
                  <a:pt x="28" y="57"/>
                  <a:pt x="28" y="57"/>
                  <a:pt x="28" y="57"/>
                </a:cubicBezTo>
                <a:cubicBezTo>
                  <a:pt x="28" y="44"/>
                  <a:pt x="28" y="44"/>
                  <a:pt x="28" y="44"/>
                </a:cubicBezTo>
                <a:cubicBezTo>
                  <a:pt x="22" y="44"/>
                  <a:pt x="22" y="44"/>
                  <a:pt x="22" y="44"/>
                </a:cubicBezTo>
                <a:cubicBezTo>
                  <a:pt x="22" y="57"/>
                  <a:pt x="22" y="57"/>
                  <a:pt x="22" y="57"/>
                </a:cubicBezTo>
                <a:close/>
                <a:moveTo>
                  <a:pt x="57" y="57"/>
                </a:moveTo>
                <a:cubicBezTo>
                  <a:pt x="63" y="57"/>
                  <a:pt x="63" y="57"/>
                  <a:pt x="63" y="57"/>
                </a:cubicBezTo>
                <a:cubicBezTo>
                  <a:pt x="63" y="32"/>
                  <a:pt x="63" y="32"/>
                  <a:pt x="63" y="32"/>
                </a:cubicBezTo>
                <a:cubicBezTo>
                  <a:pt x="57" y="32"/>
                  <a:pt x="57" y="32"/>
                  <a:pt x="57" y="32"/>
                </a:cubicBezTo>
                <a:cubicBezTo>
                  <a:pt x="57" y="57"/>
                  <a:pt x="57" y="57"/>
                  <a:pt x="57" y="57"/>
                </a:cubicBezTo>
                <a:close/>
                <a:moveTo>
                  <a:pt x="48" y="57"/>
                </a:moveTo>
                <a:cubicBezTo>
                  <a:pt x="54" y="57"/>
                  <a:pt x="54" y="57"/>
                  <a:pt x="54" y="57"/>
                </a:cubicBezTo>
                <a:cubicBezTo>
                  <a:pt x="54" y="46"/>
                  <a:pt x="54" y="46"/>
                  <a:pt x="54" y="46"/>
                </a:cubicBezTo>
                <a:cubicBezTo>
                  <a:pt x="48" y="46"/>
                  <a:pt x="48" y="46"/>
                  <a:pt x="48" y="46"/>
                </a:cubicBezTo>
                <a:cubicBezTo>
                  <a:pt x="48" y="57"/>
                  <a:pt x="48" y="57"/>
                  <a:pt x="48" y="57"/>
                </a:cubicBezTo>
                <a:close/>
                <a:moveTo>
                  <a:pt x="39" y="57"/>
                </a:moveTo>
                <a:cubicBezTo>
                  <a:pt x="45" y="57"/>
                  <a:pt x="45" y="57"/>
                  <a:pt x="45" y="57"/>
                </a:cubicBezTo>
                <a:cubicBezTo>
                  <a:pt x="45" y="43"/>
                  <a:pt x="45" y="43"/>
                  <a:pt x="45" y="43"/>
                </a:cubicBezTo>
                <a:cubicBezTo>
                  <a:pt x="39" y="43"/>
                  <a:pt x="39" y="43"/>
                  <a:pt x="39" y="43"/>
                </a:cubicBezTo>
                <a:cubicBezTo>
                  <a:pt x="39" y="57"/>
                  <a:pt x="39" y="57"/>
                  <a:pt x="39" y="57"/>
                </a:cubicBezTo>
                <a:close/>
                <a:moveTo>
                  <a:pt x="82" y="67"/>
                </a:moveTo>
                <a:cubicBezTo>
                  <a:pt x="82" y="59"/>
                  <a:pt x="81" y="50"/>
                  <a:pt x="80" y="42"/>
                </a:cubicBezTo>
                <a:cubicBezTo>
                  <a:pt x="78" y="41"/>
                  <a:pt x="75" y="41"/>
                  <a:pt x="73" y="41"/>
                </a:cubicBezTo>
                <a:cubicBezTo>
                  <a:pt x="72" y="55"/>
                  <a:pt x="73" y="68"/>
                  <a:pt x="72" y="82"/>
                </a:cubicBezTo>
                <a:cubicBezTo>
                  <a:pt x="70" y="77"/>
                  <a:pt x="68" y="73"/>
                  <a:pt x="61" y="71"/>
                </a:cubicBezTo>
                <a:cubicBezTo>
                  <a:pt x="60" y="73"/>
                  <a:pt x="59" y="73"/>
                  <a:pt x="58" y="75"/>
                </a:cubicBezTo>
                <a:cubicBezTo>
                  <a:pt x="62" y="80"/>
                  <a:pt x="65" y="87"/>
                  <a:pt x="66" y="93"/>
                </a:cubicBezTo>
                <a:cubicBezTo>
                  <a:pt x="68" y="107"/>
                  <a:pt x="68" y="107"/>
                  <a:pt x="68" y="107"/>
                </a:cubicBezTo>
                <a:cubicBezTo>
                  <a:pt x="69" y="110"/>
                  <a:pt x="71" y="114"/>
                  <a:pt x="73" y="117"/>
                </a:cubicBezTo>
                <a:cubicBezTo>
                  <a:pt x="82" y="116"/>
                  <a:pt x="89" y="116"/>
                  <a:pt x="99" y="116"/>
                </a:cubicBezTo>
                <a:cubicBezTo>
                  <a:pt x="99" y="114"/>
                  <a:pt x="100" y="112"/>
                  <a:pt x="101" y="110"/>
                </a:cubicBezTo>
                <a:cubicBezTo>
                  <a:pt x="103" y="99"/>
                  <a:pt x="105" y="78"/>
                  <a:pt x="105" y="67"/>
                </a:cubicBezTo>
                <a:cubicBezTo>
                  <a:pt x="102" y="67"/>
                  <a:pt x="101" y="66"/>
                  <a:pt x="98" y="66"/>
                </a:cubicBezTo>
                <a:cubicBezTo>
                  <a:pt x="98" y="67"/>
                  <a:pt x="97" y="72"/>
                  <a:pt x="97" y="73"/>
                </a:cubicBezTo>
                <a:cubicBezTo>
                  <a:pt x="97" y="69"/>
                  <a:pt x="97" y="65"/>
                  <a:pt x="97" y="61"/>
                </a:cubicBezTo>
                <a:cubicBezTo>
                  <a:pt x="94" y="61"/>
                  <a:pt x="92" y="61"/>
                  <a:pt x="90" y="60"/>
                </a:cubicBezTo>
                <a:cubicBezTo>
                  <a:pt x="90" y="61"/>
                  <a:pt x="90" y="62"/>
                  <a:pt x="89" y="63"/>
                </a:cubicBezTo>
                <a:cubicBezTo>
                  <a:pt x="89" y="62"/>
                  <a:pt x="89" y="60"/>
                  <a:pt x="89" y="58"/>
                </a:cubicBezTo>
                <a:cubicBezTo>
                  <a:pt x="87" y="58"/>
                  <a:pt x="85" y="58"/>
                  <a:pt x="83" y="58"/>
                </a:cubicBezTo>
                <a:cubicBezTo>
                  <a:pt x="83" y="61"/>
                  <a:pt x="83" y="64"/>
                  <a:pt x="82" y="67"/>
                </a:cubicBezTo>
                <a:close/>
                <a:moveTo>
                  <a:pt x="3" y="31"/>
                </a:moveTo>
                <a:cubicBezTo>
                  <a:pt x="3" y="53"/>
                  <a:pt x="3" y="53"/>
                  <a:pt x="3" y="53"/>
                </a:cubicBezTo>
                <a:cubicBezTo>
                  <a:pt x="6" y="53"/>
                  <a:pt x="6" y="53"/>
                  <a:pt x="6" y="53"/>
                </a:cubicBezTo>
                <a:cubicBezTo>
                  <a:pt x="6" y="31"/>
                  <a:pt x="6" y="31"/>
                  <a:pt x="6" y="31"/>
                </a:cubicBezTo>
                <a:lnTo>
                  <a:pt x="3" y="31"/>
                </a:ln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endParaRPr lang="zh-CN" altLang="en-US">
              <a:cs typeface="+mn-ea"/>
            </a:endParaRPr>
          </a:p>
        </p:txBody>
      </p:sp>
      <p:sp>
        <p:nvSpPr>
          <p:cNvPr id="24" name="Freeform 13"/>
          <p:cNvSpPr>
            <a:spLocks noEditPoints="1"/>
          </p:cNvSpPr>
          <p:nvPr/>
        </p:nvSpPr>
        <p:spPr bwMode="auto">
          <a:xfrm>
            <a:off x="1268146" y="2381689"/>
            <a:ext cx="503504" cy="546068"/>
          </a:xfrm>
          <a:custGeom>
            <a:avLst/>
            <a:gdLst>
              <a:gd name="T0" fmla="*/ 185 w 205"/>
              <a:gd name="T1" fmla="*/ 103 h 222"/>
              <a:gd name="T2" fmla="*/ 150 w 205"/>
              <a:gd name="T3" fmla="*/ 174 h 222"/>
              <a:gd name="T4" fmla="*/ 12 w 205"/>
              <a:gd name="T5" fmla="*/ 96 h 222"/>
              <a:gd name="T6" fmla="*/ 194 w 205"/>
              <a:gd name="T7" fmla="*/ 83 h 222"/>
              <a:gd name="T8" fmla="*/ 12 w 205"/>
              <a:gd name="T9" fmla="*/ 96 h 222"/>
              <a:gd name="T10" fmla="*/ 205 w 205"/>
              <a:gd name="T11" fmla="*/ 222 h 222"/>
              <a:gd name="T12" fmla="*/ 199 w 205"/>
              <a:gd name="T13" fmla="*/ 209 h 222"/>
              <a:gd name="T14" fmla="*/ 192 w 205"/>
              <a:gd name="T15" fmla="*/ 200 h 222"/>
              <a:gd name="T16" fmla="*/ 188 w 205"/>
              <a:gd name="T17" fmla="*/ 189 h 222"/>
              <a:gd name="T18" fmla="*/ 17 w 205"/>
              <a:gd name="T19" fmla="*/ 179 h 222"/>
              <a:gd name="T20" fmla="*/ 13 w 205"/>
              <a:gd name="T21" fmla="*/ 189 h 222"/>
              <a:gd name="T22" fmla="*/ 6 w 205"/>
              <a:gd name="T23" fmla="*/ 200 h 222"/>
              <a:gd name="T24" fmla="*/ 0 w 205"/>
              <a:gd name="T25" fmla="*/ 209 h 222"/>
              <a:gd name="T26" fmla="*/ 9 w 205"/>
              <a:gd name="T27" fmla="*/ 78 h 222"/>
              <a:gd name="T28" fmla="*/ 197 w 205"/>
              <a:gd name="T29" fmla="*/ 63 h 222"/>
              <a:gd name="T30" fmla="*/ 9 w 205"/>
              <a:gd name="T31" fmla="*/ 63 h 222"/>
              <a:gd name="T32" fmla="*/ 19 w 205"/>
              <a:gd name="T33" fmla="*/ 103 h 222"/>
              <a:gd name="T34" fmla="*/ 54 w 205"/>
              <a:gd name="T35" fmla="*/ 174 h 222"/>
              <a:gd name="T36" fmla="*/ 19 w 205"/>
              <a:gd name="T37" fmla="*/ 103 h 222"/>
              <a:gd name="T38" fmla="*/ 25 w 205"/>
              <a:gd name="T39" fmla="*/ 110 h 222"/>
              <a:gd name="T40" fmla="*/ 28 w 205"/>
              <a:gd name="T41" fmla="*/ 170 h 222"/>
              <a:gd name="T42" fmla="*/ 31 w 205"/>
              <a:gd name="T43" fmla="*/ 167 h 222"/>
              <a:gd name="T44" fmla="*/ 28 w 205"/>
              <a:gd name="T45" fmla="*/ 107 h 222"/>
              <a:gd name="T46" fmla="*/ 63 w 205"/>
              <a:gd name="T47" fmla="*/ 103 h 222"/>
              <a:gd name="T48" fmla="*/ 97 w 205"/>
              <a:gd name="T49" fmla="*/ 174 h 222"/>
              <a:gd name="T50" fmla="*/ 63 w 205"/>
              <a:gd name="T51" fmla="*/ 103 h 222"/>
              <a:gd name="T52" fmla="*/ 69 w 205"/>
              <a:gd name="T53" fmla="*/ 110 h 222"/>
              <a:gd name="T54" fmla="*/ 72 w 205"/>
              <a:gd name="T55" fmla="*/ 170 h 222"/>
              <a:gd name="T56" fmla="*/ 74 w 205"/>
              <a:gd name="T57" fmla="*/ 167 h 222"/>
              <a:gd name="T58" fmla="*/ 72 w 205"/>
              <a:gd name="T59" fmla="*/ 107 h 222"/>
              <a:gd name="T60" fmla="*/ 106 w 205"/>
              <a:gd name="T61" fmla="*/ 103 h 222"/>
              <a:gd name="T62" fmla="*/ 141 w 205"/>
              <a:gd name="T63" fmla="*/ 174 h 222"/>
              <a:gd name="T64" fmla="*/ 106 w 205"/>
              <a:gd name="T65" fmla="*/ 103 h 222"/>
              <a:gd name="T66" fmla="*/ 113 w 205"/>
              <a:gd name="T67" fmla="*/ 110 h 222"/>
              <a:gd name="T68" fmla="*/ 115 w 205"/>
              <a:gd name="T69" fmla="*/ 170 h 222"/>
              <a:gd name="T70" fmla="*/ 118 w 205"/>
              <a:gd name="T71" fmla="*/ 167 h 222"/>
              <a:gd name="T72" fmla="*/ 115 w 205"/>
              <a:gd name="T73" fmla="*/ 107 h 222"/>
              <a:gd name="T74" fmla="*/ 159 w 205"/>
              <a:gd name="T75" fmla="*/ 107 h 222"/>
              <a:gd name="T76" fmla="*/ 156 w 205"/>
              <a:gd name="T77" fmla="*/ 167 h 222"/>
              <a:gd name="T78" fmla="*/ 159 w 205"/>
              <a:gd name="T79" fmla="*/ 170 h 222"/>
              <a:gd name="T80" fmla="*/ 162 w 205"/>
              <a:gd name="T81" fmla="*/ 11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5" h="222">
                <a:moveTo>
                  <a:pt x="150" y="103"/>
                </a:moveTo>
                <a:cubicBezTo>
                  <a:pt x="185" y="103"/>
                  <a:pt x="185" y="103"/>
                  <a:pt x="185" y="103"/>
                </a:cubicBezTo>
                <a:cubicBezTo>
                  <a:pt x="185" y="174"/>
                  <a:pt x="185" y="174"/>
                  <a:pt x="185" y="174"/>
                </a:cubicBezTo>
                <a:cubicBezTo>
                  <a:pt x="150" y="174"/>
                  <a:pt x="150" y="174"/>
                  <a:pt x="150" y="174"/>
                </a:cubicBezTo>
                <a:cubicBezTo>
                  <a:pt x="150" y="103"/>
                  <a:pt x="150" y="103"/>
                  <a:pt x="150" y="103"/>
                </a:cubicBezTo>
                <a:close/>
                <a:moveTo>
                  <a:pt x="12" y="96"/>
                </a:moveTo>
                <a:cubicBezTo>
                  <a:pt x="194" y="96"/>
                  <a:pt x="194" y="96"/>
                  <a:pt x="194" y="96"/>
                </a:cubicBezTo>
                <a:cubicBezTo>
                  <a:pt x="194" y="83"/>
                  <a:pt x="194" y="83"/>
                  <a:pt x="194" y="83"/>
                </a:cubicBezTo>
                <a:cubicBezTo>
                  <a:pt x="12" y="83"/>
                  <a:pt x="12" y="83"/>
                  <a:pt x="12" y="83"/>
                </a:cubicBezTo>
                <a:cubicBezTo>
                  <a:pt x="12" y="96"/>
                  <a:pt x="12" y="96"/>
                  <a:pt x="12" y="96"/>
                </a:cubicBezTo>
                <a:close/>
                <a:moveTo>
                  <a:pt x="0" y="222"/>
                </a:moveTo>
                <a:cubicBezTo>
                  <a:pt x="205" y="222"/>
                  <a:pt x="205" y="222"/>
                  <a:pt x="205" y="222"/>
                </a:cubicBezTo>
                <a:cubicBezTo>
                  <a:pt x="205" y="209"/>
                  <a:pt x="205" y="209"/>
                  <a:pt x="205" y="209"/>
                </a:cubicBezTo>
                <a:cubicBezTo>
                  <a:pt x="199" y="209"/>
                  <a:pt x="199" y="209"/>
                  <a:pt x="199" y="209"/>
                </a:cubicBezTo>
                <a:cubicBezTo>
                  <a:pt x="199" y="200"/>
                  <a:pt x="199" y="200"/>
                  <a:pt x="199" y="200"/>
                </a:cubicBezTo>
                <a:cubicBezTo>
                  <a:pt x="192" y="200"/>
                  <a:pt x="192" y="200"/>
                  <a:pt x="192" y="200"/>
                </a:cubicBezTo>
                <a:cubicBezTo>
                  <a:pt x="192" y="196"/>
                  <a:pt x="192" y="192"/>
                  <a:pt x="192" y="189"/>
                </a:cubicBezTo>
                <a:cubicBezTo>
                  <a:pt x="188" y="189"/>
                  <a:pt x="188" y="189"/>
                  <a:pt x="188" y="189"/>
                </a:cubicBezTo>
                <a:cubicBezTo>
                  <a:pt x="188" y="179"/>
                  <a:pt x="188" y="179"/>
                  <a:pt x="188" y="179"/>
                </a:cubicBezTo>
                <a:cubicBezTo>
                  <a:pt x="17" y="179"/>
                  <a:pt x="17" y="179"/>
                  <a:pt x="17" y="179"/>
                </a:cubicBezTo>
                <a:cubicBezTo>
                  <a:pt x="17" y="189"/>
                  <a:pt x="17" y="189"/>
                  <a:pt x="17" y="189"/>
                </a:cubicBezTo>
                <a:cubicBezTo>
                  <a:pt x="13" y="189"/>
                  <a:pt x="13" y="189"/>
                  <a:pt x="13" y="189"/>
                </a:cubicBezTo>
                <a:cubicBezTo>
                  <a:pt x="13" y="192"/>
                  <a:pt x="13" y="196"/>
                  <a:pt x="13" y="200"/>
                </a:cubicBezTo>
                <a:cubicBezTo>
                  <a:pt x="6" y="200"/>
                  <a:pt x="6" y="200"/>
                  <a:pt x="6" y="200"/>
                </a:cubicBezTo>
                <a:cubicBezTo>
                  <a:pt x="6" y="209"/>
                  <a:pt x="6" y="209"/>
                  <a:pt x="6" y="209"/>
                </a:cubicBezTo>
                <a:cubicBezTo>
                  <a:pt x="0" y="209"/>
                  <a:pt x="0" y="209"/>
                  <a:pt x="0" y="209"/>
                </a:cubicBezTo>
                <a:cubicBezTo>
                  <a:pt x="0" y="222"/>
                  <a:pt x="0" y="222"/>
                  <a:pt x="0" y="222"/>
                </a:cubicBezTo>
                <a:close/>
                <a:moveTo>
                  <a:pt x="9" y="78"/>
                </a:moveTo>
                <a:cubicBezTo>
                  <a:pt x="197" y="78"/>
                  <a:pt x="197" y="78"/>
                  <a:pt x="197" y="78"/>
                </a:cubicBezTo>
                <a:cubicBezTo>
                  <a:pt x="197" y="63"/>
                  <a:pt x="197" y="63"/>
                  <a:pt x="197" y="63"/>
                </a:cubicBezTo>
                <a:cubicBezTo>
                  <a:pt x="103" y="0"/>
                  <a:pt x="103" y="0"/>
                  <a:pt x="103" y="0"/>
                </a:cubicBezTo>
                <a:cubicBezTo>
                  <a:pt x="9" y="63"/>
                  <a:pt x="9" y="63"/>
                  <a:pt x="9" y="63"/>
                </a:cubicBezTo>
                <a:cubicBezTo>
                  <a:pt x="9" y="78"/>
                  <a:pt x="9" y="78"/>
                  <a:pt x="9" y="78"/>
                </a:cubicBezTo>
                <a:close/>
                <a:moveTo>
                  <a:pt x="19" y="103"/>
                </a:moveTo>
                <a:cubicBezTo>
                  <a:pt x="54" y="103"/>
                  <a:pt x="54" y="103"/>
                  <a:pt x="54" y="103"/>
                </a:cubicBezTo>
                <a:cubicBezTo>
                  <a:pt x="54" y="174"/>
                  <a:pt x="54" y="174"/>
                  <a:pt x="54" y="174"/>
                </a:cubicBezTo>
                <a:cubicBezTo>
                  <a:pt x="19" y="174"/>
                  <a:pt x="19" y="174"/>
                  <a:pt x="19" y="174"/>
                </a:cubicBezTo>
                <a:cubicBezTo>
                  <a:pt x="19" y="103"/>
                  <a:pt x="19" y="103"/>
                  <a:pt x="19" y="103"/>
                </a:cubicBezTo>
                <a:close/>
                <a:moveTo>
                  <a:pt x="28" y="107"/>
                </a:moveTo>
                <a:cubicBezTo>
                  <a:pt x="26" y="107"/>
                  <a:pt x="25" y="108"/>
                  <a:pt x="25" y="110"/>
                </a:cubicBezTo>
                <a:cubicBezTo>
                  <a:pt x="25" y="167"/>
                  <a:pt x="25" y="167"/>
                  <a:pt x="25" y="167"/>
                </a:cubicBezTo>
                <a:cubicBezTo>
                  <a:pt x="25" y="169"/>
                  <a:pt x="26" y="170"/>
                  <a:pt x="28" y="170"/>
                </a:cubicBezTo>
                <a:cubicBezTo>
                  <a:pt x="28" y="170"/>
                  <a:pt x="28" y="170"/>
                  <a:pt x="28" y="170"/>
                </a:cubicBezTo>
                <a:cubicBezTo>
                  <a:pt x="29" y="170"/>
                  <a:pt x="31" y="169"/>
                  <a:pt x="31" y="167"/>
                </a:cubicBezTo>
                <a:cubicBezTo>
                  <a:pt x="31" y="110"/>
                  <a:pt x="31" y="110"/>
                  <a:pt x="31" y="110"/>
                </a:cubicBezTo>
                <a:cubicBezTo>
                  <a:pt x="31" y="108"/>
                  <a:pt x="29" y="107"/>
                  <a:pt x="28" y="107"/>
                </a:cubicBezTo>
                <a:cubicBezTo>
                  <a:pt x="28" y="107"/>
                  <a:pt x="28" y="107"/>
                  <a:pt x="28" y="107"/>
                </a:cubicBezTo>
                <a:close/>
                <a:moveTo>
                  <a:pt x="63" y="103"/>
                </a:moveTo>
                <a:cubicBezTo>
                  <a:pt x="74" y="103"/>
                  <a:pt x="86" y="103"/>
                  <a:pt x="97" y="103"/>
                </a:cubicBezTo>
                <a:cubicBezTo>
                  <a:pt x="97" y="127"/>
                  <a:pt x="97" y="150"/>
                  <a:pt x="97" y="174"/>
                </a:cubicBezTo>
                <a:cubicBezTo>
                  <a:pt x="86" y="174"/>
                  <a:pt x="74" y="174"/>
                  <a:pt x="63" y="174"/>
                </a:cubicBezTo>
                <a:cubicBezTo>
                  <a:pt x="63" y="150"/>
                  <a:pt x="63" y="127"/>
                  <a:pt x="63" y="103"/>
                </a:cubicBezTo>
                <a:close/>
                <a:moveTo>
                  <a:pt x="72" y="107"/>
                </a:moveTo>
                <a:cubicBezTo>
                  <a:pt x="70" y="107"/>
                  <a:pt x="69" y="108"/>
                  <a:pt x="69" y="110"/>
                </a:cubicBezTo>
                <a:cubicBezTo>
                  <a:pt x="69" y="167"/>
                  <a:pt x="69" y="167"/>
                  <a:pt x="69" y="167"/>
                </a:cubicBezTo>
                <a:cubicBezTo>
                  <a:pt x="69" y="169"/>
                  <a:pt x="70" y="170"/>
                  <a:pt x="72" y="170"/>
                </a:cubicBezTo>
                <a:cubicBezTo>
                  <a:pt x="72" y="170"/>
                  <a:pt x="72" y="170"/>
                  <a:pt x="72" y="170"/>
                </a:cubicBezTo>
                <a:cubicBezTo>
                  <a:pt x="73" y="170"/>
                  <a:pt x="74" y="169"/>
                  <a:pt x="74" y="167"/>
                </a:cubicBezTo>
                <a:cubicBezTo>
                  <a:pt x="74" y="110"/>
                  <a:pt x="74" y="110"/>
                  <a:pt x="74" y="110"/>
                </a:cubicBezTo>
                <a:cubicBezTo>
                  <a:pt x="74" y="108"/>
                  <a:pt x="73" y="107"/>
                  <a:pt x="72" y="107"/>
                </a:cubicBezTo>
                <a:cubicBezTo>
                  <a:pt x="72" y="107"/>
                  <a:pt x="72" y="107"/>
                  <a:pt x="72" y="107"/>
                </a:cubicBezTo>
                <a:close/>
                <a:moveTo>
                  <a:pt x="106" y="103"/>
                </a:moveTo>
                <a:cubicBezTo>
                  <a:pt x="141" y="103"/>
                  <a:pt x="141" y="103"/>
                  <a:pt x="141" y="103"/>
                </a:cubicBezTo>
                <a:cubicBezTo>
                  <a:pt x="141" y="174"/>
                  <a:pt x="141" y="174"/>
                  <a:pt x="141" y="174"/>
                </a:cubicBezTo>
                <a:cubicBezTo>
                  <a:pt x="106" y="174"/>
                  <a:pt x="106" y="174"/>
                  <a:pt x="106" y="174"/>
                </a:cubicBezTo>
                <a:cubicBezTo>
                  <a:pt x="106" y="103"/>
                  <a:pt x="106" y="103"/>
                  <a:pt x="106" y="103"/>
                </a:cubicBezTo>
                <a:close/>
                <a:moveTo>
                  <a:pt x="115" y="107"/>
                </a:moveTo>
                <a:cubicBezTo>
                  <a:pt x="114" y="107"/>
                  <a:pt x="113" y="108"/>
                  <a:pt x="113" y="110"/>
                </a:cubicBezTo>
                <a:cubicBezTo>
                  <a:pt x="113" y="167"/>
                  <a:pt x="113" y="167"/>
                  <a:pt x="113" y="167"/>
                </a:cubicBezTo>
                <a:cubicBezTo>
                  <a:pt x="113" y="169"/>
                  <a:pt x="114" y="170"/>
                  <a:pt x="115" y="170"/>
                </a:cubicBezTo>
                <a:cubicBezTo>
                  <a:pt x="115" y="170"/>
                  <a:pt x="115" y="170"/>
                  <a:pt x="115" y="170"/>
                </a:cubicBezTo>
                <a:cubicBezTo>
                  <a:pt x="117" y="170"/>
                  <a:pt x="118" y="169"/>
                  <a:pt x="118" y="167"/>
                </a:cubicBezTo>
                <a:cubicBezTo>
                  <a:pt x="118" y="110"/>
                  <a:pt x="118" y="110"/>
                  <a:pt x="118" y="110"/>
                </a:cubicBezTo>
                <a:cubicBezTo>
                  <a:pt x="118" y="108"/>
                  <a:pt x="117" y="107"/>
                  <a:pt x="115" y="107"/>
                </a:cubicBezTo>
                <a:cubicBezTo>
                  <a:pt x="115" y="107"/>
                  <a:pt x="115" y="107"/>
                  <a:pt x="115" y="107"/>
                </a:cubicBezTo>
                <a:close/>
                <a:moveTo>
                  <a:pt x="159" y="107"/>
                </a:moveTo>
                <a:cubicBezTo>
                  <a:pt x="158" y="107"/>
                  <a:pt x="156" y="108"/>
                  <a:pt x="156" y="110"/>
                </a:cubicBezTo>
                <a:cubicBezTo>
                  <a:pt x="156" y="167"/>
                  <a:pt x="156" y="167"/>
                  <a:pt x="156" y="167"/>
                </a:cubicBezTo>
                <a:cubicBezTo>
                  <a:pt x="156" y="169"/>
                  <a:pt x="158" y="170"/>
                  <a:pt x="159" y="170"/>
                </a:cubicBezTo>
                <a:cubicBezTo>
                  <a:pt x="159" y="170"/>
                  <a:pt x="159" y="170"/>
                  <a:pt x="159" y="170"/>
                </a:cubicBezTo>
                <a:cubicBezTo>
                  <a:pt x="161" y="170"/>
                  <a:pt x="162" y="169"/>
                  <a:pt x="162" y="167"/>
                </a:cubicBezTo>
                <a:cubicBezTo>
                  <a:pt x="162" y="110"/>
                  <a:pt x="162" y="110"/>
                  <a:pt x="162" y="110"/>
                </a:cubicBezTo>
                <a:cubicBezTo>
                  <a:pt x="162" y="108"/>
                  <a:pt x="161" y="107"/>
                  <a:pt x="159" y="107"/>
                </a:cubicBez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pPr algn="ctr"/>
            <a:endParaRPr lang="zh-CN" altLang="en-US">
              <a:cs typeface="+mn-ea"/>
            </a:endParaRPr>
          </a:p>
        </p:txBody>
      </p:sp>
      <p:sp>
        <p:nvSpPr>
          <p:cNvPr id="25" name="Freeform 5"/>
          <p:cNvSpPr>
            <a:spLocks noEditPoints="1"/>
          </p:cNvSpPr>
          <p:nvPr/>
        </p:nvSpPr>
        <p:spPr bwMode="auto">
          <a:xfrm>
            <a:off x="1260858" y="3408034"/>
            <a:ext cx="518080" cy="474578"/>
          </a:xfrm>
          <a:custGeom>
            <a:avLst/>
            <a:gdLst>
              <a:gd name="T0" fmla="*/ 60 w 110"/>
              <a:gd name="T1" fmla="*/ 91 h 99"/>
              <a:gd name="T2" fmla="*/ 68 w 110"/>
              <a:gd name="T3" fmla="*/ 85 h 99"/>
              <a:gd name="T4" fmla="*/ 68 w 110"/>
              <a:gd name="T5" fmla="*/ 86 h 99"/>
              <a:gd name="T6" fmla="*/ 72 w 110"/>
              <a:gd name="T7" fmla="*/ 5 h 99"/>
              <a:gd name="T8" fmla="*/ 17 w 110"/>
              <a:gd name="T9" fmla="*/ 55 h 99"/>
              <a:gd name="T10" fmla="*/ 16 w 110"/>
              <a:gd name="T11" fmla="*/ 52 h 99"/>
              <a:gd name="T12" fmla="*/ 46 w 110"/>
              <a:gd name="T13" fmla="*/ 52 h 99"/>
              <a:gd name="T14" fmla="*/ 46 w 110"/>
              <a:gd name="T15" fmla="*/ 55 h 99"/>
              <a:gd name="T16" fmla="*/ 17 w 110"/>
              <a:gd name="T17" fmla="*/ 55 h 99"/>
              <a:gd name="T18" fmla="*/ 15 w 110"/>
              <a:gd name="T19" fmla="*/ 44 h 99"/>
              <a:gd name="T20" fmla="*/ 31 w 110"/>
              <a:gd name="T21" fmla="*/ 39 h 99"/>
              <a:gd name="T22" fmla="*/ 47 w 110"/>
              <a:gd name="T23" fmla="*/ 44 h 99"/>
              <a:gd name="T24" fmla="*/ 31 w 110"/>
              <a:gd name="T25" fmla="*/ 42 h 99"/>
              <a:gd name="T26" fmla="*/ 17 w 110"/>
              <a:gd name="T27" fmla="*/ 36 h 99"/>
              <a:gd name="T28" fmla="*/ 16 w 110"/>
              <a:gd name="T29" fmla="*/ 33 h 99"/>
              <a:gd name="T30" fmla="*/ 46 w 110"/>
              <a:gd name="T31" fmla="*/ 33 h 99"/>
              <a:gd name="T32" fmla="*/ 46 w 110"/>
              <a:gd name="T33" fmla="*/ 36 h 99"/>
              <a:gd name="T34" fmla="*/ 17 w 110"/>
              <a:gd name="T35" fmla="*/ 36 h 99"/>
              <a:gd name="T36" fmla="*/ 15 w 110"/>
              <a:gd name="T37" fmla="*/ 26 h 99"/>
              <a:gd name="T38" fmla="*/ 31 w 110"/>
              <a:gd name="T39" fmla="*/ 21 h 99"/>
              <a:gd name="T40" fmla="*/ 47 w 110"/>
              <a:gd name="T41" fmla="*/ 26 h 99"/>
              <a:gd name="T42" fmla="*/ 31 w 110"/>
              <a:gd name="T43" fmla="*/ 24 h 99"/>
              <a:gd name="T44" fmla="*/ 17 w 110"/>
              <a:gd name="T45" fmla="*/ 19 h 99"/>
              <a:gd name="T46" fmla="*/ 16 w 110"/>
              <a:gd name="T47" fmla="*/ 16 h 99"/>
              <a:gd name="T48" fmla="*/ 46 w 110"/>
              <a:gd name="T49" fmla="*/ 16 h 99"/>
              <a:gd name="T50" fmla="*/ 46 w 110"/>
              <a:gd name="T51" fmla="*/ 19 h 99"/>
              <a:gd name="T52" fmla="*/ 17 w 110"/>
              <a:gd name="T53" fmla="*/ 19 h 99"/>
              <a:gd name="T54" fmla="*/ 110 w 110"/>
              <a:gd name="T55" fmla="*/ 20 h 99"/>
              <a:gd name="T56" fmla="*/ 106 w 110"/>
              <a:gd name="T57" fmla="*/ 88 h 99"/>
              <a:gd name="T58" fmla="*/ 76 w 110"/>
              <a:gd name="T59" fmla="*/ 97 h 99"/>
              <a:gd name="T60" fmla="*/ 75 w 110"/>
              <a:gd name="T61" fmla="*/ 98 h 99"/>
              <a:gd name="T62" fmla="*/ 66 w 110"/>
              <a:gd name="T63" fmla="*/ 90 h 99"/>
              <a:gd name="T64" fmla="*/ 58 w 110"/>
              <a:gd name="T65" fmla="*/ 99 h 99"/>
              <a:gd name="T66" fmla="*/ 56 w 110"/>
              <a:gd name="T67" fmla="*/ 88 h 99"/>
              <a:gd name="T68" fmla="*/ 0 w 110"/>
              <a:gd name="T69" fmla="*/ 83 h 99"/>
              <a:gd name="T70" fmla="*/ 4 w 110"/>
              <a:gd name="T71" fmla="*/ 15 h 99"/>
              <a:gd name="T72" fmla="*/ 6 w 110"/>
              <a:gd name="T73" fmla="*/ 6 h 99"/>
              <a:gd name="T74" fmla="*/ 55 w 110"/>
              <a:gd name="T75" fmla="*/ 5 h 99"/>
              <a:gd name="T76" fmla="*/ 104 w 110"/>
              <a:gd name="T77" fmla="*/ 6 h 99"/>
              <a:gd name="T78" fmla="*/ 106 w 110"/>
              <a:gd name="T79" fmla="*/ 9 h 99"/>
              <a:gd name="T80" fmla="*/ 76 w 110"/>
              <a:gd name="T81" fmla="*/ 68 h 99"/>
              <a:gd name="T82" fmla="*/ 99 w 110"/>
              <a:gd name="T83" fmla="*/ 72 h 99"/>
              <a:gd name="T84" fmla="*/ 79 w 110"/>
              <a:gd name="T85" fmla="*/ 6 h 99"/>
              <a:gd name="T86" fmla="*/ 76 w 110"/>
              <a:gd name="T87" fmla="*/ 68 h 99"/>
              <a:gd name="T88" fmla="*/ 10 w 110"/>
              <a:gd name="T89" fmla="*/ 11 h 99"/>
              <a:gd name="T90" fmla="*/ 31 w 110"/>
              <a:gd name="T91" fmla="*/ 68 h 99"/>
              <a:gd name="T92" fmla="*/ 51 w 110"/>
              <a:gd name="T93" fmla="*/ 1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0" h="99">
                <a:moveTo>
                  <a:pt x="60" y="9"/>
                </a:moveTo>
                <a:cubicBezTo>
                  <a:pt x="60" y="91"/>
                  <a:pt x="60" y="91"/>
                  <a:pt x="60" y="91"/>
                </a:cubicBezTo>
                <a:cubicBezTo>
                  <a:pt x="65" y="86"/>
                  <a:pt x="65" y="86"/>
                  <a:pt x="65" y="86"/>
                </a:cubicBezTo>
                <a:cubicBezTo>
                  <a:pt x="65" y="85"/>
                  <a:pt x="67" y="85"/>
                  <a:pt x="68" y="85"/>
                </a:cubicBezTo>
                <a:cubicBezTo>
                  <a:pt x="68" y="85"/>
                  <a:pt x="68" y="85"/>
                  <a:pt x="68" y="86"/>
                </a:cubicBezTo>
                <a:cubicBezTo>
                  <a:pt x="68" y="86"/>
                  <a:pt x="68" y="86"/>
                  <a:pt x="68" y="86"/>
                </a:cubicBezTo>
                <a:cubicBezTo>
                  <a:pt x="72" y="91"/>
                  <a:pt x="72" y="91"/>
                  <a:pt x="72" y="91"/>
                </a:cubicBezTo>
                <a:cubicBezTo>
                  <a:pt x="72" y="5"/>
                  <a:pt x="72" y="5"/>
                  <a:pt x="72" y="5"/>
                </a:cubicBezTo>
                <a:cubicBezTo>
                  <a:pt x="60" y="9"/>
                  <a:pt x="60" y="9"/>
                  <a:pt x="60" y="9"/>
                </a:cubicBezTo>
                <a:close/>
                <a:moveTo>
                  <a:pt x="17" y="55"/>
                </a:moveTo>
                <a:cubicBezTo>
                  <a:pt x="16" y="55"/>
                  <a:pt x="15" y="55"/>
                  <a:pt x="15" y="54"/>
                </a:cubicBezTo>
                <a:cubicBezTo>
                  <a:pt x="15" y="53"/>
                  <a:pt x="15" y="52"/>
                  <a:pt x="16" y="52"/>
                </a:cubicBezTo>
                <a:cubicBezTo>
                  <a:pt x="21" y="50"/>
                  <a:pt x="26" y="49"/>
                  <a:pt x="31" y="49"/>
                </a:cubicBezTo>
                <a:cubicBezTo>
                  <a:pt x="36" y="49"/>
                  <a:pt x="41" y="50"/>
                  <a:pt x="46" y="52"/>
                </a:cubicBezTo>
                <a:cubicBezTo>
                  <a:pt x="47" y="52"/>
                  <a:pt x="48" y="53"/>
                  <a:pt x="47" y="54"/>
                </a:cubicBezTo>
                <a:cubicBezTo>
                  <a:pt x="47" y="54"/>
                  <a:pt x="46" y="55"/>
                  <a:pt x="46" y="55"/>
                </a:cubicBezTo>
                <a:cubicBezTo>
                  <a:pt x="41" y="53"/>
                  <a:pt x="36" y="52"/>
                  <a:pt x="31" y="52"/>
                </a:cubicBezTo>
                <a:cubicBezTo>
                  <a:pt x="26" y="52"/>
                  <a:pt x="21" y="53"/>
                  <a:pt x="17" y="55"/>
                </a:cubicBezTo>
                <a:close/>
                <a:moveTo>
                  <a:pt x="17" y="45"/>
                </a:moveTo>
                <a:cubicBezTo>
                  <a:pt x="16" y="45"/>
                  <a:pt x="15" y="45"/>
                  <a:pt x="15" y="44"/>
                </a:cubicBezTo>
                <a:cubicBezTo>
                  <a:pt x="15" y="43"/>
                  <a:pt x="15" y="42"/>
                  <a:pt x="16" y="42"/>
                </a:cubicBezTo>
                <a:cubicBezTo>
                  <a:pt x="21" y="40"/>
                  <a:pt x="26" y="39"/>
                  <a:pt x="31" y="39"/>
                </a:cubicBezTo>
                <a:cubicBezTo>
                  <a:pt x="36" y="39"/>
                  <a:pt x="41" y="40"/>
                  <a:pt x="46" y="42"/>
                </a:cubicBezTo>
                <a:cubicBezTo>
                  <a:pt x="47" y="42"/>
                  <a:pt x="48" y="43"/>
                  <a:pt x="47" y="44"/>
                </a:cubicBezTo>
                <a:cubicBezTo>
                  <a:pt x="47" y="45"/>
                  <a:pt x="46" y="45"/>
                  <a:pt x="46" y="45"/>
                </a:cubicBezTo>
                <a:cubicBezTo>
                  <a:pt x="41" y="43"/>
                  <a:pt x="36" y="42"/>
                  <a:pt x="31" y="42"/>
                </a:cubicBezTo>
                <a:cubicBezTo>
                  <a:pt x="26" y="42"/>
                  <a:pt x="21" y="43"/>
                  <a:pt x="17" y="45"/>
                </a:cubicBezTo>
                <a:close/>
                <a:moveTo>
                  <a:pt x="17" y="36"/>
                </a:moveTo>
                <a:cubicBezTo>
                  <a:pt x="16" y="37"/>
                  <a:pt x="15" y="36"/>
                  <a:pt x="15" y="35"/>
                </a:cubicBezTo>
                <a:cubicBezTo>
                  <a:pt x="15" y="35"/>
                  <a:pt x="15" y="34"/>
                  <a:pt x="16" y="33"/>
                </a:cubicBezTo>
                <a:cubicBezTo>
                  <a:pt x="21" y="32"/>
                  <a:pt x="26" y="31"/>
                  <a:pt x="31" y="31"/>
                </a:cubicBezTo>
                <a:cubicBezTo>
                  <a:pt x="36" y="31"/>
                  <a:pt x="41" y="32"/>
                  <a:pt x="46" y="33"/>
                </a:cubicBezTo>
                <a:cubicBezTo>
                  <a:pt x="47" y="34"/>
                  <a:pt x="48" y="34"/>
                  <a:pt x="47" y="35"/>
                </a:cubicBezTo>
                <a:cubicBezTo>
                  <a:pt x="47" y="36"/>
                  <a:pt x="46" y="36"/>
                  <a:pt x="46" y="36"/>
                </a:cubicBezTo>
                <a:cubicBezTo>
                  <a:pt x="41" y="35"/>
                  <a:pt x="36" y="34"/>
                  <a:pt x="31" y="34"/>
                </a:cubicBezTo>
                <a:cubicBezTo>
                  <a:pt x="26" y="34"/>
                  <a:pt x="21" y="34"/>
                  <a:pt x="17" y="36"/>
                </a:cubicBezTo>
                <a:close/>
                <a:moveTo>
                  <a:pt x="17" y="27"/>
                </a:moveTo>
                <a:cubicBezTo>
                  <a:pt x="16" y="27"/>
                  <a:pt x="15" y="27"/>
                  <a:pt x="15" y="26"/>
                </a:cubicBezTo>
                <a:cubicBezTo>
                  <a:pt x="15" y="25"/>
                  <a:pt x="15" y="24"/>
                  <a:pt x="16" y="24"/>
                </a:cubicBezTo>
                <a:cubicBezTo>
                  <a:pt x="21" y="22"/>
                  <a:pt x="26" y="21"/>
                  <a:pt x="31" y="21"/>
                </a:cubicBezTo>
                <a:cubicBezTo>
                  <a:pt x="36" y="21"/>
                  <a:pt x="41" y="22"/>
                  <a:pt x="46" y="24"/>
                </a:cubicBezTo>
                <a:cubicBezTo>
                  <a:pt x="47" y="24"/>
                  <a:pt x="48" y="25"/>
                  <a:pt x="47" y="26"/>
                </a:cubicBezTo>
                <a:cubicBezTo>
                  <a:pt x="47" y="27"/>
                  <a:pt x="46" y="27"/>
                  <a:pt x="46" y="27"/>
                </a:cubicBezTo>
                <a:cubicBezTo>
                  <a:pt x="41" y="25"/>
                  <a:pt x="36" y="24"/>
                  <a:pt x="31" y="24"/>
                </a:cubicBezTo>
                <a:cubicBezTo>
                  <a:pt x="26" y="24"/>
                  <a:pt x="21" y="25"/>
                  <a:pt x="17" y="27"/>
                </a:cubicBezTo>
                <a:close/>
                <a:moveTo>
                  <a:pt x="17" y="19"/>
                </a:moveTo>
                <a:cubicBezTo>
                  <a:pt x="16" y="19"/>
                  <a:pt x="15" y="19"/>
                  <a:pt x="15" y="18"/>
                </a:cubicBezTo>
                <a:cubicBezTo>
                  <a:pt x="15" y="17"/>
                  <a:pt x="15" y="16"/>
                  <a:pt x="16" y="16"/>
                </a:cubicBezTo>
                <a:cubicBezTo>
                  <a:pt x="21" y="14"/>
                  <a:pt x="26" y="13"/>
                  <a:pt x="31" y="13"/>
                </a:cubicBezTo>
                <a:cubicBezTo>
                  <a:pt x="36" y="13"/>
                  <a:pt x="41" y="14"/>
                  <a:pt x="46" y="16"/>
                </a:cubicBezTo>
                <a:cubicBezTo>
                  <a:pt x="47" y="16"/>
                  <a:pt x="48" y="17"/>
                  <a:pt x="47" y="18"/>
                </a:cubicBezTo>
                <a:cubicBezTo>
                  <a:pt x="47" y="18"/>
                  <a:pt x="46" y="19"/>
                  <a:pt x="46" y="19"/>
                </a:cubicBezTo>
                <a:cubicBezTo>
                  <a:pt x="41" y="17"/>
                  <a:pt x="36" y="16"/>
                  <a:pt x="31" y="16"/>
                </a:cubicBezTo>
                <a:cubicBezTo>
                  <a:pt x="26" y="16"/>
                  <a:pt x="21" y="17"/>
                  <a:pt x="17" y="19"/>
                </a:cubicBezTo>
                <a:close/>
                <a:moveTo>
                  <a:pt x="106" y="15"/>
                </a:moveTo>
                <a:cubicBezTo>
                  <a:pt x="108" y="15"/>
                  <a:pt x="110" y="17"/>
                  <a:pt x="110" y="20"/>
                </a:cubicBezTo>
                <a:cubicBezTo>
                  <a:pt x="110" y="83"/>
                  <a:pt x="110" y="83"/>
                  <a:pt x="110" y="83"/>
                </a:cubicBezTo>
                <a:cubicBezTo>
                  <a:pt x="110" y="86"/>
                  <a:pt x="108" y="88"/>
                  <a:pt x="106" y="88"/>
                </a:cubicBezTo>
                <a:cubicBezTo>
                  <a:pt x="76" y="88"/>
                  <a:pt x="76" y="88"/>
                  <a:pt x="76" y="88"/>
                </a:cubicBezTo>
                <a:cubicBezTo>
                  <a:pt x="76" y="97"/>
                  <a:pt x="76" y="97"/>
                  <a:pt x="76" y="97"/>
                </a:cubicBezTo>
                <a:cubicBezTo>
                  <a:pt x="76" y="97"/>
                  <a:pt x="76" y="97"/>
                  <a:pt x="76" y="97"/>
                </a:cubicBezTo>
                <a:cubicBezTo>
                  <a:pt x="76" y="97"/>
                  <a:pt x="76" y="98"/>
                  <a:pt x="75" y="98"/>
                </a:cubicBezTo>
                <a:cubicBezTo>
                  <a:pt x="74" y="99"/>
                  <a:pt x="73" y="99"/>
                  <a:pt x="72" y="98"/>
                </a:cubicBezTo>
                <a:cubicBezTo>
                  <a:pt x="66" y="90"/>
                  <a:pt x="66" y="90"/>
                  <a:pt x="66" y="90"/>
                </a:cubicBezTo>
                <a:cubicBezTo>
                  <a:pt x="60" y="98"/>
                  <a:pt x="60" y="98"/>
                  <a:pt x="60" y="98"/>
                </a:cubicBezTo>
                <a:cubicBezTo>
                  <a:pt x="60" y="99"/>
                  <a:pt x="59" y="99"/>
                  <a:pt x="58" y="99"/>
                </a:cubicBezTo>
                <a:cubicBezTo>
                  <a:pt x="57" y="99"/>
                  <a:pt x="56" y="98"/>
                  <a:pt x="56" y="97"/>
                </a:cubicBezTo>
                <a:cubicBezTo>
                  <a:pt x="56" y="88"/>
                  <a:pt x="56" y="88"/>
                  <a:pt x="56" y="88"/>
                </a:cubicBezTo>
                <a:cubicBezTo>
                  <a:pt x="4" y="88"/>
                  <a:pt x="4" y="88"/>
                  <a:pt x="4" y="88"/>
                </a:cubicBezTo>
                <a:cubicBezTo>
                  <a:pt x="2" y="88"/>
                  <a:pt x="0" y="86"/>
                  <a:pt x="0" y="83"/>
                </a:cubicBezTo>
                <a:cubicBezTo>
                  <a:pt x="0" y="20"/>
                  <a:pt x="0" y="20"/>
                  <a:pt x="0" y="20"/>
                </a:cubicBezTo>
                <a:cubicBezTo>
                  <a:pt x="0" y="17"/>
                  <a:pt x="1" y="15"/>
                  <a:pt x="4" y="15"/>
                </a:cubicBezTo>
                <a:cubicBezTo>
                  <a:pt x="4" y="9"/>
                  <a:pt x="4" y="9"/>
                  <a:pt x="4" y="9"/>
                </a:cubicBezTo>
                <a:cubicBezTo>
                  <a:pt x="4" y="8"/>
                  <a:pt x="4" y="6"/>
                  <a:pt x="6" y="6"/>
                </a:cubicBezTo>
                <a:cubicBezTo>
                  <a:pt x="14" y="1"/>
                  <a:pt x="23" y="0"/>
                  <a:pt x="31" y="0"/>
                </a:cubicBezTo>
                <a:cubicBezTo>
                  <a:pt x="39" y="0"/>
                  <a:pt x="47" y="2"/>
                  <a:pt x="55" y="5"/>
                </a:cubicBezTo>
                <a:cubicBezTo>
                  <a:pt x="63" y="1"/>
                  <a:pt x="71" y="0"/>
                  <a:pt x="79" y="0"/>
                </a:cubicBezTo>
                <a:cubicBezTo>
                  <a:pt x="88" y="0"/>
                  <a:pt x="96" y="2"/>
                  <a:pt x="104" y="6"/>
                </a:cubicBezTo>
                <a:cubicBezTo>
                  <a:pt x="105" y="7"/>
                  <a:pt x="106" y="8"/>
                  <a:pt x="106" y="9"/>
                </a:cubicBezTo>
                <a:cubicBezTo>
                  <a:pt x="106" y="9"/>
                  <a:pt x="106" y="9"/>
                  <a:pt x="106" y="9"/>
                </a:cubicBezTo>
                <a:cubicBezTo>
                  <a:pt x="106" y="15"/>
                  <a:pt x="106" y="15"/>
                  <a:pt x="106" y="15"/>
                </a:cubicBezTo>
                <a:close/>
                <a:moveTo>
                  <a:pt x="76" y="68"/>
                </a:moveTo>
                <a:cubicBezTo>
                  <a:pt x="77" y="68"/>
                  <a:pt x="78" y="68"/>
                  <a:pt x="79" y="68"/>
                </a:cubicBezTo>
                <a:cubicBezTo>
                  <a:pt x="86" y="68"/>
                  <a:pt x="93" y="69"/>
                  <a:pt x="99" y="72"/>
                </a:cubicBezTo>
                <a:cubicBezTo>
                  <a:pt x="99" y="11"/>
                  <a:pt x="99" y="11"/>
                  <a:pt x="99" y="11"/>
                </a:cubicBezTo>
                <a:cubicBezTo>
                  <a:pt x="93" y="8"/>
                  <a:pt x="86" y="6"/>
                  <a:pt x="79" y="6"/>
                </a:cubicBezTo>
                <a:cubicBezTo>
                  <a:pt x="78" y="6"/>
                  <a:pt x="77" y="6"/>
                  <a:pt x="76" y="6"/>
                </a:cubicBezTo>
                <a:cubicBezTo>
                  <a:pt x="76" y="68"/>
                  <a:pt x="76" y="68"/>
                  <a:pt x="76" y="68"/>
                </a:cubicBezTo>
                <a:close/>
                <a:moveTo>
                  <a:pt x="31" y="6"/>
                </a:moveTo>
                <a:cubicBezTo>
                  <a:pt x="24" y="6"/>
                  <a:pt x="17" y="8"/>
                  <a:pt x="10" y="11"/>
                </a:cubicBezTo>
                <a:cubicBezTo>
                  <a:pt x="10" y="72"/>
                  <a:pt x="10" y="72"/>
                  <a:pt x="10" y="72"/>
                </a:cubicBezTo>
                <a:cubicBezTo>
                  <a:pt x="17" y="69"/>
                  <a:pt x="24" y="67"/>
                  <a:pt x="31" y="68"/>
                </a:cubicBezTo>
                <a:cubicBezTo>
                  <a:pt x="38" y="68"/>
                  <a:pt x="45" y="69"/>
                  <a:pt x="51" y="72"/>
                </a:cubicBezTo>
                <a:cubicBezTo>
                  <a:pt x="51" y="11"/>
                  <a:pt x="51" y="11"/>
                  <a:pt x="51" y="11"/>
                </a:cubicBezTo>
                <a:cubicBezTo>
                  <a:pt x="45" y="8"/>
                  <a:pt x="38" y="6"/>
                  <a:pt x="31" y="6"/>
                </a:cubicBez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endParaRPr lang="zh-CN" altLang="en-US">
              <a:cs typeface="+mn-ea"/>
            </a:endParaRPr>
          </a:p>
        </p:txBody>
      </p:sp>
      <p:grpSp>
        <p:nvGrpSpPr>
          <p:cNvPr id="26" name="组合 25"/>
          <p:cNvGrpSpPr/>
          <p:nvPr/>
        </p:nvGrpSpPr>
        <p:grpSpPr>
          <a:xfrm>
            <a:off x="9843597" y="999065"/>
            <a:ext cx="1652896" cy="5058835"/>
            <a:chOff x="9515475" y="1303865"/>
            <a:chExt cx="1652896" cy="5058835"/>
          </a:xfrm>
        </p:grpSpPr>
        <p:sp>
          <p:nvSpPr>
            <p:cNvPr id="27" name="圆角矩形 26"/>
            <p:cNvSpPr/>
            <p:nvPr/>
          </p:nvSpPr>
          <p:spPr>
            <a:xfrm>
              <a:off x="9515475" y="1303865"/>
              <a:ext cx="1652896" cy="505883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 name="文本框 27"/>
            <p:cNvSpPr txBox="1"/>
            <p:nvPr/>
          </p:nvSpPr>
          <p:spPr>
            <a:xfrm>
              <a:off x="9988746" y="2679120"/>
              <a:ext cx="706354" cy="2308324"/>
            </a:xfrm>
            <a:prstGeom prst="rect">
              <a:avLst/>
            </a:prstGeom>
            <a:noFill/>
            <a:effectLst>
              <a:outerShdw blurRad="190500" dist="127000" dir="8100000" algn="tr" rotWithShape="0">
                <a:prstClr val="black">
                  <a:alpha val="40000"/>
                </a:prstClr>
              </a:outerShdw>
            </a:effectLst>
          </p:spPr>
          <p:txBody>
            <a:bodyPr wrap="square" rtlCol="0">
              <a:spAutoFit/>
            </a:bodyPr>
            <a:lstStyle/>
            <a:p>
              <a:pPr algn="ctr"/>
              <a:r>
                <a:rPr lang="zh-CN" altLang="en-US" sz="3600" b="1" dirty="0" smtClean="0">
                  <a:solidFill>
                    <a:schemeClr val="bg1"/>
                  </a:solidFill>
                  <a:latin typeface="+mn-ea"/>
                  <a:cs typeface="+mn-ea"/>
                </a:rPr>
                <a:t>输入标题</a:t>
              </a:r>
              <a:endParaRPr lang="zh-CN" altLang="en-US" sz="3600" b="1" dirty="0">
                <a:solidFill>
                  <a:schemeClr val="bg1"/>
                </a:solidFill>
                <a:latin typeface="+mn-ea"/>
                <a:cs typeface="+mn-ea"/>
              </a:endParaRPr>
            </a:p>
          </p:txBody>
        </p:sp>
      </p:grpSp>
      <p:sp>
        <p:nvSpPr>
          <p:cNvPr id="29" name="文本框 28"/>
          <p:cNvSpPr txBox="1"/>
          <p:nvPr/>
        </p:nvSpPr>
        <p:spPr>
          <a:xfrm>
            <a:off x="2400300" y="2454668"/>
            <a:ext cx="6138787" cy="461665"/>
          </a:xfrm>
          <a:prstGeom prst="rect">
            <a:avLst/>
          </a:prstGeom>
          <a:noFill/>
        </p:spPr>
        <p:txBody>
          <a:bodyPr wrap="square" rtlCol="0">
            <a:spAutoFit/>
          </a:bodyPr>
          <a:lstStyle/>
          <a:p>
            <a:r>
              <a:rPr lang="zh-CN" altLang="en-US" sz="2400" b="1" dirty="0" smtClean="0">
                <a:latin typeface="+mn-ea"/>
                <a:cs typeface="+mn-ea"/>
              </a:rPr>
              <a:t>点击输入文字标题</a:t>
            </a:r>
            <a:endParaRPr lang="zh-CN" altLang="en-US" sz="2400" b="1" dirty="0">
              <a:latin typeface="+mn-ea"/>
              <a:cs typeface="+mn-ea"/>
            </a:endParaRPr>
          </a:p>
        </p:txBody>
      </p:sp>
      <p:sp>
        <p:nvSpPr>
          <p:cNvPr id="30" name="文本框 29"/>
          <p:cNvSpPr txBox="1"/>
          <p:nvPr/>
        </p:nvSpPr>
        <p:spPr>
          <a:xfrm>
            <a:off x="2400300" y="3407717"/>
            <a:ext cx="6138787" cy="461665"/>
          </a:xfrm>
          <a:prstGeom prst="rect">
            <a:avLst/>
          </a:prstGeom>
          <a:noFill/>
        </p:spPr>
        <p:txBody>
          <a:bodyPr wrap="square" rtlCol="0">
            <a:spAutoFit/>
          </a:bodyPr>
          <a:lstStyle/>
          <a:p>
            <a:r>
              <a:rPr lang="zh-CN" altLang="en-US" sz="2400" b="1" dirty="0" smtClean="0">
                <a:latin typeface="+mn-ea"/>
                <a:cs typeface="+mn-ea"/>
              </a:rPr>
              <a:t>点击输入文字标题</a:t>
            </a:r>
            <a:endParaRPr lang="zh-CN" altLang="en-US" sz="2400" b="1" dirty="0">
              <a:latin typeface="+mn-ea"/>
              <a:cs typeface="+mn-ea"/>
            </a:endParaRPr>
          </a:p>
        </p:txBody>
      </p:sp>
      <p:sp>
        <p:nvSpPr>
          <p:cNvPr id="35" name="文本框 34"/>
          <p:cNvSpPr txBox="1"/>
          <p:nvPr/>
        </p:nvSpPr>
        <p:spPr>
          <a:xfrm>
            <a:off x="2400300" y="4398317"/>
            <a:ext cx="6138787" cy="461665"/>
          </a:xfrm>
          <a:prstGeom prst="rect">
            <a:avLst/>
          </a:prstGeom>
          <a:noFill/>
        </p:spPr>
        <p:txBody>
          <a:bodyPr wrap="square" rtlCol="0">
            <a:spAutoFit/>
          </a:bodyPr>
          <a:lstStyle/>
          <a:p>
            <a:r>
              <a:rPr lang="zh-CN" altLang="en-US" sz="2400" b="1" dirty="0" smtClean="0">
                <a:latin typeface="+mn-ea"/>
                <a:cs typeface="+mn-ea"/>
              </a:rPr>
              <a:t>点击输入文字标题</a:t>
            </a:r>
            <a:endParaRPr lang="zh-CN" altLang="en-US" sz="2400" b="1" dirty="0">
              <a:latin typeface="+mn-ea"/>
              <a:cs typeface="+mn-ea"/>
            </a:endParaRPr>
          </a:p>
        </p:txBody>
      </p:sp>
      <p:sp>
        <p:nvSpPr>
          <p:cNvPr id="36" name="文本框 35"/>
          <p:cNvSpPr txBox="1"/>
          <p:nvPr/>
        </p:nvSpPr>
        <p:spPr>
          <a:xfrm>
            <a:off x="2400300" y="5369867"/>
            <a:ext cx="6138787" cy="461665"/>
          </a:xfrm>
          <a:prstGeom prst="rect">
            <a:avLst/>
          </a:prstGeom>
          <a:noFill/>
        </p:spPr>
        <p:txBody>
          <a:bodyPr wrap="square" rtlCol="0">
            <a:spAutoFit/>
          </a:bodyPr>
          <a:lstStyle/>
          <a:p>
            <a:r>
              <a:rPr lang="zh-CN" altLang="en-US" sz="2400" b="1" dirty="0" smtClean="0">
                <a:latin typeface="+mn-ea"/>
                <a:cs typeface="+mn-ea"/>
              </a:rPr>
              <a:t>点击输入文字标题</a:t>
            </a:r>
            <a:endParaRPr lang="zh-CN" altLang="en-US" sz="2400" b="1" dirty="0">
              <a:latin typeface="+mn-ea"/>
              <a:cs typeface="+mn-ea"/>
            </a:endParaRPr>
          </a:p>
        </p:txBody>
      </p:sp>
      <p:sp>
        <p:nvSpPr>
          <p:cNvPr id="37" name="文本框 36"/>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13"/>
                                        </p:tgtEl>
                                        <p:attrNameLst>
                                          <p:attrName>style.visibility</p:attrName>
                                        </p:attrNameLst>
                                      </p:cBhvr>
                                      <p:to>
                                        <p:strVal val="visible"/>
                                      </p:to>
                                    </p:set>
                                    <p:anim calcmode="lin" valueType="num">
                                      <p:cBhvr>
                                        <p:cTn id="7" dur="3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13"/>
                                        </p:tgtEl>
                                        <p:attrNameLst>
                                          <p:attrName>ppt_y</p:attrName>
                                        </p:attrNameLst>
                                      </p:cBhvr>
                                      <p:tavLst>
                                        <p:tav tm="0">
                                          <p:val>
                                            <p:strVal val="#ppt_y"/>
                                          </p:val>
                                        </p:tav>
                                        <p:tav tm="100000">
                                          <p:val>
                                            <p:strVal val="#ppt_y"/>
                                          </p:val>
                                        </p:tav>
                                      </p:tavLst>
                                    </p:anim>
                                    <p:anim calcmode="lin" valueType="num">
                                      <p:cBhvr>
                                        <p:cTn id="9" dur="3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1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800"/>
                                        <p:tgtEl>
                                          <p:spTgt spid="10"/>
                                        </p:tgtEl>
                                      </p:cBhvr>
                                    </p:animEffect>
                                  </p:childTnLst>
                                </p:cTn>
                              </p:par>
                              <p:par>
                                <p:cTn id="15" presetID="10" presetClass="entr" presetSubtype="0" fill="hold" grpId="0" nodeType="withEffect">
                                  <p:stCondLst>
                                    <p:cond delay="7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41" presetClass="entr" presetSubtype="0" fill="hold" grpId="0" nodeType="withEffect">
                                  <p:stCondLst>
                                    <p:cond delay="1100"/>
                                  </p:stCondLst>
                                  <p:iterate type="lt">
                                    <p:tmPct val="5000"/>
                                  </p:iterate>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6"/>
                                        </p:tgtEl>
                                        <p:attrNameLst>
                                          <p:attrName>ppt_y</p:attrName>
                                        </p:attrNameLst>
                                      </p:cBhvr>
                                      <p:tavLst>
                                        <p:tav tm="0">
                                          <p:val>
                                            <p:strVal val="#ppt_y"/>
                                          </p:val>
                                        </p:tav>
                                        <p:tav tm="100000">
                                          <p:val>
                                            <p:strVal val="#ppt_y"/>
                                          </p:val>
                                        </p:tav>
                                      </p:tavLst>
                                    </p:anim>
                                    <p:anim calcmode="lin" valueType="num">
                                      <p:cBhvr>
                                        <p:cTn id="22"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6"/>
                                        </p:tgtEl>
                                      </p:cBhvr>
                                    </p:animEffect>
                                  </p:childTnLst>
                                </p:cTn>
                              </p:par>
                              <p:par>
                                <p:cTn id="25" presetID="10" presetClass="entr" presetSubtype="0" fill="hold"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22" presetClass="entr" presetSubtype="8" fill="hold" grpId="0" nodeType="withEffect">
                                  <p:stCondLst>
                                    <p:cond delay="240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10" presetClass="entr" presetSubtype="0" fill="hold" nodeType="withEffect">
                                  <p:stCondLst>
                                    <p:cond delay="280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22" presetClass="entr" presetSubtype="8" fill="hold" grpId="0" nodeType="withEffect">
                                  <p:stCondLst>
                                    <p:cond delay="320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10" presetClass="entr" presetSubtype="0" fill="hold" nodeType="withEffect">
                                  <p:stCondLst>
                                    <p:cond delay="360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22" presetClass="entr" presetSubtype="8" fill="hold" grpId="0" nodeType="withEffect">
                                  <p:stCondLst>
                                    <p:cond delay="400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par>
                                <p:cTn id="43" presetID="10" presetClass="entr" presetSubtype="0" fill="hold" nodeType="withEffect">
                                  <p:stCondLst>
                                    <p:cond delay="43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22" presetClass="entr" presetSubtype="8" fill="hold" grpId="0" nodeType="withEffect">
                                  <p:stCondLst>
                                    <p:cond delay="460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par>
                                <p:cTn id="49" presetID="42" presetClass="entr" presetSubtype="0" fill="hold" nodeType="withEffect">
                                  <p:stCondLst>
                                    <p:cond delay="490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700"/>
                                        <p:tgtEl>
                                          <p:spTgt spid="26"/>
                                        </p:tgtEl>
                                      </p:cBhvr>
                                    </p:animEffect>
                                    <p:anim calcmode="lin" valueType="num">
                                      <p:cBhvr>
                                        <p:cTn id="52" dur="700" fill="hold"/>
                                        <p:tgtEl>
                                          <p:spTgt spid="26"/>
                                        </p:tgtEl>
                                        <p:attrNameLst>
                                          <p:attrName>ppt_x</p:attrName>
                                        </p:attrNameLst>
                                      </p:cBhvr>
                                      <p:tavLst>
                                        <p:tav tm="0">
                                          <p:val>
                                            <p:strVal val="#ppt_x"/>
                                          </p:val>
                                        </p:tav>
                                        <p:tav tm="100000">
                                          <p:val>
                                            <p:strVal val="#ppt_x"/>
                                          </p:val>
                                        </p:tav>
                                      </p:tavLst>
                                    </p:anim>
                                    <p:anim calcmode="lin" valueType="num">
                                      <p:cBhvr>
                                        <p:cTn id="53" dur="700" fill="hold"/>
                                        <p:tgtEl>
                                          <p:spTgt spid="26"/>
                                        </p:tgtEl>
                                        <p:attrNameLst>
                                          <p:attrName>ppt_y</p:attrName>
                                        </p:attrNameLst>
                                      </p:cBhvr>
                                      <p:tavLst>
                                        <p:tav tm="0">
                                          <p:val>
                                            <p:strVal val="#ppt_y+.1"/>
                                          </p:val>
                                        </p:tav>
                                        <p:tav tm="100000">
                                          <p:val>
                                            <p:strVal val="#ppt_y"/>
                                          </p:val>
                                        </p:tav>
                                      </p:tavLst>
                                    </p:anim>
                                  </p:childTnLst>
                                </p:cTn>
                              </p:par>
                              <p:par>
                                <p:cTn id="54" presetID="22" presetClass="entr" presetSubtype="8" fill="hold" grpId="0" nodeType="withEffect">
                                  <p:stCondLst>
                                    <p:cond delay="2400"/>
                                  </p:stCondLst>
                                  <p:childTnLst>
                                    <p:set>
                                      <p:cBhvr>
                                        <p:cTn id="55" dur="1" fill="hold">
                                          <p:stCondLst>
                                            <p:cond delay="0"/>
                                          </p:stCondLst>
                                        </p:cTn>
                                        <p:tgtEl>
                                          <p:spTgt spid="29"/>
                                        </p:tgtEl>
                                        <p:attrNameLst>
                                          <p:attrName>style.visibility</p:attrName>
                                        </p:attrNameLst>
                                      </p:cBhvr>
                                      <p:to>
                                        <p:strVal val="visible"/>
                                      </p:to>
                                    </p:set>
                                    <p:animEffect transition="in" filter="wipe(left)">
                                      <p:cBhvr>
                                        <p:cTn id="56" dur="500"/>
                                        <p:tgtEl>
                                          <p:spTgt spid="29"/>
                                        </p:tgtEl>
                                      </p:cBhvr>
                                    </p:animEffect>
                                  </p:childTnLst>
                                </p:cTn>
                              </p:par>
                              <p:par>
                                <p:cTn id="57" presetID="22" presetClass="entr" presetSubtype="8" fill="hold" grpId="0" nodeType="withEffect">
                                  <p:stCondLst>
                                    <p:cond delay="3200"/>
                                  </p:stCondLst>
                                  <p:childTnLst>
                                    <p:set>
                                      <p:cBhvr>
                                        <p:cTn id="58" dur="1" fill="hold">
                                          <p:stCondLst>
                                            <p:cond delay="0"/>
                                          </p:stCondLst>
                                        </p:cTn>
                                        <p:tgtEl>
                                          <p:spTgt spid="30"/>
                                        </p:tgtEl>
                                        <p:attrNameLst>
                                          <p:attrName>style.visibility</p:attrName>
                                        </p:attrNameLst>
                                      </p:cBhvr>
                                      <p:to>
                                        <p:strVal val="visible"/>
                                      </p:to>
                                    </p:set>
                                    <p:animEffect transition="in" filter="wipe(left)">
                                      <p:cBhvr>
                                        <p:cTn id="59" dur="500"/>
                                        <p:tgtEl>
                                          <p:spTgt spid="30"/>
                                        </p:tgtEl>
                                      </p:cBhvr>
                                    </p:animEffect>
                                  </p:childTnLst>
                                </p:cTn>
                              </p:par>
                              <p:par>
                                <p:cTn id="60" presetID="22" presetClass="entr" presetSubtype="8" fill="hold" grpId="0" nodeType="withEffect">
                                  <p:stCondLst>
                                    <p:cond delay="4000"/>
                                  </p:stCondLst>
                                  <p:childTnLst>
                                    <p:set>
                                      <p:cBhvr>
                                        <p:cTn id="61" dur="1" fill="hold">
                                          <p:stCondLst>
                                            <p:cond delay="0"/>
                                          </p:stCondLst>
                                        </p:cTn>
                                        <p:tgtEl>
                                          <p:spTgt spid="35"/>
                                        </p:tgtEl>
                                        <p:attrNameLst>
                                          <p:attrName>style.visibility</p:attrName>
                                        </p:attrNameLst>
                                      </p:cBhvr>
                                      <p:to>
                                        <p:strVal val="visible"/>
                                      </p:to>
                                    </p:set>
                                    <p:animEffect transition="in" filter="wipe(left)">
                                      <p:cBhvr>
                                        <p:cTn id="62" dur="500"/>
                                        <p:tgtEl>
                                          <p:spTgt spid="35"/>
                                        </p:tgtEl>
                                      </p:cBhvr>
                                    </p:animEffect>
                                  </p:childTnLst>
                                </p:cTn>
                              </p:par>
                              <p:par>
                                <p:cTn id="63" presetID="22" presetClass="entr" presetSubtype="8" fill="hold" grpId="0" nodeType="withEffect">
                                  <p:stCondLst>
                                    <p:cond delay="4600"/>
                                  </p:stCondLst>
                                  <p:childTnLst>
                                    <p:set>
                                      <p:cBhvr>
                                        <p:cTn id="64" dur="1" fill="hold">
                                          <p:stCondLst>
                                            <p:cond delay="0"/>
                                          </p:stCondLst>
                                        </p:cTn>
                                        <p:tgtEl>
                                          <p:spTgt spid="36"/>
                                        </p:tgtEl>
                                        <p:attrNameLst>
                                          <p:attrName>style.visibility</p:attrName>
                                        </p:attrNameLst>
                                      </p:cBhvr>
                                      <p:to>
                                        <p:strVal val="visible"/>
                                      </p:to>
                                    </p:set>
                                    <p:animEffect transition="in" filter="wipe(left)">
                                      <p:cBhvr>
                                        <p:cTn id="65" dur="500"/>
                                        <p:tgtEl>
                                          <p:spTgt spid="36"/>
                                        </p:tgtEl>
                                      </p:cBhvr>
                                    </p:animEffect>
                                  </p:childTnLst>
                                </p:cTn>
                              </p:par>
                              <p:par>
                                <p:cTn id="66" presetID="10" presetClass="entr" presetSubtype="0" fill="hold" grpId="0" nodeType="withEffect">
                                  <p:stCondLst>
                                    <p:cond delay="200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par>
                                <p:cTn id="69" presetID="10" presetClass="entr" presetSubtype="0" fill="hold" grpId="0" nodeType="withEffect">
                                  <p:stCondLst>
                                    <p:cond delay="280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par>
                                <p:cTn id="72" presetID="10" presetClass="entr" presetSubtype="0" fill="hold" grpId="0" nodeType="withEffect">
                                  <p:stCondLst>
                                    <p:cond delay="360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500"/>
                                        <p:tgtEl>
                                          <p:spTgt spid="23"/>
                                        </p:tgtEl>
                                      </p:cBhvr>
                                    </p:animEffect>
                                  </p:childTnLst>
                                </p:cTn>
                              </p:par>
                              <p:par>
                                <p:cTn id="75" presetID="10" presetClass="entr" presetSubtype="0" fill="hold" grpId="0" nodeType="withEffect">
                                  <p:stCondLst>
                                    <p:cond delay="430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childTnLst>
                          </p:cTn>
                        </p:par>
                        <p:par>
                          <p:cTn id="78" fill="hold">
                            <p:stCondLst>
                              <p:cond delay="0"/>
                            </p:stCondLst>
                            <p:childTnLst>
                              <p:par>
                                <p:cTn id="79" presetID="10" presetClass="entr" presetSubtype="0" fill="hold" grpId="0" nodeType="after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animBg="1"/>
      <p:bldP spid="12" grpId="0" animBg="1"/>
      <p:bldP spid="14" grpId="0" animBg="1"/>
      <p:bldP spid="15" grpId="0" animBg="1"/>
      <p:bldP spid="16" grpId="0"/>
      <p:bldP spid="18" grpId="0" animBg="1"/>
      <p:bldP spid="20" grpId="0" animBg="1"/>
      <p:bldP spid="22" grpId="0" animBg="1"/>
      <p:bldP spid="23" grpId="0" animBg="1"/>
      <p:bldP spid="24" grpId="0" animBg="1"/>
      <p:bldP spid="25" grpId="0" animBg="1"/>
      <p:bldP spid="29" grpId="0"/>
      <p:bldP spid="30" grpId="0"/>
      <p:bldP spid="35" grpId="0"/>
      <p:bldP spid="36" grpId="0"/>
      <p:bldP spid="3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968011" y="181981"/>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37" name="任意多边形 36"/>
          <p:cNvSpPr/>
          <p:nvPr/>
        </p:nvSpPr>
        <p:spPr>
          <a:xfrm>
            <a:off x="5647585" y="3673537"/>
            <a:ext cx="2482738" cy="2482738"/>
          </a:xfrm>
          <a:custGeom>
            <a:avLst/>
            <a:gdLst>
              <a:gd name="connsiteX0" fmla="*/ 2115406 w 2980266"/>
              <a:gd name="connsiteY0" fmla="*/ 475169 h 2980266"/>
              <a:gd name="connsiteX1" fmla="*/ 2347223 w 2980266"/>
              <a:gd name="connsiteY1" fmla="*/ 280641 h 2980266"/>
              <a:gd name="connsiteX2" fmla="*/ 2532418 w 2980266"/>
              <a:gd name="connsiteY2" fmla="*/ 436038 h 2980266"/>
              <a:gd name="connsiteX3" fmla="*/ 2381100 w 2980266"/>
              <a:gd name="connsiteY3" fmla="*/ 698113 h 2980266"/>
              <a:gd name="connsiteX4" fmla="*/ 2621526 w 2980266"/>
              <a:gd name="connsiteY4" fmla="*/ 1114543 h 2980266"/>
              <a:gd name="connsiteX5" fmla="*/ 2924149 w 2980266"/>
              <a:gd name="connsiteY5" fmla="*/ 1114535 h 2980266"/>
              <a:gd name="connsiteX6" fmla="*/ 2966129 w 2980266"/>
              <a:gd name="connsiteY6" fmla="*/ 1352617 h 2980266"/>
              <a:gd name="connsiteX7" fmla="*/ 2681754 w 2980266"/>
              <a:gd name="connsiteY7" fmla="*/ 1456113 h 2980266"/>
              <a:gd name="connsiteX8" fmla="*/ 2598255 w 2980266"/>
              <a:gd name="connsiteY8" fmla="*/ 1929659 h 2980266"/>
              <a:gd name="connsiteX9" fmla="*/ 2830082 w 2980266"/>
              <a:gd name="connsiteY9" fmla="*/ 2124176 h 2980266"/>
              <a:gd name="connsiteX10" fmla="*/ 2709205 w 2980266"/>
              <a:gd name="connsiteY10" fmla="*/ 2333542 h 2980266"/>
              <a:gd name="connsiteX11" fmla="*/ 2424835 w 2980266"/>
              <a:gd name="connsiteY11" fmla="*/ 2230031 h 2980266"/>
              <a:gd name="connsiteX12" fmla="*/ 2056481 w 2980266"/>
              <a:gd name="connsiteY12" fmla="*/ 2539116 h 2980266"/>
              <a:gd name="connsiteX13" fmla="*/ 2109039 w 2980266"/>
              <a:gd name="connsiteY13" fmla="*/ 2837141 h 2980266"/>
              <a:gd name="connsiteX14" fmla="*/ 1881863 w 2980266"/>
              <a:gd name="connsiteY14" fmla="*/ 2919826 h 2980266"/>
              <a:gd name="connsiteX15" fmla="*/ 1730559 w 2980266"/>
              <a:gd name="connsiteY15" fmla="*/ 2657743 h 2980266"/>
              <a:gd name="connsiteX16" fmla="*/ 1249707 w 2980266"/>
              <a:gd name="connsiteY16" fmla="*/ 2657743 h 2980266"/>
              <a:gd name="connsiteX17" fmla="*/ 1098403 w 2980266"/>
              <a:gd name="connsiteY17" fmla="*/ 2919826 h 2980266"/>
              <a:gd name="connsiteX18" fmla="*/ 871227 w 2980266"/>
              <a:gd name="connsiteY18" fmla="*/ 2837141 h 2980266"/>
              <a:gd name="connsiteX19" fmla="*/ 923785 w 2980266"/>
              <a:gd name="connsiteY19" fmla="*/ 2539117 h 2980266"/>
              <a:gd name="connsiteX20" fmla="*/ 555431 w 2980266"/>
              <a:gd name="connsiteY20" fmla="*/ 2230032 h 2980266"/>
              <a:gd name="connsiteX21" fmla="*/ 271061 w 2980266"/>
              <a:gd name="connsiteY21" fmla="*/ 2333542 h 2980266"/>
              <a:gd name="connsiteX22" fmla="*/ 150184 w 2980266"/>
              <a:gd name="connsiteY22" fmla="*/ 2124176 h 2980266"/>
              <a:gd name="connsiteX23" fmla="*/ 382011 w 2980266"/>
              <a:gd name="connsiteY23" fmla="*/ 1929660 h 2980266"/>
              <a:gd name="connsiteX24" fmla="*/ 298512 w 2980266"/>
              <a:gd name="connsiteY24" fmla="*/ 1456114 h 2980266"/>
              <a:gd name="connsiteX25" fmla="*/ 14137 w 2980266"/>
              <a:gd name="connsiteY25" fmla="*/ 1352617 h 2980266"/>
              <a:gd name="connsiteX26" fmla="*/ 56117 w 2980266"/>
              <a:gd name="connsiteY26" fmla="*/ 1114535 h 2980266"/>
              <a:gd name="connsiteX27" fmla="*/ 358740 w 2980266"/>
              <a:gd name="connsiteY27" fmla="*/ 1114543 h 2980266"/>
              <a:gd name="connsiteX28" fmla="*/ 599166 w 2980266"/>
              <a:gd name="connsiteY28" fmla="*/ 698113 h 2980266"/>
              <a:gd name="connsiteX29" fmla="*/ 447848 w 2980266"/>
              <a:gd name="connsiteY29" fmla="*/ 436038 h 2980266"/>
              <a:gd name="connsiteX30" fmla="*/ 633043 w 2980266"/>
              <a:gd name="connsiteY30" fmla="*/ 280641 h 2980266"/>
              <a:gd name="connsiteX31" fmla="*/ 864860 w 2980266"/>
              <a:gd name="connsiteY31" fmla="*/ 475169 h 2980266"/>
              <a:gd name="connsiteX32" fmla="*/ 1316713 w 2980266"/>
              <a:gd name="connsiteY32" fmla="*/ 310708 h 2980266"/>
              <a:gd name="connsiteX33" fmla="*/ 1369255 w 2980266"/>
              <a:gd name="connsiteY33" fmla="*/ 12681 h 2980266"/>
              <a:gd name="connsiteX34" fmla="*/ 1611011 w 2980266"/>
              <a:gd name="connsiteY34" fmla="*/ 12681 h 2980266"/>
              <a:gd name="connsiteX35" fmla="*/ 1663553 w 2980266"/>
              <a:gd name="connsiteY35" fmla="*/ 310708 h 2980266"/>
              <a:gd name="connsiteX36" fmla="*/ 2115406 w 2980266"/>
              <a:gd name="connsiteY36" fmla="*/ 475169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80266" h="2980266">
                <a:moveTo>
                  <a:pt x="2115406" y="475169"/>
                </a:moveTo>
                <a:lnTo>
                  <a:pt x="2347223" y="280641"/>
                </a:lnTo>
                <a:lnTo>
                  <a:pt x="2532418" y="436038"/>
                </a:lnTo>
                <a:lnTo>
                  <a:pt x="2381100" y="698113"/>
                </a:lnTo>
                <a:cubicBezTo>
                  <a:pt x="2488696" y="819151"/>
                  <a:pt x="2570502" y="960843"/>
                  <a:pt x="2621526" y="1114543"/>
                </a:cubicBezTo>
                <a:lnTo>
                  <a:pt x="2924149" y="1114535"/>
                </a:lnTo>
                <a:lnTo>
                  <a:pt x="2966129" y="1352617"/>
                </a:lnTo>
                <a:lnTo>
                  <a:pt x="2681754" y="1456113"/>
                </a:lnTo>
                <a:cubicBezTo>
                  <a:pt x="2686376" y="1617995"/>
                  <a:pt x="2657965" y="1779121"/>
                  <a:pt x="2598255" y="1929659"/>
                </a:cubicBezTo>
                <a:lnTo>
                  <a:pt x="2830082" y="2124176"/>
                </a:lnTo>
                <a:lnTo>
                  <a:pt x="2709205" y="2333542"/>
                </a:lnTo>
                <a:lnTo>
                  <a:pt x="2424835" y="2230031"/>
                </a:lnTo>
                <a:cubicBezTo>
                  <a:pt x="2324320" y="2357010"/>
                  <a:pt x="2198986" y="2462178"/>
                  <a:pt x="2056481" y="2539116"/>
                </a:cubicBezTo>
                <a:lnTo>
                  <a:pt x="2109039" y="2837141"/>
                </a:lnTo>
                <a:lnTo>
                  <a:pt x="1881863" y="2919826"/>
                </a:lnTo>
                <a:lnTo>
                  <a:pt x="1730559" y="2657743"/>
                </a:lnTo>
                <a:cubicBezTo>
                  <a:pt x="1571939" y="2690405"/>
                  <a:pt x="1408327" y="2690405"/>
                  <a:pt x="1249707" y="2657743"/>
                </a:cubicBezTo>
                <a:lnTo>
                  <a:pt x="1098403" y="2919826"/>
                </a:lnTo>
                <a:lnTo>
                  <a:pt x="871227" y="2837141"/>
                </a:lnTo>
                <a:lnTo>
                  <a:pt x="923785" y="2539117"/>
                </a:lnTo>
                <a:cubicBezTo>
                  <a:pt x="781280" y="2462179"/>
                  <a:pt x="655947" y="2357011"/>
                  <a:pt x="555431" y="2230032"/>
                </a:cubicBezTo>
                <a:lnTo>
                  <a:pt x="271061" y="2333542"/>
                </a:lnTo>
                <a:lnTo>
                  <a:pt x="150184" y="2124176"/>
                </a:lnTo>
                <a:lnTo>
                  <a:pt x="382011" y="1929660"/>
                </a:lnTo>
                <a:cubicBezTo>
                  <a:pt x="322301" y="1779122"/>
                  <a:pt x="293890" y="1617995"/>
                  <a:pt x="298512" y="1456114"/>
                </a:cubicBezTo>
                <a:lnTo>
                  <a:pt x="14137" y="1352617"/>
                </a:lnTo>
                <a:lnTo>
                  <a:pt x="56117" y="1114535"/>
                </a:lnTo>
                <a:lnTo>
                  <a:pt x="358740" y="1114543"/>
                </a:lnTo>
                <a:cubicBezTo>
                  <a:pt x="409764" y="960843"/>
                  <a:pt x="491570" y="819151"/>
                  <a:pt x="599166" y="698113"/>
                </a:cubicBezTo>
                <a:lnTo>
                  <a:pt x="447848" y="436038"/>
                </a:lnTo>
                <a:lnTo>
                  <a:pt x="633043" y="280641"/>
                </a:lnTo>
                <a:lnTo>
                  <a:pt x="864860" y="475169"/>
                </a:lnTo>
                <a:cubicBezTo>
                  <a:pt x="1002743" y="390226"/>
                  <a:pt x="1156488" y="334267"/>
                  <a:pt x="1316713" y="310708"/>
                </a:cubicBezTo>
                <a:lnTo>
                  <a:pt x="1369255" y="12681"/>
                </a:lnTo>
                <a:lnTo>
                  <a:pt x="1611011" y="12681"/>
                </a:lnTo>
                <a:lnTo>
                  <a:pt x="1663553" y="310708"/>
                </a:lnTo>
                <a:cubicBezTo>
                  <a:pt x="1823778" y="334267"/>
                  <a:pt x="1977523" y="390226"/>
                  <a:pt x="2115406" y="475169"/>
                </a:cubicBezTo>
                <a:close/>
              </a:path>
            </a:pathLst>
          </a:custGeom>
          <a:solidFill>
            <a:srgbClr val="70AD4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1396" tIns="760343" rIns="661396" bIns="812465" numCol="1" spcCol="1270" anchor="ctr" anchorCtr="0">
            <a:noAutofit/>
          </a:bodyPr>
          <a:lstStyle/>
          <a:p>
            <a:pPr lvl="0" algn="ctr" defTabSz="2178050">
              <a:lnSpc>
                <a:spcPct val="90000"/>
              </a:lnSpc>
              <a:spcBef>
                <a:spcPct val="0"/>
              </a:spcBef>
              <a:spcAft>
                <a:spcPct val="35000"/>
              </a:spcAft>
            </a:pPr>
            <a:endParaRPr lang="zh-CN" altLang="en-US" sz="4900" kern="1200">
              <a:cs typeface="+mn-ea"/>
            </a:endParaRPr>
          </a:p>
        </p:txBody>
      </p:sp>
      <p:sp>
        <p:nvSpPr>
          <p:cNvPr id="38" name="任意多边形 37"/>
          <p:cNvSpPr/>
          <p:nvPr/>
        </p:nvSpPr>
        <p:spPr>
          <a:xfrm>
            <a:off x="3845767" y="2901265"/>
            <a:ext cx="1805628" cy="1805628"/>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7466" h="2167466">
                <a:moveTo>
                  <a:pt x="1621800" y="548964"/>
                </a:moveTo>
                <a:lnTo>
                  <a:pt x="1941574" y="452590"/>
                </a:lnTo>
                <a:lnTo>
                  <a:pt x="2059240" y="656392"/>
                </a:lnTo>
                <a:lnTo>
                  <a:pt x="1815890" y="885138"/>
                </a:lnTo>
                <a:cubicBezTo>
                  <a:pt x="1851165" y="1015185"/>
                  <a:pt x="1851165" y="1152281"/>
                  <a:pt x="1815890" y="1282328"/>
                </a:cubicBezTo>
                <a:lnTo>
                  <a:pt x="2059240" y="1511074"/>
                </a:lnTo>
                <a:lnTo>
                  <a:pt x="1941574" y="1714876"/>
                </a:lnTo>
                <a:lnTo>
                  <a:pt x="1621800" y="1618502"/>
                </a:lnTo>
                <a:cubicBezTo>
                  <a:pt x="1526813" y="1714075"/>
                  <a:pt x="1408085" y="1782623"/>
                  <a:pt x="1277823" y="1817097"/>
                </a:cubicBezTo>
                <a:lnTo>
                  <a:pt x="1201398" y="2142217"/>
                </a:lnTo>
                <a:lnTo>
                  <a:pt x="966068" y="2142217"/>
                </a:lnTo>
                <a:lnTo>
                  <a:pt x="889643" y="1817097"/>
                </a:lnTo>
                <a:cubicBezTo>
                  <a:pt x="759381" y="1782622"/>
                  <a:pt x="640653" y="1714074"/>
                  <a:pt x="545666" y="1618502"/>
                </a:cubicBezTo>
                <a:lnTo>
                  <a:pt x="225892" y="1714876"/>
                </a:lnTo>
                <a:lnTo>
                  <a:pt x="108226" y="1511074"/>
                </a:lnTo>
                <a:lnTo>
                  <a:pt x="351576" y="1282328"/>
                </a:lnTo>
                <a:cubicBezTo>
                  <a:pt x="316301" y="1152281"/>
                  <a:pt x="316301" y="1015185"/>
                  <a:pt x="351576" y="885138"/>
                </a:cubicBezTo>
                <a:lnTo>
                  <a:pt x="108226" y="656392"/>
                </a:lnTo>
                <a:lnTo>
                  <a:pt x="225892" y="452590"/>
                </a:lnTo>
                <a:lnTo>
                  <a:pt x="545666" y="548964"/>
                </a:lnTo>
                <a:cubicBezTo>
                  <a:pt x="640653" y="453391"/>
                  <a:pt x="759381" y="384843"/>
                  <a:pt x="889643" y="350369"/>
                </a:cubicBezTo>
                <a:lnTo>
                  <a:pt x="966068" y="25249"/>
                </a:lnTo>
                <a:lnTo>
                  <a:pt x="1201398" y="25249"/>
                </a:lnTo>
                <a:lnTo>
                  <a:pt x="1277823" y="350369"/>
                </a:lnTo>
                <a:cubicBezTo>
                  <a:pt x="1408085" y="384844"/>
                  <a:pt x="1526813" y="453392"/>
                  <a:pt x="1621800" y="548964"/>
                </a:cubicBezTo>
                <a:close/>
              </a:path>
            </a:pathLst>
          </a:custGeom>
          <a:solidFill>
            <a:srgbClr val="70AD4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766" tIns="587064" rIns="583766" bIns="587064" numCol="1" spcCol="1270" anchor="ctr" anchorCtr="0">
            <a:noAutofit/>
          </a:bodyPr>
          <a:lstStyle/>
          <a:p>
            <a:pPr lvl="0" algn="ctr" defTabSz="1333500">
              <a:lnSpc>
                <a:spcPct val="90000"/>
              </a:lnSpc>
              <a:spcBef>
                <a:spcPct val="0"/>
              </a:spcBef>
              <a:spcAft>
                <a:spcPct val="35000"/>
              </a:spcAft>
            </a:pPr>
            <a:endParaRPr lang="zh-CN" altLang="en-US" sz="3000" kern="1200">
              <a:cs typeface="+mn-ea"/>
            </a:endParaRPr>
          </a:p>
        </p:txBody>
      </p:sp>
      <p:sp>
        <p:nvSpPr>
          <p:cNvPr id="39" name="任意多边形 38"/>
          <p:cNvSpPr/>
          <p:nvPr/>
        </p:nvSpPr>
        <p:spPr>
          <a:xfrm>
            <a:off x="4857310" y="1203475"/>
            <a:ext cx="2166756" cy="2166756"/>
          </a:xfrm>
          <a:custGeom>
            <a:avLst/>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a:solidFill>
            <a:srgbClr val="70AD4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6337" tIns="746337" rIns="746338" bIns="746338" numCol="1" spcCol="1270" anchor="ctr" anchorCtr="0">
            <a:noAutofit/>
          </a:bodyPr>
          <a:lstStyle/>
          <a:p>
            <a:pPr lvl="0" algn="ctr" defTabSz="1466850">
              <a:lnSpc>
                <a:spcPct val="90000"/>
              </a:lnSpc>
              <a:spcBef>
                <a:spcPct val="0"/>
              </a:spcBef>
              <a:spcAft>
                <a:spcPct val="35000"/>
              </a:spcAft>
            </a:pPr>
            <a:endParaRPr lang="zh-CN" altLang="en-US" sz="3300" kern="1200">
              <a:cs typeface="+mn-ea"/>
            </a:endParaRPr>
          </a:p>
        </p:txBody>
      </p:sp>
      <p:sp>
        <p:nvSpPr>
          <p:cNvPr id="40" name="环形箭头 39"/>
          <p:cNvSpPr/>
          <p:nvPr/>
        </p:nvSpPr>
        <p:spPr>
          <a:xfrm>
            <a:off x="5501750" y="3285655"/>
            <a:ext cx="3177906" cy="3177906"/>
          </a:xfrm>
          <a:prstGeom prst="circularArrow">
            <a:avLst>
              <a:gd name="adj1" fmla="val 4688"/>
              <a:gd name="adj2" fmla="val 299029"/>
              <a:gd name="adj3" fmla="val 2539295"/>
              <a:gd name="adj4" fmla="val 15812321"/>
              <a:gd name="adj5" fmla="val 5469"/>
            </a:avLst>
          </a:prstGeom>
          <a:solidFill>
            <a:srgbClr val="92D05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zh-CN" altLang="en-US">
              <a:cs typeface="+mn-ea"/>
            </a:endParaRPr>
          </a:p>
        </p:txBody>
      </p:sp>
      <p:sp>
        <p:nvSpPr>
          <p:cNvPr id="41" name="形状 40"/>
          <p:cNvSpPr/>
          <p:nvPr/>
        </p:nvSpPr>
        <p:spPr>
          <a:xfrm>
            <a:off x="3512344" y="2466864"/>
            <a:ext cx="2308946" cy="2308946"/>
          </a:xfrm>
          <a:prstGeom prst="leftCircularArrow">
            <a:avLst>
              <a:gd name="adj1" fmla="val 6452"/>
              <a:gd name="adj2" fmla="val 429999"/>
              <a:gd name="adj3" fmla="val 10489124"/>
              <a:gd name="adj4" fmla="val 14837806"/>
              <a:gd name="adj5" fmla="val 7527"/>
            </a:avLst>
          </a:prstGeom>
          <a:solidFill>
            <a:srgbClr val="92D05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zh-CN" altLang="en-US">
              <a:cs typeface="+mn-ea"/>
            </a:endParaRPr>
          </a:p>
        </p:txBody>
      </p:sp>
      <p:sp>
        <p:nvSpPr>
          <p:cNvPr id="42" name="环形箭头 41"/>
          <p:cNvSpPr/>
          <p:nvPr/>
        </p:nvSpPr>
        <p:spPr>
          <a:xfrm>
            <a:off x="4637064" y="1004039"/>
            <a:ext cx="2489510" cy="2489510"/>
          </a:xfrm>
          <a:prstGeom prst="circularArrow">
            <a:avLst>
              <a:gd name="adj1" fmla="val 5984"/>
              <a:gd name="adj2" fmla="val 394124"/>
              <a:gd name="adj3" fmla="val 13313824"/>
              <a:gd name="adj4" fmla="val 10508221"/>
              <a:gd name="adj5" fmla="val 6981"/>
            </a:avLst>
          </a:prstGeom>
          <a:solidFill>
            <a:srgbClr val="92D05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zh-CN" altLang="en-US">
              <a:cs typeface="+mn-ea"/>
            </a:endParaRPr>
          </a:p>
        </p:txBody>
      </p:sp>
      <p:sp>
        <p:nvSpPr>
          <p:cNvPr id="43" name="Freeform 17"/>
          <p:cNvSpPr>
            <a:spLocks noEditPoints="1"/>
          </p:cNvSpPr>
          <p:nvPr/>
        </p:nvSpPr>
        <p:spPr bwMode="auto">
          <a:xfrm>
            <a:off x="4416651" y="3396175"/>
            <a:ext cx="674788" cy="815808"/>
          </a:xfrm>
          <a:custGeom>
            <a:avLst/>
            <a:gdLst>
              <a:gd name="T0" fmla="*/ 17 w 101"/>
              <a:gd name="T1" fmla="*/ 16 h 123"/>
              <a:gd name="T2" fmla="*/ 66 w 101"/>
              <a:gd name="T3" fmla="*/ 10 h 123"/>
              <a:gd name="T4" fmla="*/ 73 w 101"/>
              <a:gd name="T5" fmla="*/ 16 h 123"/>
              <a:gd name="T6" fmla="*/ 73 w 101"/>
              <a:gd name="T7" fmla="*/ 18 h 123"/>
              <a:gd name="T8" fmla="*/ 28 w 101"/>
              <a:gd name="T9" fmla="*/ 24 h 123"/>
              <a:gd name="T10" fmla="*/ 23 w 101"/>
              <a:gd name="T11" fmla="*/ 31 h 123"/>
              <a:gd name="T12" fmla="*/ 23 w 101"/>
              <a:gd name="T13" fmla="*/ 99 h 123"/>
              <a:gd name="T14" fmla="*/ 17 w 101"/>
              <a:gd name="T15" fmla="*/ 99 h 123"/>
              <a:gd name="T16" fmla="*/ 17 w 101"/>
              <a:gd name="T17" fmla="*/ 16 h 123"/>
              <a:gd name="T18" fmla="*/ 54 w 101"/>
              <a:gd name="T19" fmla="*/ 49 h 123"/>
              <a:gd name="T20" fmla="*/ 54 w 101"/>
              <a:gd name="T21" fmla="*/ 66 h 123"/>
              <a:gd name="T22" fmla="*/ 92 w 101"/>
              <a:gd name="T23" fmla="*/ 61 h 123"/>
              <a:gd name="T24" fmla="*/ 92 w 101"/>
              <a:gd name="T25" fmla="*/ 44 h 123"/>
              <a:gd name="T26" fmla="*/ 54 w 101"/>
              <a:gd name="T27" fmla="*/ 49 h 123"/>
              <a:gd name="T28" fmla="*/ 45 w 101"/>
              <a:gd name="T29" fmla="*/ 38 h 123"/>
              <a:gd name="T30" fmla="*/ 45 w 101"/>
              <a:gd name="T31" fmla="*/ 121 h 123"/>
              <a:gd name="T32" fmla="*/ 93 w 101"/>
              <a:gd name="T33" fmla="*/ 115 h 123"/>
              <a:gd name="T34" fmla="*/ 101 w 101"/>
              <a:gd name="T35" fmla="*/ 107 h 123"/>
              <a:gd name="T36" fmla="*/ 101 w 101"/>
              <a:gd name="T37" fmla="*/ 38 h 123"/>
              <a:gd name="T38" fmla="*/ 93 w 101"/>
              <a:gd name="T39" fmla="*/ 32 h 123"/>
              <a:gd name="T40" fmla="*/ 45 w 101"/>
              <a:gd name="T41" fmla="*/ 38 h 123"/>
              <a:gd name="T42" fmla="*/ 30 w 101"/>
              <a:gd name="T43" fmla="*/ 29 h 123"/>
              <a:gd name="T44" fmla="*/ 27 w 101"/>
              <a:gd name="T45" fmla="*/ 31 h 123"/>
              <a:gd name="T46" fmla="*/ 27 w 101"/>
              <a:gd name="T47" fmla="*/ 111 h 123"/>
              <a:gd name="T48" fmla="*/ 30 w 101"/>
              <a:gd name="T49" fmla="*/ 116 h 123"/>
              <a:gd name="T50" fmla="*/ 38 w 101"/>
              <a:gd name="T51" fmla="*/ 122 h 123"/>
              <a:gd name="T52" fmla="*/ 41 w 101"/>
              <a:gd name="T53" fmla="*/ 119 h 123"/>
              <a:gd name="T54" fmla="*/ 41 w 101"/>
              <a:gd name="T55" fmla="*/ 39 h 123"/>
              <a:gd name="T56" fmla="*/ 38 w 101"/>
              <a:gd name="T57" fmla="*/ 34 h 123"/>
              <a:gd name="T58" fmla="*/ 30 w 101"/>
              <a:gd name="T59" fmla="*/ 29 h 123"/>
              <a:gd name="T60" fmla="*/ 36 w 101"/>
              <a:gd name="T61" fmla="*/ 27 h 123"/>
              <a:gd name="T62" fmla="*/ 41 w 101"/>
              <a:gd name="T63" fmla="*/ 31 h 123"/>
              <a:gd name="T64" fmla="*/ 42 w 101"/>
              <a:gd name="T65" fmla="*/ 31 h 123"/>
              <a:gd name="T66" fmla="*/ 88 w 101"/>
              <a:gd name="T67" fmla="*/ 25 h 123"/>
              <a:gd name="T68" fmla="*/ 81 w 101"/>
              <a:gd name="T69" fmla="*/ 22 h 123"/>
              <a:gd name="T70" fmla="*/ 36 w 101"/>
              <a:gd name="T71" fmla="*/ 27 h 123"/>
              <a:gd name="T72" fmla="*/ 2 w 101"/>
              <a:gd name="T73" fmla="*/ 7 h 123"/>
              <a:gd name="T74" fmla="*/ 11 w 101"/>
              <a:gd name="T75" fmla="*/ 13 h 123"/>
              <a:gd name="T76" fmla="*/ 13 w 101"/>
              <a:gd name="T77" fmla="*/ 18 h 123"/>
              <a:gd name="T78" fmla="*/ 13 w 101"/>
              <a:gd name="T79" fmla="*/ 98 h 123"/>
              <a:gd name="T80" fmla="*/ 11 w 101"/>
              <a:gd name="T81" fmla="*/ 100 h 123"/>
              <a:gd name="T82" fmla="*/ 2 w 101"/>
              <a:gd name="T83" fmla="*/ 95 h 123"/>
              <a:gd name="T84" fmla="*/ 0 w 101"/>
              <a:gd name="T85" fmla="*/ 89 h 123"/>
              <a:gd name="T86" fmla="*/ 0 w 101"/>
              <a:gd name="T87" fmla="*/ 9 h 123"/>
              <a:gd name="T88" fmla="*/ 2 w 101"/>
              <a:gd name="T89" fmla="*/ 7 h 123"/>
              <a:gd name="T90" fmla="*/ 8 w 101"/>
              <a:gd name="T91" fmla="*/ 6 h 123"/>
              <a:gd name="T92" fmla="*/ 13 w 101"/>
              <a:gd name="T93" fmla="*/ 9 h 123"/>
              <a:gd name="T94" fmla="*/ 14 w 101"/>
              <a:gd name="T95" fmla="*/ 10 h 123"/>
              <a:gd name="T96" fmla="*/ 60 w 101"/>
              <a:gd name="T97" fmla="*/ 4 h 123"/>
              <a:gd name="T98" fmla="*/ 53 w 101"/>
              <a:gd name="T99" fmla="*/ 0 h 123"/>
              <a:gd name="T100" fmla="*/ 8 w 101"/>
              <a:gd name="T101" fmla="*/ 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23">
                <a:moveTo>
                  <a:pt x="17" y="16"/>
                </a:moveTo>
                <a:cubicBezTo>
                  <a:pt x="66" y="10"/>
                  <a:pt x="66" y="10"/>
                  <a:pt x="66" y="10"/>
                </a:cubicBezTo>
                <a:cubicBezTo>
                  <a:pt x="70" y="10"/>
                  <a:pt x="73" y="12"/>
                  <a:pt x="73" y="16"/>
                </a:cubicBezTo>
                <a:cubicBezTo>
                  <a:pt x="73" y="18"/>
                  <a:pt x="73" y="18"/>
                  <a:pt x="73" y="18"/>
                </a:cubicBezTo>
                <a:cubicBezTo>
                  <a:pt x="28" y="24"/>
                  <a:pt x="28" y="24"/>
                  <a:pt x="28" y="24"/>
                </a:cubicBezTo>
                <a:cubicBezTo>
                  <a:pt x="24" y="25"/>
                  <a:pt x="23" y="27"/>
                  <a:pt x="23" y="31"/>
                </a:cubicBezTo>
                <a:cubicBezTo>
                  <a:pt x="23" y="99"/>
                  <a:pt x="23" y="99"/>
                  <a:pt x="23" y="99"/>
                </a:cubicBezTo>
                <a:cubicBezTo>
                  <a:pt x="17" y="99"/>
                  <a:pt x="17" y="99"/>
                  <a:pt x="17" y="99"/>
                </a:cubicBezTo>
                <a:cubicBezTo>
                  <a:pt x="17" y="16"/>
                  <a:pt x="17" y="16"/>
                  <a:pt x="17" y="16"/>
                </a:cubicBezTo>
                <a:close/>
                <a:moveTo>
                  <a:pt x="54" y="49"/>
                </a:moveTo>
                <a:cubicBezTo>
                  <a:pt x="54" y="66"/>
                  <a:pt x="54" y="66"/>
                  <a:pt x="54" y="66"/>
                </a:cubicBezTo>
                <a:cubicBezTo>
                  <a:pt x="92" y="61"/>
                  <a:pt x="92" y="61"/>
                  <a:pt x="92" y="61"/>
                </a:cubicBezTo>
                <a:cubicBezTo>
                  <a:pt x="92" y="44"/>
                  <a:pt x="92" y="44"/>
                  <a:pt x="92" y="44"/>
                </a:cubicBezTo>
                <a:cubicBezTo>
                  <a:pt x="54" y="49"/>
                  <a:pt x="54" y="49"/>
                  <a:pt x="54" y="49"/>
                </a:cubicBezTo>
                <a:close/>
                <a:moveTo>
                  <a:pt x="45" y="38"/>
                </a:moveTo>
                <a:cubicBezTo>
                  <a:pt x="45" y="121"/>
                  <a:pt x="45" y="121"/>
                  <a:pt x="45" y="121"/>
                </a:cubicBezTo>
                <a:cubicBezTo>
                  <a:pt x="93" y="115"/>
                  <a:pt x="93" y="115"/>
                  <a:pt x="93" y="115"/>
                </a:cubicBezTo>
                <a:cubicBezTo>
                  <a:pt x="97" y="114"/>
                  <a:pt x="101" y="111"/>
                  <a:pt x="101" y="107"/>
                </a:cubicBezTo>
                <a:cubicBezTo>
                  <a:pt x="101" y="38"/>
                  <a:pt x="101" y="38"/>
                  <a:pt x="101" y="38"/>
                </a:cubicBezTo>
                <a:cubicBezTo>
                  <a:pt x="101" y="34"/>
                  <a:pt x="97" y="31"/>
                  <a:pt x="93" y="32"/>
                </a:cubicBezTo>
                <a:cubicBezTo>
                  <a:pt x="45" y="38"/>
                  <a:pt x="45" y="38"/>
                  <a:pt x="45" y="38"/>
                </a:cubicBezTo>
                <a:close/>
                <a:moveTo>
                  <a:pt x="30" y="29"/>
                </a:moveTo>
                <a:cubicBezTo>
                  <a:pt x="28" y="28"/>
                  <a:pt x="27" y="29"/>
                  <a:pt x="27" y="31"/>
                </a:cubicBezTo>
                <a:cubicBezTo>
                  <a:pt x="27" y="111"/>
                  <a:pt x="27" y="111"/>
                  <a:pt x="27" y="111"/>
                </a:cubicBezTo>
                <a:cubicBezTo>
                  <a:pt x="27" y="113"/>
                  <a:pt x="28" y="115"/>
                  <a:pt x="30" y="116"/>
                </a:cubicBezTo>
                <a:cubicBezTo>
                  <a:pt x="38" y="122"/>
                  <a:pt x="38" y="122"/>
                  <a:pt x="38" y="122"/>
                </a:cubicBezTo>
                <a:cubicBezTo>
                  <a:pt x="40" y="123"/>
                  <a:pt x="41" y="122"/>
                  <a:pt x="41" y="119"/>
                </a:cubicBezTo>
                <a:cubicBezTo>
                  <a:pt x="41" y="39"/>
                  <a:pt x="41" y="39"/>
                  <a:pt x="41" y="39"/>
                </a:cubicBezTo>
                <a:cubicBezTo>
                  <a:pt x="41" y="37"/>
                  <a:pt x="40" y="35"/>
                  <a:pt x="38" y="34"/>
                </a:cubicBezTo>
                <a:cubicBezTo>
                  <a:pt x="30" y="29"/>
                  <a:pt x="30" y="29"/>
                  <a:pt x="30" y="29"/>
                </a:cubicBezTo>
                <a:close/>
                <a:moveTo>
                  <a:pt x="36" y="27"/>
                </a:moveTo>
                <a:cubicBezTo>
                  <a:pt x="41" y="31"/>
                  <a:pt x="41" y="31"/>
                  <a:pt x="41" y="31"/>
                </a:cubicBezTo>
                <a:cubicBezTo>
                  <a:pt x="41" y="31"/>
                  <a:pt x="42" y="31"/>
                  <a:pt x="42" y="31"/>
                </a:cubicBezTo>
                <a:cubicBezTo>
                  <a:pt x="88" y="25"/>
                  <a:pt x="88" y="25"/>
                  <a:pt x="88" y="25"/>
                </a:cubicBezTo>
                <a:cubicBezTo>
                  <a:pt x="87" y="23"/>
                  <a:pt x="84" y="21"/>
                  <a:pt x="81" y="22"/>
                </a:cubicBezTo>
                <a:cubicBezTo>
                  <a:pt x="36" y="27"/>
                  <a:pt x="36" y="27"/>
                  <a:pt x="36" y="27"/>
                </a:cubicBezTo>
                <a:close/>
                <a:moveTo>
                  <a:pt x="2" y="7"/>
                </a:moveTo>
                <a:cubicBezTo>
                  <a:pt x="11" y="13"/>
                  <a:pt x="11" y="13"/>
                  <a:pt x="11" y="13"/>
                </a:cubicBezTo>
                <a:cubicBezTo>
                  <a:pt x="12" y="14"/>
                  <a:pt x="13" y="16"/>
                  <a:pt x="13" y="18"/>
                </a:cubicBezTo>
                <a:cubicBezTo>
                  <a:pt x="13" y="98"/>
                  <a:pt x="13" y="98"/>
                  <a:pt x="13" y="98"/>
                </a:cubicBezTo>
                <a:cubicBezTo>
                  <a:pt x="13" y="100"/>
                  <a:pt x="12" y="101"/>
                  <a:pt x="11" y="100"/>
                </a:cubicBezTo>
                <a:cubicBezTo>
                  <a:pt x="2" y="95"/>
                  <a:pt x="2" y="95"/>
                  <a:pt x="2" y="95"/>
                </a:cubicBezTo>
                <a:cubicBezTo>
                  <a:pt x="1" y="94"/>
                  <a:pt x="0" y="92"/>
                  <a:pt x="0" y="89"/>
                </a:cubicBezTo>
                <a:cubicBezTo>
                  <a:pt x="0" y="9"/>
                  <a:pt x="0" y="9"/>
                  <a:pt x="0" y="9"/>
                </a:cubicBezTo>
                <a:cubicBezTo>
                  <a:pt x="0" y="7"/>
                  <a:pt x="1" y="6"/>
                  <a:pt x="2" y="7"/>
                </a:cubicBezTo>
                <a:close/>
                <a:moveTo>
                  <a:pt x="8" y="6"/>
                </a:moveTo>
                <a:cubicBezTo>
                  <a:pt x="13" y="9"/>
                  <a:pt x="13" y="9"/>
                  <a:pt x="13" y="9"/>
                </a:cubicBezTo>
                <a:cubicBezTo>
                  <a:pt x="14" y="9"/>
                  <a:pt x="14" y="9"/>
                  <a:pt x="14" y="10"/>
                </a:cubicBezTo>
                <a:cubicBezTo>
                  <a:pt x="60" y="4"/>
                  <a:pt x="60" y="4"/>
                  <a:pt x="60" y="4"/>
                </a:cubicBezTo>
                <a:cubicBezTo>
                  <a:pt x="59" y="1"/>
                  <a:pt x="56" y="0"/>
                  <a:pt x="53" y="0"/>
                </a:cubicBezTo>
                <a:lnTo>
                  <a:pt x="8" y="6"/>
                </a:ln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endParaRPr lang="zh-CN" altLang="en-US">
              <a:cs typeface="+mn-ea"/>
            </a:endParaRPr>
          </a:p>
        </p:txBody>
      </p:sp>
      <p:sp>
        <p:nvSpPr>
          <p:cNvPr id="44" name="Freeform 21"/>
          <p:cNvSpPr>
            <a:spLocks noEditPoints="1"/>
          </p:cNvSpPr>
          <p:nvPr/>
        </p:nvSpPr>
        <p:spPr bwMode="auto">
          <a:xfrm>
            <a:off x="5569877" y="1915378"/>
            <a:ext cx="817822" cy="742950"/>
          </a:xfrm>
          <a:custGeom>
            <a:avLst/>
            <a:gdLst>
              <a:gd name="T0" fmla="*/ 218 w 284"/>
              <a:gd name="T1" fmla="*/ 0 h 258"/>
              <a:gd name="T2" fmla="*/ 230 w 284"/>
              <a:gd name="T3" fmla="*/ 13 h 258"/>
              <a:gd name="T4" fmla="*/ 209 w 284"/>
              <a:gd name="T5" fmla="*/ 76 h 258"/>
              <a:gd name="T6" fmla="*/ 49 w 284"/>
              <a:gd name="T7" fmla="*/ 22 h 258"/>
              <a:gd name="T8" fmla="*/ 61 w 284"/>
              <a:gd name="T9" fmla="*/ 32 h 258"/>
              <a:gd name="T10" fmla="*/ 80 w 284"/>
              <a:gd name="T11" fmla="*/ 49 h 258"/>
              <a:gd name="T12" fmla="*/ 49 w 284"/>
              <a:gd name="T13" fmla="*/ 61 h 258"/>
              <a:gd name="T14" fmla="*/ 61 w 284"/>
              <a:gd name="T15" fmla="*/ 68 h 258"/>
              <a:gd name="T16" fmla="*/ 80 w 284"/>
              <a:gd name="T17" fmla="*/ 85 h 258"/>
              <a:gd name="T18" fmla="*/ 49 w 284"/>
              <a:gd name="T19" fmla="*/ 98 h 258"/>
              <a:gd name="T20" fmla="*/ 61 w 284"/>
              <a:gd name="T21" fmla="*/ 107 h 258"/>
              <a:gd name="T22" fmla="*/ 80 w 284"/>
              <a:gd name="T23" fmla="*/ 122 h 258"/>
              <a:gd name="T24" fmla="*/ 49 w 284"/>
              <a:gd name="T25" fmla="*/ 136 h 258"/>
              <a:gd name="T26" fmla="*/ 61 w 284"/>
              <a:gd name="T27" fmla="*/ 144 h 258"/>
              <a:gd name="T28" fmla="*/ 80 w 284"/>
              <a:gd name="T29" fmla="*/ 158 h 258"/>
              <a:gd name="T30" fmla="*/ 49 w 284"/>
              <a:gd name="T31" fmla="*/ 173 h 258"/>
              <a:gd name="T32" fmla="*/ 61 w 284"/>
              <a:gd name="T33" fmla="*/ 182 h 258"/>
              <a:gd name="T34" fmla="*/ 80 w 284"/>
              <a:gd name="T35" fmla="*/ 197 h 258"/>
              <a:gd name="T36" fmla="*/ 49 w 284"/>
              <a:gd name="T37" fmla="*/ 212 h 258"/>
              <a:gd name="T38" fmla="*/ 49 w 284"/>
              <a:gd name="T39" fmla="*/ 236 h 258"/>
              <a:gd name="T40" fmla="*/ 209 w 284"/>
              <a:gd name="T41" fmla="*/ 187 h 258"/>
              <a:gd name="T42" fmla="*/ 230 w 284"/>
              <a:gd name="T43" fmla="*/ 248 h 258"/>
              <a:gd name="T44" fmla="*/ 218 w 284"/>
              <a:gd name="T45" fmla="*/ 258 h 258"/>
              <a:gd name="T46" fmla="*/ 27 w 284"/>
              <a:gd name="T47" fmla="*/ 258 h 258"/>
              <a:gd name="T48" fmla="*/ 27 w 284"/>
              <a:gd name="T49" fmla="*/ 229 h 258"/>
              <a:gd name="T50" fmla="*/ 0 w 284"/>
              <a:gd name="T51" fmla="*/ 209 h 258"/>
              <a:gd name="T52" fmla="*/ 27 w 284"/>
              <a:gd name="T53" fmla="*/ 190 h 258"/>
              <a:gd name="T54" fmla="*/ 0 w 284"/>
              <a:gd name="T55" fmla="*/ 170 h 258"/>
              <a:gd name="T56" fmla="*/ 27 w 284"/>
              <a:gd name="T57" fmla="*/ 153 h 258"/>
              <a:gd name="T58" fmla="*/ 0 w 284"/>
              <a:gd name="T59" fmla="*/ 134 h 258"/>
              <a:gd name="T60" fmla="*/ 27 w 284"/>
              <a:gd name="T61" fmla="*/ 117 h 258"/>
              <a:gd name="T62" fmla="*/ 0 w 284"/>
              <a:gd name="T63" fmla="*/ 95 h 258"/>
              <a:gd name="T64" fmla="*/ 27 w 284"/>
              <a:gd name="T65" fmla="*/ 81 h 258"/>
              <a:gd name="T66" fmla="*/ 0 w 284"/>
              <a:gd name="T67" fmla="*/ 59 h 258"/>
              <a:gd name="T68" fmla="*/ 27 w 284"/>
              <a:gd name="T69" fmla="*/ 13 h 258"/>
              <a:gd name="T70" fmla="*/ 39 w 284"/>
              <a:gd name="T71" fmla="*/ 0 h 258"/>
              <a:gd name="T72" fmla="*/ 131 w 284"/>
              <a:gd name="T73" fmla="*/ 207 h 258"/>
              <a:gd name="T74" fmla="*/ 165 w 284"/>
              <a:gd name="T75" fmla="*/ 204 h 258"/>
              <a:gd name="T76" fmla="*/ 134 w 284"/>
              <a:gd name="T77" fmla="*/ 170 h 258"/>
              <a:gd name="T78" fmla="*/ 131 w 284"/>
              <a:gd name="T79" fmla="*/ 207 h 258"/>
              <a:gd name="T80" fmla="*/ 252 w 284"/>
              <a:gd name="T81" fmla="*/ 56 h 258"/>
              <a:gd name="T82" fmla="*/ 180 w 284"/>
              <a:gd name="T83" fmla="*/ 190 h 258"/>
              <a:gd name="T84" fmla="*/ 252 w 284"/>
              <a:gd name="T85" fmla="*/ 5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4" h="258">
                <a:moveTo>
                  <a:pt x="39" y="0"/>
                </a:moveTo>
                <a:lnTo>
                  <a:pt x="218" y="0"/>
                </a:lnTo>
                <a:lnTo>
                  <a:pt x="230" y="0"/>
                </a:lnTo>
                <a:lnTo>
                  <a:pt x="230" y="13"/>
                </a:lnTo>
                <a:lnTo>
                  <a:pt x="230" y="54"/>
                </a:lnTo>
                <a:lnTo>
                  <a:pt x="209" y="76"/>
                </a:lnTo>
                <a:lnTo>
                  <a:pt x="209" y="22"/>
                </a:lnTo>
                <a:lnTo>
                  <a:pt x="49" y="22"/>
                </a:lnTo>
                <a:lnTo>
                  <a:pt x="49" y="37"/>
                </a:lnTo>
                <a:lnTo>
                  <a:pt x="61" y="32"/>
                </a:lnTo>
                <a:lnTo>
                  <a:pt x="71" y="30"/>
                </a:lnTo>
                <a:lnTo>
                  <a:pt x="80" y="49"/>
                </a:lnTo>
                <a:lnTo>
                  <a:pt x="71" y="54"/>
                </a:lnTo>
                <a:lnTo>
                  <a:pt x="49" y="61"/>
                </a:lnTo>
                <a:lnTo>
                  <a:pt x="49" y="73"/>
                </a:lnTo>
                <a:lnTo>
                  <a:pt x="61" y="68"/>
                </a:lnTo>
                <a:lnTo>
                  <a:pt x="71" y="66"/>
                </a:lnTo>
                <a:lnTo>
                  <a:pt x="80" y="85"/>
                </a:lnTo>
                <a:lnTo>
                  <a:pt x="71" y="90"/>
                </a:lnTo>
                <a:lnTo>
                  <a:pt x="49" y="98"/>
                </a:lnTo>
                <a:lnTo>
                  <a:pt x="49" y="112"/>
                </a:lnTo>
                <a:lnTo>
                  <a:pt x="61" y="107"/>
                </a:lnTo>
                <a:lnTo>
                  <a:pt x="71" y="102"/>
                </a:lnTo>
                <a:lnTo>
                  <a:pt x="80" y="122"/>
                </a:lnTo>
                <a:lnTo>
                  <a:pt x="71" y="127"/>
                </a:lnTo>
                <a:lnTo>
                  <a:pt x="49" y="136"/>
                </a:lnTo>
                <a:lnTo>
                  <a:pt x="49" y="148"/>
                </a:lnTo>
                <a:lnTo>
                  <a:pt x="61" y="144"/>
                </a:lnTo>
                <a:lnTo>
                  <a:pt x="71" y="139"/>
                </a:lnTo>
                <a:lnTo>
                  <a:pt x="80" y="158"/>
                </a:lnTo>
                <a:lnTo>
                  <a:pt x="71" y="163"/>
                </a:lnTo>
                <a:lnTo>
                  <a:pt x="49" y="173"/>
                </a:lnTo>
                <a:lnTo>
                  <a:pt x="49" y="187"/>
                </a:lnTo>
                <a:lnTo>
                  <a:pt x="61" y="182"/>
                </a:lnTo>
                <a:lnTo>
                  <a:pt x="71" y="178"/>
                </a:lnTo>
                <a:lnTo>
                  <a:pt x="80" y="197"/>
                </a:lnTo>
                <a:lnTo>
                  <a:pt x="71" y="202"/>
                </a:lnTo>
                <a:lnTo>
                  <a:pt x="49" y="212"/>
                </a:lnTo>
                <a:lnTo>
                  <a:pt x="49" y="229"/>
                </a:lnTo>
                <a:lnTo>
                  <a:pt x="49" y="236"/>
                </a:lnTo>
                <a:lnTo>
                  <a:pt x="209" y="236"/>
                </a:lnTo>
                <a:lnTo>
                  <a:pt x="209" y="187"/>
                </a:lnTo>
                <a:lnTo>
                  <a:pt x="230" y="165"/>
                </a:lnTo>
                <a:lnTo>
                  <a:pt x="230" y="248"/>
                </a:lnTo>
                <a:lnTo>
                  <a:pt x="230" y="258"/>
                </a:lnTo>
                <a:lnTo>
                  <a:pt x="218" y="258"/>
                </a:lnTo>
                <a:lnTo>
                  <a:pt x="39" y="258"/>
                </a:lnTo>
                <a:lnTo>
                  <a:pt x="27" y="258"/>
                </a:lnTo>
                <a:lnTo>
                  <a:pt x="27" y="248"/>
                </a:lnTo>
                <a:lnTo>
                  <a:pt x="27" y="229"/>
                </a:lnTo>
                <a:lnTo>
                  <a:pt x="5" y="229"/>
                </a:lnTo>
                <a:lnTo>
                  <a:pt x="0" y="209"/>
                </a:lnTo>
                <a:lnTo>
                  <a:pt x="27" y="197"/>
                </a:lnTo>
                <a:lnTo>
                  <a:pt x="27" y="190"/>
                </a:lnTo>
                <a:lnTo>
                  <a:pt x="5" y="190"/>
                </a:lnTo>
                <a:lnTo>
                  <a:pt x="0" y="170"/>
                </a:lnTo>
                <a:lnTo>
                  <a:pt x="27" y="158"/>
                </a:lnTo>
                <a:lnTo>
                  <a:pt x="27" y="153"/>
                </a:lnTo>
                <a:lnTo>
                  <a:pt x="5" y="153"/>
                </a:lnTo>
                <a:lnTo>
                  <a:pt x="0" y="134"/>
                </a:lnTo>
                <a:lnTo>
                  <a:pt x="27" y="122"/>
                </a:lnTo>
                <a:lnTo>
                  <a:pt x="27" y="117"/>
                </a:lnTo>
                <a:lnTo>
                  <a:pt x="5" y="117"/>
                </a:lnTo>
                <a:lnTo>
                  <a:pt x="0" y="95"/>
                </a:lnTo>
                <a:lnTo>
                  <a:pt x="27" y="83"/>
                </a:lnTo>
                <a:lnTo>
                  <a:pt x="27" y="81"/>
                </a:lnTo>
                <a:lnTo>
                  <a:pt x="5" y="81"/>
                </a:lnTo>
                <a:lnTo>
                  <a:pt x="0" y="59"/>
                </a:lnTo>
                <a:lnTo>
                  <a:pt x="27" y="47"/>
                </a:lnTo>
                <a:lnTo>
                  <a:pt x="27" y="13"/>
                </a:lnTo>
                <a:lnTo>
                  <a:pt x="27" y="0"/>
                </a:lnTo>
                <a:lnTo>
                  <a:pt x="39" y="0"/>
                </a:lnTo>
                <a:lnTo>
                  <a:pt x="39" y="0"/>
                </a:lnTo>
                <a:close/>
                <a:moveTo>
                  <a:pt x="131" y="207"/>
                </a:moveTo>
                <a:lnTo>
                  <a:pt x="148" y="204"/>
                </a:lnTo>
                <a:lnTo>
                  <a:pt x="165" y="204"/>
                </a:lnTo>
                <a:lnTo>
                  <a:pt x="150" y="187"/>
                </a:lnTo>
                <a:lnTo>
                  <a:pt x="134" y="170"/>
                </a:lnTo>
                <a:lnTo>
                  <a:pt x="131" y="187"/>
                </a:lnTo>
                <a:lnTo>
                  <a:pt x="131" y="207"/>
                </a:lnTo>
                <a:lnTo>
                  <a:pt x="131" y="207"/>
                </a:lnTo>
                <a:close/>
                <a:moveTo>
                  <a:pt x="252" y="56"/>
                </a:moveTo>
                <a:lnTo>
                  <a:pt x="148" y="158"/>
                </a:lnTo>
                <a:lnTo>
                  <a:pt x="180" y="190"/>
                </a:lnTo>
                <a:lnTo>
                  <a:pt x="284" y="90"/>
                </a:lnTo>
                <a:lnTo>
                  <a:pt x="252" y="56"/>
                </a:ln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endParaRPr lang="zh-CN" altLang="en-US">
              <a:cs typeface="+mn-ea"/>
            </a:endParaRPr>
          </a:p>
        </p:txBody>
      </p:sp>
      <p:sp>
        <p:nvSpPr>
          <p:cNvPr id="45" name="Freeform 9"/>
          <p:cNvSpPr>
            <a:spLocks noEditPoints="1"/>
          </p:cNvSpPr>
          <p:nvPr/>
        </p:nvSpPr>
        <p:spPr bwMode="auto">
          <a:xfrm>
            <a:off x="6382523" y="4533942"/>
            <a:ext cx="1014564" cy="944480"/>
          </a:xfrm>
          <a:custGeom>
            <a:avLst/>
            <a:gdLst>
              <a:gd name="T0" fmla="*/ 118 w 126"/>
              <a:gd name="T1" fmla="*/ 0 h 117"/>
              <a:gd name="T2" fmla="*/ 126 w 126"/>
              <a:gd name="T3" fmla="*/ 78 h 117"/>
              <a:gd name="T4" fmla="*/ 113 w 126"/>
              <a:gd name="T5" fmla="*/ 86 h 117"/>
              <a:gd name="T6" fmla="*/ 116 w 126"/>
              <a:gd name="T7" fmla="*/ 77 h 117"/>
              <a:gd name="T8" fmla="*/ 10 w 126"/>
              <a:gd name="T9" fmla="*/ 8 h 117"/>
              <a:gd name="T10" fmla="*/ 48 w 126"/>
              <a:gd name="T11" fmla="*/ 77 h 117"/>
              <a:gd name="T12" fmla="*/ 55 w 126"/>
              <a:gd name="T13" fmla="*/ 86 h 117"/>
              <a:gd name="T14" fmla="*/ 0 w 126"/>
              <a:gd name="T15" fmla="*/ 78 h 117"/>
              <a:gd name="T16" fmla="*/ 8 w 126"/>
              <a:gd name="T17" fmla="*/ 0 h 117"/>
              <a:gd name="T18" fmla="*/ 86 w 126"/>
              <a:gd name="T19" fmla="*/ 48 h 117"/>
              <a:gd name="T20" fmla="*/ 111 w 126"/>
              <a:gd name="T21" fmla="*/ 46 h 117"/>
              <a:gd name="T22" fmla="*/ 86 w 126"/>
              <a:gd name="T23" fmla="*/ 39 h 117"/>
              <a:gd name="T24" fmla="*/ 111 w 126"/>
              <a:gd name="T25" fmla="*/ 41 h 117"/>
              <a:gd name="T26" fmla="*/ 86 w 126"/>
              <a:gd name="T27" fmla="*/ 39 h 117"/>
              <a:gd name="T28" fmla="*/ 99 w 126"/>
              <a:gd name="T29" fmla="*/ 32 h 117"/>
              <a:gd name="T30" fmla="*/ 111 w 126"/>
              <a:gd name="T31" fmla="*/ 30 h 117"/>
              <a:gd name="T32" fmla="*/ 99 w 126"/>
              <a:gd name="T33" fmla="*/ 23 h 117"/>
              <a:gd name="T34" fmla="*/ 111 w 126"/>
              <a:gd name="T35" fmla="*/ 25 h 117"/>
              <a:gd name="T36" fmla="*/ 99 w 126"/>
              <a:gd name="T37" fmla="*/ 23 h 117"/>
              <a:gd name="T38" fmla="*/ 99 w 126"/>
              <a:gd name="T39" fmla="*/ 18 h 117"/>
              <a:gd name="T40" fmla="*/ 111 w 126"/>
              <a:gd name="T41" fmla="*/ 16 h 117"/>
              <a:gd name="T42" fmla="*/ 73 w 126"/>
              <a:gd name="T43" fmla="*/ 16 h 117"/>
              <a:gd name="T44" fmla="*/ 95 w 126"/>
              <a:gd name="T45" fmla="*/ 34 h 117"/>
              <a:gd name="T46" fmla="*/ 73 w 126"/>
              <a:gd name="T47" fmla="*/ 16 h 117"/>
              <a:gd name="T48" fmla="*/ 37 w 126"/>
              <a:gd name="T49" fmla="*/ 57 h 117"/>
              <a:gd name="T50" fmla="*/ 31 w 126"/>
              <a:gd name="T51" fmla="*/ 40 h 117"/>
              <a:gd name="T52" fmla="*/ 17 w 126"/>
              <a:gd name="T53" fmla="*/ 39 h 117"/>
              <a:gd name="T54" fmla="*/ 31 w 126"/>
              <a:gd name="T55" fmla="*/ 34 h 117"/>
              <a:gd name="T56" fmla="*/ 42 w 126"/>
              <a:gd name="T57" fmla="*/ 38 h 117"/>
              <a:gd name="T58" fmla="*/ 43 w 126"/>
              <a:gd name="T59" fmla="*/ 39 h 117"/>
              <a:gd name="T60" fmla="*/ 51 w 126"/>
              <a:gd name="T61" fmla="*/ 42 h 117"/>
              <a:gd name="T62" fmla="*/ 53 w 126"/>
              <a:gd name="T63" fmla="*/ 28 h 117"/>
              <a:gd name="T64" fmla="*/ 58 w 126"/>
              <a:gd name="T65" fmla="*/ 31 h 117"/>
              <a:gd name="T66" fmla="*/ 67 w 126"/>
              <a:gd name="T67" fmla="*/ 22 h 117"/>
              <a:gd name="T68" fmla="*/ 55 w 126"/>
              <a:gd name="T69" fmla="*/ 19 h 117"/>
              <a:gd name="T70" fmla="*/ 50 w 126"/>
              <a:gd name="T71" fmla="*/ 24 h 117"/>
              <a:gd name="T72" fmla="*/ 49 w 126"/>
              <a:gd name="T73" fmla="*/ 26 h 117"/>
              <a:gd name="T74" fmla="*/ 45 w 126"/>
              <a:gd name="T75" fmla="*/ 35 h 117"/>
              <a:gd name="T76" fmla="*/ 41 w 126"/>
              <a:gd name="T77" fmla="*/ 31 h 117"/>
              <a:gd name="T78" fmla="*/ 31 w 126"/>
              <a:gd name="T79" fmla="*/ 29 h 117"/>
              <a:gd name="T80" fmla="*/ 22 w 126"/>
              <a:gd name="T81" fmla="*/ 57 h 117"/>
              <a:gd name="T82" fmla="*/ 28 w 126"/>
              <a:gd name="T83" fmla="*/ 44 h 117"/>
              <a:gd name="T84" fmla="*/ 22 w 126"/>
              <a:gd name="T85" fmla="*/ 57 h 117"/>
              <a:gd name="T86" fmla="*/ 63 w 126"/>
              <a:gd name="T87" fmla="*/ 57 h 117"/>
              <a:gd name="T88" fmla="*/ 57 w 126"/>
              <a:gd name="T89" fmla="*/ 32 h 117"/>
              <a:gd name="T90" fmla="*/ 48 w 126"/>
              <a:gd name="T91" fmla="*/ 57 h 117"/>
              <a:gd name="T92" fmla="*/ 54 w 126"/>
              <a:gd name="T93" fmla="*/ 46 h 117"/>
              <a:gd name="T94" fmla="*/ 48 w 126"/>
              <a:gd name="T95" fmla="*/ 57 h 117"/>
              <a:gd name="T96" fmla="*/ 45 w 126"/>
              <a:gd name="T97" fmla="*/ 57 h 117"/>
              <a:gd name="T98" fmla="*/ 39 w 126"/>
              <a:gd name="T99" fmla="*/ 43 h 117"/>
              <a:gd name="T100" fmla="*/ 82 w 126"/>
              <a:gd name="T101" fmla="*/ 67 h 117"/>
              <a:gd name="T102" fmla="*/ 73 w 126"/>
              <a:gd name="T103" fmla="*/ 41 h 117"/>
              <a:gd name="T104" fmla="*/ 61 w 126"/>
              <a:gd name="T105" fmla="*/ 71 h 117"/>
              <a:gd name="T106" fmla="*/ 66 w 126"/>
              <a:gd name="T107" fmla="*/ 93 h 117"/>
              <a:gd name="T108" fmla="*/ 73 w 126"/>
              <a:gd name="T109" fmla="*/ 117 h 117"/>
              <a:gd name="T110" fmla="*/ 101 w 126"/>
              <a:gd name="T111" fmla="*/ 110 h 117"/>
              <a:gd name="T112" fmla="*/ 98 w 126"/>
              <a:gd name="T113" fmla="*/ 66 h 117"/>
              <a:gd name="T114" fmla="*/ 97 w 126"/>
              <a:gd name="T115" fmla="*/ 61 h 117"/>
              <a:gd name="T116" fmla="*/ 89 w 126"/>
              <a:gd name="T117" fmla="*/ 63 h 117"/>
              <a:gd name="T118" fmla="*/ 83 w 126"/>
              <a:gd name="T119" fmla="*/ 58 h 117"/>
              <a:gd name="T120" fmla="*/ 3 w 126"/>
              <a:gd name="T121" fmla="*/ 31 h 117"/>
              <a:gd name="T122" fmla="*/ 6 w 126"/>
              <a:gd name="T123" fmla="*/ 53 h 117"/>
              <a:gd name="T124" fmla="*/ 3 w 126"/>
              <a:gd name="T125" fmla="*/ 3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6" h="117">
                <a:moveTo>
                  <a:pt x="8" y="0"/>
                </a:moveTo>
                <a:cubicBezTo>
                  <a:pt x="118" y="0"/>
                  <a:pt x="118" y="0"/>
                  <a:pt x="118" y="0"/>
                </a:cubicBezTo>
                <a:cubicBezTo>
                  <a:pt x="123" y="0"/>
                  <a:pt x="126" y="4"/>
                  <a:pt x="126" y="8"/>
                </a:cubicBezTo>
                <a:cubicBezTo>
                  <a:pt x="126" y="78"/>
                  <a:pt x="126" y="78"/>
                  <a:pt x="126" y="78"/>
                </a:cubicBezTo>
                <a:cubicBezTo>
                  <a:pt x="126" y="82"/>
                  <a:pt x="123" y="86"/>
                  <a:pt x="118" y="86"/>
                </a:cubicBezTo>
                <a:cubicBezTo>
                  <a:pt x="113" y="86"/>
                  <a:pt x="113" y="86"/>
                  <a:pt x="113" y="86"/>
                </a:cubicBezTo>
                <a:cubicBezTo>
                  <a:pt x="113" y="83"/>
                  <a:pt x="114" y="80"/>
                  <a:pt x="114" y="77"/>
                </a:cubicBezTo>
                <a:cubicBezTo>
                  <a:pt x="116" y="77"/>
                  <a:pt x="116" y="77"/>
                  <a:pt x="116" y="77"/>
                </a:cubicBezTo>
                <a:cubicBezTo>
                  <a:pt x="116" y="8"/>
                  <a:pt x="116" y="8"/>
                  <a:pt x="116" y="8"/>
                </a:cubicBezTo>
                <a:cubicBezTo>
                  <a:pt x="10" y="8"/>
                  <a:pt x="10" y="8"/>
                  <a:pt x="10" y="8"/>
                </a:cubicBezTo>
                <a:cubicBezTo>
                  <a:pt x="10" y="77"/>
                  <a:pt x="10" y="77"/>
                  <a:pt x="10" y="77"/>
                </a:cubicBezTo>
                <a:cubicBezTo>
                  <a:pt x="48" y="77"/>
                  <a:pt x="48" y="77"/>
                  <a:pt x="48" y="77"/>
                </a:cubicBezTo>
                <a:cubicBezTo>
                  <a:pt x="51" y="81"/>
                  <a:pt x="51" y="81"/>
                  <a:pt x="51" y="81"/>
                </a:cubicBezTo>
                <a:cubicBezTo>
                  <a:pt x="52" y="82"/>
                  <a:pt x="54" y="84"/>
                  <a:pt x="55" y="86"/>
                </a:cubicBezTo>
                <a:cubicBezTo>
                  <a:pt x="8" y="86"/>
                  <a:pt x="8" y="86"/>
                  <a:pt x="8" y="86"/>
                </a:cubicBezTo>
                <a:cubicBezTo>
                  <a:pt x="3" y="86"/>
                  <a:pt x="0" y="82"/>
                  <a:pt x="0" y="78"/>
                </a:cubicBezTo>
                <a:cubicBezTo>
                  <a:pt x="0" y="8"/>
                  <a:pt x="0" y="8"/>
                  <a:pt x="0" y="8"/>
                </a:cubicBezTo>
                <a:cubicBezTo>
                  <a:pt x="0" y="4"/>
                  <a:pt x="3" y="0"/>
                  <a:pt x="8" y="0"/>
                </a:cubicBezTo>
                <a:close/>
                <a:moveTo>
                  <a:pt x="86" y="46"/>
                </a:moveTo>
                <a:cubicBezTo>
                  <a:pt x="86" y="48"/>
                  <a:pt x="86" y="48"/>
                  <a:pt x="86" y="48"/>
                </a:cubicBezTo>
                <a:cubicBezTo>
                  <a:pt x="111" y="48"/>
                  <a:pt x="111" y="48"/>
                  <a:pt x="111" y="48"/>
                </a:cubicBezTo>
                <a:cubicBezTo>
                  <a:pt x="111" y="46"/>
                  <a:pt x="111" y="46"/>
                  <a:pt x="111" y="46"/>
                </a:cubicBezTo>
                <a:cubicBezTo>
                  <a:pt x="86" y="46"/>
                  <a:pt x="86" y="46"/>
                  <a:pt x="86" y="46"/>
                </a:cubicBezTo>
                <a:close/>
                <a:moveTo>
                  <a:pt x="86" y="39"/>
                </a:moveTo>
                <a:cubicBezTo>
                  <a:pt x="86" y="41"/>
                  <a:pt x="86" y="41"/>
                  <a:pt x="86" y="41"/>
                </a:cubicBezTo>
                <a:cubicBezTo>
                  <a:pt x="111" y="41"/>
                  <a:pt x="111" y="41"/>
                  <a:pt x="111" y="41"/>
                </a:cubicBezTo>
                <a:cubicBezTo>
                  <a:pt x="111" y="39"/>
                  <a:pt x="111" y="39"/>
                  <a:pt x="111" y="39"/>
                </a:cubicBezTo>
                <a:cubicBezTo>
                  <a:pt x="86" y="39"/>
                  <a:pt x="86" y="39"/>
                  <a:pt x="86" y="39"/>
                </a:cubicBezTo>
                <a:close/>
                <a:moveTo>
                  <a:pt x="99" y="30"/>
                </a:moveTo>
                <a:cubicBezTo>
                  <a:pt x="99" y="32"/>
                  <a:pt x="99" y="32"/>
                  <a:pt x="99" y="32"/>
                </a:cubicBezTo>
                <a:cubicBezTo>
                  <a:pt x="111" y="32"/>
                  <a:pt x="111" y="32"/>
                  <a:pt x="111" y="32"/>
                </a:cubicBezTo>
                <a:cubicBezTo>
                  <a:pt x="111" y="30"/>
                  <a:pt x="111" y="30"/>
                  <a:pt x="111" y="30"/>
                </a:cubicBezTo>
                <a:cubicBezTo>
                  <a:pt x="99" y="30"/>
                  <a:pt x="99" y="30"/>
                  <a:pt x="99" y="30"/>
                </a:cubicBezTo>
                <a:close/>
                <a:moveTo>
                  <a:pt x="99" y="23"/>
                </a:moveTo>
                <a:cubicBezTo>
                  <a:pt x="99" y="25"/>
                  <a:pt x="99" y="25"/>
                  <a:pt x="99" y="25"/>
                </a:cubicBezTo>
                <a:cubicBezTo>
                  <a:pt x="111" y="25"/>
                  <a:pt x="111" y="25"/>
                  <a:pt x="111" y="25"/>
                </a:cubicBezTo>
                <a:cubicBezTo>
                  <a:pt x="111" y="23"/>
                  <a:pt x="111" y="23"/>
                  <a:pt x="111" y="23"/>
                </a:cubicBezTo>
                <a:cubicBezTo>
                  <a:pt x="99" y="23"/>
                  <a:pt x="99" y="23"/>
                  <a:pt x="99" y="23"/>
                </a:cubicBezTo>
                <a:close/>
                <a:moveTo>
                  <a:pt x="99" y="16"/>
                </a:moveTo>
                <a:cubicBezTo>
                  <a:pt x="99" y="18"/>
                  <a:pt x="99" y="18"/>
                  <a:pt x="99" y="18"/>
                </a:cubicBezTo>
                <a:cubicBezTo>
                  <a:pt x="111" y="18"/>
                  <a:pt x="111" y="18"/>
                  <a:pt x="111" y="18"/>
                </a:cubicBezTo>
                <a:cubicBezTo>
                  <a:pt x="111" y="16"/>
                  <a:pt x="111" y="16"/>
                  <a:pt x="111" y="16"/>
                </a:cubicBezTo>
                <a:cubicBezTo>
                  <a:pt x="99" y="16"/>
                  <a:pt x="99" y="16"/>
                  <a:pt x="99" y="16"/>
                </a:cubicBezTo>
                <a:close/>
                <a:moveTo>
                  <a:pt x="73" y="16"/>
                </a:moveTo>
                <a:cubicBezTo>
                  <a:pt x="73" y="34"/>
                  <a:pt x="73" y="34"/>
                  <a:pt x="73" y="34"/>
                </a:cubicBezTo>
                <a:cubicBezTo>
                  <a:pt x="95" y="34"/>
                  <a:pt x="95" y="34"/>
                  <a:pt x="95" y="34"/>
                </a:cubicBezTo>
                <a:cubicBezTo>
                  <a:pt x="95" y="16"/>
                  <a:pt x="95" y="16"/>
                  <a:pt x="95" y="16"/>
                </a:cubicBezTo>
                <a:cubicBezTo>
                  <a:pt x="73" y="16"/>
                  <a:pt x="73" y="16"/>
                  <a:pt x="73" y="16"/>
                </a:cubicBezTo>
                <a:close/>
                <a:moveTo>
                  <a:pt x="31" y="57"/>
                </a:moveTo>
                <a:cubicBezTo>
                  <a:pt x="37" y="57"/>
                  <a:pt x="37" y="57"/>
                  <a:pt x="37" y="57"/>
                </a:cubicBezTo>
                <a:cubicBezTo>
                  <a:pt x="37" y="40"/>
                  <a:pt x="37" y="40"/>
                  <a:pt x="37" y="40"/>
                </a:cubicBezTo>
                <a:cubicBezTo>
                  <a:pt x="31" y="40"/>
                  <a:pt x="31" y="40"/>
                  <a:pt x="31" y="40"/>
                </a:cubicBezTo>
                <a:cubicBezTo>
                  <a:pt x="31" y="57"/>
                  <a:pt x="31" y="57"/>
                  <a:pt x="31" y="57"/>
                </a:cubicBezTo>
                <a:close/>
                <a:moveTo>
                  <a:pt x="17" y="39"/>
                </a:moveTo>
                <a:cubicBezTo>
                  <a:pt x="19" y="43"/>
                  <a:pt x="19" y="43"/>
                  <a:pt x="19" y="43"/>
                </a:cubicBezTo>
                <a:cubicBezTo>
                  <a:pt x="31" y="34"/>
                  <a:pt x="31" y="34"/>
                  <a:pt x="31" y="34"/>
                </a:cubicBezTo>
                <a:cubicBezTo>
                  <a:pt x="38" y="34"/>
                  <a:pt x="38" y="34"/>
                  <a:pt x="38" y="34"/>
                </a:cubicBezTo>
                <a:cubicBezTo>
                  <a:pt x="42" y="38"/>
                  <a:pt x="42" y="38"/>
                  <a:pt x="42" y="38"/>
                </a:cubicBezTo>
                <a:cubicBezTo>
                  <a:pt x="42" y="39"/>
                  <a:pt x="42" y="39"/>
                  <a:pt x="42" y="39"/>
                </a:cubicBezTo>
                <a:cubicBezTo>
                  <a:pt x="43" y="39"/>
                  <a:pt x="43" y="39"/>
                  <a:pt x="43" y="39"/>
                </a:cubicBezTo>
                <a:cubicBezTo>
                  <a:pt x="48" y="41"/>
                  <a:pt x="48" y="41"/>
                  <a:pt x="48" y="41"/>
                </a:cubicBezTo>
                <a:cubicBezTo>
                  <a:pt x="51" y="42"/>
                  <a:pt x="51" y="42"/>
                  <a:pt x="51" y="42"/>
                </a:cubicBezTo>
                <a:cubicBezTo>
                  <a:pt x="51" y="39"/>
                  <a:pt x="51" y="39"/>
                  <a:pt x="51" y="39"/>
                </a:cubicBezTo>
                <a:cubicBezTo>
                  <a:pt x="53" y="28"/>
                  <a:pt x="53" y="28"/>
                  <a:pt x="53" y="28"/>
                </a:cubicBezTo>
                <a:cubicBezTo>
                  <a:pt x="57" y="27"/>
                  <a:pt x="57" y="27"/>
                  <a:pt x="57" y="27"/>
                </a:cubicBezTo>
                <a:cubicBezTo>
                  <a:pt x="58" y="31"/>
                  <a:pt x="58" y="31"/>
                  <a:pt x="58" y="31"/>
                </a:cubicBezTo>
                <a:cubicBezTo>
                  <a:pt x="62" y="26"/>
                  <a:pt x="62" y="26"/>
                  <a:pt x="62" y="26"/>
                </a:cubicBezTo>
                <a:cubicBezTo>
                  <a:pt x="67" y="22"/>
                  <a:pt x="67" y="22"/>
                  <a:pt x="67" y="22"/>
                </a:cubicBezTo>
                <a:cubicBezTo>
                  <a:pt x="61" y="21"/>
                  <a:pt x="61" y="21"/>
                  <a:pt x="61" y="21"/>
                </a:cubicBezTo>
                <a:cubicBezTo>
                  <a:pt x="55" y="19"/>
                  <a:pt x="55" y="19"/>
                  <a:pt x="55" y="19"/>
                </a:cubicBezTo>
                <a:cubicBezTo>
                  <a:pt x="56" y="23"/>
                  <a:pt x="56" y="23"/>
                  <a:pt x="56" y="23"/>
                </a:cubicBezTo>
                <a:cubicBezTo>
                  <a:pt x="50" y="24"/>
                  <a:pt x="50" y="24"/>
                  <a:pt x="50" y="24"/>
                </a:cubicBezTo>
                <a:cubicBezTo>
                  <a:pt x="49" y="25"/>
                  <a:pt x="49" y="25"/>
                  <a:pt x="49" y="25"/>
                </a:cubicBezTo>
                <a:cubicBezTo>
                  <a:pt x="49" y="26"/>
                  <a:pt x="49" y="26"/>
                  <a:pt x="49" y="26"/>
                </a:cubicBezTo>
                <a:cubicBezTo>
                  <a:pt x="47" y="36"/>
                  <a:pt x="47" y="36"/>
                  <a:pt x="47" y="36"/>
                </a:cubicBezTo>
                <a:cubicBezTo>
                  <a:pt x="45" y="35"/>
                  <a:pt x="45" y="35"/>
                  <a:pt x="45" y="35"/>
                </a:cubicBezTo>
                <a:cubicBezTo>
                  <a:pt x="41" y="31"/>
                  <a:pt x="41" y="31"/>
                  <a:pt x="41" y="31"/>
                </a:cubicBezTo>
                <a:cubicBezTo>
                  <a:pt x="41" y="31"/>
                  <a:pt x="41" y="31"/>
                  <a:pt x="41" y="31"/>
                </a:cubicBezTo>
                <a:cubicBezTo>
                  <a:pt x="40" y="30"/>
                  <a:pt x="40" y="30"/>
                  <a:pt x="40" y="30"/>
                </a:cubicBezTo>
                <a:cubicBezTo>
                  <a:pt x="31" y="29"/>
                  <a:pt x="31" y="29"/>
                  <a:pt x="31" y="29"/>
                </a:cubicBezTo>
                <a:cubicBezTo>
                  <a:pt x="17" y="39"/>
                  <a:pt x="17" y="39"/>
                  <a:pt x="17" y="39"/>
                </a:cubicBezTo>
                <a:close/>
                <a:moveTo>
                  <a:pt x="22" y="57"/>
                </a:moveTo>
                <a:cubicBezTo>
                  <a:pt x="28" y="57"/>
                  <a:pt x="28" y="57"/>
                  <a:pt x="28" y="57"/>
                </a:cubicBezTo>
                <a:cubicBezTo>
                  <a:pt x="28" y="44"/>
                  <a:pt x="28" y="44"/>
                  <a:pt x="28" y="44"/>
                </a:cubicBezTo>
                <a:cubicBezTo>
                  <a:pt x="22" y="44"/>
                  <a:pt x="22" y="44"/>
                  <a:pt x="22" y="44"/>
                </a:cubicBezTo>
                <a:cubicBezTo>
                  <a:pt x="22" y="57"/>
                  <a:pt x="22" y="57"/>
                  <a:pt x="22" y="57"/>
                </a:cubicBezTo>
                <a:close/>
                <a:moveTo>
                  <a:pt x="57" y="57"/>
                </a:moveTo>
                <a:cubicBezTo>
                  <a:pt x="63" y="57"/>
                  <a:pt x="63" y="57"/>
                  <a:pt x="63" y="57"/>
                </a:cubicBezTo>
                <a:cubicBezTo>
                  <a:pt x="63" y="32"/>
                  <a:pt x="63" y="32"/>
                  <a:pt x="63" y="32"/>
                </a:cubicBezTo>
                <a:cubicBezTo>
                  <a:pt x="57" y="32"/>
                  <a:pt x="57" y="32"/>
                  <a:pt x="57" y="32"/>
                </a:cubicBezTo>
                <a:cubicBezTo>
                  <a:pt x="57" y="57"/>
                  <a:pt x="57" y="57"/>
                  <a:pt x="57" y="57"/>
                </a:cubicBezTo>
                <a:close/>
                <a:moveTo>
                  <a:pt x="48" y="57"/>
                </a:moveTo>
                <a:cubicBezTo>
                  <a:pt x="54" y="57"/>
                  <a:pt x="54" y="57"/>
                  <a:pt x="54" y="57"/>
                </a:cubicBezTo>
                <a:cubicBezTo>
                  <a:pt x="54" y="46"/>
                  <a:pt x="54" y="46"/>
                  <a:pt x="54" y="46"/>
                </a:cubicBezTo>
                <a:cubicBezTo>
                  <a:pt x="48" y="46"/>
                  <a:pt x="48" y="46"/>
                  <a:pt x="48" y="46"/>
                </a:cubicBezTo>
                <a:cubicBezTo>
                  <a:pt x="48" y="57"/>
                  <a:pt x="48" y="57"/>
                  <a:pt x="48" y="57"/>
                </a:cubicBezTo>
                <a:close/>
                <a:moveTo>
                  <a:pt x="39" y="57"/>
                </a:moveTo>
                <a:cubicBezTo>
                  <a:pt x="45" y="57"/>
                  <a:pt x="45" y="57"/>
                  <a:pt x="45" y="57"/>
                </a:cubicBezTo>
                <a:cubicBezTo>
                  <a:pt x="45" y="43"/>
                  <a:pt x="45" y="43"/>
                  <a:pt x="45" y="43"/>
                </a:cubicBezTo>
                <a:cubicBezTo>
                  <a:pt x="39" y="43"/>
                  <a:pt x="39" y="43"/>
                  <a:pt x="39" y="43"/>
                </a:cubicBezTo>
                <a:cubicBezTo>
                  <a:pt x="39" y="57"/>
                  <a:pt x="39" y="57"/>
                  <a:pt x="39" y="57"/>
                </a:cubicBezTo>
                <a:close/>
                <a:moveTo>
                  <a:pt x="82" y="67"/>
                </a:moveTo>
                <a:cubicBezTo>
                  <a:pt x="82" y="59"/>
                  <a:pt x="81" y="50"/>
                  <a:pt x="80" y="42"/>
                </a:cubicBezTo>
                <a:cubicBezTo>
                  <a:pt x="78" y="41"/>
                  <a:pt x="75" y="41"/>
                  <a:pt x="73" y="41"/>
                </a:cubicBezTo>
                <a:cubicBezTo>
                  <a:pt x="72" y="55"/>
                  <a:pt x="73" y="68"/>
                  <a:pt x="72" y="82"/>
                </a:cubicBezTo>
                <a:cubicBezTo>
                  <a:pt x="70" y="77"/>
                  <a:pt x="68" y="73"/>
                  <a:pt x="61" y="71"/>
                </a:cubicBezTo>
                <a:cubicBezTo>
                  <a:pt x="60" y="73"/>
                  <a:pt x="59" y="73"/>
                  <a:pt x="58" y="75"/>
                </a:cubicBezTo>
                <a:cubicBezTo>
                  <a:pt x="62" y="80"/>
                  <a:pt x="65" y="87"/>
                  <a:pt x="66" y="93"/>
                </a:cubicBezTo>
                <a:cubicBezTo>
                  <a:pt x="68" y="107"/>
                  <a:pt x="68" y="107"/>
                  <a:pt x="68" y="107"/>
                </a:cubicBezTo>
                <a:cubicBezTo>
                  <a:pt x="69" y="110"/>
                  <a:pt x="71" y="114"/>
                  <a:pt x="73" y="117"/>
                </a:cubicBezTo>
                <a:cubicBezTo>
                  <a:pt x="82" y="116"/>
                  <a:pt x="89" y="116"/>
                  <a:pt x="99" y="116"/>
                </a:cubicBezTo>
                <a:cubicBezTo>
                  <a:pt x="99" y="114"/>
                  <a:pt x="100" y="112"/>
                  <a:pt x="101" y="110"/>
                </a:cubicBezTo>
                <a:cubicBezTo>
                  <a:pt x="103" y="99"/>
                  <a:pt x="105" y="78"/>
                  <a:pt x="105" y="67"/>
                </a:cubicBezTo>
                <a:cubicBezTo>
                  <a:pt x="102" y="67"/>
                  <a:pt x="101" y="66"/>
                  <a:pt x="98" y="66"/>
                </a:cubicBezTo>
                <a:cubicBezTo>
                  <a:pt x="98" y="67"/>
                  <a:pt x="97" y="72"/>
                  <a:pt x="97" y="73"/>
                </a:cubicBezTo>
                <a:cubicBezTo>
                  <a:pt x="97" y="69"/>
                  <a:pt x="97" y="65"/>
                  <a:pt x="97" y="61"/>
                </a:cubicBezTo>
                <a:cubicBezTo>
                  <a:pt x="94" y="61"/>
                  <a:pt x="92" y="61"/>
                  <a:pt x="90" y="60"/>
                </a:cubicBezTo>
                <a:cubicBezTo>
                  <a:pt x="90" y="61"/>
                  <a:pt x="90" y="62"/>
                  <a:pt x="89" y="63"/>
                </a:cubicBezTo>
                <a:cubicBezTo>
                  <a:pt x="89" y="62"/>
                  <a:pt x="89" y="60"/>
                  <a:pt x="89" y="58"/>
                </a:cubicBezTo>
                <a:cubicBezTo>
                  <a:pt x="87" y="58"/>
                  <a:pt x="85" y="58"/>
                  <a:pt x="83" y="58"/>
                </a:cubicBezTo>
                <a:cubicBezTo>
                  <a:pt x="83" y="61"/>
                  <a:pt x="83" y="64"/>
                  <a:pt x="82" y="67"/>
                </a:cubicBezTo>
                <a:close/>
                <a:moveTo>
                  <a:pt x="3" y="31"/>
                </a:moveTo>
                <a:cubicBezTo>
                  <a:pt x="3" y="53"/>
                  <a:pt x="3" y="53"/>
                  <a:pt x="3" y="53"/>
                </a:cubicBezTo>
                <a:cubicBezTo>
                  <a:pt x="6" y="53"/>
                  <a:pt x="6" y="53"/>
                  <a:pt x="6" y="53"/>
                </a:cubicBezTo>
                <a:cubicBezTo>
                  <a:pt x="6" y="31"/>
                  <a:pt x="6" y="31"/>
                  <a:pt x="6" y="31"/>
                </a:cubicBezTo>
                <a:lnTo>
                  <a:pt x="3" y="31"/>
                </a:ln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endParaRPr lang="zh-CN" altLang="en-US">
              <a:cs typeface="+mn-ea"/>
            </a:endParaRPr>
          </a:p>
        </p:txBody>
      </p:sp>
      <p:sp>
        <p:nvSpPr>
          <p:cNvPr id="46" name="文本框 45"/>
          <p:cNvSpPr txBox="1"/>
          <p:nvPr/>
        </p:nvSpPr>
        <p:spPr>
          <a:xfrm>
            <a:off x="7090703" y="1510130"/>
            <a:ext cx="3285509" cy="507831"/>
          </a:xfrm>
          <a:prstGeom prst="rect">
            <a:avLst/>
          </a:prstGeom>
          <a:noFill/>
        </p:spPr>
        <p:txBody>
          <a:bodyPr wrap="square" rtlCol="0">
            <a:spAutoFit/>
          </a:bodyPr>
          <a:lstStyle/>
          <a:p>
            <a:pPr>
              <a:lnSpc>
                <a:spcPct val="150000"/>
              </a:lnSpc>
            </a:pPr>
            <a:r>
              <a:rPr lang="zh-CN" altLang="en-US" dirty="0">
                <a:latin typeface="微软雅黑" panose="020B0503020204020204" pitchFamily="34" charset="-122"/>
                <a:ea typeface="微软雅黑" panose="020B0503020204020204" pitchFamily="34" charset="-122"/>
              </a:rPr>
              <a:t>这里输入简单的文字概述</a:t>
            </a:r>
            <a:r>
              <a:rPr lang="zh-CN" altLang="en-US" dirty="0" smtClean="0">
                <a:latin typeface="微软雅黑" panose="020B0503020204020204" pitchFamily="34" charset="-122"/>
                <a:ea typeface="微软雅黑" panose="020B0503020204020204" pitchFamily="34" charset="-122"/>
              </a:rPr>
              <a:t>这里</a:t>
            </a:r>
            <a:endParaRPr lang="zh-CN" altLang="en-US" dirty="0">
              <a:latin typeface="微软雅黑" panose="020B0503020204020204" pitchFamily="34" charset="-122"/>
              <a:ea typeface="微软雅黑" panose="020B0503020204020204" pitchFamily="34" charset="-122"/>
            </a:endParaRPr>
          </a:p>
        </p:txBody>
      </p:sp>
      <p:sp>
        <p:nvSpPr>
          <p:cNvPr id="47" name="文本框 46"/>
          <p:cNvSpPr txBox="1"/>
          <p:nvPr/>
        </p:nvSpPr>
        <p:spPr>
          <a:xfrm>
            <a:off x="695325" y="3065415"/>
            <a:ext cx="2718099" cy="507831"/>
          </a:xfrm>
          <a:prstGeom prst="rect">
            <a:avLst/>
          </a:prstGeom>
          <a:noFill/>
        </p:spPr>
        <p:txBody>
          <a:bodyPr wrap="square" rtlCol="0">
            <a:spAutoFit/>
          </a:bodyPr>
          <a:lstStyle>
            <a:defPPr>
              <a:defRPr lang="zh-CN"/>
            </a:defPPr>
            <a:lvl1pPr>
              <a:lnSpc>
                <a:spcPct val="125000"/>
              </a:lnSpc>
              <a:defRPr>
                <a:latin typeface="微软雅黑" panose="020B0503020204020204" pitchFamily="34" charset="-122"/>
                <a:ea typeface="微软雅黑" panose="020B0503020204020204" pitchFamily="34" charset="-122"/>
              </a:defRPr>
            </a:lvl1pPr>
          </a:lstStyle>
          <a:p>
            <a:pPr>
              <a:lnSpc>
                <a:spcPct val="150000"/>
              </a:lnSpc>
            </a:pPr>
            <a:r>
              <a:rPr lang="zh-CN" altLang="en-US" dirty="0"/>
              <a:t>这里输入简单的文字</a:t>
            </a:r>
            <a:r>
              <a:rPr lang="zh-CN" altLang="en-US" dirty="0" smtClean="0"/>
              <a:t>概述</a:t>
            </a:r>
            <a:endParaRPr lang="zh-CN" altLang="en-US" dirty="0"/>
          </a:p>
        </p:txBody>
      </p:sp>
      <p:sp>
        <p:nvSpPr>
          <p:cNvPr id="48" name="文本框 47"/>
          <p:cNvSpPr txBox="1"/>
          <p:nvPr/>
        </p:nvSpPr>
        <p:spPr>
          <a:xfrm>
            <a:off x="8679656" y="4871973"/>
            <a:ext cx="2817019" cy="507831"/>
          </a:xfrm>
          <a:prstGeom prst="rect">
            <a:avLst/>
          </a:prstGeom>
          <a:noFill/>
        </p:spPr>
        <p:txBody>
          <a:bodyPr wrap="square" rtlCol="0">
            <a:spAutoFit/>
          </a:bodyPr>
          <a:lstStyle>
            <a:defPPr>
              <a:defRPr lang="zh-CN"/>
            </a:defPPr>
            <a:lvl1pPr>
              <a:lnSpc>
                <a:spcPct val="125000"/>
              </a:lnSpc>
              <a:defRPr>
                <a:latin typeface="微软雅黑" panose="020B0503020204020204" pitchFamily="34" charset="-122"/>
                <a:ea typeface="微软雅黑" panose="020B0503020204020204" pitchFamily="34" charset="-122"/>
              </a:defRPr>
            </a:lvl1pPr>
          </a:lstStyle>
          <a:p>
            <a:pPr>
              <a:lnSpc>
                <a:spcPct val="150000"/>
              </a:lnSpc>
            </a:pPr>
            <a:r>
              <a:rPr lang="zh-CN" altLang="en-US" dirty="0"/>
              <a:t>这里输入简单的文字</a:t>
            </a:r>
            <a:r>
              <a:rPr lang="zh-CN" altLang="en-US" dirty="0" smtClean="0"/>
              <a:t>概述</a:t>
            </a:r>
            <a:endParaRPr lang="zh-CN" altLang="en-US" dirty="0"/>
          </a:p>
        </p:txBody>
      </p:sp>
      <p:sp>
        <p:nvSpPr>
          <p:cNvPr id="24" name="文本框 23"/>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13"/>
                                        </p:tgtEl>
                                        <p:attrNameLst>
                                          <p:attrName>style.visibility</p:attrName>
                                        </p:attrNameLst>
                                      </p:cBhvr>
                                      <p:to>
                                        <p:strVal val="visible"/>
                                      </p:to>
                                    </p:set>
                                    <p:anim calcmode="lin" valueType="num">
                                      <p:cBhvr>
                                        <p:cTn id="7" dur="3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13"/>
                                        </p:tgtEl>
                                        <p:attrNameLst>
                                          <p:attrName>ppt_y</p:attrName>
                                        </p:attrNameLst>
                                      </p:cBhvr>
                                      <p:tavLst>
                                        <p:tav tm="0">
                                          <p:val>
                                            <p:strVal val="#ppt_y"/>
                                          </p:val>
                                        </p:tav>
                                        <p:tav tm="100000">
                                          <p:val>
                                            <p:strVal val="#ppt_y"/>
                                          </p:val>
                                        </p:tav>
                                      </p:tavLst>
                                    </p:anim>
                                    <p:anim calcmode="lin" valueType="num">
                                      <p:cBhvr>
                                        <p:cTn id="9" dur="3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13"/>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500"/>
                                        <p:tgtEl>
                                          <p:spTgt spid="3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par>
                                <p:cTn id="18" presetID="8" presetClass="emph" presetSubtype="0" repeatCount="indefinite" fill="hold" grpId="0" nodeType="withEffect">
                                  <p:stCondLst>
                                    <p:cond delay="200"/>
                                  </p:stCondLst>
                                  <p:childTnLst>
                                    <p:animRot by="21600000">
                                      <p:cBhvr>
                                        <p:cTn id="19" dur="5000" fill="hold"/>
                                        <p:tgtEl>
                                          <p:spTgt spid="39"/>
                                        </p:tgtEl>
                                        <p:attrNameLst>
                                          <p:attrName>r</p:attrName>
                                        </p:attrNameLst>
                                      </p:cBhvr>
                                    </p:animRot>
                                  </p:childTnLst>
                                </p:cTn>
                              </p:par>
                              <p:par>
                                <p:cTn id="20" presetID="22" presetClass="entr" presetSubtype="4" fill="hold" nodeType="withEffect">
                                  <p:stCondLst>
                                    <p:cond delay="20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500"/>
                                        <p:tgtEl>
                                          <p:spTgt spid="42"/>
                                        </p:tgtEl>
                                      </p:cBhvr>
                                    </p:animEffect>
                                  </p:childTnLst>
                                </p:cTn>
                              </p:par>
                              <p:par>
                                <p:cTn id="23" presetID="22" presetClass="entr" presetSubtype="8" fill="hold" grpId="0" nodeType="withEffect">
                                  <p:stCondLst>
                                    <p:cond delay="600"/>
                                  </p:stCondLst>
                                  <p:childTnLst>
                                    <p:set>
                                      <p:cBhvr>
                                        <p:cTn id="24" dur="1" fill="hold">
                                          <p:stCondLst>
                                            <p:cond delay="0"/>
                                          </p:stCondLst>
                                        </p:cTn>
                                        <p:tgtEl>
                                          <p:spTgt spid="46"/>
                                        </p:tgtEl>
                                        <p:attrNameLst>
                                          <p:attrName>style.visibility</p:attrName>
                                        </p:attrNameLst>
                                      </p:cBhvr>
                                      <p:to>
                                        <p:strVal val="visible"/>
                                      </p:to>
                                    </p:set>
                                    <p:animEffect transition="in" filter="wipe(left)">
                                      <p:cBhvr>
                                        <p:cTn id="25" dur="500"/>
                                        <p:tgtEl>
                                          <p:spTgt spid="46"/>
                                        </p:tgtEl>
                                      </p:cBhvr>
                                    </p:animEffect>
                                  </p:childTnLst>
                                </p:cTn>
                              </p:par>
                              <p:par>
                                <p:cTn id="26" presetID="10" presetClass="entr" presetSubtype="0" fill="hold" grpId="1" nodeType="withEffect">
                                  <p:stCondLst>
                                    <p:cond delay="90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90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8" presetClass="emph" presetSubtype="0" repeatCount="indefinite" fill="hold" grpId="0" nodeType="withEffect">
                                  <p:stCondLst>
                                    <p:cond delay="1100"/>
                                  </p:stCondLst>
                                  <p:childTnLst>
                                    <p:animRot by="21600000">
                                      <p:cBhvr>
                                        <p:cTn id="33" dur="5000" fill="hold"/>
                                        <p:tgtEl>
                                          <p:spTgt spid="38"/>
                                        </p:tgtEl>
                                        <p:attrNameLst>
                                          <p:attrName>r</p:attrName>
                                        </p:attrNameLst>
                                      </p:cBhvr>
                                    </p:animRot>
                                  </p:childTnLst>
                                </p:cTn>
                              </p:par>
                              <p:par>
                                <p:cTn id="34" presetID="22" presetClass="entr" presetSubtype="1" fill="hold" nodeType="withEffect">
                                  <p:stCondLst>
                                    <p:cond delay="1300"/>
                                  </p:stCondLst>
                                  <p:childTnLst>
                                    <p:set>
                                      <p:cBhvr>
                                        <p:cTn id="35" dur="1" fill="hold">
                                          <p:stCondLst>
                                            <p:cond delay="0"/>
                                          </p:stCondLst>
                                        </p:cTn>
                                        <p:tgtEl>
                                          <p:spTgt spid="41"/>
                                        </p:tgtEl>
                                        <p:attrNameLst>
                                          <p:attrName>style.visibility</p:attrName>
                                        </p:attrNameLst>
                                      </p:cBhvr>
                                      <p:to>
                                        <p:strVal val="visible"/>
                                      </p:to>
                                    </p:set>
                                    <p:animEffect transition="in" filter="wipe(up)">
                                      <p:cBhvr>
                                        <p:cTn id="36" dur="500"/>
                                        <p:tgtEl>
                                          <p:spTgt spid="41"/>
                                        </p:tgtEl>
                                      </p:cBhvr>
                                    </p:animEffect>
                                  </p:childTnLst>
                                </p:cTn>
                              </p:par>
                              <p:par>
                                <p:cTn id="37" presetID="22" presetClass="entr" presetSubtype="2" fill="hold" grpId="0" nodeType="withEffect">
                                  <p:stCondLst>
                                    <p:cond delay="1700"/>
                                  </p:stCondLst>
                                  <p:childTnLst>
                                    <p:set>
                                      <p:cBhvr>
                                        <p:cTn id="38" dur="1" fill="hold">
                                          <p:stCondLst>
                                            <p:cond delay="0"/>
                                          </p:stCondLst>
                                        </p:cTn>
                                        <p:tgtEl>
                                          <p:spTgt spid="47"/>
                                        </p:tgtEl>
                                        <p:attrNameLst>
                                          <p:attrName>style.visibility</p:attrName>
                                        </p:attrNameLst>
                                      </p:cBhvr>
                                      <p:to>
                                        <p:strVal val="visible"/>
                                      </p:to>
                                    </p:set>
                                    <p:animEffect transition="in" filter="wipe(right)">
                                      <p:cBhvr>
                                        <p:cTn id="39" dur="500"/>
                                        <p:tgtEl>
                                          <p:spTgt spid="47"/>
                                        </p:tgtEl>
                                      </p:cBhvr>
                                    </p:animEffect>
                                  </p:childTnLst>
                                </p:cTn>
                              </p:par>
                              <p:par>
                                <p:cTn id="40" presetID="10" presetClass="entr" presetSubtype="0" fill="hold" grpId="1" nodeType="withEffect">
                                  <p:stCondLst>
                                    <p:cond delay="200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par>
                                <p:cTn id="43" presetID="10" presetClass="entr" presetSubtype="0" fill="hold" grpId="0" nodeType="withEffect">
                                  <p:stCondLst>
                                    <p:cond delay="200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par>
                                <p:cTn id="46" presetID="8" presetClass="emph" presetSubtype="0" repeatCount="indefinite" fill="hold" grpId="0" nodeType="withEffect">
                                  <p:stCondLst>
                                    <p:cond delay="2200"/>
                                  </p:stCondLst>
                                  <p:childTnLst>
                                    <p:animRot by="21600000">
                                      <p:cBhvr>
                                        <p:cTn id="47" dur="5000" fill="hold"/>
                                        <p:tgtEl>
                                          <p:spTgt spid="37"/>
                                        </p:tgtEl>
                                        <p:attrNameLst>
                                          <p:attrName>r</p:attrName>
                                        </p:attrNameLst>
                                      </p:cBhvr>
                                    </p:animRot>
                                  </p:childTnLst>
                                </p:cTn>
                              </p:par>
                              <p:par>
                                <p:cTn id="48" presetID="22" presetClass="entr" presetSubtype="1" fill="hold" nodeType="withEffect">
                                  <p:stCondLst>
                                    <p:cond delay="2400"/>
                                  </p:stCondLst>
                                  <p:childTnLst>
                                    <p:set>
                                      <p:cBhvr>
                                        <p:cTn id="49" dur="1" fill="hold">
                                          <p:stCondLst>
                                            <p:cond delay="0"/>
                                          </p:stCondLst>
                                        </p:cTn>
                                        <p:tgtEl>
                                          <p:spTgt spid="40"/>
                                        </p:tgtEl>
                                        <p:attrNameLst>
                                          <p:attrName>style.visibility</p:attrName>
                                        </p:attrNameLst>
                                      </p:cBhvr>
                                      <p:to>
                                        <p:strVal val="visible"/>
                                      </p:to>
                                    </p:set>
                                    <p:animEffect transition="in" filter="wipe(up)">
                                      <p:cBhvr>
                                        <p:cTn id="50" dur="500"/>
                                        <p:tgtEl>
                                          <p:spTgt spid="40"/>
                                        </p:tgtEl>
                                      </p:cBhvr>
                                    </p:animEffect>
                                  </p:childTnLst>
                                </p:cTn>
                              </p:par>
                              <p:par>
                                <p:cTn id="51" presetID="22" presetClass="entr" presetSubtype="8" fill="hold" grpId="0" nodeType="withEffect">
                                  <p:stCondLst>
                                    <p:cond delay="2800"/>
                                  </p:stCondLst>
                                  <p:childTnLst>
                                    <p:set>
                                      <p:cBhvr>
                                        <p:cTn id="52" dur="1" fill="hold">
                                          <p:stCondLst>
                                            <p:cond delay="0"/>
                                          </p:stCondLst>
                                        </p:cTn>
                                        <p:tgtEl>
                                          <p:spTgt spid="48"/>
                                        </p:tgtEl>
                                        <p:attrNameLst>
                                          <p:attrName>style.visibility</p:attrName>
                                        </p:attrNameLst>
                                      </p:cBhvr>
                                      <p:to>
                                        <p:strVal val="visible"/>
                                      </p:to>
                                    </p:set>
                                    <p:animEffect transition="in" filter="wipe(left)">
                                      <p:cBhvr>
                                        <p:cTn id="53" dur="500"/>
                                        <p:tgtEl>
                                          <p:spTgt spid="48"/>
                                        </p:tgtEl>
                                      </p:cBhvr>
                                    </p:animEffect>
                                  </p:childTnLst>
                                </p:cTn>
                              </p:par>
                            </p:childTnLst>
                          </p:cTn>
                        </p:par>
                        <p:par>
                          <p:cTn id="54" fill="hold">
                            <p:stCondLst>
                              <p:cond delay="0"/>
                            </p:stCondLst>
                            <p:childTnLst>
                              <p:par>
                                <p:cTn id="55" presetID="10" presetClass="entr" presetSubtype="0"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7" grpId="0" animBg="1"/>
      <p:bldP spid="37" grpId="1" animBg="1"/>
      <p:bldP spid="38" grpId="0" animBg="1"/>
      <p:bldP spid="38" grpId="1" animBg="1"/>
      <p:bldP spid="39" grpId="0" animBg="1"/>
      <p:bldP spid="39" grpId="1" animBg="1"/>
      <p:bldP spid="43" grpId="0" animBg="1"/>
      <p:bldP spid="44" grpId="0" animBg="1"/>
      <p:bldP spid="45" grpId="0" animBg="1"/>
      <p:bldP spid="46" grpId="0"/>
      <p:bldP spid="47" grpId="0"/>
      <p:bldP spid="48" grpId="0"/>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矩形 1"/>
          <p:cNvSpPr/>
          <p:nvPr/>
        </p:nvSpPr>
        <p:spPr>
          <a:xfrm rot="2700000">
            <a:off x="1531938" y="2071688"/>
            <a:ext cx="1617662" cy="1617662"/>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bg1"/>
              </a:solidFill>
            </a:endParaRPr>
          </a:p>
        </p:txBody>
      </p:sp>
      <p:sp>
        <p:nvSpPr>
          <p:cNvPr id="3" name="矩形 2"/>
          <p:cNvSpPr/>
          <p:nvPr/>
        </p:nvSpPr>
        <p:spPr>
          <a:xfrm rot="2700000">
            <a:off x="3876676" y="1766887"/>
            <a:ext cx="2227262" cy="2227263"/>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bg1"/>
              </a:solidFill>
            </a:endParaRPr>
          </a:p>
        </p:txBody>
      </p:sp>
      <p:sp>
        <p:nvSpPr>
          <p:cNvPr id="4" name="矩形 3"/>
          <p:cNvSpPr/>
          <p:nvPr/>
        </p:nvSpPr>
        <p:spPr>
          <a:xfrm rot="2700000">
            <a:off x="6830219" y="2070894"/>
            <a:ext cx="1617662" cy="161925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bg1"/>
              </a:solidFill>
            </a:endParaRPr>
          </a:p>
        </p:txBody>
      </p:sp>
      <p:sp>
        <p:nvSpPr>
          <p:cNvPr id="5" name="矩形 4"/>
          <p:cNvSpPr/>
          <p:nvPr/>
        </p:nvSpPr>
        <p:spPr>
          <a:xfrm rot="2700000">
            <a:off x="9174957" y="2070894"/>
            <a:ext cx="1617662" cy="161925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bg1"/>
              </a:solidFill>
            </a:endParaRPr>
          </a:p>
        </p:txBody>
      </p:sp>
      <p:sp>
        <p:nvSpPr>
          <p:cNvPr id="6" name="矩形 5"/>
          <p:cNvSpPr/>
          <p:nvPr/>
        </p:nvSpPr>
        <p:spPr>
          <a:xfrm rot="2700000">
            <a:off x="3213894" y="2582069"/>
            <a:ext cx="598488" cy="5969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bg1"/>
              </a:solidFill>
            </a:endParaRPr>
          </a:p>
        </p:txBody>
      </p:sp>
      <p:sp>
        <p:nvSpPr>
          <p:cNvPr id="7" name="矩形 6"/>
          <p:cNvSpPr/>
          <p:nvPr/>
        </p:nvSpPr>
        <p:spPr>
          <a:xfrm rot="2700000">
            <a:off x="6167438" y="2581275"/>
            <a:ext cx="598488" cy="59848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bg1"/>
              </a:solidFill>
            </a:endParaRPr>
          </a:p>
        </p:txBody>
      </p:sp>
      <p:sp>
        <p:nvSpPr>
          <p:cNvPr id="8" name="矩形 7"/>
          <p:cNvSpPr/>
          <p:nvPr/>
        </p:nvSpPr>
        <p:spPr>
          <a:xfrm rot="2700000">
            <a:off x="8512175" y="2581275"/>
            <a:ext cx="598488" cy="59848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bg1"/>
              </a:solidFill>
            </a:endParaRPr>
          </a:p>
        </p:txBody>
      </p:sp>
      <p:sp>
        <p:nvSpPr>
          <p:cNvPr id="31752" name="矩形 8"/>
          <p:cNvSpPr>
            <a:spLocks noChangeArrowheads="1"/>
          </p:cNvSpPr>
          <p:nvPr/>
        </p:nvSpPr>
        <p:spPr bwMode="auto">
          <a:xfrm>
            <a:off x="3813175" y="4625975"/>
            <a:ext cx="38779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600" dirty="0" smtClean="0">
                <a:latin typeface="Impact" panose="020B0806030902050204" pitchFamily="34" charset="0"/>
                <a:ea typeface="微软雅黑" panose="020B0503020204020204" pitchFamily="34" charset="-122"/>
              </a:rPr>
              <a:t>点击输入文字标题</a:t>
            </a:r>
            <a:endParaRPr lang="zh-CN" altLang="en-US" sz="3600" dirty="0">
              <a:latin typeface="Impact" panose="020B0806030902050204" pitchFamily="34" charset="0"/>
              <a:ea typeface="微软雅黑" panose="020B0503020204020204" pitchFamily="34" charset="-122"/>
            </a:endParaRPr>
          </a:p>
        </p:txBody>
      </p:sp>
      <p:sp>
        <p:nvSpPr>
          <p:cNvPr id="11" name="KSO_Shape"/>
          <p:cNvSpPr/>
          <p:nvPr/>
        </p:nvSpPr>
        <p:spPr bwMode="auto">
          <a:xfrm>
            <a:off x="4545013" y="2068513"/>
            <a:ext cx="998537" cy="1025525"/>
          </a:xfrm>
          <a:custGeom>
            <a:avLst/>
            <a:gdLst>
              <a:gd name="T0" fmla="*/ 1018488 w 2254250"/>
              <a:gd name="T1" fmla="*/ 1217529 h 2312988"/>
              <a:gd name="T2" fmla="*/ 951021 w 2254250"/>
              <a:gd name="T3" fmla="*/ 1495703 h 2312988"/>
              <a:gd name="T4" fmla="*/ 813587 w 2254250"/>
              <a:gd name="T5" fmla="*/ 1552468 h 2312988"/>
              <a:gd name="T6" fmla="*/ 630721 w 2254250"/>
              <a:gd name="T7" fmla="*/ 1584356 h 2312988"/>
              <a:gd name="T8" fmla="*/ 616637 w 2254250"/>
              <a:gd name="T9" fmla="*/ 1217529 h 2312988"/>
              <a:gd name="T10" fmla="*/ 360535 w 2254250"/>
              <a:gd name="T11" fmla="*/ 1187450 h 2312988"/>
              <a:gd name="T12" fmla="*/ 408440 w 2254250"/>
              <a:gd name="T13" fmla="*/ 1226575 h 2312988"/>
              <a:gd name="T14" fmla="*/ 383920 w 2254250"/>
              <a:gd name="T15" fmla="*/ 1589558 h 2312988"/>
              <a:gd name="T16" fmla="*/ 17028 w 2254250"/>
              <a:gd name="T17" fmla="*/ 1583452 h 2312988"/>
              <a:gd name="T18" fmla="*/ 1816 w 2254250"/>
              <a:gd name="T19" fmla="*/ 1223861 h 2312988"/>
              <a:gd name="T20" fmla="*/ 44272 w 2254250"/>
              <a:gd name="T21" fmla="*/ 1187676 h 2312988"/>
              <a:gd name="T22" fmla="*/ 1501412 w 2254250"/>
              <a:gd name="T23" fmla="*/ 810536 h 2312988"/>
              <a:gd name="T24" fmla="*/ 1551555 w 2254250"/>
              <a:gd name="T25" fmla="*/ 878128 h 2312988"/>
              <a:gd name="T26" fmla="*/ 2150105 w 2254250"/>
              <a:gd name="T27" fmla="*/ 1434290 h 2312988"/>
              <a:gd name="T28" fmla="*/ 2226569 w 2254250"/>
              <a:gd name="T29" fmla="*/ 1485778 h 2312988"/>
              <a:gd name="T30" fmla="*/ 2254250 w 2254250"/>
              <a:gd name="T31" fmla="*/ 2174175 h 2312988"/>
              <a:gd name="T32" fmla="*/ 2222485 w 2254250"/>
              <a:gd name="T33" fmla="*/ 2262407 h 2312988"/>
              <a:gd name="T34" fmla="*/ 2143298 w 2254250"/>
              <a:gd name="T35" fmla="*/ 2310040 h 2312988"/>
              <a:gd name="T36" fmla="*/ 1409065 w 2254250"/>
              <a:gd name="T37" fmla="*/ 2308452 h 2312988"/>
              <a:gd name="T38" fmla="*/ 867013 w 2254250"/>
              <a:gd name="T39" fmla="*/ 1785633 h 2312988"/>
              <a:gd name="T40" fmla="*/ 844550 w 2254250"/>
              <a:gd name="T41" fmla="*/ 1711463 h 2312988"/>
              <a:gd name="T42" fmla="*/ 874500 w 2254250"/>
              <a:gd name="T43" fmla="*/ 1638881 h 2312988"/>
              <a:gd name="T44" fmla="*/ 943703 w 2254250"/>
              <a:gd name="T45" fmla="*/ 1601682 h 2312988"/>
              <a:gd name="T46" fmla="*/ 1020848 w 2254250"/>
              <a:gd name="T47" fmla="*/ 1616879 h 2312988"/>
              <a:gd name="T48" fmla="*/ 1311273 w 2254250"/>
              <a:gd name="T49" fmla="*/ 872231 h 2312988"/>
              <a:gd name="T50" fmla="*/ 1364821 w 2254250"/>
              <a:gd name="T51" fmla="*/ 807134 h 2312988"/>
              <a:gd name="T52" fmla="*/ 1589493 w 2254250"/>
              <a:gd name="T53" fmla="*/ 586241 h 2312988"/>
              <a:gd name="T54" fmla="*/ 1630132 w 2254250"/>
              <a:gd name="T55" fmla="*/ 617084 h 2312988"/>
              <a:gd name="T56" fmla="*/ 1597666 w 2254250"/>
              <a:gd name="T57" fmla="*/ 756104 h 2312988"/>
              <a:gd name="T58" fmla="*/ 1508213 w 2254250"/>
              <a:gd name="T59" fmla="*/ 698274 h 2312988"/>
              <a:gd name="T60" fmla="*/ 1397419 w 2254250"/>
              <a:gd name="T61" fmla="*/ 687161 h 2312988"/>
              <a:gd name="T62" fmla="*/ 1295026 w 2254250"/>
              <a:gd name="T63" fmla="*/ 728663 h 2312988"/>
              <a:gd name="T64" fmla="*/ 1223963 w 2254250"/>
              <a:gd name="T65" fmla="*/ 811213 h 2312988"/>
              <a:gd name="T66" fmla="*/ 1244850 w 2254250"/>
              <a:gd name="T67" fmla="*/ 594859 h 2312988"/>
              <a:gd name="T68" fmla="*/ 995772 w 2254250"/>
              <a:gd name="T69" fmla="*/ 591216 h 2312988"/>
              <a:gd name="T70" fmla="*/ 1022350 w 2254250"/>
              <a:gd name="T71" fmla="*/ 631246 h 2312988"/>
              <a:gd name="T72" fmla="*/ 998725 w 2254250"/>
              <a:gd name="T73" fmla="*/ 986539 h 2312988"/>
              <a:gd name="T74" fmla="*/ 632992 w 2254250"/>
              <a:gd name="T75" fmla="*/ 984278 h 2312988"/>
              <a:gd name="T76" fmla="*/ 613229 w 2254250"/>
              <a:gd name="T77" fmla="*/ 627175 h 2312988"/>
              <a:gd name="T78" fmla="*/ 642760 w 2254250"/>
              <a:gd name="T79" fmla="*/ 589633 h 2312988"/>
              <a:gd name="T80" fmla="*/ 391866 w 2254250"/>
              <a:gd name="T81" fmla="*/ 597096 h 2312988"/>
              <a:gd name="T82" fmla="*/ 409348 w 2254250"/>
              <a:gd name="T83" fmla="*/ 949223 h 2312988"/>
              <a:gd name="T84" fmla="*/ 374611 w 2254250"/>
              <a:gd name="T85" fmla="*/ 991741 h 2312988"/>
              <a:gd name="T86" fmla="*/ 11352 w 2254250"/>
              <a:gd name="T87" fmla="*/ 975910 h 2312988"/>
              <a:gd name="T88" fmla="*/ 3632 w 2254250"/>
              <a:gd name="T89" fmla="*/ 616998 h 2312988"/>
              <a:gd name="T90" fmla="*/ 44272 w 2254250"/>
              <a:gd name="T91" fmla="*/ 586240 h 2312988"/>
              <a:gd name="T92" fmla="*/ 1627408 w 2254250"/>
              <a:gd name="T93" fmla="*/ 25796 h 2312988"/>
              <a:gd name="T94" fmla="*/ 1619235 w 2254250"/>
              <a:gd name="T95" fmla="*/ 393732 h 2312988"/>
              <a:gd name="T96" fmla="*/ 1249845 w 2254250"/>
              <a:gd name="T97" fmla="*/ 402105 h 2312988"/>
              <a:gd name="T98" fmla="*/ 1224871 w 2254250"/>
              <a:gd name="T99" fmla="*/ 39147 h 2312988"/>
              <a:gd name="T100" fmla="*/ 1273230 w 2254250"/>
              <a:gd name="T101" fmla="*/ 0 h 2312988"/>
              <a:gd name="T102" fmla="*/ 1018488 w 2254250"/>
              <a:gd name="T103" fmla="*/ 29869 h 2312988"/>
              <a:gd name="T104" fmla="*/ 1004404 w 2254250"/>
              <a:gd name="T105" fmla="*/ 396900 h 2312988"/>
              <a:gd name="T106" fmla="*/ 634355 w 2254250"/>
              <a:gd name="T107" fmla="*/ 399615 h 2312988"/>
              <a:gd name="T108" fmla="*/ 614819 w 2254250"/>
              <a:gd name="T109" fmla="*/ 34395 h 2312988"/>
              <a:gd name="T110" fmla="*/ 49267 w 2254250"/>
              <a:gd name="T111" fmla="*/ 0 h 2312988"/>
              <a:gd name="T112" fmla="*/ 407531 w 2254250"/>
              <a:gd name="T113" fmla="*/ 34395 h 2312988"/>
              <a:gd name="T114" fmla="*/ 388233 w 2254250"/>
              <a:gd name="T115" fmla="*/ 399615 h 2312988"/>
              <a:gd name="T116" fmla="*/ 20433 w 2254250"/>
              <a:gd name="T117" fmla="*/ 398710 h 2312988"/>
              <a:gd name="T118" fmla="*/ 908 w 2254250"/>
              <a:gd name="T119" fmla="*/ 40278 h 2312988"/>
              <a:gd name="T120" fmla="*/ 39277 w 2254250"/>
              <a:gd name="T121" fmla="*/ 905 h 2312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54250" h="2312988">
                <a:moveTo>
                  <a:pt x="661842" y="1187450"/>
                </a:moveTo>
                <a:lnTo>
                  <a:pt x="973283" y="1187450"/>
                </a:lnTo>
                <a:lnTo>
                  <a:pt x="978280" y="1187676"/>
                </a:lnTo>
                <a:lnTo>
                  <a:pt x="983278" y="1188581"/>
                </a:lnTo>
                <a:lnTo>
                  <a:pt x="988048" y="1189938"/>
                </a:lnTo>
                <a:lnTo>
                  <a:pt x="992364" y="1191295"/>
                </a:lnTo>
                <a:lnTo>
                  <a:pt x="996681" y="1193330"/>
                </a:lnTo>
                <a:lnTo>
                  <a:pt x="1000769" y="1196044"/>
                </a:lnTo>
                <a:lnTo>
                  <a:pt x="1004404" y="1198758"/>
                </a:lnTo>
                <a:lnTo>
                  <a:pt x="1008039" y="1201924"/>
                </a:lnTo>
                <a:lnTo>
                  <a:pt x="1011219" y="1205543"/>
                </a:lnTo>
                <a:lnTo>
                  <a:pt x="1013945" y="1209161"/>
                </a:lnTo>
                <a:lnTo>
                  <a:pt x="1016444" y="1213232"/>
                </a:lnTo>
                <a:lnTo>
                  <a:pt x="1018488" y="1217529"/>
                </a:lnTo>
                <a:lnTo>
                  <a:pt x="1020306" y="1222052"/>
                </a:lnTo>
                <a:lnTo>
                  <a:pt x="1021214" y="1226575"/>
                </a:lnTo>
                <a:lnTo>
                  <a:pt x="1022123" y="1231551"/>
                </a:lnTo>
                <a:lnTo>
                  <a:pt x="1022350" y="1236526"/>
                </a:lnTo>
                <a:lnTo>
                  <a:pt x="1022350" y="1503618"/>
                </a:lnTo>
                <a:lnTo>
                  <a:pt x="1015081" y="1501809"/>
                </a:lnTo>
                <a:lnTo>
                  <a:pt x="1007584" y="1500226"/>
                </a:lnTo>
                <a:lnTo>
                  <a:pt x="1000315" y="1498643"/>
                </a:lnTo>
                <a:lnTo>
                  <a:pt x="992819" y="1497286"/>
                </a:lnTo>
                <a:lnTo>
                  <a:pt x="985095" y="1496607"/>
                </a:lnTo>
                <a:lnTo>
                  <a:pt x="977599" y="1495929"/>
                </a:lnTo>
                <a:lnTo>
                  <a:pt x="969875" y="1495250"/>
                </a:lnTo>
                <a:lnTo>
                  <a:pt x="962152" y="1495250"/>
                </a:lnTo>
                <a:lnTo>
                  <a:pt x="951021" y="1495703"/>
                </a:lnTo>
                <a:lnTo>
                  <a:pt x="940117" y="1496381"/>
                </a:lnTo>
                <a:lnTo>
                  <a:pt x="929213" y="1497738"/>
                </a:lnTo>
                <a:lnTo>
                  <a:pt x="918764" y="1499547"/>
                </a:lnTo>
                <a:lnTo>
                  <a:pt x="908087" y="1502035"/>
                </a:lnTo>
                <a:lnTo>
                  <a:pt x="897637" y="1504749"/>
                </a:lnTo>
                <a:lnTo>
                  <a:pt x="887415" y="1508141"/>
                </a:lnTo>
                <a:lnTo>
                  <a:pt x="877420" y="1511986"/>
                </a:lnTo>
                <a:lnTo>
                  <a:pt x="867652" y="1516509"/>
                </a:lnTo>
                <a:lnTo>
                  <a:pt x="858111" y="1521032"/>
                </a:lnTo>
                <a:lnTo>
                  <a:pt x="848343" y="1526460"/>
                </a:lnTo>
                <a:lnTo>
                  <a:pt x="839483" y="1532114"/>
                </a:lnTo>
                <a:lnTo>
                  <a:pt x="830397" y="1538446"/>
                </a:lnTo>
                <a:lnTo>
                  <a:pt x="821765" y="1545231"/>
                </a:lnTo>
                <a:lnTo>
                  <a:pt x="813587" y="1552468"/>
                </a:lnTo>
                <a:lnTo>
                  <a:pt x="805636" y="1559931"/>
                </a:lnTo>
                <a:lnTo>
                  <a:pt x="801320" y="1564002"/>
                </a:lnTo>
                <a:lnTo>
                  <a:pt x="797458" y="1568299"/>
                </a:lnTo>
                <a:lnTo>
                  <a:pt x="789962" y="1577119"/>
                </a:lnTo>
                <a:lnTo>
                  <a:pt x="783147" y="1586166"/>
                </a:lnTo>
                <a:lnTo>
                  <a:pt x="776559" y="1595438"/>
                </a:lnTo>
                <a:lnTo>
                  <a:pt x="661842" y="1595438"/>
                </a:lnTo>
                <a:lnTo>
                  <a:pt x="656844" y="1595212"/>
                </a:lnTo>
                <a:lnTo>
                  <a:pt x="651847" y="1594307"/>
                </a:lnTo>
                <a:lnTo>
                  <a:pt x="647076" y="1593403"/>
                </a:lnTo>
                <a:lnTo>
                  <a:pt x="642760" y="1591593"/>
                </a:lnTo>
                <a:lnTo>
                  <a:pt x="638444" y="1589558"/>
                </a:lnTo>
                <a:lnTo>
                  <a:pt x="634355" y="1587070"/>
                </a:lnTo>
                <a:lnTo>
                  <a:pt x="630721" y="1584356"/>
                </a:lnTo>
                <a:lnTo>
                  <a:pt x="627086" y="1580964"/>
                </a:lnTo>
                <a:lnTo>
                  <a:pt x="623906" y="1577572"/>
                </a:lnTo>
                <a:lnTo>
                  <a:pt x="621180" y="1573727"/>
                </a:lnTo>
                <a:lnTo>
                  <a:pt x="618681" y="1569882"/>
                </a:lnTo>
                <a:lnTo>
                  <a:pt x="616637" y="1565585"/>
                </a:lnTo>
                <a:lnTo>
                  <a:pt x="614819" y="1560836"/>
                </a:lnTo>
                <a:lnTo>
                  <a:pt x="613683" y="1556313"/>
                </a:lnTo>
                <a:lnTo>
                  <a:pt x="613002" y="1551337"/>
                </a:lnTo>
                <a:lnTo>
                  <a:pt x="612775" y="1546588"/>
                </a:lnTo>
                <a:lnTo>
                  <a:pt x="612775" y="1236526"/>
                </a:lnTo>
                <a:lnTo>
                  <a:pt x="613002" y="1231551"/>
                </a:lnTo>
                <a:lnTo>
                  <a:pt x="613683" y="1226575"/>
                </a:lnTo>
                <a:lnTo>
                  <a:pt x="614819" y="1222052"/>
                </a:lnTo>
                <a:lnTo>
                  <a:pt x="616637" y="1217529"/>
                </a:lnTo>
                <a:lnTo>
                  <a:pt x="618681" y="1213232"/>
                </a:lnTo>
                <a:lnTo>
                  <a:pt x="621180" y="1209161"/>
                </a:lnTo>
                <a:lnTo>
                  <a:pt x="623906" y="1205543"/>
                </a:lnTo>
                <a:lnTo>
                  <a:pt x="627086" y="1201924"/>
                </a:lnTo>
                <a:lnTo>
                  <a:pt x="630721" y="1198758"/>
                </a:lnTo>
                <a:lnTo>
                  <a:pt x="634355" y="1196044"/>
                </a:lnTo>
                <a:lnTo>
                  <a:pt x="638444" y="1193330"/>
                </a:lnTo>
                <a:lnTo>
                  <a:pt x="642760" y="1191295"/>
                </a:lnTo>
                <a:lnTo>
                  <a:pt x="647076" y="1189938"/>
                </a:lnTo>
                <a:lnTo>
                  <a:pt x="651847" y="1188581"/>
                </a:lnTo>
                <a:lnTo>
                  <a:pt x="656844" y="1187676"/>
                </a:lnTo>
                <a:lnTo>
                  <a:pt x="661842" y="1187450"/>
                </a:lnTo>
                <a:close/>
                <a:moveTo>
                  <a:pt x="49267" y="1187450"/>
                </a:moveTo>
                <a:lnTo>
                  <a:pt x="360535" y="1187450"/>
                </a:lnTo>
                <a:lnTo>
                  <a:pt x="365757" y="1187676"/>
                </a:lnTo>
                <a:lnTo>
                  <a:pt x="370524" y="1188581"/>
                </a:lnTo>
                <a:lnTo>
                  <a:pt x="375292" y="1189938"/>
                </a:lnTo>
                <a:lnTo>
                  <a:pt x="379606" y="1191295"/>
                </a:lnTo>
                <a:lnTo>
                  <a:pt x="383920" y="1193330"/>
                </a:lnTo>
                <a:lnTo>
                  <a:pt x="388233" y="1196044"/>
                </a:lnTo>
                <a:lnTo>
                  <a:pt x="391866" y="1198758"/>
                </a:lnTo>
                <a:lnTo>
                  <a:pt x="395271" y="1201924"/>
                </a:lnTo>
                <a:lnTo>
                  <a:pt x="398450" y="1205543"/>
                </a:lnTo>
                <a:lnTo>
                  <a:pt x="401401" y="1209161"/>
                </a:lnTo>
                <a:lnTo>
                  <a:pt x="403672" y="1213232"/>
                </a:lnTo>
                <a:lnTo>
                  <a:pt x="405715" y="1217529"/>
                </a:lnTo>
                <a:lnTo>
                  <a:pt x="407531" y="1222052"/>
                </a:lnTo>
                <a:lnTo>
                  <a:pt x="408440" y="1226575"/>
                </a:lnTo>
                <a:lnTo>
                  <a:pt x="409348" y="1231551"/>
                </a:lnTo>
                <a:lnTo>
                  <a:pt x="409575" y="1236526"/>
                </a:lnTo>
                <a:lnTo>
                  <a:pt x="409575" y="1546588"/>
                </a:lnTo>
                <a:lnTo>
                  <a:pt x="409348" y="1551337"/>
                </a:lnTo>
                <a:lnTo>
                  <a:pt x="408440" y="1556313"/>
                </a:lnTo>
                <a:lnTo>
                  <a:pt x="407531" y="1560836"/>
                </a:lnTo>
                <a:lnTo>
                  <a:pt x="405715" y="1565585"/>
                </a:lnTo>
                <a:lnTo>
                  <a:pt x="403672" y="1569882"/>
                </a:lnTo>
                <a:lnTo>
                  <a:pt x="401401" y="1573727"/>
                </a:lnTo>
                <a:lnTo>
                  <a:pt x="398450" y="1577572"/>
                </a:lnTo>
                <a:lnTo>
                  <a:pt x="395271" y="1580964"/>
                </a:lnTo>
                <a:lnTo>
                  <a:pt x="391866" y="1584356"/>
                </a:lnTo>
                <a:lnTo>
                  <a:pt x="388233" y="1587070"/>
                </a:lnTo>
                <a:lnTo>
                  <a:pt x="383920" y="1589558"/>
                </a:lnTo>
                <a:lnTo>
                  <a:pt x="379606" y="1591593"/>
                </a:lnTo>
                <a:lnTo>
                  <a:pt x="375292" y="1593403"/>
                </a:lnTo>
                <a:lnTo>
                  <a:pt x="370524" y="1594307"/>
                </a:lnTo>
                <a:lnTo>
                  <a:pt x="365757" y="1595212"/>
                </a:lnTo>
                <a:lnTo>
                  <a:pt x="360535" y="1595438"/>
                </a:lnTo>
                <a:lnTo>
                  <a:pt x="49267" y="1595438"/>
                </a:lnTo>
                <a:lnTo>
                  <a:pt x="44272" y="1595212"/>
                </a:lnTo>
                <a:lnTo>
                  <a:pt x="39277" y="1594307"/>
                </a:lnTo>
                <a:lnTo>
                  <a:pt x="35191" y="1593403"/>
                </a:lnTo>
                <a:lnTo>
                  <a:pt x="31331" y="1592046"/>
                </a:lnTo>
                <a:lnTo>
                  <a:pt x="27471" y="1590237"/>
                </a:lnTo>
                <a:lnTo>
                  <a:pt x="23839" y="1588427"/>
                </a:lnTo>
                <a:lnTo>
                  <a:pt x="20433" y="1586166"/>
                </a:lnTo>
                <a:lnTo>
                  <a:pt x="17028" y="1583452"/>
                </a:lnTo>
                <a:lnTo>
                  <a:pt x="14303" y="1580738"/>
                </a:lnTo>
                <a:lnTo>
                  <a:pt x="11352" y="1577572"/>
                </a:lnTo>
                <a:lnTo>
                  <a:pt x="8854" y="1574179"/>
                </a:lnTo>
                <a:lnTo>
                  <a:pt x="6811" y="1570787"/>
                </a:lnTo>
                <a:lnTo>
                  <a:pt x="4768" y="1567168"/>
                </a:lnTo>
                <a:lnTo>
                  <a:pt x="3178" y="1563324"/>
                </a:lnTo>
                <a:lnTo>
                  <a:pt x="1816" y="1559479"/>
                </a:lnTo>
                <a:lnTo>
                  <a:pt x="908" y="1555182"/>
                </a:lnTo>
                <a:lnTo>
                  <a:pt x="227" y="1550885"/>
                </a:lnTo>
                <a:lnTo>
                  <a:pt x="0" y="1546588"/>
                </a:lnTo>
                <a:lnTo>
                  <a:pt x="0" y="1236526"/>
                </a:lnTo>
                <a:lnTo>
                  <a:pt x="227" y="1232003"/>
                </a:lnTo>
                <a:lnTo>
                  <a:pt x="908" y="1227932"/>
                </a:lnTo>
                <a:lnTo>
                  <a:pt x="1816" y="1223861"/>
                </a:lnTo>
                <a:lnTo>
                  <a:pt x="3178" y="1219564"/>
                </a:lnTo>
                <a:lnTo>
                  <a:pt x="4768" y="1215720"/>
                </a:lnTo>
                <a:lnTo>
                  <a:pt x="6811" y="1212101"/>
                </a:lnTo>
                <a:lnTo>
                  <a:pt x="8854" y="1208709"/>
                </a:lnTo>
                <a:lnTo>
                  <a:pt x="11352" y="1205543"/>
                </a:lnTo>
                <a:lnTo>
                  <a:pt x="14303" y="1202377"/>
                </a:lnTo>
                <a:lnTo>
                  <a:pt x="17028" y="1199663"/>
                </a:lnTo>
                <a:lnTo>
                  <a:pt x="20433" y="1196949"/>
                </a:lnTo>
                <a:lnTo>
                  <a:pt x="23839" y="1194687"/>
                </a:lnTo>
                <a:lnTo>
                  <a:pt x="27471" y="1192652"/>
                </a:lnTo>
                <a:lnTo>
                  <a:pt x="31331" y="1191069"/>
                </a:lnTo>
                <a:lnTo>
                  <a:pt x="35191" y="1189486"/>
                </a:lnTo>
                <a:lnTo>
                  <a:pt x="39277" y="1188581"/>
                </a:lnTo>
                <a:lnTo>
                  <a:pt x="44272" y="1187676"/>
                </a:lnTo>
                <a:lnTo>
                  <a:pt x="49267" y="1187450"/>
                </a:lnTo>
                <a:close/>
                <a:moveTo>
                  <a:pt x="1430620" y="788988"/>
                </a:moveTo>
                <a:lnTo>
                  <a:pt x="1436973" y="789215"/>
                </a:lnTo>
                <a:lnTo>
                  <a:pt x="1443553" y="789669"/>
                </a:lnTo>
                <a:lnTo>
                  <a:pt x="1449906" y="790349"/>
                </a:lnTo>
                <a:lnTo>
                  <a:pt x="1456033" y="791483"/>
                </a:lnTo>
                <a:lnTo>
                  <a:pt x="1462386" y="793071"/>
                </a:lnTo>
                <a:lnTo>
                  <a:pt x="1468285" y="794659"/>
                </a:lnTo>
                <a:lnTo>
                  <a:pt x="1474184" y="796700"/>
                </a:lnTo>
                <a:lnTo>
                  <a:pt x="1479857" y="798968"/>
                </a:lnTo>
                <a:lnTo>
                  <a:pt x="1485529" y="801463"/>
                </a:lnTo>
                <a:lnTo>
                  <a:pt x="1490975" y="804185"/>
                </a:lnTo>
                <a:lnTo>
                  <a:pt x="1496420" y="807134"/>
                </a:lnTo>
                <a:lnTo>
                  <a:pt x="1501412" y="810536"/>
                </a:lnTo>
                <a:lnTo>
                  <a:pt x="1506403" y="814165"/>
                </a:lnTo>
                <a:lnTo>
                  <a:pt x="1511168" y="817794"/>
                </a:lnTo>
                <a:lnTo>
                  <a:pt x="1515706" y="821877"/>
                </a:lnTo>
                <a:lnTo>
                  <a:pt x="1520017" y="825960"/>
                </a:lnTo>
                <a:lnTo>
                  <a:pt x="1524555" y="830496"/>
                </a:lnTo>
                <a:lnTo>
                  <a:pt x="1528412" y="835032"/>
                </a:lnTo>
                <a:lnTo>
                  <a:pt x="1532269" y="840023"/>
                </a:lnTo>
                <a:lnTo>
                  <a:pt x="1535673" y="844786"/>
                </a:lnTo>
                <a:lnTo>
                  <a:pt x="1538849" y="850003"/>
                </a:lnTo>
                <a:lnTo>
                  <a:pt x="1542026" y="855219"/>
                </a:lnTo>
                <a:lnTo>
                  <a:pt x="1544976" y="860890"/>
                </a:lnTo>
                <a:lnTo>
                  <a:pt x="1547471" y="866334"/>
                </a:lnTo>
                <a:lnTo>
                  <a:pt x="1549740" y="872231"/>
                </a:lnTo>
                <a:lnTo>
                  <a:pt x="1551555" y="878128"/>
                </a:lnTo>
                <a:lnTo>
                  <a:pt x="1553371" y="884025"/>
                </a:lnTo>
                <a:lnTo>
                  <a:pt x="1554732" y="890150"/>
                </a:lnTo>
                <a:lnTo>
                  <a:pt x="1555867" y="896501"/>
                </a:lnTo>
                <a:lnTo>
                  <a:pt x="1556774" y="902625"/>
                </a:lnTo>
                <a:lnTo>
                  <a:pt x="1557228" y="908976"/>
                </a:lnTo>
                <a:lnTo>
                  <a:pt x="1557455" y="915780"/>
                </a:lnTo>
                <a:lnTo>
                  <a:pt x="1557455" y="1366471"/>
                </a:lnTo>
                <a:lnTo>
                  <a:pt x="2109264" y="1429526"/>
                </a:lnTo>
                <a:lnTo>
                  <a:pt x="2115163" y="1429753"/>
                </a:lnTo>
                <a:lnTo>
                  <a:pt x="2122424" y="1429980"/>
                </a:lnTo>
                <a:lnTo>
                  <a:pt x="2129458" y="1430660"/>
                </a:lnTo>
                <a:lnTo>
                  <a:pt x="2136265" y="1431341"/>
                </a:lnTo>
                <a:lnTo>
                  <a:pt x="2143298" y="1432702"/>
                </a:lnTo>
                <a:lnTo>
                  <a:pt x="2150105" y="1434290"/>
                </a:lnTo>
                <a:lnTo>
                  <a:pt x="2156458" y="1436104"/>
                </a:lnTo>
                <a:lnTo>
                  <a:pt x="2162811" y="1438372"/>
                </a:lnTo>
                <a:lnTo>
                  <a:pt x="2169391" y="1440867"/>
                </a:lnTo>
                <a:lnTo>
                  <a:pt x="2175291" y="1443589"/>
                </a:lnTo>
                <a:lnTo>
                  <a:pt x="2181417" y="1446538"/>
                </a:lnTo>
                <a:lnTo>
                  <a:pt x="2187089" y="1449940"/>
                </a:lnTo>
                <a:lnTo>
                  <a:pt x="2192761" y="1453569"/>
                </a:lnTo>
                <a:lnTo>
                  <a:pt x="2198207" y="1457425"/>
                </a:lnTo>
                <a:lnTo>
                  <a:pt x="2203652" y="1461508"/>
                </a:lnTo>
                <a:lnTo>
                  <a:pt x="2208644" y="1465817"/>
                </a:lnTo>
                <a:lnTo>
                  <a:pt x="2213409" y="1470581"/>
                </a:lnTo>
                <a:lnTo>
                  <a:pt x="2218174" y="1475571"/>
                </a:lnTo>
                <a:lnTo>
                  <a:pt x="2222485" y="1480334"/>
                </a:lnTo>
                <a:lnTo>
                  <a:pt x="2226569" y="1485778"/>
                </a:lnTo>
                <a:lnTo>
                  <a:pt x="2230426" y="1491221"/>
                </a:lnTo>
                <a:lnTo>
                  <a:pt x="2234056" y="1496892"/>
                </a:lnTo>
                <a:lnTo>
                  <a:pt x="2237460" y="1502562"/>
                </a:lnTo>
                <a:lnTo>
                  <a:pt x="2240409" y="1508686"/>
                </a:lnTo>
                <a:lnTo>
                  <a:pt x="2243132" y="1514584"/>
                </a:lnTo>
                <a:lnTo>
                  <a:pt x="2245628" y="1521161"/>
                </a:lnTo>
                <a:lnTo>
                  <a:pt x="2247897" y="1527512"/>
                </a:lnTo>
                <a:lnTo>
                  <a:pt x="2249939" y="1534090"/>
                </a:lnTo>
                <a:lnTo>
                  <a:pt x="2251300" y="1540668"/>
                </a:lnTo>
                <a:lnTo>
                  <a:pt x="2252435" y="1547699"/>
                </a:lnTo>
                <a:lnTo>
                  <a:pt x="2253569" y="1554731"/>
                </a:lnTo>
                <a:lnTo>
                  <a:pt x="2254023" y="1561535"/>
                </a:lnTo>
                <a:lnTo>
                  <a:pt x="2254250" y="1568793"/>
                </a:lnTo>
                <a:lnTo>
                  <a:pt x="2254250" y="2174175"/>
                </a:lnTo>
                <a:lnTo>
                  <a:pt x="2254023" y="2181206"/>
                </a:lnTo>
                <a:lnTo>
                  <a:pt x="2253569" y="2188237"/>
                </a:lnTo>
                <a:lnTo>
                  <a:pt x="2252435" y="2195269"/>
                </a:lnTo>
                <a:lnTo>
                  <a:pt x="2251300" y="2202073"/>
                </a:lnTo>
                <a:lnTo>
                  <a:pt x="2249939" y="2208651"/>
                </a:lnTo>
                <a:lnTo>
                  <a:pt x="2247897" y="2215456"/>
                </a:lnTo>
                <a:lnTo>
                  <a:pt x="2245628" y="2221807"/>
                </a:lnTo>
                <a:lnTo>
                  <a:pt x="2243132" y="2228158"/>
                </a:lnTo>
                <a:lnTo>
                  <a:pt x="2240409" y="2234282"/>
                </a:lnTo>
                <a:lnTo>
                  <a:pt x="2237460" y="2240179"/>
                </a:lnTo>
                <a:lnTo>
                  <a:pt x="2234056" y="2246076"/>
                </a:lnTo>
                <a:lnTo>
                  <a:pt x="2230426" y="2251747"/>
                </a:lnTo>
                <a:lnTo>
                  <a:pt x="2226569" y="2257191"/>
                </a:lnTo>
                <a:lnTo>
                  <a:pt x="2222485" y="2262407"/>
                </a:lnTo>
                <a:lnTo>
                  <a:pt x="2218174" y="2267624"/>
                </a:lnTo>
                <a:lnTo>
                  <a:pt x="2213409" y="2272161"/>
                </a:lnTo>
                <a:lnTo>
                  <a:pt x="2208644" y="2276924"/>
                </a:lnTo>
                <a:lnTo>
                  <a:pt x="2203652" y="2281233"/>
                </a:lnTo>
                <a:lnTo>
                  <a:pt x="2198207" y="2285316"/>
                </a:lnTo>
                <a:lnTo>
                  <a:pt x="2192761" y="2289172"/>
                </a:lnTo>
                <a:lnTo>
                  <a:pt x="2187089" y="2292801"/>
                </a:lnTo>
                <a:lnTo>
                  <a:pt x="2181417" y="2296204"/>
                </a:lnTo>
                <a:lnTo>
                  <a:pt x="2175291" y="2299152"/>
                </a:lnTo>
                <a:lnTo>
                  <a:pt x="2169391" y="2302101"/>
                </a:lnTo>
                <a:lnTo>
                  <a:pt x="2162811" y="2304596"/>
                </a:lnTo>
                <a:lnTo>
                  <a:pt x="2156458" y="2306637"/>
                </a:lnTo>
                <a:lnTo>
                  <a:pt x="2150105" y="2308452"/>
                </a:lnTo>
                <a:lnTo>
                  <a:pt x="2143298" y="2310040"/>
                </a:lnTo>
                <a:lnTo>
                  <a:pt x="2136265" y="2311400"/>
                </a:lnTo>
                <a:lnTo>
                  <a:pt x="2129458" y="2312308"/>
                </a:lnTo>
                <a:lnTo>
                  <a:pt x="2122424" y="2312988"/>
                </a:lnTo>
                <a:lnTo>
                  <a:pt x="2115163" y="2312988"/>
                </a:lnTo>
                <a:lnTo>
                  <a:pt x="1452175" y="2312988"/>
                </a:lnTo>
                <a:lnTo>
                  <a:pt x="1448091" y="2312761"/>
                </a:lnTo>
                <a:lnTo>
                  <a:pt x="1446276" y="2312761"/>
                </a:lnTo>
                <a:lnTo>
                  <a:pt x="1444688" y="2312761"/>
                </a:lnTo>
                <a:lnTo>
                  <a:pt x="1438562" y="2312988"/>
                </a:lnTo>
                <a:lnTo>
                  <a:pt x="1432662" y="2312761"/>
                </a:lnTo>
                <a:lnTo>
                  <a:pt x="1426536" y="2311854"/>
                </a:lnTo>
                <a:lnTo>
                  <a:pt x="1420864" y="2311174"/>
                </a:lnTo>
                <a:lnTo>
                  <a:pt x="1414738" y="2310040"/>
                </a:lnTo>
                <a:lnTo>
                  <a:pt x="1409065" y="2308452"/>
                </a:lnTo>
                <a:lnTo>
                  <a:pt x="1403393" y="2306637"/>
                </a:lnTo>
                <a:lnTo>
                  <a:pt x="1397721" y="2304823"/>
                </a:lnTo>
                <a:lnTo>
                  <a:pt x="1392275" y="2302554"/>
                </a:lnTo>
                <a:lnTo>
                  <a:pt x="1387057" y="2300059"/>
                </a:lnTo>
                <a:lnTo>
                  <a:pt x="1381838" y="2297111"/>
                </a:lnTo>
                <a:lnTo>
                  <a:pt x="1376846" y="2293935"/>
                </a:lnTo>
                <a:lnTo>
                  <a:pt x="1372081" y="2290533"/>
                </a:lnTo>
                <a:lnTo>
                  <a:pt x="1367317" y="2286904"/>
                </a:lnTo>
                <a:lnTo>
                  <a:pt x="1362779" y="2283048"/>
                </a:lnTo>
                <a:lnTo>
                  <a:pt x="1358241" y="2278965"/>
                </a:lnTo>
                <a:lnTo>
                  <a:pt x="878584" y="1799469"/>
                </a:lnTo>
                <a:lnTo>
                  <a:pt x="874500" y="1794933"/>
                </a:lnTo>
                <a:lnTo>
                  <a:pt x="870643" y="1790396"/>
                </a:lnTo>
                <a:lnTo>
                  <a:pt x="867013" y="1785633"/>
                </a:lnTo>
                <a:lnTo>
                  <a:pt x="863609" y="1781097"/>
                </a:lnTo>
                <a:lnTo>
                  <a:pt x="860433" y="1776107"/>
                </a:lnTo>
                <a:lnTo>
                  <a:pt x="857710" y="1771117"/>
                </a:lnTo>
                <a:lnTo>
                  <a:pt x="855214" y="1766126"/>
                </a:lnTo>
                <a:lnTo>
                  <a:pt x="852945" y="1760683"/>
                </a:lnTo>
                <a:lnTo>
                  <a:pt x="850903" y="1755466"/>
                </a:lnTo>
                <a:lnTo>
                  <a:pt x="849088" y="1750249"/>
                </a:lnTo>
                <a:lnTo>
                  <a:pt x="847727" y="1744805"/>
                </a:lnTo>
                <a:lnTo>
                  <a:pt x="846592" y="1739362"/>
                </a:lnTo>
                <a:lnTo>
                  <a:pt x="845458" y="1733691"/>
                </a:lnTo>
                <a:lnTo>
                  <a:pt x="845004" y="1728248"/>
                </a:lnTo>
                <a:lnTo>
                  <a:pt x="844550" y="1722577"/>
                </a:lnTo>
                <a:lnTo>
                  <a:pt x="844550" y="1716907"/>
                </a:lnTo>
                <a:lnTo>
                  <a:pt x="844550" y="1711463"/>
                </a:lnTo>
                <a:lnTo>
                  <a:pt x="845004" y="1705793"/>
                </a:lnTo>
                <a:lnTo>
                  <a:pt x="845458" y="1700122"/>
                </a:lnTo>
                <a:lnTo>
                  <a:pt x="846592" y="1694678"/>
                </a:lnTo>
                <a:lnTo>
                  <a:pt x="847727" y="1689235"/>
                </a:lnTo>
                <a:lnTo>
                  <a:pt x="849088" y="1683564"/>
                </a:lnTo>
                <a:lnTo>
                  <a:pt x="850903" y="1678347"/>
                </a:lnTo>
                <a:lnTo>
                  <a:pt x="852945" y="1673131"/>
                </a:lnTo>
                <a:lnTo>
                  <a:pt x="855214" y="1667914"/>
                </a:lnTo>
                <a:lnTo>
                  <a:pt x="857710" y="1662697"/>
                </a:lnTo>
                <a:lnTo>
                  <a:pt x="860433" y="1657707"/>
                </a:lnTo>
                <a:lnTo>
                  <a:pt x="863609" y="1652717"/>
                </a:lnTo>
                <a:lnTo>
                  <a:pt x="867013" y="1647954"/>
                </a:lnTo>
                <a:lnTo>
                  <a:pt x="870643" y="1643417"/>
                </a:lnTo>
                <a:lnTo>
                  <a:pt x="874500" y="1638881"/>
                </a:lnTo>
                <a:lnTo>
                  <a:pt x="878584" y="1634571"/>
                </a:lnTo>
                <a:lnTo>
                  <a:pt x="882668" y="1630488"/>
                </a:lnTo>
                <a:lnTo>
                  <a:pt x="887206" y="1626632"/>
                </a:lnTo>
                <a:lnTo>
                  <a:pt x="891744" y="1623230"/>
                </a:lnTo>
                <a:lnTo>
                  <a:pt x="896509" y="1619828"/>
                </a:lnTo>
                <a:lnTo>
                  <a:pt x="901047" y="1616879"/>
                </a:lnTo>
                <a:lnTo>
                  <a:pt x="906039" y="1613931"/>
                </a:lnTo>
                <a:lnTo>
                  <a:pt x="911030" y="1611436"/>
                </a:lnTo>
                <a:lnTo>
                  <a:pt x="916249" y="1609167"/>
                </a:lnTo>
                <a:lnTo>
                  <a:pt x="921694" y="1607353"/>
                </a:lnTo>
                <a:lnTo>
                  <a:pt x="927140" y="1605538"/>
                </a:lnTo>
                <a:lnTo>
                  <a:pt x="932585" y="1603951"/>
                </a:lnTo>
                <a:lnTo>
                  <a:pt x="938031" y="1602590"/>
                </a:lnTo>
                <a:lnTo>
                  <a:pt x="943703" y="1601682"/>
                </a:lnTo>
                <a:lnTo>
                  <a:pt x="949376" y="1600775"/>
                </a:lnTo>
                <a:lnTo>
                  <a:pt x="955275" y="1600548"/>
                </a:lnTo>
                <a:lnTo>
                  <a:pt x="960947" y="1600321"/>
                </a:lnTo>
                <a:lnTo>
                  <a:pt x="966847" y="1600548"/>
                </a:lnTo>
                <a:lnTo>
                  <a:pt x="972519" y="1600775"/>
                </a:lnTo>
                <a:lnTo>
                  <a:pt x="978191" y="1601682"/>
                </a:lnTo>
                <a:lnTo>
                  <a:pt x="983864" y="1602590"/>
                </a:lnTo>
                <a:lnTo>
                  <a:pt x="989536" y="1603951"/>
                </a:lnTo>
                <a:lnTo>
                  <a:pt x="994982" y="1605538"/>
                </a:lnTo>
                <a:lnTo>
                  <a:pt x="1000427" y="1607353"/>
                </a:lnTo>
                <a:lnTo>
                  <a:pt x="1005646" y="1609167"/>
                </a:lnTo>
                <a:lnTo>
                  <a:pt x="1010637" y="1611436"/>
                </a:lnTo>
                <a:lnTo>
                  <a:pt x="1015856" y="1613931"/>
                </a:lnTo>
                <a:lnTo>
                  <a:pt x="1020848" y="1616879"/>
                </a:lnTo>
                <a:lnTo>
                  <a:pt x="1025612" y="1619828"/>
                </a:lnTo>
                <a:lnTo>
                  <a:pt x="1030377" y="1623230"/>
                </a:lnTo>
                <a:lnTo>
                  <a:pt x="1034688" y="1626632"/>
                </a:lnTo>
                <a:lnTo>
                  <a:pt x="1038999" y="1630488"/>
                </a:lnTo>
                <a:lnTo>
                  <a:pt x="1043537" y="1634571"/>
                </a:lnTo>
                <a:lnTo>
                  <a:pt x="1303559" y="1894506"/>
                </a:lnTo>
                <a:lnTo>
                  <a:pt x="1303559" y="915780"/>
                </a:lnTo>
                <a:lnTo>
                  <a:pt x="1303786" y="908976"/>
                </a:lnTo>
                <a:lnTo>
                  <a:pt x="1304467" y="902625"/>
                </a:lnTo>
                <a:lnTo>
                  <a:pt x="1305147" y="896501"/>
                </a:lnTo>
                <a:lnTo>
                  <a:pt x="1306282" y="890150"/>
                </a:lnTo>
                <a:lnTo>
                  <a:pt x="1307643" y="884025"/>
                </a:lnTo>
                <a:lnTo>
                  <a:pt x="1309231" y="878128"/>
                </a:lnTo>
                <a:lnTo>
                  <a:pt x="1311273" y="872231"/>
                </a:lnTo>
                <a:lnTo>
                  <a:pt x="1313769" y="866334"/>
                </a:lnTo>
                <a:lnTo>
                  <a:pt x="1316265" y="860890"/>
                </a:lnTo>
                <a:lnTo>
                  <a:pt x="1318988" y="855219"/>
                </a:lnTo>
                <a:lnTo>
                  <a:pt x="1322164" y="850003"/>
                </a:lnTo>
                <a:lnTo>
                  <a:pt x="1325341" y="844786"/>
                </a:lnTo>
                <a:lnTo>
                  <a:pt x="1328971" y="840023"/>
                </a:lnTo>
                <a:lnTo>
                  <a:pt x="1332829" y="835032"/>
                </a:lnTo>
                <a:lnTo>
                  <a:pt x="1336686" y="830496"/>
                </a:lnTo>
                <a:lnTo>
                  <a:pt x="1340770" y="825960"/>
                </a:lnTo>
                <a:lnTo>
                  <a:pt x="1345081" y="821877"/>
                </a:lnTo>
                <a:lnTo>
                  <a:pt x="1349846" y="817794"/>
                </a:lnTo>
                <a:lnTo>
                  <a:pt x="1354610" y="814165"/>
                </a:lnTo>
                <a:lnTo>
                  <a:pt x="1359602" y="810536"/>
                </a:lnTo>
                <a:lnTo>
                  <a:pt x="1364821" y="807134"/>
                </a:lnTo>
                <a:lnTo>
                  <a:pt x="1370266" y="804185"/>
                </a:lnTo>
                <a:lnTo>
                  <a:pt x="1375485" y="801463"/>
                </a:lnTo>
                <a:lnTo>
                  <a:pt x="1381384" y="798968"/>
                </a:lnTo>
                <a:lnTo>
                  <a:pt x="1387057" y="796700"/>
                </a:lnTo>
                <a:lnTo>
                  <a:pt x="1392956" y="794659"/>
                </a:lnTo>
                <a:lnTo>
                  <a:pt x="1398855" y="793071"/>
                </a:lnTo>
                <a:lnTo>
                  <a:pt x="1404981" y="791483"/>
                </a:lnTo>
                <a:lnTo>
                  <a:pt x="1411107" y="790349"/>
                </a:lnTo>
                <a:lnTo>
                  <a:pt x="1417687" y="789669"/>
                </a:lnTo>
                <a:lnTo>
                  <a:pt x="1424040" y="789215"/>
                </a:lnTo>
                <a:lnTo>
                  <a:pt x="1430620" y="788988"/>
                </a:lnTo>
                <a:close/>
                <a:moveTo>
                  <a:pt x="1273230" y="585788"/>
                </a:moveTo>
                <a:lnTo>
                  <a:pt x="1584498" y="585788"/>
                </a:lnTo>
                <a:lnTo>
                  <a:pt x="1589493" y="586241"/>
                </a:lnTo>
                <a:lnTo>
                  <a:pt x="1594488" y="586922"/>
                </a:lnTo>
                <a:lnTo>
                  <a:pt x="1599028" y="588283"/>
                </a:lnTo>
                <a:lnTo>
                  <a:pt x="1603569" y="589643"/>
                </a:lnTo>
                <a:lnTo>
                  <a:pt x="1606975" y="591231"/>
                </a:lnTo>
                <a:lnTo>
                  <a:pt x="1609926" y="593045"/>
                </a:lnTo>
                <a:lnTo>
                  <a:pt x="1612878" y="594859"/>
                </a:lnTo>
                <a:lnTo>
                  <a:pt x="1615602" y="597127"/>
                </a:lnTo>
                <a:lnTo>
                  <a:pt x="1618327" y="599622"/>
                </a:lnTo>
                <a:lnTo>
                  <a:pt x="1620824" y="601890"/>
                </a:lnTo>
                <a:lnTo>
                  <a:pt x="1623094" y="604611"/>
                </a:lnTo>
                <a:lnTo>
                  <a:pt x="1625138" y="607559"/>
                </a:lnTo>
                <a:lnTo>
                  <a:pt x="1626954" y="610734"/>
                </a:lnTo>
                <a:lnTo>
                  <a:pt x="1628543" y="613683"/>
                </a:lnTo>
                <a:lnTo>
                  <a:pt x="1630132" y="617084"/>
                </a:lnTo>
                <a:lnTo>
                  <a:pt x="1631495" y="620486"/>
                </a:lnTo>
                <a:lnTo>
                  <a:pt x="1632176" y="623888"/>
                </a:lnTo>
                <a:lnTo>
                  <a:pt x="1632857" y="627290"/>
                </a:lnTo>
                <a:lnTo>
                  <a:pt x="1633538" y="631372"/>
                </a:lnTo>
                <a:lnTo>
                  <a:pt x="1633538" y="634774"/>
                </a:lnTo>
                <a:lnTo>
                  <a:pt x="1633538" y="805090"/>
                </a:lnTo>
                <a:lnTo>
                  <a:pt x="1629678" y="798286"/>
                </a:lnTo>
                <a:lnTo>
                  <a:pt x="1625819" y="791936"/>
                </a:lnTo>
                <a:lnTo>
                  <a:pt x="1621505" y="785586"/>
                </a:lnTo>
                <a:lnTo>
                  <a:pt x="1616964" y="779236"/>
                </a:lnTo>
                <a:lnTo>
                  <a:pt x="1612651" y="773113"/>
                </a:lnTo>
                <a:lnTo>
                  <a:pt x="1607656" y="767443"/>
                </a:lnTo>
                <a:lnTo>
                  <a:pt x="1602661" y="761547"/>
                </a:lnTo>
                <a:lnTo>
                  <a:pt x="1597666" y="756104"/>
                </a:lnTo>
                <a:lnTo>
                  <a:pt x="1592217" y="750661"/>
                </a:lnTo>
                <a:lnTo>
                  <a:pt x="1586541" y="745445"/>
                </a:lnTo>
                <a:lnTo>
                  <a:pt x="1580865" y="740456"/>
                </a:lnTo>
                <a:lnTo>
                  <a:pt x="1575189" y="735466"/>
                </a:lnTo>
                <a:lnTo>
                  <a:pt x="1568832" y="730704"/>
                </a:lnTo>
                <a:lnTo>
                  <a:pt x="1562702" y="726395"/>
                </a:lnTo>
                <a:lnTo>
                  <a:pt x="1556572" y="722086"/>
                </a:lnTo>
                <a:lnTo>
                  <a:pt x="1549988" y="718231"/>
                </a:lnTo>
                <a:lnTo>
                  <a:pt x="1543404" y="714375"/>
                </a:lnTo>
                <a:lnTo>
                  <a:pt x="1536593" y="710747"/>
                </a:lnTo>
                <a:lnTo>
                  <a:pt x="1529555" y="707118"/>
                </a:lnTo>
                <a:lnTo>
                  <a:pt x="1522744" y="703943"/>
                </a:lnTo>
                <a:lnTo>
                  <a:pt x="1515706" y="701222"/>
                </a:lnTo>
                <a:lnTo>
                  <a:pt x="1508213" y="698274"/>
                </a:lnTo>
                <a:lnTo>
                  <a:pt x="1500948" y="695779"/>
                </a:lnTo>
                <a:lnTo>
                  <a:pt x="1493456" y="693738"/>
                </a:lnTo>
                <a:lnTo>
                  <a:pt x="1485964" y="691697"/>
                </a:lnTo>
                <a:lnTo>
                  <a:pt x="1478245" y="689883"/>
                </a:lnTo>
                <a:lnTo>
                  <a:pt x="1470525" y="688295"/>
                </a:lnTo>
                <a:lnTo>
                  <a:pt x="1462806" y="686934"/>
                </a:lnTo>
                <a:lnTo>
                  <a:pt x="1454860" y="686254"/>
                </a:lnTo>
                <a:lnTo>
                  <a:pt x="1446686" y="685347"/>
                </a:lnTo>
                <a:lnTo>
                  <a:pt x="1438513" y="684893"/>
                </a:lnTo>
                <a:lnTo>
                  <a:pt x="1430567" y="684893"/>
                </a:lnTo>
                <a:lnTo>
                  <a:pt x="1421939" y="684893"/>
                </a:lnTo>
                <a:lnTo>
                  <a:pt x="1413766" y="685347"/>
                </a:lnTo>
                <a:lnTo>
                  <a:pt x="1405366" y="686254"/>
                </a:lnTo>
                <a:lnTo>
                  <a:pt x="1397419" y="687161"/>
                </a:lnTo>
                <a:lnTo>
                  <a:pt x="1389246" y="688522"/>
                </a:lnTo>
                <a:lnTo>
                  <a:pt x="1381300" y="690109"/>
                </a:lnTo>
                <a:lnTo>
                  <a:pt x="1373353" y="691924"/>
                </a:lnTo>
                <a:lnTo>
                  <a:pt x="1365634" y="693965"/>
                </a:lnTo>
                <a:lnTo>
                  <a:pt x="1357915" y="696459"/>
                </a:lnTo>
                <a:lnTo>
                  <a:pt x="1350423" y="699181"/>
                </a:lnTo>
                <a:lnTo>
                  <a:pt x="1342930" y="701902"/>
                </a:lnTo>
                <a:lnTo>
                  <a:pt x="1335665" y="705077"/>
                </a:lnTo>
                <a:lnTo>
                  <a:pt x="1328400" y="708479"/>
                </a:lnTo>
                <a:lnTo>
                  <a:pt x="1321589" y="711881"/>
                </a:lnTo>
                <a:lnTo>
                  <a:pt x="1314551" y="715963"/>
                </a:lnTo>
                <a:lnTo>
                  <a:pt x="1307967" y="720045"/>
                </a:lnTo>
                <a:lnTo>
                  <a:pt x="1301383" y="724354"/>
                </a:lnTo>
                <a:lnTo>
                  <a:pt x="1295026" y="728663"/>
                </a:lnTo>
                <a:lnTo>
                  <a:pt x="1288442" y="733425"/>
                </a:lnTo>
                <a:lnTo>
                  <a:pt x="1282539" y="738188"/>
                </a:lnTo>
                <a:lnTo>
                  <a:pt x="1276636" y="743404"/>
                </a:lnTo>
                <a:lnTo>
                  <a:pt x="1270960" y="748847"/>
                </a:lnTo>
                <a:lnTo>
                  <a:pt x="1265284" y="754290"/>
                </a:lnTo>
                <a:lnTo>
                  <a:pt x="1259835" y="759959"/>
                </a:lnTo>
                <a:lnTo>
                  <a:pt x="1254613" y="765856"/>
                </a:lnTo>
                <a:lnTo>
                  <a:pt x="1249845" y="771752"/>
                </a:lnTo>
                <a:lnTo>
                  <a:pt x="1244850" y="778102"/>
                </a:lnTo>
                <a:lnTo>
                  <a:pt x="1240310" y="784452"/>
                </a:lnTo>
                <a:lnTo>
                  <a:pt x="1235769" y="790802"/>
                </a:lnTo>
                <a:lnTo>
                  <a:pt x="1231682" y="797606"/>
                </a:lnTo>
                <a:lnTo>
                  <a:pt x="1227823" y="804410"/>
                </a:lnTo>
                <a:lnTo>
                  <a:pt x="1223963" y="811213"/>
                </a:lnTo>
                <a:lnTo>
                  <a:pt x="1223963" y="634774"/>
                </a:lnTo>
                <a:lnTo>
                  <a:pt x="1224190" y="631372"/>
                </a:lnTo>
                <a:lnTo>
                  <a:pt x="1224644" y="627290"/>
                </a:lnTo>
                <a:lnTo>
                  <a:pt x="1225325" y="623888"/>
                </a:lnTo>
                <a:lnTo>
                  <a:pt x="1226233" y="620486"/>
                </a:lnTo>
                <a:lnTo>
                  <a:pt x="1227596" y="617084"/>
                </a:lnTo>
                <a:lnTo>
                  <a:pt x="1228731" y="613683"/>
                </a:lnTo>
                <a:lnTo>
                  <a:pt x="1230547" y="610734"/>
                </a:lnTo>
                <a:lnTo>
                  <a:pt x="1232363" y="607559"/>
                </a:lnTo>
                <a:lnTo>
                  <a:pt x="1234634" y="604611"/>
                </a:lnTo>
                <a:lnTo>
                  <a:pt x="1236904" y="601890"/>
                </a:lnTo>
                <a:lnTo>
                  <a:pt x="1239402" y="599622"/>
                </a:lnTo>
                <a:lnTo>
                  <a:pt x="1241899" y="597127"/>
                </a:lnTo>
                <a:lnTo>
                  <a:pt x="1244850" y="594859"/>
                </a:lnTo>
                <a:lnTo>
                  <a:pt x="1247802" y="593045"/>
                </a:lnTo>
                <a:lnTo>
                  <a:pt x="1250753" y="591231"/>
                </a:lnTo>
                <a:lnTo>
                  <a:pt x="1254159" y="589643"/>
                </a:lnTo>
                <a:lnTo>
                  <a:pt x="1258473" y="588283"/>
                </a:lnTo>
                <a:lnTo>
                  <a:pt x="1263240" y="586922"/>
                </a:lnTo>
                <a:lnTo>
                  <a:pt x="1268008" y="586241"/>
                </a:lnTo>
                <a:lnTo>
                  <a:pt x="1273230" y="585788"/>
                </a:lnTo>
                <a:close/>
                <a:moveTo>
                  <a:pt x="661842" y="585788"/>
                </a:moveTo>
                <a:lnTo>
                  <a:pt x="973283" y="585788"/>
                </a:lnTo>
                <a:lnTo>
                  <a:pt x="978280" y="586240"/>
                </a:lnTo>
                <a:lnTo>
                  <a:pt x="983051" y="586919"/>
                </a:lnTo>
                <a:lnTo>
                  <a:pt x="988048" y="588276"/>
                </a:lnTo>
                <a:lnTo>
                  <a:pt x="992364" y="589633"/>
                </a:lnTo>
                <a:lnTo>
                  <a:pt x="995772" y="591216"/>
                </a:lnTo>
                <a:lnTo>
                  <a:pt x="998725" y="593025"/>
                </a:lnTo>
                <a:lnTo>
                  <a:pt x="1001678" y="594834"/>
                </a:lnTo>
                <a:lnTo>
                  <a:pt x="1004404" y="597096"/>
                </a:lnTo>
                <a:lnTo>
                  <a:pt x="1007130" y="599583"/>
                </a:lnTo>
                <a:lnTo>
                  <a:pt x="1009629" y="601845"/>
                </a:lnTo>
                <a:lnTo>
                  <a:pt x="1011901" y="604559"/>
                </a:lnTo>
                <a:lnTo>
                  <a:pt x="1013945" y="607499"/>
                </a:lnTo>
                <a:lnTo>
                  <a:pt x="1015762" y="610665"/>
                </a:lnTo>
                <a:lnTo>
                  <a:pt x="1017580" y="613605"/>
                </a:lnTo>
                <a:lnTo>
                  <a:pt x="1018943" y="616998"/>
                </a:lnTo>
                <a:lnTo>
                  <a:pt x="1020306" y="620390"/>
                </a:lnTo>
                <a:lnTo>
                  <a:pt x="1020987" y="623782"/>
                </a:lnTo>
                <a:lnTo>
                  <a:pt x="1021896" y="627175"/>
                </a:lnTo>
                <a:lnTo>
                  <a:pt x="1022350" y="631246"/>
                </a:lnTo>
                <a:lnTo>
                  <a:pt x="1022350" y="634638"/>
                </a:lnTo>
                <a:lnTo>
                  <a:pt x="1022350" y="944926"/>
                </a:lnTo>
                <a:lnTo>
                  <a:pt x="1022350" y="949223"/>
                </a:lnTo>
                <a:lnTo>
                  <a:pt x="1021441" y="953294"/>
                </a:lnTo>
                <a:lnTo>
                  <a:pt x="1020760" y="957817"/>
                </a:lnTo>
                <a:lnTo>
                  <a:pt x="1019397" y="961662"/>
                </a:lnTo>
                <a:lnTo>
                  <a:pt x="1017807" y="965506"/>
                </a:lnTo>
                <a:lnTo>
                  <a:pt x="1015762" y="969125"/>
                </a:lnTo>
                <a:lnTo>
                  <a:pt x="1013718" y="972743"/>
                </a:lnTo>
                <a:lnTo>
                  <a:pt x="1011219" y="975910"/>
                </a:lnTo>
                <a:lnTo>
                  <a:pt x="1008266" y="979076"/>
                </a:lnTo>
                <a:lnTo>
                  <a:pt x="1005540" y="981564"/>
                </a:lnTo>
                <a:lnTo>
                  <a:pt x="1002133" y="984278"/>
                </a:lnTo>
                <a:lnTo>
                  <a:pt x="998725" y="986539"/>
                </a:lnTo>
                <a:lnTo>
                  <a:pt x="995090" y="988575"/>
                </a:lnTo>
                <a:lnTo>
                  <a:pt x="991229" y="990384"/>
                </a:lnTo>
                <a:lnTo>
                  <a:pt x="987367" y="991741"/>
                </a:lnTo>
                <a:lnTo>
                  <a:pt x="983278" y="992645"/>
                </a:lnTo>
                <a:lnTo>
                  <a:pt x="978280" y="993550"/>
                </a:lnTo>
                <a:lnTo>
                  <a:pt x="973283" y="993776"/>
                </a:lnTo>
                <a:lnTo>
                  <a:pt x="661842" y="993776"/>
                </a:lnTo>
                <a:lnTo>
                  <a:pt x="656844" y="993550"/>
                </a:lnTo>
                <a:lnTo>
                  <a:pt x="652074" y="992645"/>
                </a:lnTo>
                <a:lnTo>
                  <a:pt x="647985" y="991741"/>
                </a:lnTo>
                <a:lnTo>
                  <a:pt x="643896" y="990384"/>
                </a:lnTo>
                <a:lnTo>
                  <a:pt x="640034" y="988575"/>
                </a:lnTo>
                <a:lnTo>
                  <a:pt x="636400" y="986539"/>
                </a:lnTo>
                <a:lnTo>
                  <a:pt x="632992" y="984278"/>
                </a:lnTo>
                <a:lnTo>
                  <a:pt x="629585" y="981564"/>
                </a:lnTo>
                <a:lnTo>
                  <a:pt x="626859" y="979076"/>
                </a:lnTo>
                <a:lnTo>
                  <a:pt x="623906" y="975910"/>
                </a:lnTo>
                <a:lnTo>
                  <a:pt x="621407" y="972743"/>
                </a:lnTo>
                <a:lnTo>
                  <a:pt x="619362" y="969125"/>
                </a:lnTo>
                <a:lnTo>
                  <a:pt x="617318" y="965506"/>
                </a:lnTo>
                <a:lnTo>
                  <a:pt x="615728" y="961662"/>
                </a:lnTo>
                <a:lnTo>
                  <a:pt x="614365" y="957817"/>
                </a:lnTo>
                <a:lnTo>
                  <a:pt x="613683" y="953294"/>
                </a:lnTo>
                <a:lnTo>
                  <a:pt x="612775" y="949223"/>
                </a:lnTo>
                <a:lnTo>
                  <a:pt x="612775" y="944926"/>
                </a:lnTo>
                <a:lnTo>
                  <a:pt x="612775" y="634638"/>
                </a:lnTo>
                <a:lnTo>
                  <a:pt x="612775" y="631246"/>
                </a:lnTo>
                <a:lnTo>
                  <a:pt x="613229" y="627175"/>
                </a:lnTo>
                <a:lnTo>
                  <a:pt x="613911" y="623782"/>
                </a:lnTo>
                <a:lnTo>
                  <a:pt x="614819" y="620390"/>
                </a:lnTo>
                <a:lnTo>
                  <a:pt x="616182" y="616998"/>
                </a:lnTo>
                <a:lnTo>
                  <a:pt x="617545" y="613605"/>
                </a:lnTo>
                <a:lnTo>
                  <a:pt x="619362" y="610665"/>
                </a:lnTo>
                <a:lnTo>
                  <a:pt x="621180" y="607499"/>
                </a:lnTo>
                <a:lnTo>
                  <a:pt x="623224" y="604559"/>
                </a:lnTo>
                <a:lnTo>
                  <a:pt x="625496" y="601845"/>
                </a:lnTo>
                <a:lnTo>
                  <a:pt x="627995" y="599583"/>
                </a:lnTo>
                <a:lnTo>
                  <a:pt x="630721" y="597096"/>
                </a:lnTo>
                <a:lnTo>
                  <a:pt x="633447" y="594834"/>
                </a:lnTo>
                <a:lnTo>
                  <a:pt x="636400" y="593025"/>
                </a:lnTo>
                <a:lnTo>
                  <a:pt x="639353" y="591216"/>
                </a:lnTo>
                <a:lnTo>
                  <a:pt x="642760" y="589633"/>
                </a:lnTo>
                <a:lnTo>
                  <a:pt x="647076" y="588276"/>
                </a:lnTo>
                <a:lnTo>
                  <a:pt x="651847" y="586919"/>
                </a:lnTo>
                <a:lnTo>
                  <a:pt x="656844" y="586240"/>
                </a:lnTo>
                <a:lnTo>
                  <a:pt x="661842" y="585788"/>
                </a:lnTo>
                <a:close/>
                <a:moveTo>
                  <a:pt x="49267" y="585788"/>
                </a:moveTo>
                <a:lnTo>
                  <a:pt x="360535" y="585788"/>
                </a:lnTo>
                <a:lnTo>
                  <a:pt x="365757" y="586240"/>
                </a:lnTo>
                <a:lnTo>
                  <a:pt x="370524" y="586919"/>
                </a:lnTo>
                <a:lnTo>
                  <a:pt x="375292" y="588276"/>
                </a:lnTo>
                <a:lnTo>
                  <a:pt x="379606" y="589633"/>
                </a:lnTo>
                <a:lnTo>
                  <a:pt x="383011" y="591216"/>
                </a:lnTo>
                <a:lnTo>
                  <a:pt x="386190" y="593025"/>
                </a:lnTo>
                <a:lnTo>
                  <a:pt x="388914" y="594834"/>
                </a:lnTo>
                <a:lnTo>
                  <a:pt x="391866" y="597096"/>
                </a:lnTo>
                <a:lnTo>
                  <a:pt x="394363" y="599583"/>
                </a:lnTo>
                <a:lnTo>
                  <a:pt x="396861" y="601845"/>
                </a:lnTo>
                <a:lnTo>
                  <a:pt x="399358" y="604559"/>
                </a:lnTo>
                <a:lnTo>
                  <a:pt x="401401" y="607499"/>
                </a:lnTo>
                <a:lnTo>
                  <a:pt x="403218" y="610665"/>
                </a:lnTo>
                <a:lnTo>
                  <a:pt x="404580" y="613605"/>
                </a:lnTo>
                <a:lnTo>
                  <a:pt x="406169" y="616998"/>
                </a:lnTo>
                <a:lnTo>
                  <a:pt x="407531" y="620390"/>
                </a:lnTo>
                <a:lnTo>
                  <a:pt x="408213" y="623782"/>
                </a:lnTo>
                <a:lnTo>
                  <a:pt x="409121" y="627175"/>
                </a:lnTo>
                <a:lnTo>
                  <a:pt x="409575" y="631246"/>
                </a:lnTo>
                <a:lnTo>
                  <a:pt x="409575" y="634638"/>
                </a:lnTo>
                <a:lnTo>
                  <a:pt x="409575" y="944926"/>
                </a:lnTo>
                <a:lnTo>
                  <a:pt x="409348" y="949223"/>
                </a:lnTo>
                <a:lnTo>
                  <a:pt x="408894" y="953294"/>
                </a:lnTo>
                <a:lnTo>
                  <a:pt x="407986" y="957817"/>
                </a:lnTo>
                <a:lnTo>
                  <a:pt x="406623" y="961662"/>
                </a:lnTo>
                <a:lnTo>
                  <a:pt x="405034" y="965506"/>
                </a:lnTo>
                <a:lnTo>
                  <a:pt x="403218" y="969125"/>
                </a:lnTo>
                <a:lnTo>
                  <a:pt x="400720" y="972743"/>
                </a:lnTo>
                <a:lnTo>
                  <a:pt x="398450" y="975910"/>
                </a:lnTo>
                <a:lnTo>
                  <a:pt x="395726" y="979076"/>
                </a:lnTo>
                <a:lnTo>
                  <a:pt x="392774" y="981564"/>
                </a:lnTo>
                <a:lnTo>
                  <a:pt x="389368" y="984278"/>
                </a:lnTo>
                <a:lnTo>
                  <a:pt x="386190" y="986539"/>
                </a:lnTo>
                <a:lnTo>
                  <a:pt x="382557" y="988575"/>
                </a:lnTo>
                <a:lnTo>
                  <a:pt x="378698" y="990384"/>
                </a:lnTo>
                <a:lnTo>
                  <a:pt x="374611" y="991741"/>
                </a:lnTo>
                <a:lnTo>
                  <a:pt x="370524" y="992645"/>
                </a:lnTo>
                <a:lnTo>
                  <a:pt x="365757" y="993550"/>
                </a:lnTo>
                <a:lnTo>
                  <a:pt x="360535" y="993776"/>
                </a:lnTo>
                <a:lnTo>
                  <a:pt x="49267" y="993776"/>
                </a:lnTo>
                <a:lnTo>
                  <a:pt x="44272" y="993550"/>
                </a:lnTo>
                <a:lnTo>
                  <a:pt x="39277" y="992645"/>
                </a:lnTo>
                <a:lnTo>
                  <a:pt x="35191" y="991741"/>
                </a:lnTo>
                <a:lnTo>
                  <a:pt x="31331" y="990384"/>
                </a:lnTo>
                <a:lnTo>
                  <a:pt x="27471" y="988575"/>
                </a:lnTo>
                <a:lnTo>
                  <a:pt x="23839" y="986539"/>
                </a:lnTo>
                <a:lnTo>
                  <a:pt x="20433" y="984278"/>
                </a:lnTo>
                <a:lnTo>
                  <a:pt x="17028" y="981564"/>
                </a:lnTo>
                <a:lnTo>
                  <a:pt x="14303" y="979076"/>
                </a:lnTo>
                <a:lnTo>
                  <a:pt x="11352" y="975910"/>
                </a:lnTo>
                <a:lnTo>
                  <a:pt x="8854" y="972743"/>
                </a:lnTo>
                <a:lnTo>
                  <a:pt x="6811" y="969125"/>
                </a:lnTo>
                <a:lnTo>
                  <a:pt x="4768" y="965506"/>
                </a:lnTo>
                <a:lnTo>
                  <a:pt x="3178" y="961662"/>
                </a:lnTo>
                <a:lnTo>
                  <a:pt x="1816" y="957817"/>
                </a:lnTo>
                <a:lnTo>
                  <a:pt x="908" y="953294"/>
                </a:lnTo>
                <a:lnTo>
                  <a:pt x="227" y="949223"/>
                </a:lnTo>
                <a:lnTo>
                  <a:pt x="0" y="944926"/>
                </a:lnTo>
                <a:lnTo>
                  <a:pt x="0" y="634638"/>
                </a:lnTo>
                <a:lnTo>
                  <a:pt x="227" y="631246"/>
                </a:lnTo>
                <a:lnTo>
                  <a:pt x="908" y="627175"/>
                </a:lnTo>
                <a:lnTo>
                  <a:pt x="1362" y="623782"/>
                </a:lnTo>
                <a:lnTo>
                  <a:pt x="2270" y="620390"/>
                </a:lnTo>
                <a:lnTo>
                  <a:pt x="3632" y="616998"/>
                </a:lnTo>
                <a:lnTo>
                  <a:pt x="4995" y="613605"/>
                </a:lnTo>
                <a:lnTo>
                  <a:pt x="6811" y="610665"/>
                </a:lnTo>
                <a:lnTo>
                  <a:pt x="8627" y="607499"/>
                </a:lnTo>
                <a:lnTo>
                  <a:pt x="10670" y="604559"/>
                </a:lnTo>
                <a:lnTo>
                  <a:pt x="12941" y="601845"/>
                </a:lnTo>
                <a:lnTo>
                  <a:pt x="15438" y="599583"/>
                </a:lnTo>
                <a:lnTo>
                  <a:pt x="18163" y="597096"/>
                </a:lnTo>
                <a:lnTo>
                  <a:pt x="20887" y="594834"/>
                </a:lnTo>
                <a:lnTo>
                  <a:pt x="23839" y="593025"/>
                </a:lnTo>
                <a:lnTo>
                  <a:pt x="27017" y="591216"/>
                </a:lnTo>
                <a:lnTo>
                  <a:pt x="30196" y="589633"/>
                </a:lnTo>
                <a:lnTo>
                  <a:pt x="34736" y="588276"/>
                </a:lnTo>
                <a:lnTo>
                  <a:pt x="39277" y="586919"/>
                </a:lnTo>
                <a:lnTo>
                  <a:pt x="44272" y="586240"/>
                </a:lnTo>
                <a:lnTo>
                  <a:pt x="49267" y="585788"/>
                </a:lnTo>
                <a:close/>
                <a:moveTo>
                  <a:pt x="1273230" y="0"/>
                </a:moveTo>
                <a:lnTo>
                  <a:pt x="1584498" y="0"/>
                </a:lnTo>
                <a:lnTo>
                  <a:pt x="1589493" y="226"/>
                </a:lnTo>
                <a:lnTo>
                  <a:pt x="1594488" y="905"/>
                </a:lnTo>
                <a:lnTo>
                  <a:pt x="1599028" y="2263"/>
                </a:lnTo>
                <a:lnTo>
                  <a:pt x="1603569" y="3847"/>
                </a:lnTo>
                <a:lnTo>
                  <a:pt x="1607883" y="5883"/>
                </a:lnTo>
                <a:lnTo>
                  <a:pt x="1611969" y="8372"/>
                </a:lnTo>
                <a:lnTo>
                  <a:pt x="1615602" y="11314"/>
                </a:lnTo>
                <a:lnTo>
                  <a:pt x="1619235" y="14256"/>
                </a:lnTo>
                <a:lnTo>
                  <a:pt x="1622413" y="17650"/>
                </a:lnTo>
                <a:lnTo>
                  <a:pt x="1625138" y="21497"/>
                </a:lnTo>
                <a:lnTo>
                  <a:pt x="1627408" y="25796"/>
                </a:lnTo>
                <a:lnTo>
                  <a:pt x="1629678" y="29869"/>
                </a:lnTo>
                <a:lnTo>
                  <a:pt x="1631495" y="34395"/>
                </a:lnTo>
                <a:lnTo>
                  <a:pt x="1632403" y="39147"/>
                </a:lnTo>
                <a:lnTo>
                  <a:pt x="1633311" y="43899"/>
                </a:lnTo>
                <a:lnTo>
                  <a:pt x="1633538" y="48877"/>
                </a:lnTo>
                <a:lnTo>
                  <a:pt x="1633538" y="359111"/>
                </a:lnTo>
                <a:lnTo>
                  <a:pt x="1633311" y="364089"/>
                </a:lnTo>
                <a:lnTo>
                  <a:pt x="1632403" y="368841"/>
                </a:lnTo>
                <a:lnTo>
                  <a:pt x="1631495" y="373593"/>
                </a:lnTo>
                <a:lnTo>
                  <a:pt x="1629678" y="378119"/>
                </a:lnTo>
                <a:lnTo>
                  <a:pt x="1627408" y="382418"/>
                </a:lnTo>
                <a:lnTo>
                  <a:pt x="1625138" y="386491"/>
                </a:lnTo>
                <a:lnTo>
                  <a:pt x="1622413" y="390338"/>
                </a:lnTo>
                <a:lnTo>
                  <a:pt x="1619235" y="393732"/>
                </a:lnTo>
                <a:lnTo>
                  <a:pt x="1615602" y="396900"/>
                </a:lnTo>
                <a:lnTo>
                  <a:pt x="1611969" y="399615"/>
                </a:lnTo>
                <a:lnTo>
                  <a:pt x="1607883" y="402105"/>
                </a:lnTo>
                <a:lnTo>
                  <a:pt x="1603569" y="404141"/>
                </a:lnTo>
                <a:lnTo>
                  <a:pt x="1599028" y="405725"/>
                </a:lnTo>
                <a:lnTo>
                  <a:pt x="1594488" y="407083"/>
                </a:lnTo>
                <a:lnTo>
                  <a:pt x="1589493" y="407762"/>
                </a:lnTo>
                <a:lnTo>
                  <a:pt x="1584498" y="407988"/>
                </a:lnTo>
                <a:lnTo>
                  <a:pt x="1273230" y="407988"/>
                </a:lnTo>
                <a:lnTo>
                  <a:pt x="1268008" y="407762"/>
                </a:lnTo>
                <a:lnTo>
                  <a:pt x="1263240" y="407083"/>
                </a:lnTo>
                <a:lnTo>
                  <a:pt x="1258473" y="405725"/>
                </a:lnTo>
                <a:lnTo>
                  <a:pt x="1254159" y="404141"/>
                </a:lnTo>
                <a:lnTo>
                  <a:pt x="1249845" y="402105"/>
                </a:lnTo>
                <a:lnTo>
                  <a:pt x="1245532" y="399615"/>
                </a:lnTo>
                <a:lnTo>
                  <a:pt x="1241899" y="396900"/>
                </a:lnTo>
                <a:lnTo>
                  <a:pt x="1238493" y="393732"/>
                </a:lnTo>
                <a:lnTo>
                  <a:pt x="1235315" y="390338"/>
                </a:lnTo>
                <a:lnTo>
                  <a:pt x="1232363" y="386491"/>
                </a:lnTo>
                <a:lnTo>
                  <a:pt x="1229866" y="382418"/>
                </a:lnTo>
                <a:lnTo>
                  <a:pt x="1227823" y="378119"/>
                </a:lnTo>
                <a:lnTo>
                  <a:pt x="1226233" y="373593"/>
                </a:lnTo>
                <a:lnTo>
                  <a:pt x="1224871" y="368841"/>
                </a:lnTo>
                <a:lnTo>
                  <a:pt x="1224190" y="364089"/>
                </a:lnTo>
                <a:lnTo>
                  <a:pt x="1223963" y="359111"/>
                </a:lnTo>
                <a:lnTo>
                  <a:pt x="1223963" y="48877"/>
                </a:lnTo>
                <a:lnTo>
                  <a:pt x="1224190" y="43899"/>
                </a:lnTo>
                <a:lnTo>
                  <a:pt x="1224871" y="39147"/>
                </a:lnTo>
                <a:lnTo>
                  <a:pt x="1226233" y="34395"/>
                </a:lnTo>
                <a:lnTo>
                  <a:pt x="1227823" y="29869"/>
                </a:lnTo>
                <a:lnTo>
                  <a:pt x="1229866" y="25796"/>
                </a:lnTo>
                <a:lnTo>
                  <a:pt x="1232363" y="21497"/>
                </a:lnTo>
                <a:lnTo>
                  <a:pt x="1235315" y="17650"/>
                </a:lnTo>
                <a:lnTo>
                  <a:pt x="1238493" y="14256"/>
                </a:lnTo>
                <a:lnTo>
                  <a:pt x="1241899" y="11314"/>
                </a:lnTo>
                <a:lnTo>
                  <a:pt x="1245532" y="8372"/>
                </a:lnTo>
                <a:lnTo>
                  <a:pt x="1249845" y="5883"/>
                </a:lnTo>
                <a:lnTo>
                  <a:pt x="1254159" y="3847"/>
                </a:lnTo>
                <a:lnTo>
                  <a:pt x="1258473" y="2263"/>
                </a:lnTo>
                <a:lnTo>
                  <a:pt x="1263240" y="905"/>
                </a:lnTo>
                <a:lnTo>
                  <a:pt x="1268008" y="226"/>
                </a:lnTo>
                <a:lnTo>
                  <a:pt x="1273230" y="0"/>
                </a:lnTo>
                <a:close/>
                <a:moveTo>
                  <a:pt x="661842" y="0"/>
                </a:moveTo>
                <a:lnTo>
                  <a:pt x="973283" y="0"/>
                </a:lnTo>
                <a:lnTo>
                  <a:pt x="978280" y="226"/>
                </a:lnTo>
                <a:lnTo>
                  <a:pt x="983278" y="905"/>
                </a:lnTo>
                <a:lnTo>
                  <a:pt x="988048" y="2263"/>
                </a:lnTo>
                <a:lnTo>
                  <a:pt x="992364" y="3847"/>
                </a:lnTo>
                <a:lnTo>
                  <a:pt x="996681" y="5883"/>
                </a:lnTo>
                <a:lnTo>
                  <a:pt x="1000769" y="8372"/>
                </a:lnTo>
                <a:lnTo>
                  <a:pt x="1004404" y="11314"/>
                </a:lnTo>
                <a:lnTo>
                  <a:pt x="1008039" y="14256"/>
                </a:lnTo>
                <a:lnTo>
                  <a:pt x="1011219" y="17650"/>
                </a:lnTo>
                <a:lnTo>
                  <a:pt x="1013945" y="21497"/>
                </a:lnTo>
                <a:lnTo>
                  <a:pt x="1016444" y="25796"/>
                </a:lnTo>
                <a:lnTo>
                  <a:pt x="1018488" y="29869"/>
                </a:lnTo>
                <a:lnTo>
                  <a:pt x="1020306" y="34395"/>
                </a:lnTo>
                <a:lnTo>
                  <a:pt x="1021214" y="39147"/>
                </a:lnTo>
                <a:lnTo>
                  <a:pt x="1022123" y="43899"/>
                </a:lnTo>
                <a:lnTo>
                  <a:pt x="1022350" y="48877"/>
                </a:lnTo>
                <a:lnTo>
                  <a:pt x="1022350" y="359111"/>
                </a:lnTo>
                <a:lnTo>
                  <a:pt x="1022123" y="364089"/>
                </a:lnTo>
                <a:lnTo>
                  <a:pt x="1021214" y="368841"/>
                </a:lnTo>
                <a:lnTo>
                  <a:pt x="1020306" y="373593"/>
                </a:lnTo>
                <a:lnTo>
                  <a:pt x="1018488" y="378119"/>
                </a:lnTo>
                <a:lnTo>
                  <a:pt x="1016444" y="382418"/>
                </a:lnTo>
                <a:lnTo>
                  <a:pt x="1013945" y="386491"/>
                </a:lnTo>
                <a:lnTo>
                  <a:pt x="1011219" y="390338"/>
                </a:lnTo>
                <a:lnTo>
                  <a:pt x="1008039" y="393732"/>
                </a:lnTo>
                <a:lnTo>
                  <a:pt x="1004404" y="396900"/>
                </a:lnTo>
                <a:lnTo>
                  <a:pt x="1000769" y="399615"/>
                </a:lnTo>
                <a:lnTo>
                  <a:pt x="996681" y="402105"/>
                </a:lnTo>
                <a:lnTo>
                  <a:pt x="992364" y="404141"/>
                </a:lnTo>
                <a:lnTo>
                  <a:pt x="988048" y="405725"/>
                </a:lnTo>
                <a:lnTo>
                  <a:pt x="983278" y="407083"/>
                </a:lnTo>
                <a:lnTo>
                  <a:pt x="978280" y="407762"/>
                </a:lnTo>
                <a:lnTo>
                  <a:pt x="973283" y="407988"/>
                </a:lnTo>
                <a:lnTo>
                  <a:pt x="661842" y="407988"/>
                </a:lnTo>
                <a:lnTo>
                  <a:pt x="656844" y="407762"/>
                </a:lnTo>
                <a:lnTo>
                  <a:pt x="651847" y="407083"/>
                </a:lnTo>
                <a:lnTo>
                  <a:pt x="647076" y="405725"/>
                </a:lnTo>
                <a:lnTo>
                  <a:pt x="642760" y="404141"/>
                </a:lnTo>
                <a:lnTo>
                  <a:pt x="638444" y="402105"/>
                </a:lnTo>
                <a:lnTo>
                  <a:pt x="634355" y="399615"/>
                </a:lnTo>
                <a:lnTo>
                  <a:pt x="630721" y="396900"/>
                </a:lnTo>
                <a:lnTo>
                  <a:pt x="627086" y="393732"/>
                </a:lnTo>
                <a:lnTo>
                  <a:pt x="623906" y="390338"/>
                </a:lnTo>
                <a:lnTo>
                  <a:pt x="621180" y="386491"/>
                </a:lnTo>
                <a:lnTo>
                  <a:pt x="618681" y="382418"/>
                </a:lnTo>
                <a:lnTo>
                  <a:pt x="616637" y="378119"/>
                </a:lnTo>
                <a:lnTo>
                  <a:pt x="614819" y="373593"/>
                </a:lnTo>
                <a:lnTo>
                  <a:pt x="613683" y="368841"/>
                </a:lnTo>
                <a:lnTo>
                  <a:pt x="613002" y="364089"/>
                </a:lnTo>
                <a:lnTo>
                  <a:pt x="612775" y="359111"/>
                </a:lnTo>
                <a:lnTo>
                  <a:pt x="612775" y="48877"/>
                </a:lnTo>
                <a:lnTo>
                  <a:pt x="613002" y="43899"/>
                </a:lnTo>
                <a:lnTo>
                  <a:pt x="613683" y="39147"/>
                </a:lnTo>
                <a:lnTo>
                  <a:pt x="614819" y="34395"/>
                </a:lnTo>
                <a:lnTo>
                  <a:pt x="616637" y="29869"/>
                </a:lnTo>
                <a:lnTo>
                  <a:pt x="618681" y="25796"/>
                </a:lnTo>
                <a:lnTo>
                  <a:pt x="621180" y="21497"/>
                </a:lnTo>
                <a:lnTo>
                  <a:pt x="623906" y="17650"/>
                </a:lnTo>
                <a:lnTo>
                  <a:pt x="627086" y="14256"/>
                </a:lnTo>
                <a:lnTo>
                  <a:pt x="630721" y="11314"/>
                </a:lnTo>
                <a:lnTo>
                  <a:pt x="634355" y="8372"/>
                </a:lnTo>
                <a:lnTo>
                  <a:pt x="638444" y="5883"/>
                </a:lnTo>
                <a:lnTo>
                  <a:pt x="642760" y="3847"/>
                </a:lnTo>
                <a:lnTo>
                  <a:pt x="647076" y="2263"/>
                </a:lnTo>
                <a:lnTo>
                  <a:pt x="651847" y="905"/>
                </a:lnTo>
                <a:lnTo>
                  <a:pt x="656844" y="226"/>
                </a:lnTo>
                <a:lnTo>
                  <a:pt x="661842" y="0"/>
                </a:lnTo>
                <a:close/>
                <a:moveTo>
                  <a:pt x="49267" y="0"/>
                </a:moveTo>
                <a:lnTo>
                  <a:pt x="360535" y="0"/>
                </a:lnTo>
                <a:lnTo>
                  <a:pt x="365757" y="226"/>
                </a:lnTo>
                <a:lnTo>
                  <a:pt x="370524" y="905"/>
                </a:lnTo>
                <a:lnTo>
                  <a:pt x="375292" y="2263"/>
                </a:lnTo>
                <a:lnTo>
                  <a:pt x="379606" y="3847"/>
                </a:lnTo>
                <a:lnTo>
                  <a:pt x="383920" y="5883"/>
                </a:lnTo>
                <a:lnTo>
                  <a:pt x="388233" y="8372"/>
                </a:lnTo>
                <a:lnTo>
                  <a:pt x="391866" y="11314"/>
                </a:lnTo>
                <a:lnTo>
                  <a:pt x="395271" y="14256"/>
                </a:lnTo>
                <a:lnTo>
                  <a:pt x="398450" y="17650"/>
                </a:lnTo>
                <a:lnTo>
                  <a:pt x="401401" y="21497"/>
                </a:lnTo>
                <a:lnTo>
                  <a:pt x="403672" y="25796"/>
                </a:lnTo>
                <a:lnTo>
                  <a:pt x="405715" y="29869"/>
                </a:lnTo>
                <a:lnTo>
                  <a:pt x="407531" y="34395"/>
                </a:lnTo>
                <a:lnTo>
                  <a:pt x="408440" y="39147"/>
                </a:lnTo>
                <a:lnTo>
                  <a:pt x="409348" y="43899"/>
                </a:lnTo>
                <a:lnTo>
                  <a:pt x="409575" y="48877"/>
                </a:lnTo>
                <a:lnTo>
                  <a:pt x="409575" y="359111"/>
                </a:lnTo>
                <a:lnTo>
                  <a:pt x="409348" y="364089"/>
                </a:lnTo>
                <a:lnTo>
                  <a:pt x="408440" y="368841"/>
                </a:lnTo>
                <a:lnTo>
                  <a:pt x="407531" y="373593"/>
                </a:lnTo>
                <a:lnTo>
                  <a:pt x="405715" y="378119"/>
                </a:lnTo>
                <a:lnTo>
                  <a:pt x="403672" y="382418"/>
                </a:lnTo>
                <a:lnTo>
                  <a:pt x="401401" y="386491"/>
                </a:lnTo>
                <a:lnTo>
                  <a:pt x="398450" y="390338"/>
                </a:lnTo>
                <a:lnTo>
                  <a:pt x="395271" y="393732"/>
                </a:lnTo>
                <a:lnTo>
                  <a:pt x="391866" y="396900"/>
                </a:lnTo>
                <a:lnTo>
                  <a:pt x="388233" y="399615"/>
                </a:lnTo>
                <a:lnTo>
                  <a:pt x="383920" y="402105"/>
                </a:lnTo>
                <a:lnTo>
                  <a:pt x="379606" y="404141"/>
                </a:lnTo>
                <a:lnTo>
                  <a:pt x="375292" y="405725"/>
                </a:lnTo>
                <a:lnTo>
                  <a:pt x="370524" y="407083"/>
                </a:lnTo>
                <a:lnTo>
                  <a:pt x="365757" y="407762"/>
                </a:lnTo>
                <a:lnTo>
                  <a:pt x="360535" y="407988"/>
                </a:lnTo>
                <a:lnTo>
                  <a:pt x="49267" y="407988"/>
                </a:lnTo>
                <a:lnTo>
                  <a:pt x="44272" y="407762"/>
                </a:lnTo>
                <a:lnTo>
                  <a:pt x="39277" y="407083"/>
                </a:lnTo>
                <a:lnTo>
                  <a:pt x="35191" y="405951"/>
                </a:lnTo>
                <a:lnTo>
                  <a:pt x="31331" y="404594"/>
                </a:lnTo>
                <a:lnTo>
                  <a:pt x="27471" y="402783"/>
                </a:lnTo>
                <a:lnTo>
                  <a:pt x="23839" y="400747"/>
                </a:lnTo>
                <a:lnTo>
                  <a:pt x="20433" y="398710"/>
                </a:lnTo>
                <a:lnTo>
                  <a:pt x="17028" y="396221"/>
                </a:lnTo>
                <a:lnTo>
                  <a:pt x="14303" y="393279"/>
                </a:lnTo>
                <a:lnTo>
                  <a:pt x="11352" y="390338"/>
                </a:lnTo>
                <a:lnTo>
                  <a:pt x="8854" y="386944"/>
                </a:lnTo>
                <a:lnTo>
                  <a:pt x="6811" y="383323"/>
                </a:lnTo>
                <a:lnTo>
                  <a:pt x="4768" y="379703"/>
                </a:lnTo>
                <a:lnTo>
                  <a:pt x="3178" y="375856"/>
                </a:lnTo>
                <a:lnTo>
                  <a:pt x="1816" y="371783"/>
                </a:lnTo>
                <a:lnTo>
                  <a:pt x="908" y="367710"/>
                </a:lnTo>
                <a:lnTo>
                  <a:pt x="227" y="363636"/>
                </a:lnTo>
                <a:lnTo>
                  <a:pt x="0" y="359111"/>
                </a:lnTo>
                <a:lnTo>
                  <a:pt x="0" y="48877"/>
                </a:lnTo>
                <a:lnTo>
                  <a:pt x="227" y="44578"/>
                </a:lnTo>
                <a:lnTo>
                  <a:pt x="908" y="40278"/>
                </a:lnTo>
                <a:lnTo>
                  <a:pt x="1816" y="36205"/>
                </a:lnTo>
                <a:lnTo>
                  <a:pt x="3178" y="32132"/>
                </a:lnTo>
                <a:lnTo>
                  <a:pt x="4768" y="28285"/>
                </a:lnTo>
                <a:lnTo>
                  <a:pt x="6811" y="24665"/>
                </a:lnTo>
                <a:lnTo>
                  <a:pt x="8854" y="21044"/>
                </a:lnTo>
                <a:lnTo>
                  <a:pt x="11352" y="17650"/>
                </a:lnTo>
                <a:lnTo>
                  <a:pt x="14303" y="14708"/>
                </a:lnTo>
                <a:lnTo>
                  <a:pt x="17028" y="11993"/>
                </a:lnTo>
                <a:lnTo>
                  <a:pt x="20433" y="9504"/>
                </a:lnTo>
                <a:lnTo>
                  <a:pt x="23839" y="7241"/>
                </a:lnTo>
                <a:lnTo>
                  <a:pt x="27471" y="5204"/>
                </a:lnTo>
                <a:lnTo>
                  <a:pt x="31331" y="3394"/>
                </a:lnTo>
                <a:lnTo>
                  <a:pt x="35191" y="2036"/>
                </a:lnTo>
                <a:lnTo>
                  <a:pt x="39277" y="905"/>
                </a:lnTo>
                <a:lnTo>
                  <a:pt x="44272" y="226"/>
                </a:lnTo>
                <a:lnTo>
                  <a:pt x="49267" y="0"/>
                </a:lnTo>
                <a:close/>
              </a:path>
            </a:pathLst>
          </a:custGeom>
          <a:solidFill>
            <a:schemeClr val="bg1"/>
          </a:solidFill>
          <a:ln>
            <a:noFill/>
          </a:ln>
          <a:effectLst>
            <a:outerShdw blurRad="190500" dist="127000" dir="8100000" algn="tr" rotWithShape="0">
              <a:prstClr val="black">
                <a:alpha val="40000"/>
              </a:prstClr>
            </a:outerShdw>
          </a:effectLst>
        </p:spPr>
        <p:txBody>
          <a:bodyPr anchor="ctr">
            <a:scene3d>
              <a:camera prst="orthographicFront"/>
              <a:lightRig rig="threePt" dir="t"/>
            </a:scene3d>
            <a:sp3d>
              <a:contourClr>
                <a:srgbClr val="FFFFFF"/>
              </a:contourClr>
            </a:sp3d>
          </a:bodyPr>
          <a:lstStyle/>
          <a:p>
            <a:pPr algn="ctr" fontAlgn="auto">
              <a:defRPr/>
            </a:pPr>
            <a:endParaRPr lang="zh-CN" altLang="en-US" noProof="1">
              <a:solidFill>
                <a:schemeClr val="bg1"/>
              </a:solidFill>
            </a:endParaRPr>
          </a:p>
        </p:txBody>
      </p:sp>
      <p:sp>
        <p:nvSpPr>
          <p:cNvPr id="12" name="KSO_Shape"/>
          <p:cNvSpPr/>
          <p:nvPr/>
        </p:nvSpPr>
        <p:spPr bwMode="auto">
          <a:xfrm>
            <a:off x="9574213" y="2120900"/>
            <a:ext cx="738187" cy="823913"/>
          </a:xfrm>
          <a:custGeom>
            <a:avLst/>
            <a:gdLst>
              <a:gd name="T0" fmla="*/ 527033 w 2960688"/>
              <a:gd name="T1" fmla="*/ 1877159 h 3298826"/>
              <a:gd name="T2" fmla="*/ 409443 w 2960688"/>
              <a:gd name="T3" fmla="*/ 2000501 h 3298826"/>
              <a:gd name="T4" fmla="*/ 411355 w 2960688"/>
              <a:gd name="T5" fmla="*/ 2233197 h 3298826"/>
              <a:gd name="T6" fmla="*/ 351125 w 2960688"/>
              <a:gd name="T7" fmla="*/ 2312034 h 3298826"/>
              <a:gd name="T8" fmla="*/ 273369 w 2960688"/>
              <a:gd name="T9" fmla="*/ 2124161 h 3298826"/>
              <a:gd name="T10" fmla="*/ 346027 w 2960688"/>
              <a:gd name="T11" fmla="*/ 1891464 h 3298826"/>
              <a:gd name="T12" fmla="*/ 896304 w 2960688"/>
              <a:gd name="T13" fmla="*/ 1785321 h 3298826"/>
              <a:gd name="T14" fmla="*/ 1068706 w 2960688"/>
              <a:gd name="T15" fmla="*/ 2016555 h 3298826"/>
              <a:gd name="T16" fmla="*/ 1068071 w 2960688"/>
              <a:gd name="T17" fmla="*/ 2228732 h 3298826"/>
              <a:gd name="T18" fmla="*/ 959169 w 2960688"/>
              <a:gd name="T19" fmla="*/ 2409781 h 3298826"/>
              <a:gd name="T20" fmla="*/ 713741 w 2960688"/>
              <a:gd name="T21" fmla="*/ 2518728 h 3298826"/>
              <a:gd name="T22" fmla="*/ 693421 w 2960688"/>
              <a:gd name="T23" fmla="*/ 1957476 h 3298826"/>
              <a:gd name="T24" fmla="*/ 640080 w 2960688"/>
              <a:gd name="T25" fmla="*/ 1634173 h 3298826"/>
              <a:gd name="T26" fmla="*/ 392430 w 2960688"/>
              <a:gd name="T27" fmla="*/ 1729423 h 3298826"/>
              <a:gd name="T28" fmla="*/ 232092 w 2960688"/>
              <a:gd name="T29" fmla="*/ 1935163 h 3298826"/>
              <a:gd name="T30" fmla="*/ 200025 w 2960688"/>
              <a:gd name="T31" fmla="*/ 2188846 h 3298826"/>
              <a:gd name="T32" fmla="*/ 307658 w 2960688"/>
              <a:gd name="T33" fmla="*/ 2432368 h 3298826"/>
              <a:gd name="T34" fmla="*/ 520065 w 2960688"/>
              <a:gd name="T35" fmla="*/ 2581276 h 3298826"/>
              <a:gd name="T36" fmla="*/ 775335 w 2960688"/>
              <a:gd name="T37" fmla="*/ 2601279 h 3298826"/>
              <a:gd name="T38" fmla="*/ 1014095 w 2960688"/>
              <a:gd name="T39" fmla="*/ 2481581 h 3298826"/>
              <a:gd name="T40" fmla="*/ 1151890 w 2960688"/>
              <a:gd name="T41" fmla="*/ 2263141 h 3298826"/>
              <a:gd name="T42" fmla="*/ 1159510 w 2960688"/>
              <a:gd name="T43" fmla="*/ 2006283 h 3298826"/>
              <a:gd name="T44" fmla="*/ 1027748 w 2960688"/>
              <a:gd name="T45" fmla="*/ 1773556 h 3298826"/>
              <a:gd name="T46" fmla="*/ 803275 w 2960688"/>
              <a:gd name="T47" fmla="*/ 1647190 h 3298826"/>
              <a:gd name="T48" fmla="*/ 1574800 w 2960688"/>
              <a:gd name="T49" fmla="*/ 2092842 h 3298826"/>
              <a:gd name="T50" fmla="*/ 2153920 w 2960688"/>
              <a:gd name="T51" fmla="*/ 1496357 h 3298826"/>
              <a:gd name="T52" fmla="*/ 2773363 w 2960688"/>
              <a:gd name="T53" fmla="*/ 1705761 h 3298826"/>
              <a:gd name="T54" fmla="*/ 2930208 w 2960688"/>
              <a:gd name="T55" fmla="*/ 2034463 h 3298826"/>
              <a:gd name="T56" fmla="*/ 2534285 w 2960688"/>
              <a:gd name="T57" fmla="*/ 2333022 h 3298826"/>
              <a:gd name="T58" fmla="*/ 2062798 w 2960688"/>
              <a:gd name="T59" fmla="*/ 2832102 h 3298826"/>
              <a:gd name="T60" fmla="*/ 1393825 w 2960688"/>
              <a:gd name="T61" fmla="*/ 2435503 h 3298826"/>
              <a:gd name="T62" fmla="*/ 1449705 w 2960688"/>
              <a:gd name="T63" fmla="*/ 1990995 h 3298826"/>
              <a:gd name="T64" fmla="*/ 1293813 w 2960688"/>
              <a:gd name="T65" fmla="*/ 1642623 h 3298826"/>
              <a:gd name="T66" fmla="*/ 818833 w 2960688"/>
              <a:gd name="T67" fmla="*/ 1450340 h 3298826"/>
              <a:gd name="T68" fmla="*/ 1141095 w 2960688"/>
              <a:gd name="T69" fmla="*/ 1611630 h 3298826"/>
              <a:gd name="T70" fmla="*/ 1340803 w 2960688"/>
              <a:gd name="T71" fmla="*/ 1927861 h 3298826"/>
              <a:gd name="T72" fmla="*/ 1348423 w 2960688"/>
              <a:gd name="T73" fmla="*/ 2284731 h 3298826"/>
              <a:gd name="T74" fmla="*/ 1223010 w 2960688"/>
              <a:gd name="T75" fmla="*/ 2541906 h 3298826"/>
              <a:gd name="T76" fmla="*/ 1473200 w 2960688"/>
              <a:gd name="T77" fmla="*/ 3188336 h 3298826"/>
              <a:gd name="T78" fmla="*/ 1409700 w 2960688"/>
              <a:gd name="T79" fmla="*/ 3287079 h 3298826"/>
              <a:gd name="T80" fmla="*/ 1293813 w 2960688"/>
              <a:gd name="T81" fmla="*/ 3278189 h 3298826"/>
              <a:gd name="T82" fmla="*/ 780415 w 2960688"/>
              <a:gd name="T83" fmla="*/ 2798129 h 3298826"/>
              <a:gd name="T84" fmla="*/ 485775 w 2960688"/>
              <a:gd name="T85" fmla="*/ 2775904 h 3298826"/>
              <a:gd name="T86" fmla="*/ 179387 w 2960688"/>
              <a:gd name="T87" fmla="*/ 2582863 h 3298826"/>
              <a:gd name="T88" fmla="*/ 11747 w 2960688"/>
              <a:gd name="T89" fmla="*/ 2248853 h 3298826"/>
              <a:gd name="T90" fmla="*/ 39687 w 2960688"/>
              <a:gd name="T91" fmla="*/ 1891666 h 3298826"/>
              <a:gd name="T92" fmla="*/ 248285 w 2960688"/>
              <a:gd name="T93" fmla="*/ 1593533 h 3298826"/>
              <a:gd name="T94" fmla="*/ 589598 w 2960688"/>
              <a:gd name="T95" fmla="*/ 1443356 h 3298826"/>
              <a:gd name="T96" fmla="*/ 2009571 w 2960688"/>
              <a:gd name="T97" fmla="*/ 44471 h 3298826"/>
              <a:gd name="T98" fmla="*/ 2211293 w 2960688"/>
              <a:gd name="T99" fmla="*/ 227752 h 3298826"/>
              <a:gd name="T100" fmla="*/ 2308501 w 2960688"/>
              <a:gd name="T101" fmla="*/ 511410 h 3298826"/>
              <a:gd name="T102" fmla="*/ 2385695 w 2960688"/>
              <a:gd name="T103" fmla="*/ 681985 h 3298826"/>
              <a:gd name="T104" fmla="*/ 2326608 w 2960688"/>
              <a:gd name="T105" fmla="*/ 854149 h 3298826"/>
              <a:gd name="T106" fmla="*/ 2142358 w 2960688"/>
              <a:gd name="T107" fmla="*/ 1198477 h 3298826"/>
              <a:gd name="T108" fmla="*/ 1940000 w 2960688"/>
              <a:gd name="T109" fmla="*/ 1360477 h 3298826"/>
              <a:gd name="T110" fmla="*/ 1698569 w 2960688"/>
              <a:gd name="T111" fmla="*/ 1367782 h 3298826"/>
              <a:gd name="T112" fmla="*/ 1505106 w 2960688"/>
              <a:gd name="T113" fmla="*/ 1235642 h 3298826"/>
              <a:gd name="T114" fmla="*/ 1298619 w 2960688"/>
              <a:gd name="T115" fmla="*/ 873208 h 3298826"/>
              <a:gd name="T116" fmla="*/ 1219200 w 2960688"/>
              <a:gd name="T117" fmla="*/ 700409 h 3298826"/>
              <a:gd name="T118" fmla="*/ 1306560 w 2960688"/>
              <a:gd name="T119" fmla="*/ 536504 h 3298826"/>
              <a:gd name="T120" fmla="*/ 1394873 w 2960688"/>
              <a:gd name="T121" fmla="*/ 248081 h 3298826"/>
              <a:gd name="T122" fmla="*/ 1587383 w 2960688"/>
              <a:gd name="T123" fmla="*/ 54953 h 3298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60688" h="3298826">
                <a:moveTo>
                  <a:pt x="472859" y="1797050"/>
                </a:moveTo>
                <a:lnTo>
                  <a:pt x="478276" y="1797050"/>
                </a:lnTo>
                <a:lnTo>
                  <a:pt x="483375" y="1797686"/>
                </a:lnTo>
                <a:lnTo>
                  <a:pt x="488792" y="1798640"/>
                </a:lnTo>
                <a:lnTo>
                  <a:pt x="493891" y="1800229"/>
                </a:lnTo>
                <a:lnTo>
                  <a:pt x="499309" y="1802454"/>
                </a:lnTo>
                <a:lnTo>
                  <a:pt x="503770" y="1804679"/>
                </a:lnTo>
                <a:lnTo>
                  <a:pt x="508550" y="1807858"/>
                </a:lnTo>
                <a:lnTo>
                  <a:pt x="512693" y="1811355"/>
                </a:lnTo>
                <a:lnTo>
                  <a:pt x="516836" y="1815170"/>
                </a:lnTo>
                <a:lnTo>
                  <a:pt x="520341" y="1819302"/>
                </a:lnTo>
                <a:lnTo>
                  <a:pt x="523846" y="1824071"/>
                </a:lnTo>
                <a:lnTo>
                  <a:pt x="526396" y="1829157"/>
                </a:lnTo>
                <a:lnTo>
                  <a:pt x="528945" y="1834561"/>
                </a:lnTo>
                <a:lnTo>
                  <a:pt x="530220" y="1839648"/>
                </a:lnTo>
                <a:lnTo>
                  <a:pt x="531495" y="1845370"/>
                </a:lnTo>
                <a:lnTo>
                  <a:pt x="531813" y="1850774"/>
                </a:lnTo>
                <a:lnTo>
                  <a:pt x="531813" y="1855860"/>
                </a:lnTo>
                <a:lnTo>
                  <a:pt x="531495" y="1861264"/>
                </a:lnTo>
                <a:lnTo>
                  <a:pt x="530220" y="1866668"/>
                </a:lnTo>
                <a:lnTo>
                  <a:pt x="528945" y="1871755"/>
                </a:lnTo>
                <a:lnTo>
                  <a:pt x="527033" y="1877159"/>
                </a:lnTo>
                <a:lnTo>
                  <a:pt x="524165" y="1881609"/>
                </a:lnTo>
                <a:lnTo>
                  <a:pt x="520978" y="1886378"/>
                </a:lnTo>
                <a:lnTo>
                  <a:pt x="517792" y="1890510"/>
                </a:lnTo>
                <a:lnTo>
                  <a:pt x="513968" y="1894643"/>
                </a:lnTo>
                <a:lnTo>
                  <a:pt x="509506" y="1898140"/>
                </a:lnTo>
                <a:lnTo>
                  <a:pt x="504726" y="1901636"/>
                </a:lnTo>
                <a:lnTo>
                  <a:pt x="495803" y="1907358"/>
                </a:lnTo>
                <a:lnTo>
                  <a:pt x="486880" y="1913080"/>
                </a:lnTo>
                <a:lnTo>
                  <a:pt x="478913" y="1918803"/>
                </a:lnTo>
                <a:lnTo>
                  <a:pt x="471265" y="1924842"/>
                </a:lnTo>
                <a:lnTo>
                  <a:pt x="463936" y="1931200"/>
                </a:lnTo>
                <a:lnTo>
                  <a:pt x="457244" y="1937240"/>
                </a:lnTo>
                <a:lnTo>
                  <a:pt x="450870" y="1943280"/>
                </a:lnTo>
                <a:lnTo>
                  <a:pt x="444815" y="1949320"/>
                </a:lnTo>
                <a:lnTo>
                  <a:pt x="439398" y="1955678"/>
                </a:lnTo>
                <a:lnTo>
                  <a:pt x="433980" y="1962036"/>
                </a:lnTo>
                <a:lnTo>
                  <a:pt x="429519" y="1968076"/>
                </a:lnTo>
                <a:lnTo>
                  <a:pt x="424739" y="1974751"/>
                </a:lnTo>
                <a:lnTo>
                  <a:pt x="420596" y="1980791"/>
                </a:lnTo>
                <a:lnTo>
                  <a:pt x="416453" y="1987467"/>
                </a:lnTo>
                <a:lnTo>
                  <a:pt x="412948" y="1993825"/>
                </a:lnTo>
                <a:lnTo>
                  <a:pt x="409443" y="2000501"/>
                </a:lnTo>
                <a:lnTo>
                  <a:pt x="406256" y="2006858"/>
                </a:lnTo>
                <a:lnTo>
                  <a:pt x="403388" y="2013534"/>
                </a:lnTo>
                <a:lnTo>
                  <a:pt x="400838" y="2019892"/>
                </a:lnTo>
                <a:lnTo>
                  <a:pt x="398608" y="2026886"/>
                </a:lnTo>
                <a:lnTo>
                  <a:pt x="394465" y="2039919"/>
                </a:lnTo>
                <a:lnTo>
                  <a:pt x="391278" y="2053271"/>
                </a:lnTo>
                <a:lnTo>
                  <a:pt x="388729" y="2066622"/>
                </a:lnTo>
                <a:lnTo>
                  <a:pt x="387135" y="2079974"/>
                </a:lnTo>
                <a:lnTo>
                  <a:pt x="386498" y="2093007"/>
                </a:lnTo>
                <a:lnTo>
                  <a:pt x="385861" y="2106041"/>
                </a:lnTo>
                <a:lnTo>
                  <a:pt x="385861" y="2118439"/>
                </a:lnTo>
                <a:lnTo>
                  <a:pt x="386817" y="2130518"/>
                </a:lnTo>
                <a:lnTo>
                  <a:pt x="387773" y="2141962"/>
                </a:lnTo>
                <a:lnTo>
                  <a:pt x="389366" y="2153724"/>
                </a:lnTo>
                <a:lnTo>
                  <a:pt x="391278" y="2164215"/>
                </a:lnTo>
                <a:lnTo>
                  <a:pt x="393190" y="2174705"/>
                </a:lnTo>
                <a:lnTo>
                  <a:pt x="395421" y="2184242"/>
                </a:lnTo>
                <a:lnTo>
                  <a:pt x="397970" y="2193461"/>
                </a:lnTo>
                <a:lnTo>
                  <a:pt x="402432" y="2209038"/>
                </a:lnTo>
                <a:lnTo>
                  <a:pt x="406574" y="2221435"/>
                </a:lnTo>
                <a:lnTo>
                  <a:pt x="409761" y="2229383"/>
                </a:lnTo>
                <a:lnTo>
                  <a:pt x="411355" y="2233197"/>
                </a:lnTo>
                <a:lnTo>
                  <a:pt x="413585" y="2238602"/>
                </a:lnTo>
                <a:lnTo>
                  <a:pt x="415179" y="2244006"/>
                </a:lnTo>
                <a:lnTo>
                  <a:pt x="416453" y="2249728"/>
                </a:lnTo>
                <a:lnTo>
                  <a:pt x="416772" y="2255132"/>
                </a:lnTo>
                <a:lnTo>
                  <a:pt x="416772" y="2260536"/>
                </a:lnTo>
                <a:lnTo>
                  <a:pt x="415816" y="2265940"/>
                </a:lnTo>
                <a:lnTo>
                  <a:pt x="414860" y="2271026"/>
                </a:lnTo>
                <a:lnTo>
                  <a:pt x="413267" y="2276113"/>
                </a:lnTo>
                <a:lnTo>
                  <a:pt x="411036" y="2281199"/>
                </a:lnTo>
                <a:lnTo>
                  <a:pt x="408168" y="2285967"/>
                </a:lnTo>
                <a:lnTo>
                  <a:pt x="405300" y="2290736"/>
                </a:lnTo>
                <a:lnTo>
                  <a:pt x="401794" y="2294868"/>
                </a:lnTo>
                <a:lnTo>
                  <a:pt x="397970" y="2298683"/>
                </a:lnTo>
                <a:lnTo>
                  <a:pt x="393509" y="2302180"/>
                </a:lnTo>
                <a:lnTo>
                  <a:pt x="389047" y="2305359"/>
                </a:lnTo>
                <a:lnTo>
                  <a:pt x="383630" y="2307902"/>
                </a:lnTo>
                <a:lnTo>
                  <a:pt x="378213" y="2309809"/>
                </a:lnTo>
                <a:lnTo>
                  <a:pt x="372795" y="2311717"/>
                </a:lnTo>
                <a:lnTo>
                  <a:pt x="367696" y="2312670"/>
                </a:lnTo>
                <a:lnTo>
                  <a:pt x="361642" y="2312988"/>
                </a:lnTo>
                <a:lnTo>
                  <a:pt x="356543" y="2312988"/>
                </a:lnTo>
                <a:lnTo>
                  <a:pt x="351125" y="2312034"/>
                </a:lnTo>
                <a:lnTo>
                  <a:pt x="345708" y="2311081"/>
                </a:lnTo>
                <a:lnTo>
                  <a:pt x="340609" y="2309491"/>
                </a:lnTo>
                <a:lnTo>
                  <a:pt x="335829" y="2307584"/>
                </a:lnTo>
                <a:lnTo>
                  <a:pt x="330730" y="2304723"/>
                </a:lnTo>
                <a:lnTo>
                  <a:pt x="326587" y="2301862"/>
                </a:lnTo>
                <a:lnTo>
                  <a:pt x="322126" y="2298365"/>
                </a:lnTo>
                <a:lnTo>
                  <a:pt x="318302" y="2294550"/>
                </a:lnTo>
                <a:lnTo>
                  <a:pt x="314478" y="2289782"/>
                </a:lnTo>
                <a:lnTo>
                  <a:pt x="311610" y="2285332"/>
                </a:lnTo>
                <a:lnTo>
                  <a:pt x="308742" y="2280245"/>
                </a:lnTo>
                <a:lnTo>
                  <a:pt x="306830" y="2275795"/>
                </a:lnTo>
                <a:lnTo>
                  <a:pt x="302687" y="2264987"/>
                </a:lnTo>
                <a:lnTo>
                  <a:pt x="296951" y="2249092"/>
                </a:lnTo>
                <a:lnTo>
                  <a:pt x="293764" y="2239237"/>
                </a:lnTo>
                <a:lnTo>
                  <a:pt x="290259" y="2228111"/>
                </a:lnTo>
                <a:lnTo>
                  <a:pt x="287391" y="2216349"/>
                </a:lnTo>
                <a:lnTo>
                  <a:pt x="284204" y="2202998"/>
                </a:lnTo>
                <a:lnTo>
                  <a:pt x="281017" y="2189328"/>
                </a:lnTo>
                <a:lnTo>
                  <a:pt x="278468" y="2173752"/>
                </a:lnTo>
                <a:lnTo>
                  <a:pt x="276556" y="2158175"/>
                </a:lnTo>
                <a:lnTo>
                  <a:pt x="274644" y="2141645"/>
                </a:lnTo>
                <a:lnTo>
                  <a:pt x="273369" y="2124161"/>
                </a:lnTo>
                <a:lnTo>
                  <a:pt x="273050" y="2106041"/>
                </a:lnTo>
                <a:lnTo>
                  <a:pt x="273369" y="2088239"/>
                </a:lnTo>
                <a:lnTo>
                  <a:pt x="274325" y="2078384"/>
                </a:lnTo>
                <a:lnTo>
                  <a:pt x="274962" y="2069483"/>
                </a:lnTo>
                <a:lnTo>
                  <a:pt x="275918" y="2059629"/>
                </a:lnTo>
                <a:lnTo>
                  <a:pt x="277193" y="2049774"/>
                </a:lnTo>
                <a:lnTo>
                  <a:pt x="278786" y="2040237"/>
                </a:lnTo>
                <a:lnTo>
                  <a:pt x="280698" y="2030382"/>
                </a:lnTo>
                <a:lnTo>
                  <a:pt x="282929" y="2020846"/>
                </a:lnTo>
                <a:lnTo>
                  <a:pt x="285479" y="2010673"/>
                </a:lnTo>
                <a:lnTo>
                  <a:pt x="288347" y="2000819"/>
                </a:lnTo>
                <a:lnTo>
                  <a:pt x="291533" y="1990328"/>
                </a:lnTo>
                <a:lnTo>
                  <a:pt x="295039" y="1980473"/>
                </a:lnTo>
                <a:lnTo>
                  <a:pt x="299181" y="1970619"/>
                </a:lnTo>
                <a:lnTo>
                  <a:pt x="303324" y="1960446"/>
                </a:lnTo>
                <a:lnTo>
                  <a:pt x="308423" y="1950274"/>
                </a:lnTo>
                <a:lnTo>
                  <a:pt x="313522" y="1940419"/>
                </a:lnTo>
                <a:lnTo>
                  <a:pt x="319258" y="1930247"/>
                </a:lnTo>
                <a:lnTo>
                  <a:pt x="325313" y="1920710"/>
                </a:lnTo>
                <a:lnTo>
                  <a:pt x="331368" y="1910855"/>
                </a:lnTo>
                <a:lnTo>
                  <a:pt x="338697" y="1901318"/>
                </a:lnTo>
                <a:lnTo>
                  <a:pt x="346027" y="1891464"/>
                </a:lnTo>
                <a:lnTo>
                  <a:pt x="353675" y="1881927"/>
                </a:lnTo>
                <a:lnTo>
                  <a:pt x="362279" y="1872708"/>
                </a:lnTo>
                <a:lnTo>
                  <a:pt x="370883" y="1863807"/>
                </a:lnTo>
                <a:lnTo>
                  <a:pt x="380125" y="1854906"/>
                </a:lnTo>
                <a:lnTo>
                  <a:pt x="389685" y="1846005"/>
                </a:lnTo>
                <a:lnTo>
                  <a:pt x="400201" y="1837740"/>
                </a:lnTo>
                <a:lnTo>
                  <a:pt x="411036" y="1829157"/>
                </a:lnTo>
                <a:lnTo>
                  <a:pt x="422190" y="1820892"/>
                </a:lnTo>
                <a:lnTo>
                  <a:pt x="433980" y="1813263"/>
                </a:lnTo>
                <a:lnTo>
                  <a:pt x="446409" y="1805315"/>
                </a:lnTo>
                <a:lnTo>
                  <a:pt x="451189" y="1802772"/>
                </a:lnTo>
                <a:lnTo>
                  <a:pt x="456606" y="1800547"/>
                </a:lnTo>
                <a:lnTo>
                  <a:pt x="461705" y="1798957"/>
                </a:lnTo>
                <a:lnTo>
                  <a:pt x="467441" y="1797686"/>
                </a:lnTo>
                <a:lnTo>
                  <a:pt x="472859" y="1797050"/>
                </a:lnTo>
                <a:close/>
                <a:moveTo>
                  <a:pt x="799783" y="1741488"/>
                </a:moveTo>
                <a:lnTo>
                  <a:pt x="816611" y="1747205"/>
                </a:lnTo>
                <a:lnTo>
                  <a:pt x="833438" y="1753558"/>
                </a:lnTo>
                <a:lnTo>
                  <a:pt x="849631" y="1760228"/>
                </a:lnTo>
                <a:lnTo>
                  <a:pt x="865506" y="1767851"/>
                </a:lnTo>
                <a:lnTo>
                  <a:pt x="881064" y="1776427"/>
                </a:lnTo>
                <a:lnTo>
                  <a:pt x="896304" y="1785321"/>
                </a:lnTo>
                <a:lnTo>
                  <a:pt x="910909" y="1795167"/>
                </a:lnTo>
                <a:lnTo>
                  <a:pt x="925514" y="1805332"/>
                </a:lnTo>
                <a:lnTo>
                  <a:pt x="939166" y="1816131"/>
                </a:lnTo>
                <a:lnTo>
                  <a:pt x="952819" y="1827566"/>
                </a:lnTo>
                <a:lnTo>
                  <a:pt x="965201" y="1839953"/>
                </a:lnTo>
                <a:lnTo>
                  <a:pt x="977584" y="1852976"/>
                </a:lnTo>
                <a:lnTo>
                  <a:pt x="989331" y="1866317"/>
                </a:lnTo>
                <a:lnTo>
                  <a:pt x="1000444" y="1879975"/>
                </a:lnTo>
                <a:lnTo>
                  <a:pt x="1011239" y="1894586"/>
                </a:lnTo>
                <a:lnTo>
                  <a:pt x="1021081" y="1909514"/>
                </a:lnTo>
                <a:lnTo>
                  <a:pt x="1026479" y="1918090"/>
                </a:lnTo>
                <a:lnTo>
                  <a:pt x="1031559" y="1926666"/>
                </a:lnTo>
                <a:lnTo>
                  <a:pt x="1036004" y="1935242"/>
                </a:lnTo>
                <a:lnTo>
                  <a:pt x="1040766" y="1944136"/>
                </a:lnTo>
                <a:lnTo>
                  <a:pt x="1044894" y="1952712"/>
                </a:lnTo>
                <a:lnTo>
                  <a:pt x="1049021" y="1961605"/>
                </a:lnTo>
                <a:lnTo>
                  <a:pt x="1052831" y="1970817"/>
                </a:lnTo>
                <a:lnTo>
                  <a:pt x="1056324" y="1979710"/>
                </a:lnTo>
                <a:lnTo>
                  <a:pt x="1059816" y="1988922"/>
                </a:lnTo>
                <a:lnTo>
                  <a:pt x="1062991" y="1997815"/>
                </a:lnTo>
                <a:lnTo>
                  <a:pt x="1065849" y="2007026"/>
                </a:lnTo>
                <a:lnTo>
                  <a:pt x="1068706" y="2016555"/>
                </a:lnTo>
                <a:lnTo>
                  <a:pt x="1070929" y="2025767"/>
                </a:lnTo>
                <a:lnTo>
                  <a:pt x="1073151" y="2035295"/>
                </a:lnTo>
                <a:lnTo>
                  <a:pt x="1075056" y="2044507"/>
                </a:lnTo>
                <a:lnTo>
                  <a:pt x="1076961" y="2054353"/>
                </a:lnTo>
                <a:lnTo>
                  <a:pt x="1078549" y="2063882"/>
                </a:lnTo>
                <a:lnTo>
                  <a:pt x="1079819" y="2073411"/>
                </a:lnTo>
                <a:lnTo>
                  <a:pt x="1080771" y="2082940"/>
                </a:lnTo>
                <a:lnTo>
                  <a:pt x="1081724" y="2092786"/>
                </a:lnTo>
                <a:lnTo>
                  <a:pt x="1082359" y="2102315"/>
                </a:lnTo>
                <a:lnTo>
                  <a:pt x="1082676" y="2111844"/>
                </a:lnTo>
                <a:lnTo>
                  <a:pt x="1082676" y="2122008"/>
                </a:lnTo>
                <a:lnTo>
                  <a:pt x="1082676" y="2131537"/>
                </a:lnTo>
                <a:lnTo>
                  <a:pt x="1082359" y="2141066"/>
                </a:lnTo>
                <a:lnTo>
                  <a:pt x="1081724" y="2150913"/>
                </a:lnTo>
                <a:lnTo>
                  <a:pt x="1080771" y="2160442"/>
                </a:lnTo>
                <a:lnTo>
                  <a:pt x="1079819" y="2170606"/>
                </a:lnTo>
                <a:lnTo>
                  <a:pt x="1078231" y="2180135"/>
                </a:lnTo>
                <a:lnTo>
                  <a:pt x="1076644" y="2189981"/>
                </a:lnTo>
                <a:lnTo>
                  <a:pt x="1075056" y="2199510"/>
                </a:lnTo>
                <a:lnTo>
                  <a:pt x="1072834" y="2209674"/>
                </a:lnTo>
                <a:lnTo>
                  <a:pt x="1070611" y="2219203"/>
                </a:lnTo>
                <a:lnTo>
                  <a:pt x="1068071" y="2228732"/>
                </a:lnTo>
                <a:lnTo>
                  <a:pt x="1065214" y="2238261"/>
                </a:lnTo>
                <a:lnTo>
                  <a:pt x="1062356" y="2247472"/>
                </a:lnTo>
                <a:lnTo>
                  <a:pt x="1058864" y="2257001"/>
                </a:lnTo>
                <a:lnTo>
                  <a:pt x="1055689" y="2266212"/>
                </a:lnTo>
                <a:lnTo>
                  <a:pt x="1052196" y="2275106"/>
                </a:lnTo>
                <a:lnTo>
                  <a:pt x="1048386" y="2284317"/>
                </a:lnTo>
                <a:lnTo>
                  <a:pt x="1044259" y="2292893"/>
                </a:lnTo>
                <a:lnTo>
                  <a:pt x="1039814" y="2301787"/>
                </a:lnTo>
                <a:lnTo>
                  <a:pt x="1035369" y="2310045"/>
                </a:lnTo>
                <a:lnTo>
                  <a:pt x="1030606" y="2318621"/>
                </a:lnTo>
                <a:lnTo>
                  <a:pt x="1025844" y="2327197"/>
                </a:lnTo>
                <a:lnTo>
                  <a:pt x="1020764" y="2335456"/>
                </a:lnTo>
                <a:lnTo>
                  <a:pt x="1015366" y="2343396"/>
                </a:lnTo>
                <a:lnTo>
                  <a:pt x="1009969" y="2351655"/>
                </a:lnTo>
                <a:lnTo>
                  <a:pt x="1004254" y="2359278"/>
                </a:lnTo>
                <a:lnTo>
                  <a:pt x="998539" y="2366901"/>
                </a:lnTo>
                <a:lnTo>
                  <a:pt x="992506" y="2374524"/>
                </a:lnTo>
                <a:lnTo>
                  <a:pt x="985839" y="2381830"/>
                </a:lnTo>
                <a:lnTo>
                  <a:pt x="979806" y="2389135"/>
                </a:lnTo>
                <a:lnTo>
                  <a:pt x="972821" y="2396440"/>
                </a:lnTo>
                <a:lnTo>
                  <a:pt x="966471" y="2403111"/>
                </a:lnTo>
                <a:lnTo>
                  <a:pt x="959169" y="2409781"/>
                </a:lnTo>
                <a:lnTo>
                  <a:pt x="952184" y="2416451"/>
                </a:lnTo>
                <a:lnTo>
                  <a:pt x="944564" y="2423121"/>
                </a:lnTo>
                <a:lnTo>
                  <a:pt x="937261" y="2429156"/>
                </a:lnTo>
                <a:lnTo>
                  <a:pt x="929641" y="2435191"/>
                </a:lnTo>
                <a:lnTo>
                  <a:pt x="921704" y="2441544"/>
                </a:lnTo>
                <a:lnTo>
                  <a:pt x="913766" y="2447261"/>
                </a:lnTo>
                <a:lnTo>
                  <a:pt x="905511" y="2452661"/>
                </a:lnTo>
                <a:lnTo>
                  <a:pt x="897256" y="2458061"/>
                </a:lnTo>
                <a:lnTo>
                  <a:pt x="884874" y="2465684"/>
                </a:lnTo>
                <a:lnTo>
                  <a:pt x="872809" y="2472354"/>
                </a:lnTo>
                <a:lnTo>
                  <a:pt x="860426" y="2478707"/>
                </a:lnTo>
                <a:lnTo>
                  <a:pt x="847726" y="2484742"/>
                </a:lnTo>
                <a:lnTo>
                  <a:pt x="834708" y="2490141"/>
                </a:lnTo>
                <a:lnTo>
                  <a:pt x="821691" y="2495541"/>
                </a:lnTo>
                <a:lnTo>
                  <a:pt x="808991" y="2499988"/>
                </a:lnTo>
                <a:lnTo>
                  <a:pt x="795338" y="2503799"/>
                </a:lnTo>
                <a:lnTo>
                  <a:pt x="782003" y="2507611"/>
                </a:lnTo>
                <a:lnTo>
                  <a:pt x="768668" y="2510787"/>
                </a:lnTo>
                <a:lnTo>
                  <a:pt x="755016" y="2513328"/>
                </a:lnTo>
                <a:lnTo>
                  <a:pt x="741046" y="2515552"/>
                </a:lnTo>
                <a:lnTo>
                  <a:pt x="727393" y="2517140"/>
                </a:lnTo>
                <a:lnTo>
                  <a:pt x="713741" y="2518728"/>
                </a:lnTo>
                <a:lnTo>
                  <a:pt x="699771" y="2519363"/>
                </a:lnTo>
                <a:lnTo>
                  <a:pt x="685801" y="2519363"/>
                </a:lnTo>
                <a:lnTo>
                  <a:pt x="675958" y="2519363"/>
                </a:lnTo>
                <a:lnTo>
                  <a:pt x="666116" y="2519046"/>
                </a:lnTo>
                <a:lnTo>
                  <a:pt x="646113" y="2517140"/>
                </a:lnTo>
                <a:lnTo>
                  <a:pt x="647701" y="2406922"/>
                </a:lnTo>
                <a:lnTo>
                  <a:pt x="648971" y="2312586"/>
                </a:lnTo>
                <a:lnTo>
                  <a:pt x="650241" y="2242708"/>
                </a:lnTo>
                <a:lnTo>
                  <a:pt x="650876" y="2220156"/>
                </a:lnTo>
                <a:lnTo>
                  <a:pt x="651193" y="2207133"/>
                </a:lnTo>
                <a:lnTo>
                  <a:pt x="653416" y="2182040"/>
                </a:lnTo>
                <a:lnTo>
                  <a:pt x="656273" y="2157583"/>
                </a:lnTo>
                <a:lnTo>
                  <a:pt x="658813" y="2134078"/>
                </a:lnTo>
                <a:lnTo>
                  <a:pt x="661988" y="2111209"/>
                </a:lnTo>
                <a:lnTo>
                  <a:pt x="665481" y="2089293"/>
                </a:lnTo>
                <a:lnTo>
                  <a:pt x="668973" y="2068329"/>
                </a:lnTo>
                <a:lnTo>
                  <a:pt x="672148" y="2048001"/>
                </a:lnTo>
                <a:lnTo>
                  <a:pt x="675958" y="2028625"/>
                </a:lnTo>
                <a:lnTo>
                  <a:pt x="680403" y="2009885"/>
                </a:lnTo>
                <a:lnTo>
                  <a:pt x="684531" y="1991463"/>
                </a:lnTo>
                <a:lnTo>
                  <a:pt x="688658" y="1974311"/>
                </a:lnTo>
                <a:lnTo>
                  <a:pt x="693421" y="1957476"/>
                </a:lnTo>
                <a:lnTo>
                  <a:pt x="697866" y="1941595"/>
                </a:lnTo>
                <a:lnTo>
                  <a:pt x="702946" y="1926031"/>
                </a:lnTo>
                <a:lnTo>
                  <a:pt x="707708" y="1911420"/>
                </a:lnTo>
                <a:lnTo>
                  <a:pt x="712788" y="1897444"/>
                </a:lnTo>
                <a:lnTo>
                  <a:pt x="717868" y="1883786"/>
                </a:lnTo>
                <a:lnTo>
                  <a:pt x="723266" y="1870763"/>
                </a:lnTo>
                <a:lnTo>
                  <a:pt x="728663" y="1858693"/>
                </a:lnTo>
                <a:lnTo>
                  <a:pt x="733743" y="1846941"/>
                </a:lnTo>
                <a:lnTo>
                  <a:pt x="739141" y="1835824"/>
                </a:lnTo>
                <a:lnTo>
                  <a:pt x="744538" y="1825025"/>
                </a:lnTo>
                <a:lnTo>
                  <a:pt x="750253" y="1814543"/>
                </a:lnTo>
                <a:lnTo>
                  <a:pt x="755651" y="1804696"/>
                </a:lnTo>
                <a:lnTo>
                  <a:pt x="761366" y="1795485"/>
                </a:lnTo>
                <a:lnTo>
                  <a:pt x="766763" y="1786591"/>
                </a:lnTo>
                <a:lnTo>
                  <a:pt x="777876" y="1770392"/>
                </a:lnTo>
                <a:lnTo>
                  <a:pt x="788988" y="1755464"/>
                </a:lnTo>
                <a:lnTo>
                  <a:pt x="799783" y="1741488"/>
                </a:lnTo>
                <a:close/>
                <a:moveTo>
                  <a:pt x="687070" y="1632268"/>
                </a:moveTo>
                <a:lnTo>
                  <a:pt x="675640" y="1632585"/>
                </a:lnTo>
                <a:lnTo>
                  <a:pt x="663575" y="1632585"/>
                </a:lnTo>
                <a:lnTo>
                  <a:pt x="651828" y="1633538"/>
                </a:lnTo>
                <a:lnTo>
                  <a:pt x="640080" y="1634173"/>
                </a:lnTo>
                <a:lnTo>
                  <a:pt x="628015" y="1635760"/>
                </a:lnTo>
                <a:lnTo>
                  <a:pt x="616585" y="1637348"/>
                </a:lnTo>
                <a:lnTo>
                  <a:pt x="604838" y="1638935"/>
                </a:lnTo>
                <a:lnTo>
                  <a:pt x="592773" y="1641158"/>
                </a:lnTo>
                <a:lnTo>
                  <a:pt x="581343" y="1643381"/>
                </a:lnTo>
                <a:lnTo>
                  <a:pt x="569595" y="1645920"/>
                </a:lnTo>
                <a:lnTo>
                  <a:pt x="558165" y="1649095"/>
                </a:lnTo>
                <a:lnTo>
                  <a:pt x="546735" y="1652270"/>
                </a:lnTo>
                <a:lnTo>
                  <a:pt x="534670" y="1655763"/>
                </a:lnTo>
                <a:lnTo>
                  <a:pt x="523240" y="1659573"/>
                </a:lnTo>
                <a:lnTo>
                  <a:pt x="512128" y="1663700"/>
                </a:lnTo>
                <a:lnTo>
                  <a:pt x="500698" y="1668145"/>
                </a:lnTo>
                <a:lnTo>
                  <a:pt x="489268" y="1672908"/>
                </a:lnTo>
                <a:lnTo>
                  <a:pt x="478155" y="1678305"/>
                </a:lnTo>
                <a:lnTo>
                  <a:pt x="467043" y="1683703"/>
                </a:lnTo>
                <a:lnTo>
                  <a:pt x="455930" y="1689418"/>
                </a:lnTo>
                <a:lnTo>
                  <a:pt x="444818" y="1695133"/>
                </a:lnTo>
                <a:lnTo>
                  <a:pt x="434023" y="1701483"/>
                </a:lnTo>
                <a:lnTo>
                  <a:pt x="423545" y="1708150"/>
                </a:lnTo>
                <a:lnTo>
                  <a:pt x="412750" y="1714818"/>
                </a:lnTo>
                <a:lnTo>
                  <a:pt x="402273" y="1721803"/>
                </a:lnTo>
                <a:lnTo>
                  <a:pt x="392430" y="1729423"/>
                </a:lnTo>
                <a:lnTo>
                  <a:pt x="382588" y="1736726"/>
                </a:lnTo>
                <a:lnTo>
                  <a:pt x="373063" y="1744663"/>
                </a:lnTo>
                <a:lnTo>
                  <a:pt x="363220" y="1752283"/>
                </a:lnTo>
                <a:lnTo>
                  <a:pt x="354330" y="1760856"/>
                </a:lnTo>
                <a:lnTo>
                  <a:pt x="345440" y="1768793"/>
                </a:lnTo>
                <a:lnTo>
                  <a:pt x="336550" y="1777683"/>
                </a:lnTo>
                <a:lnTo>
                  <a:pt x="328295" y="1785938"/>
                </a:lnTo>
                <a:lnTo>
                  <a:pt x="320040" y="1795146"/>
                </a:lnTo>
                <a:lnTo>
                  <a:pt x="312103" y="1804036"/>
                </a:lnTo>
                <a:lnTo>
                  <a:pt x="304483" y="1813243"/>
                </a:lnTo>
                <a:lnTo>
                  <a:pt x="297180" y="1822768"/>
                </a:lnTo>
                <a:lnTo>
                  <a:pt x="289878" y="1832293"/>
                </a:lnTo>
                <a:lnTo>
                  <a:pt x="282893" y="1841818"/>
                </a:lnTo>
                <a:lnTo>
                  <a:pt x="276225" y="1851978"/>
                </a:lnTo>
                <a:lnTo>
                  <a:pt x="269875" y="1861821"/>
                </a:lnTo>
                <a:lnTo>
                  <a:pt x="263842" y="1871663"/>
                </a:lnTo>
                <a:lnTo>
                  <a:pt x="257810" y="1882141"/>
                </a:lnTo>
                <a:lnTo>
                  <a:pt x="252095" y="1892301"/>
                </a:lnTo>
                <a:lnTo>
                  <a:pt x="246697" y="1903096"/>
                </a:lnTo>
                <a:lnTo>
                  <a:pt x="241617" y="1913573"/>
                </a:lnTo>
                <a:lnTo>
                  <a:pt x="236855" y="1924051"/>
                </a:lnTo>
                <a:lnTo>
                  <a:pt x="232092" y="1935163"/>
                </a:lnTo>
                <a:lnTo>
                  <a:pt x="227965" y="1945958"/>
                </a:lnTo>
                <a:lnTo>
                  <a:pt x="223837" y="1957071"/>
                </a:lnTo>
                <a:lnTo>
                  <a:pt x="220027" y="1968183"/>
                </a:lnTo>
                <a:lnTo>
                  <a:pt x="216535" y="1979296"/>
                </a:lnTo>
                <a:lnTo>
                  <a:pt x="213360" y="1990726"/>
                </a:lnTo>
                <a:lnTo>
                  <a:pt x="210502" y="2001838"/>
                </a:lnTo>
                <a:lnTo>
                  <a:pt x="207645" y="2013268"/>
                </a:lnTo>
                <a:lnTo>
                  <a:pt x="205105" y="2024698"/>
                </a:lnTo>
                <a:lnTo>
                  <a:pt x="203200" y="2036763"/>
                </a:lnTo>
                <a:lnTo>
                  <a:pt x="201295" y="2048193"/>
                </a:lnTo>
                <a:lnTo>
                  <a:pt x="199390" y="2059623"/>
                </a:lnTo>
                <a:lnTo>
                  <a:pt x="198120" y="2071371"/>
                </a:lnTo>
                <a:lnTo>
                  <a:pt x="196850" y="2082801"/>
                </a:lnTo>
                <a:lnTo>
                  <a:pt x="196215" y="2094866"/>
                </a:lnTo>
                <a:lnTo>
                  <a:pt x="195897" y="2106613"/>
                </a:lnTo>
                <a:lnTo>
                  <a:pt x="195580" y="2118043"/>
                </a:lnTo>
                <a:lnTo>
                  <a:pt x="195580" y="2129791"/>
                </a:lnTo>
                <a:lnTo>
                  <a:pt x="195897" y="2141856"/>
                </a:lnTo>
                <a:lnTo>
                  <a:pt x="196532" y="2153603"/>
                </a:lnTo>
                <a:lnTo>
                  <a:pt x="197485" y="2165668"/>
                </a:lnTo>
                <a:lnTo>
                  <a:pt x="198437" y="2177098"/>
                </a:lnTo>
                <a:lnTo>
                  <a:pt x="200025" y="2188846"/>
                </a:lnTo>
                <a:lnTo>
                  <a:pt x="201930" y="2200593"/>
                </a:lnTo>
                <a:lnTo>
                  <a:pt x="203835" y="2212023"/>
                </a:lnTo>
                <a:lnTo>
                  <a:pt x="206057" y="2224088"/>
                </a:lnTo>
                <a:lnTo>
                  <a:pt x="208915" y="2235518"/>
                </a:lnTo>
                <a:lnTo>
                  <a:pt x="211772" y="2247266"/>
                </a:lnTo>
                <a:lnTo>
                  <a:pt x="215265" y="2258696"/>
                </a:lnTo>
                <a:lnTo>
                  <a:pt x="218757" y="2270443"/>
                </a:lnTo>
                <a:lnTo>
                  <a:pt x="222567" y="2281873"/>
                </a:lnTo>
                <a:lnTo>
                  <a:pt x="226695" y="2293303"/>
                </a:lnTo>
                <a:lnTo>
                  <a:pt x="231140" y="2304733"/>
                </a:lnTo>
                <a:lnTo>
                  <a:pt x="235902" y="2315846"/>
                </a:lnTo>
                <a:lnTo>
                  <a:pt x="240982" y="2327276"/>
                </a:lnTo>
                <a:lnTo>
                  <a:pt x="246380" y="2338388"/>
                </a:lnTo>
                <a:lnTo>
                  <a:pt x="252095" y="2349501"/>
                </a:lnTo>
                <a:lnTo>
                  <a:pt x="257810" y="2360296"/>
                </a:lnTo>
                <a:lnTo>
                  <a:pt x="264160" y="2371408"/>
                </a:lnTo>
                <a:lnTo>
                  <a:pt x="270827" y="2381886"/>
                </a:lnTo>
                <a:lnTo>
                  <a:pt x="277813" y="2392681"/>
                </a:lnTo>
                <a:lnTo>
                  <a:pt x="284798" y="2403158"/>
                </a:lnTo>
                <a:lnTo>
                  <a:pt x="292100" y="2413001"/>
                </a:lnTo>
                <a:lnTo>
                  <a:pt x="299720" y="2422843"/>
                </a:lnTo>
                <a:lnTo>
                  <a:pt x="307658" y="2432368"/>
                </a:lnTo>
                <a:lnTo>
                  <a:pt x="315595" y="2442211"/>
                </a:lnTo>
                <a:lnTo>
                  <a:pt x="323533" y="2451101"/>
                </a:lnTo>
                <a:lnTo>
                  <a:pt x="332105" y="2459991"/>
                </a:lnTo>
                <a:lnTo>
                  <a:pt x="340360" y="2468881"/>
                </a:lnTo>
                <a:lnTo>
                  <a:pt x="349250" y="2477136"/>
                </a:lnTo>
                <a:lnTo>
                  <a:pt x="358140" y="2485391"/>
                </a:lnTo>
                <a:lnTo>
                  <a:pt x="367348" y="2493328"/>
                </a:lnTo>
                <a:lnTo>
                  <a:pt x="376238" y="2500948"/>
                </a:lnTo>
                <a:lnTo>
                  <a:pt x="385445" y="2508251"/>
                </a:lnTo>
                <a:lnTo>
                  <a:pt x="394970" y="2515553"/>
                </a:lnTo>
                <a:lnTo>
                  <a:pt x="405130" y="2522538"/>
                </a:lnTo>
                <a:lnTo>
                  <a:pt x="414655" y="2528888"/>
                </a:lnTo>
                <a:lnTo>
                  <a:pt x="424498" y="2535556"/>
                </a:lnTo>
                <a:lnTo>
                  <a:pt x="434975" y="2541588"/>
                </a:lnTo>
                <a:lnTo>
                  <a:pt x="445135" y="2547621"/>
                </a:lnTo>
                <a:lnTo>
                  <a:pt x="455613" y="2553018"/>
                </a:lnTo>
                <a:lnTo>
                  <a:pt x="465773" y="2558416"/>
                </a:lnTo>
                <a:lnTo>
                  <a:pt x="476568" y="2563813"/>
                </a:lnTo>
                <a:lnTo>
                  <a:pt x="487363" y="2568258"/>
                </a:lnTo>
                <a:lnTo>
                  <a:pt x="498158" y="2573021"/>
                </a:lnTo>
                <a:lnTo>
                  <a:pt x="509270" y="2577466"/>
                </a:lnTo>
                <a:lnTo>
                  <a:pt x="520065" y="2581276"/>
                </a:lnTo>
                <a:lnTo>
                  <a:pt x="531178" y="2585086"/>
                </a:lnTo>
                <a:lnTo>
                  <a:pt x="542290" y="2588896"/>
                </a:lnTo>
                <a:lnTo>
                  <a:pt x="553720" y="2592071"/>
                </a:lnTo>
                <a:lnTo>
                  <a:pt x="564833" y="2594928"/>
                </a:lnTo>
                <a:lnTo>
                  <a:pt x="576580" y="2597786"/>
                </a:lnTo>
                <a:lnTo>
                  <a:pt x="588010" y="2600326"/>
                </a:lnTo>
                <a:lnTo>
                  <a:pt x="599440" y="2602231"/>
                </a:lnTo>
                <a:lnTo>
                  <a:pt x="611188" y="2604136"/>
                </a:lnTo>
                <a:lnTo>
                  <a:pt x="622618" y="2605724"/>
                </a:lnTo>
                <a:lnTo>
                  <a:pt x="634683" y="2607311"/>
                </a:lnTo>
                <a:lnTo>
                  <a:pt x="646113" y="2608581"/>
                </a:lnTo>
                <a:lnTo>
                  <a:pt x="657860" y="2609216"/>
                </a:lnTo>
                <a:lnTo>
                  <a:pt x="669925" y="2609534"/>
                </a:lnTo>
                <a:lnTo>
                  <a:pt x="681355" y="2609851"/>
                </a:lnTo>
                <a:lnTo>
                  <a:pt x="693103" y="2609851"/>
                </a:lnTo>
                <a:lnTo>
                  <a:pt x="704850" y="2609534"/>
                </a:lnTo>
                <a:lnTo>
                  <a:pt x="716915" y="2608899"/>
                </a:lnTo>
                <a:lnTo>
                  <a:pt x="728345" y="2607946"/>
                </a:lnTo>
                <a:lnTo>
                  <a:pt x="740093" y="2606676"/>
                </a:lnTo>
                <a:lnTo>
                  <a:pt x="752158" y="2605406"/>
                </a:lnTo>
                <a:lnTo>
                  <a:pt x="763905" y="2603501"/>
                </a:lnTo>
                <a:lnTo>
                  <a:pt x="775335" y="2601279"/>
                </a:lnTo>
                <a:lnTo>
                  <a:pt x="787083" y="2598738"/>
                </a:lnTo>
                <a:lnTo>
                  <a:pt x="798830" y="2596198"/>
                </a:lnTo>
                <a:lnTo>
                  <a:pt x="810578" y="2593658"/>
                </a:lnTo>
                <a:lnTo>
                  <a:pt x="822008" y="2590166"/>
                </a:lnTo>
                <a:lnTo>
                  <a:pt x="833438" y="2586673"/>
                </a:lnTo>
                <a:lnTo>
                  <a:pt x="844868" y="2582863"/>
                </a:lnTo>
                <a:lnTo>
                  <a:pt x="856615" y="2578736"/>
                </a:lnTo>
                <a:lnTo>
                  <a:pt x="867410" y="2573973"/>
                </a:lnTo>
                <a:lnTo>
                  <a:pt x="879158" y="2569528"/>
                </a:lnTo>
                <a:lnTo>
                  <a:pt x="890270" y="2564131"/>
                </a:lnTo>
                <a:lnTo>
                  <a:pt x="901383" y="2558733"/>
                </a:lnTo>
                <a:lnTo>
                  <a:pt x="912178" y="2553336"/>
                </a:lnTo>
                <a:lnTo>
                  <a:pt x="923290" y="2547303"/>
                </a:lnTo>
                <a:lnTo>
                  <a:pt x="934085" y="2540636"/>
                </a:lnTo>
                <a:lnTo>
                  <a:pt x="944880" y="2534286"/>
                </a:lnTo>
                <a:lnTo>
                  <a:pt x="955675" y="2527301"/>
                </a:lnTo>
                <a:lnTo>
                  <a:pt x="965835" y="2520633"/>
                </a:lnTo>
                <a:lnTo>
                  <a:pt x="976313" y="2512696"/>
                </a:lnTo>
                <a:lnTo>
                  <a:pt x="986155" y="2505711"/>
                </a:lnTo>
                <a:lnTo>
                  <a:pt x="995680" y="2497456"/>
                </a:lnTo>
                <a:lnTo>
                  <a:pt x="1005205" y="2489836"/>
                </a:lnTo>
                <a:lnTo>
                  <a:pt x="1014095" y="2481581"/>
                </a:lnTo>
                <a:lnTo>
                  <a:pt x="1023303" y="2473326"/>
                </a:lnTo>
                <a:lnTo>
                  <a:pt x="1031558" y="2464753"/>
                </a:lnTo>
                <a:lnTo>
                  <a:pt x="1040130" y="2456181"/>
                </a:lnTo>
                <a:lnTo>
                  <a:pt x="1048385" y="2446973"/>
                </a:lnTo>
                <a:lnTo>
                  <a:pt x="1056640" y="2438083"/>
                </a:lnTo>
                <a:lnTo>
                  <a:pt x="1064260" y="2429193"/>
                </a:lnTo>
                <a:lnTo>
                  <a:pt x="1071563" y="2419351"/>
                </a:lnTo>
                <a:lnTo>
                  <a:pt x="1078865" y="2409826"/>
                </a:lnTo>
                <a:lnTo>
                  <a:pt x="1085533" y="2400301"/>
                </a:lnTo>
                <a:lnTo>
                  <a:pt x="1092200" y="2390458"/>
                </a:lnTo>
                <a:lnTo>
                  <a:pt x="1098550" y="2380616"/>
                </a:lnTo>
                <a:lnTo>
                  <a:pt x="1104583" y="2370456"/>
                </a:lnTo>
                <a:lnTo>
                  <a:pt x="1110933" y="2360296"/>
                </a:lnTo>
                <a:lnTo>
                  <a:pt x="1116330" y="2349818"/>
                </a:lnTo>
                <a:lnTo>
                  <a:pt x="1121728" y="2339023"/>
                </a:lnTo>
                <a:lnTo>
                  <a:pt x="1126808" y="2328863"/>
                </a:lnTo>
                <a:lnTo>
                  <a:pt x="1131570" y="2318068"/>
                </a:lnTo>
                <a:lnTo>
                  <a:pt x="1136015" y="2306956"/>
                </a:lnTo>
                <a:lnTo>
                  <a:pt x="1140778" y="2296478"/>
                </a:lnTo>
                <a:lnTo>
                  <a:pt x="1144588" y="2285366"/>
                </a:lnTo>
                <a:lnTo>
                  <a:pt x="1148398" y="2274253"/>
                </a:lnTo>
                <a:lnTo>
                  <a:pt x="1151890" y="2263141"/>
                </a:lnTo>
                <a:lnTo>
                  <a:pt x="1155383" y="2251711"/>
                </a:lnTo>
                <a:lnTo>
                  <a:pt x="1158240" y="2240598"/>
                </a:lnTo>
                <a:lnTo>
                  <a:pt x="1161098" y="2228851"/>
                </a:lnTo>
                <a:lnTo>
                  <a:pt x="1163320" y="2217421"/>
                </a:lnTo>
                <a:lnTo>
                  <a:pt x="1165543" y="2205673"/>
                </a:lnTo>
                <a:lnTo>
                  <a:pt x="1167448" y="2194243"/>
                </a:lnTo>
                <a:lnTo>
                  <a:pt x="1169035" y="2182813"/>
                </a:lnTo>
                <a:lnTo>
                  <a:pt x="1170305" y="2170748"/>
                </a:lnTo>
                <a:lnTo>
                  <a:pt x="1171258" y="2159318"/>
                </a:lnTo>
                <a:lnTo>
                  <a:pt x="1172210" y="2147571"/>
                </a:lnTo>
                <a:lnTo>
                  <a:pt x="1172845" y="2135823"/>
                </a:lnTo>
                <a:lnTo>
                  <a:pt x="1172845" y="2123758"/>
                </a:lnTo>
                <a:lnTo>
                  <a:pt x="1172845" y="2112328"/>
                </a:lnTo>
                <a:lnTo>
                  <a:pt x="1172528" y="2100581"/>
                </a:lnTo>
                <a:lnTo>
                  <a:pt x="1172210" y="2088516"/>
                </a:lnTo>
                <a:lnTo>
                  <a:pt x="1170940" y="2076768"/>
                </a:lnTo>
                <a:lnTo>
                  <a:pt x="1169670" y="2065021"/>
                </a:lnTo>
                <a:lnTo>
                  <a:pt x="1168083" y="2053591"/>
                </a:lnTo>
                <a:lnTo>
                  <a:pt x="1166813" y="2041526"/>
                </a:lnTo>
                <a:lnTo>
                  <a:pt x="1164273" y="2029778"/>
                </a:lnTo>
                <a:lnTo>
                  <a:pt x="1162050" y="2018348"/>
                </a:lnTo>
                <a:lnTo>
                  <a:pt x="1159510" y="2006283"/>
                </a:lnTo>
                <a:lnTo>
                  <a:pt x="1156335" y="1994853"/>
                </a:lnTo>
                <a:lnTo>
                  <a:pt x="1153478" y="1983423"/>
                </a:lnTo>
                <a:lnTo>
                  <a:pt x="1149985" y="1971993"/>
                </a:lnTo>
                <a:lnTo>
                  <a:pt x="1145540" y="1960563"/>
                </a:lnTo>
                <a:lnTo>
                  <a:pt x="1141730" y="1949133"/>
                </a:lnTo>
                <a:lnTo>
                  <a:pt x="1137285" y="1937386"/>
                </a:lnTo>
                <a:lnTo>
                  <a:pt x="1132205" y="1926591"/>
                </a:lnTo>
                <a:lnTo>
                  <a:pt x="1127443" y="1914843"/>
                </a:lnTo>
                <a:lnTo>
                  <a:pt x="1122045" y="1903731"/>
                </a:lnTo>
                <a:lnTo>
                  <a:pt x="1116330" y="1892936"/>
                </a:lnTo>
                <a:lnTo>
                  <a:pt x="1110615" y="1882141"/>
                </a:lnTo>
                <a:lnTo>
                  <a:pt x="1103948" y="1871028"/>
                </a:lnTo>
                <a:lnTo>
                  <a:pt x="1097598" y="1860233"/>
                </a:lnTo>
                <a:lnTo>
                  <a:pt x="1090613" y="1849438"/>
                </a:lnTo>
                <a:lnTo>
                  <a:pt x="1083310" y="1839278"/>
                </a:lnTo>
                <a:lnTo>
                  <a:pt x="1076008" y="1829436"/>
                </a:lnTo>
                <a:lnTo>
                  <a:pt x="1068388" y="1819276"/>
                </a:lnTo>
                <a:lnTo>
                  <a:pt x="1060768" y="1809751"/>
                </a:lnTo>
                <a:lnTo>
                  <a:pt x="1053148" y="1800226"/>
                </a:lnTo>
                <a:lnTo>
                  <a:pt x="1044575" y="1791018"/>
                </a:lnTo>
                <a:lnTo>
                  <a:pt x="1036320" y="1782128"/>
                </a:lnTo>
                <a:lnTo>
                  <a:pt x="1027748" y="1773556"/>
                </a:lnTo>
                <a:lnTo>
                  <a:pt x="1019175" y="1764983"/>
                </a:lnTo>
                <a:lnTo>
                  <a:pt x="1010285" y="1757046"/>
                </a:lnTo>
                <a:lnTo>
                  <a:pt x="1001395" y="1749108"/>
                </a:lnTo>
                <a:lnTo>
                  <a:pt x="992188" y="1741171"/>
                </a:lnTo>
                <a:lnTo>
                  <a:pt x="982663" y="1734186"/>
                </a:lnTo>
                <a:lnTo>
                  <a:pt x="973138" y="1726883"/>
                </a:lnTo>
                <a:lnTo>
                  <a:pt x="963613" y="1719898"/>
                </a:lnTo>
                <a:lnTo>
                  <a:pt x="953770" y="1713230"/>
                </a:lnTo>
                <a:lnTo>
                  <a:pt x="943610" y="1706880"/>
                </a:lnTo>
                <a:lnTo>
                  <a:pt x="933768" y="1700848"/>
                </a:lnTo>
                <a:lnTo>
                  <a:pt x="923290" y="1695133"/>
                </a:lnTo>
                <a:lnTo>
                  <a:pt x="913130" y="1689418"/>
                </a:lnTo>
                <a:lnTo>
                  <a:pt x="902335" y="1684020"/>
                </a:lnTo>
                <a:lnTo>
                  <a:pt x="892175" y="1678623"/>
                </a:lnTo>
                <a:lnTo>
                  <a:pt x="881380" y="1673860"/>
                </a:lnTo>
                <a:lnTo>
                  <a:pt x="870268" y="1669415"/>
                </a:lnTo>
                <a:lnTo>
                  <a:pt x="859473" y="1664653"/>
                </a:lnTo>
                <a:lnTo>
                  <a:pt x="848360" y="1660843"/>
                </a:lnTo>
                <a:lnTo>
                  <a:pt x="837248" y="1657033"/>
                </a:lnTo>
                <a:lnTo>
                  <a:pt x="825818" y="1653858"/>
                </a:lnTo>
                <a:lnTo>
                  <a:pt x="814705" y="1650365"/>
                </a:lnTo>
                <a:lnTo>
                  <a:pt x="803275" y="1647190"/>
                </a:lnTo>
                <a:lnTo>
                  <a:pt x="791845" y="1644651"/>
                </a:lnTo>
                <a:lnTo>
                  <a:pt x="780415" y="1642111"/>
                </a:lnTo>
                <a:lnTo>
                  <a:pt x="768985" y="1639888"/>
                </a:lnTo>
                <a:lnTo>
                  <a:pt x="757238" y="1637983"/>
                </a:lnTo>
                <a:lnTo>
                  <a:pt x="745490" y="1636395"/>
                </a:lnTo>
                <a:lnTo>
                  <a:pt x="734060" y="1635125"/>
                </a:lnTo>
                <a:lnTo>
                  <a:pt x="722313" y="1633855"/>
                </a:lnTo>
                <a:lnTo>
                  <a:pt x="710565" y="1632903"/>
                </a:lnTo>
                <a:lnTo>
                  <a:pt x="698818" y="1632585"/>
                </a:lnTo>
                <a:lnTo>
                  <a:pt x="687070" y="1632268"/>
                </a:lnTo>
                <a:close/>
                <a:moveTo>
                  <a:pt x="1446848" y="1466850"/>
                </a:moveTo>
                <a:lnTo>
                  <a:pt x="1448435" y="1479858"/>
                </a:lnTo>
                <a:lnTo>
                  <a:pt x="1450658" y="1496357"/>
                </a:lnTo>
                <a:lnTo>
                  <a:pt x="1453833" y="1515711"/>
                </a:lnTo>
                <a:lnTo>
                  <a:pt x="1457960" y="1538238"/>
                </a:lnTo>
                <a:lnTo>
                  <a:pt x="1468120" y="1591541"/>
                </a:lnTo>
                <a:lnTo>
                  <a:pt x="1480185" y="1653093"/>
                </a:lnTo>
                <a:lnTo>
                  <a:pt x="1494155" y="1721308"/>
                </a:lnTo>
                <a:lnTo>
                  <a:pt x="1509713" y="1794282"/>
                </a:lnTo>
                <a:lnTo>
                  <a:pt x="1525905" y="1870112"/>
                </a:lnTo>
                <a:lnTo>
                  <a:pt x="1542098" y="1946576"/>
                </a:lnTo>
                <a:lnTo>
                  <a:pt x="1574800" y="2092842"/>
                </a:lnTo>
                <a:lnTo>
                  <a:pt x="1602740" y="2217533"/>
                </a:lnTo>
                <a:lnTo>
                  <a:pt x="1629410" y="2336830"/>
                </a:lnTo>
                <a:lnTo>
                  <a:pt x="1730693" y="1746690"/>
                </a:lnTo>
                <a:lnTo>
                  <a:pt x="1671003" y="1606453"/>
                </a:lnTo>
                <a:lnTo>
                  <a:pt x="1768475" y="1514442"/>
                </a:lnTo>
                <a:lnTo>
                  <a:pt x="1798955" y="1514442"/>
                </a:lnTo>
                <a:lnTo>
                  <a:pt x="1806258" y="1514442"/>
                </a:lnTo>
                <a:lnTo>
                  <a:pt x="1836420" y="1514442"/>
                </a:lnTo>
                <a:lnTo>
                  <a:pt x="1933575" y="1606453"/>
                </a:lnTo>
                <a:lnTo>
                  <a:pt x="1873885" y="1746690"/>
                </a:lnTo>
                <a:lnTo>
                  <a:pt x="1975168" y="2336830"/>
                </a:lnTo>
                <a:lnTo>
                  <a:pt x="2002155" y="2217533"/>
                </a:lnTo>
                <a:lnTo>
                  <a:pt x="2030095" y="2092842"/>
                </a:lnTo>
                <a:lnTo>
                  <a:pt x="2062480" y="1946576"/>
                </a:lnTo>
                <a:lnTo>
                  <a:pt x="2078990" y="1870112"/>
                </a:lnTo>
                <a:lnTo>
                  <a:pt x="2094865" y="1794282"/>
                </a:lnTo>
                <a:lnTo>
                  <a:pt x="2110740" y="1721308"/>
                </a:lnTo>
                <a:lnTo>
                  <a:pt x="2124393" y="1653093"/>
                </a:lnTo>
                <a:lnTo>
                  <a:pt x="2136775" y="1591541"/>
                </a:lnTo>
                <a:lnTo>
                  <a:pt x="2146618" y="1538238"/>
                </a:lnTo>
                <a:lnTo>
                  <a:pt x="2150428" y="1515711"/>
                </a:lnTo>
                <a:lnTo>
                  <a:pt x="2153920" y="1496357"/>
                </a:lnTo>
                <a:lnTo>
                  <a:pt x="2156143" y="1479858"/>
                </a:lnTo>
                <a:lnTo>
                  <a:pt x="2157730" y="1466850"/>
                </a:lnTo>
                <a:lnTo>
                  <a:pt x="2164398" y="1469071"/>
                </a:lnTo>
                <a:lnTo>
                  <a:pt x="2173923" y="1471609"/>
                </a:lnTo>
                <a:lnTo>
                  <a:pt x="2226628" y="1488108"/>
                </a:lnTo>
                <a:lnTo>
                  <a:pt x="2293620" y="1509683"/>
                </a:lnTo>
                <a:lnTo>
                  <a:pt x="2331085" y="1522374"/>
                </a:lnTo>
                <a:lnTo>
                  <a:pt x="2370455" y="1535700"/>
                </a:lnTo>
                <a:lnTo>
                  <a:pt x="2411730" y="1549660"/>
                </a:lnTo>
                <a:lnTo>
                  <a:pt x="2453323" y="1564255"/>
                </a:lnTo>
                <a:lnTo>
                  <a:pt x="2495868" y="1579801"/>
                </a:lnTo>
                <a:lnTo>
                  <a:pt x="2538413" y="1595665"/>
                </a:lnTo>
                <a:lnTo>
                  <a:pt x="2580005" y="1612164"/>
                </a:lnTo>
                <a:lnTo>
                  <a:pt x="2620645" y="1628345"/>
                </a:lnTo>
                <a:lnTo>
                  <a:pt x="2659698" y="1644844"/>
                </a:lnTo>
                <a:lnTo>
                  <a:pt x="2678430" y="1653410"/>
                </a:lnTo>
                <a:lnTo>
                  <a:pt x="2696210" y="1661342"/>
                </a:lnTo>
                <a:lnTo>
                  <a:pt x="2713990" y="1669909"/>
                </a:lnTo>
                <a:lnTo>
                  <a:pt x="2730818" y="1678158"/>
                </a:lnTo>
                <a:lnTo>
                  <a:pt x="2747010" y="1686090"/>
                </a:lnTo>
                <a:lnTo>
                  <a:pt x="2761933" y="1694339"/>
                </a:lnTo>
                <a:lnTo>
                  <a:pt x="2773363" y="1705761"/>
                </a:lnTo>
                <a:lnTo>
                  <a:pt x="2785110" y="1718770"/>
                </a:lnTo>
                <a:lnTo>
                  <a:pt x="2798128" y="1733364"/>
                </a:lnTo>
                <a:lnTo>
                  <a:pt x="2805113" y="1741296"/>
                </a:lnTo>
                <a:lnTo>
                  <a:pt x="2811780" y="1749546"/>
                </a:lnTo>
                <a:lnTo>
                  <a:pt x="2818766" y="1758747"/>
                </a:lnTo>
                <a:lnTo>
                  <a:pt x="2825750" y="1768265"/>
                </a:lnTo>
                <a:lnTo>
                  <a:pt x="2833053" y="1778735"/>
                </a:lnTo>
                <a:lnTo>
                  <a:pt x="2839720" y="1789840"/>
                </a:lnTo>
                <a:lnTo>
                  <a:pt x="2847023" y="1801262"/>
                </a:lnTo>
                <a:lnTo>
                  <a:pt x="2854326" y="1813636"/>
                </a:lnTo>
                <a:lnTo>
                  <a:pt x="2861310" y="1826962"/>
                </a:lnTo>
                <a:lnTo>
                  <a:pt x="2867978" y="1840922"/>
                </a:lnTo>
                <a:lnTo>
                  <a:pt x="2874963" y="1855517"/>
                </a:lnTo>
                <a:lnTo>
                  <a:pt x="2881948" y="1871698"/>
                </a:lnTo>
                <a:lnTo>
                  <a:pt x="2888933" y="1887880"/>
                </a:lnTo>
                <a:lnTo>
                  <a:pt x="2895283" y="1905964"/>
                </a:lnTo>
                <a:lnTo>
                  <a:pt x="2901316" y="1924367"/>
                </a:lnTo>
                <a:lnTo>
                  <a:pt x="2907666" y="1944355"/>
                </a:lnTo>
                <a:lnTo>
                  <a:pt x="2913698" y="1964978"/>
                </a:lnTo>
                <a:lnTo>
                  <a:pt x="2919413" y="1986871"/>
                </a:lnTo>
                <a:lnTo>
                  <a:pt x="2924810" y="2010032"/>
                </a:lnTo>
                <a:lnTo>
                  <a:pt x="2930208" y="2034463"/>
                </a:lnTo>
                <a:lnTo>
                  <a:pt x="2934653" y="2059528"/>
                </a:lnTo>
                <a:lnTo>
                  <a:pt x="2939416" y="2086496"/>
                </a:lnTo>
                <a:lnTo>
                  <a:pt x="2943543" y="2114734"/>
                </a:lnTo>
                <a:lnTo>
                  <a:pt x="2947353" y="2144241"/>
                </a:lnTo>
                <a:lnTo>
                  <a:pt x="2950846" y="2175017"/>
                </a:lnTo>
                <a:lnTo>
                  <a:pt x="2953703" y="2207062"/>
                </a:lnTo>
                <a:lnTo>
                  <a:pt x="2954338" y="2215946"/>
                </a:lnTo>
                <a:lnTo>
                  <a:pt x="2954656" y="2230858"/>
                </a:lnTo>
                <a:lnTo>
                  <a:pt x="2955608" y="2275595"/>
                </a:lnTo>
                <a:lnTo>
                  <a:pt x="2957196" y="2411390"/>
                </a:lnTo>
                <a:lnTo>
                  <a:pt x="2959100" y="2583673"/>
                </a:lnTo>
                <a:lnTo>
                  <a:pt x="2960688" y="2760715"/>
                </a:lnTo>
                <a:lnTo>
                  <a:pt x="2908936" y="2767695"/>
                </a:lnTo>
                <a:lnTo>
                  <a:pt x="2857818" y="2773723"/>
                </a:lnTo>
                <a:lnTo>
                  <a:pt x="2806383" y="2779434"/>
                </a:lnTo>
                <a:lnTo>
                  <a:pt x="2755266" y="2784511"/>
                </a:lnTo>
                <a:lnTo>
                  <a:pt x="2702878" y="2788952"/>
                </a:lnTo>
                <a:lnTo>
                  <a:pt x="2649220" y="2793712"/>
                </a:lnTo>
                <a:lnTo>
                  <a:pt x="2536825" y="2802278"/>
                </a:lnTo>
                <a:lnTo>
                  <a:pt x="2535555" y="2668704"/>
                </a:lnTo>
                <a:lnTo>
                  <a:pt x="2534920" y="2527832"/>
                </a:lnTo>
                <a:lnTo>
                  <a:pt x="2534285" y="2333022"/>
                </a:lnTo>
                <a:lnTo>
                  <a:pt x="2534285" y="2318745"/>
                </a:lnTo>
                <a:lnTo>
                  <a:pt x="2533333" y="2305102"/>
                </a:lnTo>
                <a:lnTo>
                  <a:pt x="2531745" y="2291776"/>
                </a:lnTo>
                <a:lnTo>
                  <a:pt x="2530475" y="2279085"/>
                </a:lnTo>
                <a:lnTo>
                  <a:pt x="2527935" y="2266711"/>
                </a:lnTo>
                <a:lnTo>
                  <a:pt x="2525713" y="2254654"/>
                </a:lnTo>
                <a:lnTo>
                  <a:pt x="2522538" y="2243232"/>
                </a:lnTo>
                <a:lnTo>
                  <a:pt x="2519680" y="2232127"/>
                </a:lnTo>
                <a:lnTo>
                  <a:pt x="2515870" y="2221340"/>
                </a:lnTo>
                <a:lnTo>
                  <a:pt x="2512060" y="2210870"/>
                </a:lnTo>
                <a:lnTo>
                  <a:pt x="2508250" y="2200717"/>
                </a:lnTo>
                <a:lnTo>
                  <a:pt x="2503488" y="2191198"/>
                </a:lnTo>
                <a:lnTo>
                  <a:pt x="2499360" y="2181680"/>
                </a:lnTo>
                <a:lnTo>
                  <a:pt x="2494280" y="2172796"/>
                </a:lnTo>
                <a:lnTo>
                  <a:pt x="2489835" y="2163912"/>
                </a:lnTo>
                <a:lnTo>
                  <a:pt x="2484755" y="2155346"/>
                </a:lnTo>
                <a:lnTo>
                  <a:pt x="2484755" y="2813383"/>
                </a:lnTo>
                <a:lnTo>
                  <a:pt x="2405698" y="2818459"/>
                </a:lnTo>
                <a:lnTo>
                  <a:pt x="2323148" y="2822584"/>
                </a:lnTo>
                <a:lnTo>
                  <a:pt x="2238058" y="2826391"/>
                </a:lnTo>
                <a:lnTo>
                  <a:pt x="2150745" y="2829881"/>
                </a:lnTo>
                <a:lnTo>
                  <a:pt x="2062798" y="2832102"/>
                </a:lnTo>
                <a:lnTo>
                  <a:pt x="1974850" y="2834006"/>
                </a:lnTo>
                <a:lnTo>
                  <a:pt x="1887538" y="2835275"/>
                </a:lnTo>
                <a:lnTo>
                  <a:pt x="1802448" y="2835275"/>
                </a:lnTo>
                <a:lnTo>
                  <a:pt x="1750378" y="2835275"/>
                </a:lnTo>
                <a:lnTo>
                  <a:pt x="1697673" y="2834958"/>
                </a:lnTo>
                <a:lnTo>
                  <a:pt x="1644333" y="2834006"/>
                </a:lnTo>
                <a:lnTo>
                  <a:pt x="1590358" y="2833372"/>
                </a:lnTo>
                <a:lnTo>
                  <a:pt x="1536065" y="2832102"/>
                </a:lnTo>
                <a:lnTo>
                  <a:pt x="1482090" y="2830516"/>
                </a:lnTo>
                <a:lnTo>
                  <a:pt x="1427798" y="2829247"/>
                </a:lnTo>
                <a:lnTo>
                  <a:pt x="1374775" y="2826709"/>
                </a:lnTo>
                <a:lnTo>
                  <a:pt x="1257300" y="2643639"/>
                </a:lnTo>
                <a:lnTo>
                  <a:pt x="1274128" y="2624919"/>
                </a:lnTo>
                <a:lnTo>
                  <a:pt x="1290003" y="2605882"/>
                </a:lnTo>
                <a:lnTo>
                  <a:pt x="1305560" y="2585894"/>
                </a:lnTo>
                <a:lnTo>
                  <a:pt x="1319848" y="2565588"/>
                </a:lnTo>
                <a:lnTo>
                  <a:pt x="1334135" y="2544965"/>
                </a:lnTo>
                <a:lnTo>
                  <a:pt x="1347470" y="2524024"/>
                </a:lnTo>
                <a:lnTo>
                  <a:pt x="1360170" y="2502132"/>
                </a:lnTo>
                <a:lnTo>
                  <a:pt x="1371918" y="2480557"/>
                </a:lnTo>
                <a:lnTo>
                  <a:pt x="1383348" y="2458348"/>
                </a:lnTo>
                <a:lnTo>
                  <a:pt x="1393825" y="2435503"/>
                </a:lnTo>
                <a:lnTo>
                  <a:pt x="1403668" y="2412342"/>
                </a:lnTo>
                <a:lnTo>
                  <a:pt x="1412558" y="2389181"/>
                </a:lnTo>
                <a:lnTo>
                  <a:pt x="1420813" y="2365385"/>
                </a:lnTo>
                <a:lnTo>
                  <a:pt x="1428115" y="2341589"/>
                </a:lnTo>
                <a:lnTo>
                  <a:pt x="1435100" y="2317158"/>
                </a:lnTo>
                <a:lnTo>
                  <a:pt x="1441133" y="2293045"/>
                </a:lnTo>
                <a:lnTo>
                  <a:pt x="1444943" y="2274008"/>
                </a:lnTo>
                <a:lnTo>
                  <a:pt x="1448753" y="2254972"/>
                </a:lnTo>
                <a:lnTo>
                  <a:pt x="1451928" y="2236252"/>
                </a:lnTo>
                <a:lnTo>
                  <a:pt x="1454785" y="2217215"/>
                </a:lnTo>
                <a:lnTo>
                  <a:pt x="1456690" y="2198179"/>
                </a:lnTo>
                <a:lnTo>
                  <a:pt x="1458595" y="2179142"/>
                </a:lnTo>
                <a:lnTo>
                  <a:pt x="1459548" y="2160105"/>
                </a:lnTo>
                <a:lnTo>
                  <a:pt x="1460500" y="2141068"/>
                </a:lnTo>
                <a:lnTo>
                  <a:pt x="1460818" y="2122349"/>
                </a:lnTo>
                <a:lnTo>
                  <a:pt x="1460500" y="2103312"/>
                </a:lnTo>
                <a:lnTo>
                  <a:pt x="1459548" y="2084593"/>
                </a:lnTo>
                <a:lnTo>
                  <a:pt x="1458913" y="2065873"/>
                </a:lnTo>
                <a:lnTo>
                  <a:pt x="1457008" y="2046519"/>
                </a:lnTo>
                <a:lnTo>
                  <a:pt x="1455103" y="2027800"/>
                </a:lnTo>
                <a:lnTo>
                  <a:pt x="1452880" y="2009715"/>
                </a:lnTo>
                <a:lnTo>
                  <a:pt x="1449705" y="1990995"/>
                </a:lnTo>
                <a:lnTo>
                  <a:pt x="1446213" y="1971958"/>
                </a:lnTo>
                <a:lnTo>
                  <a:pt x="1442403" y="1953874"/>
                </a:lnTo>
                <a:lnTo>
                  <a:pt x="1437958" y="1935471"/>
                </a:lnTo>
                <a:lnTo>
                  <a:pt x="1433195" y="1917069"/>
                </a:lnTo>
                <a:lnTo>
                  <a:pt x="1427798" y="1898984"/>
                </a:lnTo>
                <a:lnTo>
                  <a:pt x="1422083" y="1881217"/>
                </a:lnTo>
                <a:lnTo>
                  <a:pt x="1416050" y="1863132"/>
                </a:lnTo>
                <a:lnTo>
                  <a:pt x="1409383" y="1845364"/>
                </a:lnTo>
                <a:lnTo>
                  <a:pt x="1402715" y="1827596"/>
                </a:lnTo>
                <a:lnTo>
                  <a:pt x="1395095" y="1810146"/>
                </a:lnTo>
                <a:lnTo>
                  <a:pt x="1386840" y="1792696"/>
                </a:lnTo>
                <a:lnTo>
                  <a:pt x="1378585" y="1775563"/>
                </a:lnTo>
                <a:lnTo>
                  <a:pt x="1369695" y="1758429"/>
                </a:lnTo>
                <a:lnTo>
                  <a:pt x="1360488" y="1741614"/>
                </a:lnTo>
                <a:lnTo>
                  <a:pt x="1350963" y="1724798"/>
                </a:lnTo>
                <a:lnTo>
                  <a:pt x="1340485" y="1708299"/>
                </a:lnTo>
                <a:lnTo>
                  <a:pt x="1333500" y="1696877"/>
                </a:lnTo>
                <a:lnTo>
                  <a:pt x="1325563" y="1685773"/>
                </a:lnTo>
                <a:lnTo>
                  <a:pt x="1317943" y="1674668"/>
                </a:lnTo>
                <a:lnTo>
                  <a:pt x="1310323" y="1663563"/>
                </a:lnTo>
                <a:lnTo>
                  <a:pt x="1302385" y="1653093"/>
                </a:lnTo>
                <a:lnTo>
                  <a:pt x="1293813" y="1642623"/>
                </a:lnTo>
                <a:lnTo>
                  <a:pt x="1285558" y="1632152"/>
                </a:lnTo>
                <a:lnTo>
                  <a:pt x="1276985" y="1621999"/>
                </a:lnTo>
                <a:lnTo>
                  <a:pt x="1259523" y="1602011"/>
                </a:lnTo>
                <a:lnTo>
                  <a:pt x="1241425" y="1582657"/>
                </a:lnTo>
                <a:lnTo>
                  <a:pt x="1222693" y="1564255"/>
                </a:lnTo>
                <a:lnTo>
                  <a:pt x="1203325" y="1546170"/>
                </a:lnTo>
                <a:lnTo>
                  <a:pt x="1270953" y="1523008"/>
                </a:lnTo>
                <a:lnTo>
                  <a:pt x="1332865" y="1502702"/>
                </a:lnTo>
                <a:lnTo>
                  <a:pt x="1386840" y="1485569"/>
                </a:lnTo>
                <a:lnTo>
                  <a:pt x="1430655" y="1471609"/>
                </a:lnTo>
                <a:lnTo>
                  <a:pt x="1440815" y="1468754"/>
                </a:lnTo>
                <a:lnTo>
                  <a:pt x="1446848" y="1466850"/>
                </a:lnTo>
                <a:close/>
                <a:moveTo>
                  <a:pt x="671830" y="1436688"/>
                </a:moveTo>
                <a:lnTo>
                  <a:pt x="688658" y="1436688"/>
                </a:lnTo>
                <a:lnTo>
                  <a:pt x="704850" y="1437323"/>
                </a:lnTo>
                <a:lnTo>
                  <a:pt x="721360" y="1437958"/>
                </a:lnTo>
                <a:lnTo>
                  <a:pt x="737870" y="1439228"/>
                </a:lnTo>
                <a:lnTo>
                  <a:pt x="754380" y="1440816"/>
                </a:lnTo>
                <a:lnTo>
                  <a:pt x="770255" y="1442721"/>
                </a:lnTo>
                <a:lnTo>
                  <a:pt x="786765" y="1444943"/>
                </a:lnTo>
                <a:lnTo>
                  <a:pt x="802958" y="1447483"/>
                </a:lnTo>
                <a:lnTo>
                  <a:pt x="818833" y="1450340"/>
                </a:lnTo>
                <a:lnTo>
                  <a:pt x="835025" y="1453515"/>
                </a:lnTo>
                <a:lnTo>
                  <a:pt x="851218" y="1457643"/>
                </a:lnTo>
                <a:lnTo>
                  <a:pt x="866775" y="1461771"/>
                </a:lnTo>
                <a:lnTo>
                  <a:pt x="882333" y="1466215"/>
                </a:lnTo>
                <a:lnTo>
                  <a:pt x="898208" y="1471295"/>
                </a:lnTo>
                <a:lnTo>
                  <a:pt x="913765" y="1476693"/>
                </a:lnTo>
                <a:lnTo>
                  <a:pt x="929005" y="1482408"/>
                </a:lnTo>
                <a:lnTo>
                  <a:pt x="944563" y="1488440"/>
                </a:lnTo>
                <a:lnTo>
                  <a:pt x="959803" y="1495108"/>
                </a:lnTo>
                <a:lnTo>
                  <a:pt x="974725" y="1501458"/>
                </a:lnTo>
                <a:lnTo>
                  <a:pt x="989648" y="1508760"/>
                </a:lnTo>
                <a:lnTo>
                  <a:pt x="1004253" y="1516380"/>
                </a:lnTo>
                <a:lnTo>
                  <a:pt x="1018540" y="1524318"/>
                </a:lnTo>
                <a:lnTo>
                  <a:pt x="1033145" y="1532573"/>
                </a:lnTo>
                <a:lnTo>
                  <a:pt x="1047433" y="1541146"/>
                </a:lnTo>
                <a:lnTo>
                  <a:pt x="1061085" y="1550035"/>
                </a:lnTo>
                <a:lnTo>
                  <a:pt x="1075373" y="1559560"/>
                </a:lnTo>
                <a:lnTo>
                  <a:pt x="1088708" y="1569085"/>
                </a:lnTo>
                <a:lnTo>
                  <a:pt x="1102043" y="1579245"/>
                </a:lnTo>
                <a:lnTo>
                  <a:pt x="1115378" y="1589723"/>
                </a:lnTo>
                <a:lnTo>
                  <a:pt x="1128078" y="1600518"/>
                </a:lnTo>
                <a:lnTo>
                  <a:pt x="1141095" y="1611630"/>
                </a:lnTo>
                <a:lnTo>
                  <a:pt x="1153478" y="1623061"/>
                </a:lnTo>
                <a:lnTo>
                  <a:pt x="1165543" y="1634490"/>
                </a:lnTo>
                <a:lnTo>
                  <a:pt x="1177290" y="1646873"/>
                </a:lnTo>
                <a:lnTo>
                  <a:pt x="1189355" y="1659573"/>
                </a:lnTo>
                <a:lnTo>
                  <a:pt x="1200785" y="1671955"/>
                </a:lnTo>
                <a:lnTo>
                  <a:pt x="1211898" y="1685608"/>
                </a:lnTo>
                <a:lnTo>
                  <a:pt x="1222693" y="1698943"/>
                </a:lnTo>
                <a:lnTo>
                  <a:pt x="1233170" y="1712595"/>
                </a:lnTo>
                <a:lnTo>
                  <a:pt x="1243330" y="1726883"/>
                </a:lnTo>
                <a:lnTo>
                  <a:pt x="1253173" y="1741171"/>
                </a:lnTo>
                <a:lnTo>
                  <a:pt x="1262698" y="1755776"/>
                </a:lnTo>
                <a:lnTo>
                  <a:pt x="1272223" y="1771016"/>
                </a:lnTo>
                <a:lnTo>
                  <a:pt x="1280795" y="1785938"/>
                </a:lnTo>
                <a:lnTo>
                  <a:pt x="1289050" y="1801496"/>
                </a:lnTo>
                <a:lnTo>
                  <a:pt x="1297305" y="1817053"/>
                </a:lnTo>
                <a:lnTo>
                  <a:pt x="1304925" y="1832293"/>
                </a:lnTo>
                <a:lnTo>
                  <a:pt x="1311593" y="1848168"/>
                </a:lnTo>
                <a:lnTo>
                  <a:pt x="1318578" y="1864043"/>
                </a:lnTo>
                <a:lnTo>
                  <a:pt x="1324610" y="1879918"/>
                </a:lnTo>
                <a:lnTo>
                  <a:pt x="1330325" y="1895793"/>
                </a:lnTo>
                <a:lnTo>
                  <a:pt x="1335723" y="1911986"/>
                </a:lnTo>
                <a:lnTo>
                  <a:pt x="1340803" y="1927861"/>
                </a:lnTo>
                <a:lnTo>
                  <a:pt x="1345248" y="1944371"/>
                </a:lnTo>
                <a:lnTo>
                  <a:pt x="1349693" y="1960881"/>
                </a:lnTo>
                <a:lnTo>
                  <a:pt x="1353503" y="1977073"/>
                </a:lnTo>
                <a:lnTo>
                  <a:pt x="1356360" y="1993266"/>
                </a:lnTo>
                <a:lnTo>
                  <a:pt x="1359535" y="2009776"/>
                </a:lnTo>
                <a:lnTo>
                  <a:pt x="1361758" y="2026286"/>
                </a:lnTo>
                <a:lnTo>
                  <a:pt x="1363980" y="2042796"/>
                </a:lnTo>
                <a:lnTo>
                  <a:pt x="1365568" y="2059623"/>
                </a:lnTo>
                <a:lnTo>
                  <a:pt x="1367155" y="2076133"/>
                </a:lnTo>
                <a:lnTo>
                  <a:pt x="1367790" y="2092326"/>
                </a:lnTo>
                <a:lnTo>
                  <a:pt x="1368425" y="2108836"/>
                </a:lnTo>
                <a:lnTo>
                  <a:pt x="1368425" y="2125346"/>
                </a:lnTo>
                <a:lnTo>
                  <a:pt x="1368425" y="2141856"/>
                </a:lnTo>
                <a:lnTo>
                  <a:pt x="1367473" y="2158366"/>
                </a:lnTo>
                <a:lnTo>
                  <a:pt x="1366520" y="2174558"/>
                </a:lnTo>
                <a:lnTo>
                  <a:pt x="1364933" y="2191068"/>
                </a:lnTo>
                <a:lnTo>
                  <a:pt x="1363028" y="2207578"/>
                </a:lnTo>
                <a:lnTo>
                  <a:pt x="1360805" y="2223771"/>
                </a:lnTo>
                <a:lnTo>
                  <a:pt x="1357948" y="2239963"/>
                </a:lnTo>
                <a:lnTo>
                  <a:pt x="1354773" y="2256156"/>
                </a:lnTo>
                <a:lnTo>
                  <a:pt x="1351598" y="2272348"/>
                </a:lnTo>
                <a:lnTo>
                  <a:pt x="1348423" y="2284731"/>
                </a:lnTo>
                <a:lnTo>
                  <a:pt x="1345248" y="2297431"/>
                </a:lnTo>
                <a:lnTo>
                  <a:pt x="1342073" y="2309813"/>
                </a:lnTo>
                <a:lnTo>
                  <a:pt x="1337945" y="2322196"/>
                </a:lnTo>
                <a:lnTo>
                  <a:pt x="1334135" y="2334578"/>
                </a:lnTo>
                <a:lnTo>
                  <a:pt x="1330008" y="2347278"/>
                </a:lnTo>
                <a:lnTo>
                  <a:pt x="1325563" y="2359343"/>
                </a:lnTo>
                <a:lnTo>
                  <a:pt x="1320800" y="2371408"/>
                </a:lnTo>
                <a:lnTo>
                  <a:pt x="1316038" y="2383473"/>
                </a:lnTo>
                <a:lnTo>
                  <a:pt x="1310958" y="2395538"/>
                </a:lnTo>
                <a:lnTo>
                  <a:pt x="1305560" y="2407286"/>
                </a:lnTo>
                <a:lnTo>
                  <a:pt x="1299845" y="2419033"/>
                </a:lnTo>
                <a:lnTo>
                  <a:pt x="1294130" y="2431098"/>
                </a:lnTo>
                <a:lnTo>
                  <a:pt x="1288098" y="2442528"/>
                </a:lnTo>
                <a:lnTo>
                  <a:pt x="1281430" y="2453958"/>
                </a:lnTo>
                <a:lnTo>
                  <a:pt x="1275080" y="2465388"/>
                </a:lnTo>
                <a:lnTo>
                  <a:pt x="1268413" y="2476818"/>
                </a:lnTo>
                <a:lnTo>
                  <a:pt x="1261110" y="2487931"/>
                </a:lnTo>
                <a:lnTo>
                  <a:pt x="1253808" y="2499043"/>
                </a:lnTo>
                <a:lnTo>
                  <a:pt x="1246505" y="2509838"/>
                </a:lnTo>
                <a:lnTo>
                  <a:pt x="1238885" y="2520951"/>
                </a:lnTo>
                <a:lnTo>
                  <a:pt x="1230948" y="2531428"/>
                </a:lnTo>
                <a:lnTo>
                  <a:pt x="1223010" y="2541906"/>
                </a:lnTo>
                <a:lnTo>
                  <a:pt x="1214438" y="2552383"/>
                </a:lnTo>
                <a:lnTo>
                  <a:pt x="1206183" y="2562543"/>
                </a:lnTo>
                <a:lnTo>
                  <a:pt x="1197293" y="2573021"/>
                </a:lnTo>
                <a:lnTo>
                  <a:pt x="1188403" y="2582863"/>
                </a:lnTo>
                <a:lnTo>
                  <a:pt x="1179195" y="2592388"/>
                </a:lnTo>
                <a:lnTo>
                  <a:pt x="1169670" y="2602231"/>
                </a:lnTo>
                <a:lnTo>
                  <a:pt x="1160145" y="2611439"/>
                </a:lnTo>
                <a:lnTo>
                  <a:pt x="1150303" y="2620964"/>
                </a:lnTo>
                <a:lnTo>
                  <a:pt x="1140460" y="2630171"/>
                </a:lnTo>
                <a:lnTo>
                  <a:pt x="1455420" y="3124201"/>
                </a:lnTo>
                <a:lnTo>
                  <a:pt x="1458595" y="3128964"/>
                </a:lnTo>
                <a:lnTo>
                  <a:pt x="1461135" y="3134044"/>
                </a:lnTo>
                <a:lnTo>
                  <a:pt x="1463675" y="3139441"/>
                </a:lnTo>
                <a:lnTo>
                  <a:pt x="1465898" y="3144839"/>
                </a:lnTo>
                <a:lnTo>
                  <a:pt x="1467803" y="3150236"/>
                </a:lnTo>
                <a:lnTo>
                  <a:pt x="1469390" y="3155316"/>
                </a:lnTo>
                <a:lnTo>
                  <a:pt x="1470343" y="3160714"/>
                </a:lnTo>
                <a:lnTo>
                  <a:pt x="1471613" y="3166111"/>
                </a:lnTo>
                <a:lnTo>
                  <a:pt x="1472248" y="3171826"/>
                </a:lnTo>
                <a:lnTo>
                  <a:pt x="1472883" y="3177224"/>
                </a:lnTo>
                <a:lnTo>
                  <a:pt x="1473200" y="3182621"/>
                </a:lnTo>
                <a:lnTo>
                  <a:pt x="1473200" y="3188336"/>
                </a:lnTo>
                <a:lnTo>
                  <a:pt x="1472883" y="3193734"/>
                </a:lnTo>
                <a:lnTo>
                  <a:pt x="1471930" y="3199131"/>
                </a:lnTo>
                <a:lnTo>
                  <a:pt x="1471295" y="3204529"/>
                </a:lnTo>
                <a:lnTo>
                  <a:pt x="1470025" y="3209609"/>
                </a:lnTo>
                <a:lnTo>
                  <a:pt x="1469073" y="3215006"/>
                </a:lnTo>
                <a:lnTo>
                  <a:pt x="1467485" y="3220404"/>
                </a:lnTo>
                <a:lnTo>
                  <a:pt x="1465580" y="3225484"/>
                </a:lnTo>
                <a:lnTo>
                  <a:pt x="1463675" y="3230881"/>
                </a:lnTo>
                <a:lnTo>
                  <a:pt x="1461135" y="3235644"/>
                </a:lnTo>
                <a:lnTo>
                  <a:pt x="1458595" y="3240406"/>
                </a:lnTo>
                <a:lnTo>
                  <a:pt x="1455420" y="3245486"/>
                </a:lnTo>
                <a:lnTo>
                  <a:pt x="1452563" y="3249931"/>
                </a:lnTo>
                <a:lnTo>
                  <a:pt x="1449388" y="3254376"/>
                </a:lnTo>
                <a:lnTo>
                  <a:pt x="1445895" y="3258821"/>
                </a:lnTo>
                <a:lnTo>
                  <a:pt x="1442085" y="3262949"/>
                </a:lnTo>
                <a:lnTo>
                  <a:pt x="1437958" y="3266759"/>
                </a:lnTo>
                <a:lnTo>
                  <a:pt x="1433830" y="3270886"/>
                </a:lnTo>
                <a:lnTo>
                  <a:pt x="1429385" y="3274379"/>
                </a:lnTo>
                <a:lnTo>
                  <a:pt x="1424940" y="3277871"/>
                </a:lnTo>
                <a:lnTo>
                  <a:pt x="1419860" y="3281364"/>
                </a:lnTo>
                <a:lnTo>
                  <a:pt x="1415098" y="3283904"/>
                </a:lnTo>
                <a:lnTo>
                  <a:pt x="1409700" y="3287079"/>
                </a:lnTo>
                <a:lnTo>
                  <a:pt x="1404620" y="3289301"/>
                </a:lnTo>
                <a:lnTo>
                  <a:pt x="1399223" y="3291524"/>
                </a:lnTo>
                <a:lnTo>
                  <a:pt x="1393825" y="3293429"/>
                </a:lnTo>
                <a:lnTo>
                  <a:pt x="1388428" y="3295016"/>
                </a:lnTo>
                <a:lnTo>
                  <a:pt x="1382713" y="3296286"/>
                </a:lnTo>
                <a:lnTo>
                  <a:pt x="1377633" y="3297239"/>
                </a:lnTo>
                <a:lnTo>
                  <a:pt x="1372235" y="3298191"/>
                </a:lnTo>
                <a:lnTo>
                  <a:pt x="1366520" y="3298509"/>
                </a:lnTo>
                <a:lnTo>
                  <a:pt x="1361123" y="3298826"/>
                </a:lnTo>
                <a:lnTo>
                  <a:pt x="1355725" y="3298826"/>
                </a:lnTo>
                <a:lnTo>
                  <a:pt x="1350010" y="3298509"/>
                </a:lnTo>
                <a:lnTo>
                  <a:pt x="1344613" y="3297874"/>
                </a:lnTo>
                <a:lnTo>
                  <a:pt x="1339215" y="3296921"/>
                </a:lnTo>
                <a:lnTo>
                  <a:pt x="1333818" y="3295969"/>
                </a:lnTo>
                <a:lnTo>
                  <a:pt x="1328420" y="3294699"/>
                </a:lnTo>
                <a:lnTo>
                  <a:pt x="1323658" y="3293111"/>
                </a:lnTo>
                <a:lnTo>
                  <a:pt x="1318260" y="3291206"/>
                </a:lnTo>
                <a:lnTo>
                  <a:pt x="1313180" y="3289301"/>
                </a:lnTo>
                <a:lnTo>
                  <a:pt x="1308100" y="3287079"/>
                </a:lnTo>
                <a:lnTo>
                  <a:pt x="1303338" y="3284221"/>
                </a:lnTo>
                <a:lnTo>
                  <a:pt x="1298575" y="3281364"/>
                </a:lnTo>
                <a:lnTo>
                  <a:pt x="1293813" y="3278189"/>
                </a:lnTo>
                <a:lnTo>
                  <a:pt x="1289368" y="3275014"/>
                </a:lnTo>
                <a:lnTo>
                  <a:pt x="1284923" y="3271839"/>
                </a:lnTo>
                <a:lnTo>
                  <a:pt x="1280795" y="3268029"/>
                </a:lnTo>
                <a:lnTo>
                  <a:pt x="1276985" y="3263584"/>
                </a:lnTo>
                <a:lnTo>
                  <a:pt x="1273175" y="3259456"/>
                </a:lnTo>
                <a:lnTo>
                  <a:pt x="1269365" y="3255329"/>
                </a:lnTo>
                <a:lnTo>
                  <a:pt x="1265873" y="3250249"/>
                </a:lnTo>
                <a:lnTo>
                  <a:pt x="1262698" y="3245804"/>
                </a:lnTo>
                <a:lnTo>
                  <a:pt x="947420" y="2751774"/>
                </a:lnTo>
                <a:lnTo>
                  <a:pt x="935038" y="2756854"/>
                </a:lnTo>
                <a:lnTo>
                  <a:pt x="922338" y="2761934"/>
                </a:lnTo>
                <a:lnTo>
                  <a:pt x="909638" y="2766379"/>
                </a:lnTo>
                <a:lnTo>
                  <a:pt x="896938" y="2770506"/>
                </a:lnTo>
                <a:lnTo>
                  <a:pt x="883920" y="2774951"/>
                </a:lnTo>
                <a:lnTo>
                  <a:pt x="871538" y="2778761"/>
                </a:lnTo>
                <a:lnTo>
                  <a:pt x="858520" y="2782254"/>
                </a:lnTo>
                <a:lnTo>
                  <a:pt x="845503" y="2785429"/>
                </a:lnTo>
                <a:lnTo>
                  <a:pt x="832485" y="2788604"/>
                </a:lnTo>
                <a:lnTo>
                  <a:pt x="819468" y="2791144"/>
                </a:lnTo>
                <a:lnTo>
                  <a:pt x="806450" y="2794001"/>
                </a:lnTo>
                <a:lnTo>
                  <a:pt x="793433" y="2796224"/>
                </a:lnTo>
                <a:lnTo>
                  <a:pt x="780415" y="2798129"/>
                </a:lnTo>
                <a:lnTo>
                  <a:pt x="767398" y="2799716"/>
                </a:lnTo>
                <a:lnTo>
                  <a:pt x="754063" y="2801304"/>
                </a:lnTo>
                <a:lnTo>
                  <a:pt x="741045" y="2802891"/>
                </a:lnTo>
                <a:lnTo>
                  <a:pt x="728028" y="2803526"/>
                </a:lnTo>
                <a:lnTo>
                  <a:pt x="715010" y="2804161"/>
                </a:lnTo>
                <a:lnTo>
                  <a:pt x="701675" y="2804796"/>
                </a:lnTo>
                <a:lnTo>
                  <a:pt x="688658" y="2805114"/>
                </a:lnTo>
                <a:lnTo>
                  <a:pt x="675640" y="2805114"/>
                </a:lnTo>
                <a:lnTo>
                  <a:pt x="662623" y="2804796"/>
                </a:lnTo>
                <a:lnTo>
                  <a:pt x="649605" y="2804161"/>
                </a:lnTo>
                <a:lnTo>
                  <a:pt x="636588" y="2803526"/>
                </a:lnTo>
                <a:lnTo>
                  <a:pt x="623570" y="2802256"/>
                </a:lnTo>
                <a:lnTo>
                  <a:pt x="610553" y="2801304"/>
                </a:lnTo>
                <a:lnTo>
                  <a:pt x="597535" y="2799716"/>
                </a:lnTo>
                <a:lnTo>
                  <a:pt x="584518" y="2797811"/>
                </a:lnTo>
                <a:lnTo>
                  <a:pt x="571818" y="2795906"/>
                </a:lnTo>
                <a:lnTo>
                  <a:pt x="558800" y="2793684"/>
                </a:lnTo>
                <a:lnTo>
                  <a:pt x="546100" y="2791144"/>
                </a:lnTo>
                <a:lnTo>
                  <a:pt x="533718" y="2788286"/>
                </a:lnTo>
                <a:lnTo>
                  <a:pt x="517525" y="2784794"/>
                </a:lnTo>
                <a:lnTo>
                  <a:pt x="501968" y="2780666"/>
                </a:lnTo>
                <a:lnTo>
                  <a:pt x="485775" y="2775904"/>
                </a:lnTo>
                <a:lnTo>
                  <a:pt x="470218" y="2771141"/>
                </a:lnTo>
                <a:lnTo>
                  <a:pt x="454660" y="2765744"/>
                </a:lnTo>
                <a:lnTo>
                  <a:pt x="439103" y="2760029"/>
                </a:lnTo>
                <a:lnTo>
                  <a:pt x="424180" y="2753679"/>
                </a:lnTo>
                <a:lnTo>
                  <a:pt x="408940" y="2747329"/>
                </a:lnTo>
                <a:lnTo>
                  <a:pt x="394018" y="2740661"/>
                </a:lnTo>
                <a:lnTo>
                  <a:pt x="379095" y="2733676"/>
                </a:lnTo>
                <a:lnTo>
                  <a:pt x="364173" y="2725739"/>
                </a:lnTo>
                <a:lnTo>
                  <a:pt x="349568" y="2717801"/>
                </a:lnTo>
                <a:lnTo>
                  <a:pt x="335598" y="2709864"/>
                </a:lnTo>
                <a:lnTo>
                  <a:pt x="321310" y="2700974"/>
                </a:lnTo>
                <a:lnTo>
                  <a:pt x="307023" y="2692084"/>
                </a:lnTo>
                <a:lnTo>
                  <a:pt x="293370" y="2682559"/>
                </a:lnTo>
                <a:lnTo>
                  <a:pt x="279718" y="2673034"/>
                </a:lnTo>
                <a:lnTo>
                  <a:pt x="266065" y="2663191"/>
                </a:lnTo>
                <a:lnTo>
                  <a:pt x="253047" y="2652396"/>
                </a:lnTo>
                <a:lnTo>
                  <a:pt x="240347" y="2641601"/>
                </a:lnTo>
                <a:lnTo>
                  <a:pt x="227647" y="2630489"/>
                </a:lnTo>
                <a:lnTo>
                  <a:pt x="214947" y="2619059"/>
                </a:lnTo>
                <a:lnTo>
                  <a:pt x="203200" y="2607629"/>
                </a:lnTo>
                <a:lnTo>
                  <a:pt x="190817" y="2595563"/>
                </a:lnTo>
                <a:lnTo>
                  <a:pt x="179387" y="2582863"/>
                </a:lnTo>
                <a:lnTo>
                  <a:pt x="167957" y="2570163"/>
                </a:lnTo>
                <a:lnTo>
                  <a:pt x="156845" y="2556828"/>
                </a:lnTo>
                <a:lnTo>
                  <a:pt x="146050" y="2543493"/>
                </a:lnTo>
                <a:lnTo>
                  <a:pt x="135255" y="2529523"/>
                </a:lnTo>
                <a:lnTo>
                  <a:pt x="125095" y="2515553"/>
                </a:lnTo>
                <a:lnTo>
                  <a:pt x="115252" y="2500948"/>
                </a:lnTo>
                <a:lnTo>
                  <a:pt x="105410" y="2486343"/>
                </a:lnTo>
                <a:lnTo>
                  <a:pt x="96202" y="2471103"/>
                </a:lnTo>
                <a:lnTo>
                  <a:pt x="87630" y="2456181"/>
                </a:lnTo>
                <a:lnTo>
                  <a:pt x="79057" y="2440941"/>
                </a:lnTo>
                <a:lnTo>
                  <a:pt x="71437" y="2425383"/>
                </a:lnTo>
                <a:lnTo>
                  <a:pt x="63817" y="2409826"/>
                </a:lnTo>
                <a:lnTo>
                  <a:pt x="56515" y="2394268"/>
                </a:lnTo>
                <a:lnTo>
                  <a:pt x="50165" y="2378076"/>
                </a:lnTo>
                <a:lnTo>
                  <a:pt x="43815" y="2362518"/>
                </a:lnTo>
                <a:lnTo>
                  <a:pt x="38100" y="2346326"/>
                </a:lnTo>
                <a:lnTo>
                  <a:pt x="32385" y="2330451"/>
                </a:lnTo>
                <a:lnTo>
                  <a:pt x="27622" y="2313941"/>
                </a:lnTo>
                <a:lnTo>
                  <a:pt x="23177" y="2297748"/>
                </a:lnTo>
                <a:lnTo>
                  <a:pt x="19050" y="2281556"/>
                </a:lnTo>
                <a:lnTo>
                  <a:pt x="15240" y="2265363"/>
                </a:lnTo>
                <a:lnTo>
                  <a:pt x="11747" y="2248853"/>
                </a:lnTo>
                <a:lnTo>
                  <a:pt x="9207" y="2232343"/>
                </a:lnTo>
                <a:lnTo>
                  <a:pt x="6350" y="2216151"/>
                </a:lnTo>
                <a:lnTo>
                  <a:pt x="4445" y="2199641"/>
                </a:lnTo>
                <a:lnTo>
                  <a:pt x="2540" y="2182813"/>
                </a:lnTo>
                <a:lnTo>
                  <a:pt x="1587" y="2166303"/>
                </a:lnTo>
                <a:lnTo>
                  <a:pt x="635" y="2149793"/>
                </a:lnTo>
                <a:lnTo>
                  <a:pt x="0" y="2133283"/>
                </a:lnTo>
                <a:lnTo>
                  <a:pt x="0" y="2117091"/>
                </a:lnTo>
                <a:lnTo>
                  <a:pt x="317" y="2100581"/>
                </a:lnTo>
                <a:lnTo>
                  <a:pt x="952" y="2084071"/>
                </a:lnTo>
                <a:lnTo>
                  <a:pt x="2222" y="2067561"/>
                </a:lnTo>
                <a:lnTo>
                  <a:pt x="3810" y="2051051"/>
                </a:lnTo>
                <a:lnTo>
                  <a:pt x="5715" y="2034541"/>
                </a:lnTo>
                <a:lnTo>
                  <a:pt x="7937" y="2018666"/>
                </a:lnTo>
                <a:lnTo>
                  <a:pt x="10795" y="2002473"/>
                </a:lnTo>
                <a:lnTo>
                  <a:pt x="13652" y="1986598"/>
                </a:lnTo>
                <a:lnTo>
                  <a:pt x="17145" y="1970406"/>
                </a:lnTo>
                <a:lnTo>
                  <a:pt x="20955" y="1954213"/>
                </a:lnTo>
                <a:lnTo>
                  <a:pt x="24765" y="1938656"/>
                </a:lnTo>
                <a:lnTo>
                  <a:pt x="29527" y="1922463"/>
                </a:lnTo>
                <a:lnTo>
                  <a:pt x="34290" y="1906906"/>
                </a:lnTo>
                <a:lnTo>
                  <a:pt x="39687" y="1891666"/>
                </a:lnTo>
                <a:lnTo>
                  <a:pt x="45402" y="1876426"/>
                </a:lnTo>
                <a:lnTo>
                  <a:pt x="51752" y="1861186"/>
                </a:lnTo>
                <a:lnTo>
                  <a:pt x="58102" y="1845628"/>
                </a:lnTo>
                <a:lnTo>
                  <a:pt x="64452" y="1830706"/>
                </a:lnTo>
                <a:lnTo>
                  <a:pt x="71755" y="1815783"/>
                </a:lnTo>
                <a:lnTo>
                  <a:pt x="79375" y="1800861"/>
                </a:lnTo>
                <a:lnTo>
                  <a:pt x="87630" y="1786573"/>
                </a:lnTo>
                <a:lnTo>
                  <a:pt x="95567" y="1772286"/>
                </a:lnTo>
                <a:lnTo>
                  <a:pt x="104457" y="1757998"/>
                </a:lnTo>
                <a:lnTo>
                  <a:pt x="113030" y="1744028"/>
                </a:lnTo>
                <a:lnTo>
                  <a:pt x="122872" y="1730376"/>
                </a:lnTo>
                <a:lnTo>
                  <a:pt x="132397" y="1716723"/>
                </a:lnTo>
                <a:lnTo>
                  <a:pt x="142240" y="1703388"/>
                </a:lnTo>
                <a:lnTo>
                  <a:pt x="152717" y="1690053"/>
                </a:lnTo>
                <a:lnTo>
                  <a:pt x="163195" y="1677353"/>
                </a:lnTo>
                <a:lnTo>
                  <a:pt x="174307" y="1664335"/>
                </a:lnTo>
                <a:lnTo>
                  <a:pt x="185737" y="1652270"/>
                </a:lnTo>
                <a:lnTo>
                  <a:pt x="197802" y="1639888"/>
                </a:lnTo>
                <a:lnTo>
                  <a:pt x="209867" y="1628140"/>
                </a:lnTo>
                <a:lnTo>
                  <a:pt x="222250" y="1616075"/>
                </a:lnTo>
                <a:lnTo>
                  <a:pt x="235267" y="1604646"/>
                </a:lnTo>
                <a:lnTo>
                  <a:pt x="248285" y="1593533"/>
                </a:lnTo>
                <a:lnTo>
                  <a:pt x="261937" y="1583056"/>
                </a:lnTo>
                <a:lnTo>
                  <a:pt x="275908" y="1572260"/>
                </a:lnTo>
                <a:lnTo>
                  <a:pt x="289878" y="1561783"/>
                </a:lnTo>
                <a:lnTo>
                  <a:pt x="304165" y="1552258"/>
                </a:lnTo>
                <a:lnTo>
                  <a:pt x="319088" y="1542416"/>
                </a:lnTo>
                <a:lnTo>
                  <a:pt x="334010" y="1533208"/>
                </a:lnTo>
                <a:lnTo>
                  <a:pt x="349250" y="1524318"/>
                </a:lnTo>
                <a:lnTo>
                  <a:pt x="364490" y="1516063"/>
                </a:lnTo>
                <a:lnTo>
                  <a:pt x="379730" y="1508443"/>
                </a:lnTo>
                <a:lnTo>
                  <a:pt x="395605" y="1500823"/>
                </a:lnTo>
                <a:lnTo>
                  <a:pt x="411163" y="1493838"/>
                </a:lnTo>
                <a:lnTo>
                  <a:pt x="426720" y="1486853"/>
                </a:lnTo>
                <a:lnTo>
                  <a:pt x="442913" y="1480821"/>
                </a:lnTo>
                <a:lnTo>
                  <a:pt x="459105" y="1475105"/>
                </a:lnTo>
                <a:lnTo>
                  <a:pt x="474980" y="1469708"/>
                </a:lnTo>
                <a:lnTo>
                  <a:pt x="491173" y="1464628"/>
                </a:lnTo>
                <a:lnTo>
                  <a:pt x="507365" y="1460183"/>
                </a:lnTo>
                <a:lnTo>
                  <a:pt x="523558" y="1456055"/>
                </a:lnTo>
                <a:lnTo>
                  <a:pt x="540068" y="1452245"/>
                </a:lnTo>
                <a:lnTo>
                  <a:pt x="556578" y="1449070"/>
                </a:lnTo>
                <a:lnTo>
                  <a:pt x="573088" y="1445895"/>
                </a:lnTo>
                <a:lnTo>
                  <a:pt x="589598" y="1443356"/>
                </a:lnTo>
                <a:lnTo>
                  <a:pt x="605790" y="1441451"/>
                </a:lnTo>
                <a:lnTo>
                  <a:pt x="622300" y="1439546"/>
                </a:lnTo>
                <a:lnTo>
                  <a:pt x="638810" y="1438275"/>
                </a:lnTo>
                <a:lnTo>
                  <a:pt x="655320" y="1437640"/>
                </a:lnTo>
                <a:lnTo>
                  <a:pt x="671830" y="1436688"/>
                </a:lnTo>
                <a:close/>
                <a:moveTo>
                  <a:pt x="1808801" y="0"/>
                </a:moveTo>
                <a:lnTo>
                  <a:pt x="1822779" y="318"/>
                </a:lnTo>
                <a:lnTo>
                  <a:pt x="1836121" y="635"/>
                </a:lnTo>
                <a:lnTo>
                  <a:pt x="1849463" y="1588"/>
                </a:lnTo>
                <a:lnTo>
                  <a:pt x="1862806" y="3177"/>
                </a:lnTo>
                <a:lnTo>
                  <a:pt x="1875830" y="4447"/>
                </a:lnTo>
                <a:lnTo>
                  <a:pt x="1888855" y="6353"/>
                </a:lnTo>
                <a:lnTo>
                  <a:pt x="1901562" y="8894"/>
                </a:lnTo>
                <a:lnTo>
                  <a:pt x="1914269" y="11435"/>
                </a:lnTo>
                <a:lnTo>
                  <a:pt x="1926658" y="14612"/>
                </a:lnTo>
                <a:lnTo>
                  <a:pt x="1939047" y="17471"/>
                </a:lnTo>
                <a:lnTo>
                  <a:pt x="1951119" y="21282"/>
                </a:lnTo>
                <a:lnTo>
                  <a:pt x="1963190" y="25412"/>
                </a:lnTo>
                <a:lnTo>
                  <a:pt x="1974944" y="29859"/>
                </a:lnTo>
                <a:lnTo>
                  <a:pt x="1986698" y="34306"/>
                </a:lnTo>
                <a:lnTo>
                  <a:pt x="1998452" y="39071"/>
                </a:lnTo>
                <a:lnTo>
                  <a:pt x="2009571" y="44471"/>
                </a:lnTo>
                <a:lnTo>
                  <a:pt x="2020689" y="49870"/>
                </a:lnTo>
                <a:lnTo>
                  <a:pt x="2031490" y="55906"/>
                </a:lnTo>
                <a:lnTo>
                  <a:pt x="2042291" y="61941"/>
                </a:lnTo>
                <a:lnTo>
                  <a:pt x="2053092" y="67976"/>
                </a:lnTo>
                <a:lnTo>
                  <a:pt x="2063257" y="74964"/>
                </a:lnTo>
                <a:lnTo>
                  <a:pt x="2073741" y="81953"/>
                </a:lnTo>
                <a:lnTo>
                  <a:pt x="2083589" y="89259"/>
                </a:lnTo>
                <a:lnTo>
                  <a:pt x="2093754" y="96564"/>
                </a:lnTo>
                <a:lnTo>
                  <a:pt x="2103284" y="104506"/>
                </a:lnTo>
                <a:lnTo>
                  <a:pt x="2112814" y="112447"/>
                </a:lnTo>
                <a:lnTo>
                  <a:pt x="2122027" y="120388"/>
                </a:lnTo>
                <a:lnTo>
                  <a:pt x="2131239" y="129282"/>
                </a:lnTo>
                <a:lnTo>
                  <a:pt x="2139816" y="138176"/>
                </a:lnTo>
                <a:lnTo>
                  <a:pt x="2148711" y="147070"/>
                </a:lnTo>
                <a:lnTo>
                  <a:pt x="2157288" y="156282"/>
                </a:lnTo>
                <a:lnTo>
                  <a:pt x="2165548" y="165811"/>
                </a:lnTo>
                <a:lnTo>
                  <a:pt x="2173490" y="175658"/>
                </a:lnTo>
                <a:lnTo>
                  <a:pt x="2181749" y="185505"/>
                </a:lnTo>
                <a:lnTo>
                  <a:pt x="2189373" y="195987"/>
                </a:lnTo>
                <a:lnTo>
                  <a:pt x="2196680" y="206152"/>
                </a:lnTo>
                <a:lnTo>
                  <a:pt x="2203986" y="216952"/>
                </a:lnTo>
                <a:lnTo>
                  <a:pt x="2211293" y="227752"/>
                </a:lnTo>
                <a:lnTo>
                  <a:pt x="2217646" y="238870"/>
                </a:lnTo>
                <a:lnTo>
                  <a:pt x="2224635" y="249987"/>
                </a:lnTo>
                <a:lnTo>
                  <a:pt x="2230671" y="261423"/>
                </a:lnTo>
                <a:lnTo>
                  <a:pt x="2237024" y="273175"/>
                </a:lnTo>
                <a:lnTo>
                  <a:pt x="2243060" y="285246"/>
                </a:lnTo>
                <a:lnTo>
                  <a:pt x="2248778" y="296999"/>
                </a:lnTo>
                <a:lnTo>
                  <a:pt x="2253861" y="309069"/>
                </a:lnTo>
                <a:lnTo>
                  <a:pt x="2259261" y="321458"/>
                </a:lnTo>
                <a:lnTo>
                  <a:pt x="2264344" y="334163"/>
                </a:lnTo>
                <a:lnTo>
                  <a:pt x="2269427" y="347187"/>
                </a:lnTo>
                <a:lnTo>
                  <a:pt x="2273874" y="359575"/>
                </a:lnTo>
                <a:lnTo>
                  <a:pt x="2278004" y="372599"/>
                </a:lnTo>
                <a:lnTo>
                  <a:pt x="2282452" y="386257"/>
                </a:lnTo>
                <a:lnTo>
                  <a:pt x="2286264" y="399598"/>
                </a:lnTo>
                <a:lnTo>
                  <a:pt x="2290076" y="412939"/>
                </a:lnTo>
                <a:lnTo>
                  <a:pt x="2292935" y="426598"/>
                </a:lnTo>
                <a:lnTo>
                  <a:pt x="2296429" y="440575"/>
                </a:lnTo>
                <a:lnTo>
                  <a:pt x="2299288" y="454233"/>
                </a:lnTo>
                <a:lnTo>
                  <a:pt x="2301830" y="468527"/>
                </a:lnTo>
                <a:lnTo>
                  <a:pt x="2304053" y="482504"/>
                </a:lnTo>
                <a:lnTo>
                  <a:pt x="2306595" y="497116"/>
                </a:lnTo>
                <a:lnTo>
                  <a:pt x="2308501" y="511410"/>
                </a:lnTo>
                <a:lnTo>
                  <a:pt x="2309772" y="526339"/>
                </a:lnTo>
                <a:lnTo>
                  <a:pt x="2311360" y="540633"/>
                </a:lnTo>
                <a:lnTo>
                  <a:pt x="2312630" y="555245"/>
                </a:lnTo>
                <a:lnTo>
                  <a:pt x="2313266" y="570174"/>
                </a:lnTo>
                <a:lnTo>
                  <a:pt x="2320255" y="573033"/>
                </a:lnTo>
                <a:lnTo>
                  <a:pt x="2327244" y="576209"/>
                </a:lnTo>
                <a:lnTo>
                  <a:pt x="2333597" y="579704"/>
                </a:lnTo>
                <a:lnTo>
                  <a:pt x="2339633" y="583515"/>
                </a:lnTo>
                <a:lnTo>
                  <a:pt x="2345351" y="587645"/>
                </a:lnTo>
                <a:lnTo>
                  <a:pt x="2350751" y="592727"/>
                </a:lnTo>
                <a:lnTo>
                  <a:pt x="2356152" y="597809"/>
                </a:lnTo>
                <a:lnTo>
                  <a:pt x="2361234" y="603527"/>
                </a:lnTo>
                <a:lnTo>
                  <a:pt x="2365364" y="609562"/>
                </a:lnTo>
                <a:lnTo>
                  <a:pt x="2369494" y="616233"/>
                </a:lnTo>
                <a:lnTo>
                  <a:pt x="2372988" y="622903"/>
                </a:lnTo>
                <a:lnTo>
                  <a:pt x="2376483" y="630527"/>
                </a:lnTo>
                <a:lnTo>
                  <a:pt x="2379024" y="638786"/>
                </a:lnTo>
                <a:lnTo>
                  <a:pt x="2381566" y="647362"/>
                </a:lnTo>
                <a:lnTo>
                  <a:pt x="2383472" y="656574"/>
                </a:lnTo>
                <a:lnTo>
                  <a:pt x="2384425" y="666103"/>
                </a:lnTo>
                <a:lnTo>
                  <a:pt x="2385378" y="674362"/>
                </a:lnTo>
                <a:lnTo>
                  <a:pt x="2385695" y="681985"/>
                </a:lnTo>
                <a:lnTo>
                  <a:pt x="2386013" y="689927"/>
                </a:lnTo>
                <a:lnTo>
                  <a:pt x="2385695" y="698503"/>
                </a:lnTo>
                <a:lnTo>
                  <a:pt x="2385378" y="706444"/>
                </a:lnTo>
                <a:lnTo>
                  <a:pt x="2384425" y="714703"/>
                </a:lnTo>
                <a:lnTo>
                  <a:pt x="2383472" y="723279"/>
                </a:lnTo>
                <a:lnTo>
                  <a:pt x="2381883" y="731538"/>
                </a:lnTo>
                <a:lnTo>
                  <a:pt x="2380295" y="740115"/>
                </a:lnTo>
                <a:lnTo>
                  <a:pt x="2378389" y="748373"/>
                </a:lnTo>
                <a:lnTo>
                  <a:pt x="2376483" y="756950"/>
                </a:lnTo>
                <a:lnTo>
                  <a:pt x="2374259" y="765526"/>
                </a:lnTo>
                <a:lnTo>
                  <a:pt x="2371400" y="773467"/>
                </a:lnTo>
                <a:lnTo>
                  <a:pt x="2368541" y="781726"/>
                </a:lnTo>
                <a:lnTo>
                  <a:pt x="2365364" y="789985"/>
                </a:lnTo>
                <a:lnTo>
                  <a:pt x="2361870" y="797926"/>
                </a:lnTo>
                <a:lnTo>
                  <a:pt x="2358376" y="805550"/>
                </a:lnTo>
                <a:lnTo>
                  <a:pt x="2354563" y="813173"/>
                </a:lnTo>
                <a:lnTo>
                  <a:pt x="2350434" y="820479"/>
                </a:lnTo>
                <a:lnTo>
                  <a:pt x="2346304" y="827785"/>
                </a:lnTo>
                <a:lnTo>
                  <a:pt x="2341539" y="834773"/>
                </a:lnTo>
                <a:lnTo>
                  <a:pt x="2337091" y="841444"/>
                </a:lnTo>
                <a:lnTo>
                  <a:pt x="2332009" y="848114"/>
                </a:lnTo>
                <a:lnTo>
                  <a:pt x="2326608" y="854149"/>
                </a:lnTo>
                <a:lnTo>
                  <a:pt x="2321843" y="859867"/>
                </a:lnTo>
                <a:lnTo>
                  <a:pt x="2316125" y="865585"/>
                </a:lnTo>
                <a:lnTo>
                  <a:pt x="2310407" y="870667"/>
                </a:lnTo>
                <a:lnTo>
                  <a:pt x="2304689" y="875432"/>
                </a:lnTo>
                <a:lnTo>
                  <a:pt x="2298335" y="879879"/>
                </a:lnTo>
                <a:lnTo>
                  <a:pt x="2292300" y="884008"/>
                </a:lnTo>
                <a:lnTo>
                  <a:pt x="2285628" y="887502"/>
                </a:lnTo>
                <a:lnTo>
                  <a:pt x="2279275" y="890996"/>
                </a:lnTo>
                <a:lnTo>
                  <a:pt x="2273239" y="915137"/>
                </a:lnTo>
                <a:lnTo>
                  <a:pt x="2266250" y="938643"/>
                </a:lnTo>
                <a:lnTo>
                  <a:pt x="2258626" y="962467"/>
                </a:lnTo>
                <a:lnTo>
                  <a:pt x="2251002" y="986290"/>
                </a:lnTo>
                <a:lnTo>
                  <a:pt x="2242425" y="1009161"/>
                </a:lnTo>
                <a:lnTo>
                  <a:pt x="2233212" y="1032031"/>
                </a:lnTo>
                <a:lnTo>
                  <a:pt x="2223682" y="1054584"/>
                </a:lnTo>
                <a:lnTo>
                  <a:pt x="2213834" y="1076819"/>
                </a:lnTo>
                <a:lnTo>
                  <a:pt x="2203351" y="1098419"/>
                </a:lnTo>
                <a:lnTo>
                  <a:pt x="2192232" y="1119701"/>
                </a:lnTo>
                <a:lnTo>
                  <a:pt x="2180479" y="1140348"/>
                </a:lnTo>
                <a:lnTo>
                  <a:pt x="2168407" y="1160360"/>
                </a:lnTo>
                <a:lnTo>
                  <a:pt x="2155700" y="1179736"/>
                </a:lnTo>
                <a:lnTo>
                  <a:pt x="2142358" y="1198477"/>
                </a:lnTo>
                <a:lnTo>
                  <a:pt x="2128380" y="1216901"/>
                </a:lnTo>
                <a:lnTo>
                  <a:pt x="2114403" y="1234054"/>
                </a:lnTo>
                <a:lnTo>
                  <a:pt x="2106779" y="1242630"/>
                </a:lnTo>
                <a:lnTo>
                  <a:pt x="2099472" y="1250889"/>
                </a:lnTo>
                <a:lnTo>
                  <a:pt x="2091848" y="1259148"/>
                </a:lnTo>
                <a:lnTo>
                  <a:pt x="2083589" y="1266771"/>
                </a:lnTo>
                <a:lnTo>
                  <a:pt x="2075647" y="1274395"/>
                </a:lnTo>
                <a:lnTo>
                  <a:pt x="2067705" y="1282018"/>
                </a:lnTo>
                <a:lnTo>
                  <a:pt x="2059445" y="1289006"/>
                </a:lnTo>
                <a:lnTo>
                  <a:pt x="2051186" y="1295994"/>
                </a:lnTo>
                <a:lnTo>
                  <a:pt x="2042609" y="1302665"/>
                </a:lnTo>
                <a:lnTo>
                  <a:pt x="2034032" y="1309018"/>
                </a:lnTo>
                <a:lnTo>
                  <a:pt x="2025137" y="1315688"/>
                </a:lnTo>
                <a:lnTo>
                  <a:pt x="2016242" y="1321724"/>
                </a:lnTo>
                <a:lnTo>
                  <a:pt x="2007029" y="1327441"/>
                </a:lnTo>
                <a:lnTo>
                  <a:pt x="1997817" y="1332841"/>
                </a:lnTo>
                <a:lnTo>
                  <a:pt x="1988922" y="1338241"/>
                </a:lnTo>
                <a:lnTo>
                  <a:pt x="1979074" y="1343324"/>
                </a:lnTo>
                <a:lnTo>
                  <a:pt x="1969544" y="1348088"/>
                </a:lnTo>
                <a:lnTo>
                  <a:pt x="1960014" y="1352535"/>
                </a:lnTo>
                <a:lnTo>
                  <a:pt x="1950166" y="1356665"/>
                </a:lnTo>
                <a:lnTo>
                  <a:pt x="1940000" y="1360477"/>
                </a:lnTo>
                <a:lnTo>
                  <a:pt x="1929835" y="1364288"/>
                </a:lnTo>
                <a:lnTo>
                  <a:pt x="1919352" y="1367782"/>
                </a:lnTo>
                <a:lnTo>
                  <a:pt x="1909186" y="1370641"/>
                </a:lnTo>
                <a:lnTo>
                  <a:pt x="1898703" y="1373500"/>
                </a:lnTo>
                <a:lnTo>
                  <a:pt x="1888220" y="1375724"/>
                </a:lnTo>
                <a:lnTo>
                  <a:pt x="1877101" y="1377947"/>
                </a:lnTo>
                <a:lnTo>
                  <a:pt x="1865982" y="1379853"/>
                </a:lnTo>
                <a:lnTo>
                  <a:pt x="1854864" y="1381123"/>
                </a:lnTo>
                <a:lnTo>
                  <a:pt x="1843745" y="1382712"/>
                </a:lnTo>
                <a:lnTo>
                  <a:pt x="1832309" y="1383347"/>
                </a:lnTo>
                <a:lnTo>
                  <a:pt x="1820873" y="1383665"/>
                </a:lnTo>
                <a:lnTo>
                  <a:pt x="1808801" y="1384300"/>
                </a:lnTo>
                <a:lnTo>
                  <a:pt x="1797365" y="1383665"/>
                </a:lnTo>
                <a:lnTo>
                  <a:pt x="1785929" y="1383347"/>
                </a:lnTo>
                <a:lnTo>
                  <a:pt x="1774493" y="1382712"/>
                </a:lnTo>
                <a:lnTo>
                  <a:pt x="1763374" y="1381441"/>
                </a:lnTo>
                <a:lnTo>
                  <a:pt x="1752256" y="1379853"/>
                </a:lnTo>
                <a:lnTo>
                  <a:pt x="1741137" y="1377947"/>
                </a:lnTo>
                <a:lnTo>
                  <a:pt x="1730336" y="1375724"/>
                </a:lnTo>
                <a:lnTo>
                  <a:pt x="1719535" y="1373500"/>
                </a:lnTo>
                <a:lnTo>
                  <a:pt x="1709052" y="1370641"/>
                </a:lnTo>
                <a:lnTo>
                  <a:pt x="1698569" y="1367782"/>
                </a:lnTo>
                <a:lnTo>
                  <a:pt x="1688721" y="1364606"/>
                </a:lnTo>
                <a:lnTo>
                  <a:pt x="1678238" y="1360794"/>
                </a:lnTo>
                <a:lnTo>
                  <a:pt x="1668390" y="1356982"/>
                </a:lnTo>
                <a:lnTo>
                  <a:pt x="1658542" y="1352853"/>
                </a:lnTo>
                <a:lnTo>
                  <a:pt x="1649012" y="1348088"/>
                </a:lnTo>
                <a:lnTo>
                  <a:pt x="1639164" y="1343641"/>
                </a:lnTo>
                <a:lnTo>
                  <a:pt x="1630269" y="1338559"/>
                </a:lnTo>
                <a:lnTo>
                  <a:pt x="1620421" y="1333794"/>
                </a:lnTo>
                <a:lnTo>
                  <a:pt x="1611526" y="1327759"/>
                </a:lnTo>
                <a:lnTo>
                  <a:pt x="1602632" y="1322042"/>
                </a:lnTo>
                <a:lnTo>
                  <a:pt x="1593737" y="1316324"/>
                </a:lnTo>
                <a:lnTo>
                  <a:pt x="1584842" y="1309971"/>
                </a:lnTo>
                <a:lnTo>
                  <a:pt x="1576265" y="1303936"/>
                </a:lnTo>
                <a:lnTo>
                  <a:pt x="1567688" y="1296947"/>
                </a:lnTo>
                <a:lnTo>
                  <a:pt x="1559746" y="1289959"/>
                </a:lnTo>
                <a:lnTo>
                  <a:pt x="1551169" y="1282653"/>
                </a:lnTo>
                <a:lnTo>
                  <a:pt x="1543227" y="1275348"/>
                </a:lnTo>
                <a:lnTo>
                  <a:pt x="1535285" y="1267724"/>
                </a:lnTo>
                <a:lnTo>
                  <a:pt x="1527661" y="1260100"/>
                </a:lnTo>
                <a:lnTo>
                  <a:pt x="1520037" y="1252159"/>
                </a:lnTo>
                <a:lnTo>
                  <a:pt x="1512095" y="1244218"/>
                </a:lnTo>
                <a:lnTo>
                  <a:pt x="1505106" y="1235642"/>
                </a:lnTo>
                <a:lnTo>
                  <a:pt x="1490811" y="1218489"/>
                </a:lnTo>
                <a:lnTo>
                  <a:pt x="1477151" y="1200383"/>
                </a:lnTo>
                <a:lnTo>
                  <a:pt x="1463491" y="1181642"/>
                </a:lnTo>
                <a:lnTo>
                  <a:pt x="1451102" y="1162583"/>
                </a:lnTo>
                <a:lnTo>
                  <a:pt x="1438712" y="1142572"/>
                </a:lnTo>
                <a:lnTo>
                  <a:pt x="1426958" y="1121925"/>
                </a:lnTo>
                <a:lnTo>
                  <a:pt x="1415840" y="1101278"/>
                </a:lnTo>
                <a:lnTo>
                  <a:pt x="1405357" y="1079678"/>
                </a:lnTo>
                <a:lnTo>
                  <a:pt x="1395191" y="1057760"/>
                </a:lnTo>
                <a:lnTo>
                  <a:pt x="1385979" y="1035525"/>
                </a:lnTo>
                <a:lnTo>
                  <a:pt x="1376766" y="1012972"/>
                </a:lnTo>
                <a:lnTo>
                  <a:pt x="1368189" y="989467"/>
                </a:lnTo>
                <a:lnTo>
                  <a:pt x="1360247" y="966278"/>
                </a:lnTo>
                <a:lnTo>
                  <a:pt x="1352941" y="943090"/>
                </a:lnTo>
                <a:lnTo>
                  <a:pt x="1346269" y="919267"/>
                </a:lnTo>
                <a:lnTo>
                  <a:pt x="1339598" y="895126"/>
                </a:lnTo>
                <a:lnTo>
                  <a:pt x="1332292" y="892902"/>
                </a:lnTo>
                <a:lnTo>
                  <a:pt x="1324985" y="889726"/>
                </a:lnTo>
                <a:lnTo>
                  <a:pt x="1318314" y="886232"/>
                </a:lnTo>
                <a:lnTo>
                  <a:pt x="1311325" y="882420"/>
                </a:lnTo>
                <a:lnTo>
                  <a:pt x="1304654" y="878290"/>
                </a:lnTo>
                <a:lnTo>
                  <a:pt x="1298619" y="873208"/>
                </a:lnTo>
                <a:lnTo>
                  <a:pt x="1292265" y="867808"/>
                </a:lnTo>
                <a:lnTo>
                  <a:pt x="1286547" y="862726"/>
                </a:lnTo>
                <a:lnTo>
                  <a:pt x="1280829" y="856373"/>
                </a:lnTo>
                <a:lnTo>
                  <a:pt x="1274793" y="850020"/>
                </a:lnTo>
                <a:lnTo>
                  <a:pt x="1269710" y="843032"/>
                </a:lnTo>
                <a:lnTo>
                  <a:pt x="1264627" y="836044"/>
                </a:lnTo>
                <a:lnTo>
                  <a:pt x="1259545" y="828738"/>
                </a:lnTo>
                <a:lnTo>
                  <a:pt x="1255097" y="821114"/>
                </a:lnTo>
                <a:lnTo>
                  <a:pt x="1250968" y="813491"/>
                </a:lnTo>
                <a:lnTo>
                  <a:pt x="1246520" y="805550"/>
                </a:lnTo>
                <a:lnTo>
                  <a:pt x="1242708" y="796973"/>
                </a:lnTo>
                <a:lnTo>
                  <a:pt x="1239214" y="788714"/>
                </a:lnTo>
                <a:lnTo>
                  <a:pt x="1236037" y="780138"/>
                </a:lnTo>
                <a:lnTo>
                  <a:pt x="1232860" y="771562"/>
                </a:lnTo>
                <a:lnTo>
                  <a:pt x="1230001" y="762667"/>
                </a:lnTo>
                <a:lnTo>
                  <a:pt x="1227460" y="753773"/>
                </a:lnTo>
                <a:lnTo>
                  <a:pt x="1225554" y="745197"/>
                </a:lnTo>
                <a:lnTo>
                  <a:pt x="1223648" y="735985"/>
                </a:lnTo>
                <a:lnTo>
                  <a:pt x="1222059" y="727091"/>
                </a:lnTo>
                <a:lnTo>
                  <a:pt x="1220471" y="718197"/>
                </a:lnTo>
                <a:lnTo>
                  <a:pt x="1219836" y="708985"/>
                </a:lnTo>
                <a:lnTo>
                  <a:pt x="1219200" y="700409"/>
                </a:lnTo>
                <a:lnTo>
                  <a:pt x="1219200" y="691832"/>
                </a:lnTo>
                <a:lnTo>
                  <a:pt x="1219200" y="682938"/>
                </a:lnTo>
                <a:lnTo>
                  <a:pt x="1219518" y="674680"/>
                </a:lnTo>
                <a:lnTo>
                  <a:pt x="1220153" y="666103"/>
                </a:lnTo>
                <a:lnTo>
                  <a:pt x="1221742" y="655621"/>
                </a:lnTo>
                <a:lnTo>
                  <a:pt x="1223648" y="645456"/>
                </a:lnTo>
                <a:lnTo>
                  <a:pt x="1226824" y="635927"/>
                </a:lnTo>
                <a:lnTo>
                  <a:pt x="1229683" y="627350"/>
                </a:lnTo>
                <a:lnTo>
                  <a:pt x="1233496" y="618774"/>
                </a:lnTo>
                <a:lnTo>
                  <a:pt x="1237943" y="611468"/>
                </a:lnTo>
                <a:lnTo>
                  <a:pt x="1242708" y="604162"/>
                </a:lnTo>
                <a:lnTo>
                  <a:pt x="1248108" y="598127"/>
                </a:lnTo>
                <a:lnTo>
                  <a:pt x="1253827" y="592409"/>
                </a:lnTo>
                <a:lnTo>
                  <a:pt x="1259862" y="587009"/>
                </a:lnTo>
                <a:lnTo>
                  <a:pt x="1266534" y="581927"/>
                </a:lnTo>
                <a:lnTo>
                  <a:pt x="1273522" y="577798"/>
                </a:lnTo>
                <a:lnTo>
                  <a:pt x="1280829" y="574304"/>
                </a:lnTo>
                <a:lnTo>
                  <a:pt x="1288453" y="570809"/>
                </a:lnTo>
                <a:lnTo>
                  <a:pt x="1296395" y="568268"/>
                </a:lnTo>
                <a:lnTo>
                  <a:pt x="1304654" y="566045"/>
                </a:lnTo>
                <a:lnTo>
                  <a:pt x="1305607" y="551115"/>
                </a:lnTo>
                <a:lnTo>
                  <a:pt x="1306560" y="536504"/>
                </a:lnTo>
                <a:lnTo>
                  <a:pt x="1308149" y="521892"/>
                </a:lnTo>
                <a:lnTo>
                  <a:pt x="1310055" y="507598"/>
                </a:lnTo>
                <a:lnTo>
                  <a:pt x="1311961" y="493304"/>
                </a:lnTo>
                <a:lnTo>
                  <a:pt x="1314502" y="479010"/>
                </a:lnTo>
                <a:lnTo>
                  <a:pt x="1316726" y="465033"/>
                </a:lnTo>
                <a:lnTo>
                  <a:pt x="1319267" y="450739"/>
                </a:lnTo>
                <a:lnTo>
                  <a:pt x="1322444" y="437081"/>
                </a:lnTo>
                <a:lnTo>
                  <a:pt x="1325303" y="423104"/>
                </a:lnTo>
                <a:lnTo>
                  <a:pt x="1328797" y="409763"/>
                </a:lnTo>
                <a:lnTo>
                  <a:pt x="1332610" y="396422"/>
                </a:lnTo>
                <a:lnTo>
                  <a:pt x="1336422" y="383081"/>
                </a:lnTo>
                <a:lnTo>
                  <a:pt x="1340869" y="370057"/>
                </a:lnTo>
                <a:lnTo>
                  <a:pt x="1344999" y="357034"/>
                </a:lnTo>
                <a:lnTo>
                  <a:pt x="1349446" y="344010"/>
                </a:lnTo>
                <a:lnTo>
                  <a:pt x="1354529" y="331305"/>
                </a:lnTo>
                <a:lnTo>
                  <a:pt x="1359612" y="319234"/>
                </a:lnTo>
                <a:lnTo>
                  <a:pt x="1365012" y="306528"/>
                </a:lnTo>
                <a:lnTo>
                  <a:pt x="1370095" y="294775"/>
                </a:lnTo>
                <a:lnTo>
                  <a:pt x="1376131" y="282705"/>
                </a:lnTo>
                <a:lnTo>
                  <a:pt x="1382167" y="270952"/>
                </a:lnTo>
                <a:lnTo>
                  <a:pt x="1388202" y="259517"/>
                </a:lnTo>
                <a:lnTo>
                  <a:pt x="1394873" y="248081"/>
                </a:lnTo>
                <a:lnTo>
                  <a:pt x="1401227" y="236964"/>
                </a:lnTo>
                <a:lnTo>
                  <a:pt x="1408216" y="225846"/>
                </a:lnTo>
                <a:lnTo>
                  <a:pt x="1414887" y="215046"/>
                </a:lnTo>
                <a:lnTo>
                  <a:pt x="1422193" y="204246"/>
                </a:lnTo>
                <a:lnTo>
                  <a:pt x="1429817" y="194082"/>
                </a:lnTo>
                <a:lnTo>
                  <a:pt x="1437759" y="183917"/>
                </a:lnTo>
                <a:lnTo>
                  <a:pt x="1445701" y="174070"/>
                </a:lnTo>
                <a:lnTo>
                  <a:pt x="1453643" y="164541"/>
                </a:lnTo>
                <a:lnTo>
                  <a:pt x="1461585" y="155011"/>
                </a:lnTo>
                <a:lnTo>
                  <a:pt x="1470480" y="145799"/>
                </a:lnTo>
                <a:lnTo>
                  <a:pt x="1479057" y="136588"/>
                </a:lnTo>
                <a:lnTo>
                  <a:pt x="1488269" y="128329"/>
                </a:lnTo>
                <a:lnTo>
                  <a:pt x="1496846" y="119753"/>
                </a:lnTo>
                <a:lnTo>
                  <a:pt x="1506377" y="111494"/>
                </a:lnTo>
                <a:lnTo>
                  <a:pt x="1515589" y="103235"/>
                </a:lnTo>
                <a:lnTo>
                  <a:pt x="1525755" y="95611"/>
                </a:lnTo>
                <a:lnTo>
                  <a:pt x="1535285" y="88306"/>
                </a:lnTo>
                <a:lnTo>
                  <a:pt x="1545133" y="81000"/>
                </a:lnTo>
                <a:lnTo>
                  <a:pt x="1555616" y="74329"/>
                </a:lnTo>
                <a:lnTo>
                  <a:pt x="1565781" y="67659"/>
                </a:lnTo>
                <a:lnTo>
                  <a:pt x="1576582" y="61306"/>
                </a:lnTo>
                <a:lnTo>
                  <a:pt x="1587383" y="54953"/>
                </a:lnTo>
                <a:lnTo>
                  <a:pt x="1597866" y="49235"/>
                </a:lnTo>
                <a:lnTo>
                  <a:pt x="1608985" y="44153"/>
                </a:lnTo>
                <a:lnTo>
                  <a:pt x="1620421" y="38753"/>
                </a:lnTo>
                <a:lnTo>
                  <a:pt x="1632175" y="33988"/>
                </a:lnTo>
                <a:lnTo>
                  <a:pt x="1643611" y="29541"/>
                </a:lnTo>
                <a:lnTo>
                  <a:pt x="1655365" y="25412"/>
                </a:lnTo>
                <a:lnTo>
                  <a:pt x="1667119" y="20965"/>
                </a:lnTo>
                <a:lnTo>
                  <a:pt x="1679508" y="17471"/>
                </a:lnTo>
                <a:lnTo>
                  <a:pt x="1691898" y="14294"/>
                </a:lnTo>
                <a:lnTo>
                  <a:pt x="1703969" y="11435"/>
                </a:lnTo>
                <a:lnTo>
                  <a:pt x="1716676" y="8894"/>
                </a:lnTo>
                <a:lnTo>
                  <a:pt x="1729383" y="6353"/>
                </a:lnTo>
                <a:lnTo>
                  <a:pt x="1742408" y="4447"/>
                </a:lnTo>
                <a:lnTo>
                  <a:pt x="1755432" y="3177"/>
                </a:lnTo>
                <a:lnTo>
                  <a:pt x="1768457" y="1588"/>
                </a:lnTo>
                <a:lnTo>
                  <a:pt x="1781799" y="635"/>
                </a:lnTo>
                <a:lnTo>
                  <a:pt x="1795459" y="318"/>
                </a:lnTo>
                <a:lnTo>
                  <a:pt x="1808801" y="0"/>
                </a:lnTo>
                <a:close/>
              </a:path>
            </a:pathLst>
          </a:custGeom>
          <a:solidFill>
            <a:schemeClr val="bg1"/>
          </a:solidFill>
          <a:ln>
            <a:noFill/>
          </a:ln>
          <a:effectLst>
            <a:outerShdw blurRad="190500" dist="127000" dir="8100000" algn="tr" rotWithShape="0">
              <a:prstClr val="black">
                <a:alpha val="40000"/>
              </a:prstClr>
            </a:outerShdw>
          </a:effectLst>
        </p:spPr>
        <p:txBody>
          <a:bodyPr anchor="ctr">
            <a:scene3d>
              <a:camera prst="orthographicFront"/>
              <a:lightRig rig="threePt" dir="t"/>
            </a:scene3d>
            <a:sp3d>
              <a:contourClr>
                <a:srgbClr val="FFFFFF"/>
              </a:contourClr>
            </a:sp3d>
          </a:bodyPr>
          <a:lstStyle/>
          <a:p>
            <a:pPr algn="ctr" fontAlgn="auto">
              <a:defRPr/>
            </a:pPr>
            <a:endParaRPr lang="zh-CN" altLang="en-US" noProof="1">
              <a:solidFill>
                <a:schemeClr val="bg1"/>
              </a:solidFill>
            </a:endParaRPr>
          </a:p>
        </p:txBody>
      </p:sp>
      <p:sp>
        <p:nvSpPr>
          <p:cNvPr id="13" name="KSO_Shape"/>
          <p:cNvSpPr/>
          <p:nvPr/>
        </p:nvSpPr>
        <p:spPr bwMode="auto">
          <a:xfrm>
            <a:off x="1912938" y="2189163"/>
            <a:ext cx="823912" cy="687387"/>
          </a:xfrm>
          <a:custGeom>
            <a:avLst/>
            <a:gdLst>
              <a:gd name="T0" fmla="*/ 955059 w 2209801"/>
              <a:gd name="T1" fmla="*/ 1423299 h 1841500"/>
              <a:gd name="T2" fmla="*/ 895052 w 2209801"/>
              <a:gd name="T3" fmla="*/ 1587500 h 1841500"/>
              <a:gd name="T4" fmla="*/ 923404 w 2209801"/>
              <a:gd name="T5" fmla="*/ 1417259 h 1841500"/>
              <a:gd name="T6" fmla="*/ 1072157 w 2209801"/>
              <a:gd name="T7" fmla="*/ 1271642 h 1841500"/>
              <a:gd name="T8" fmla="*/ 1293954 w 2209801"/>
              <a:gd name="T9" fmla="*/ 1359503 h 1841500"/>
              <a:gd name="T10" fmla="*/ 1335967 w 2209801"/>
              <a:gd name="T11" fmla="*/ 1501556 h 1841500"/>
              <a:gd name="T12" fmla="*/ 1274311 w 2209801"/>
              <a:gd name="T13" fmla="*/ 1562319 h 1841500"/>
              <a:gd name="T14" fmla="*/ 873125 w 2209801"/>
              <a:gd name="T15" fmla="*/ 1587500 h 1841500"/>
              <a:gd name="T16" fmla="*/ 577942 w 2209801"/>
              <a:gd name="T17" fmla="*/ 1554929 h 1841500"/>
              <a:gd name="T18" fmla="*/ 544114 w 2209801"/>
              <a:gd name="T19" fmla="*/ 1464059 h 1841500"/>
              <a:gd name="T20" fmla="*/ 595402 w 2209801"/>
              <a:gd name="T21" fmla="*/ 1347459 h 1841500"/>
              <a:gd name="T22" fmla="*/ 627526 w 2209801"/>
              <a:gd name="T23" fmla="*/ 1099148 h 1841500"/>
              <a:gd name="T24" fmla="*/ 1266277 w 2209801"/>
              <a:gd name="T25" fmla="*/ 1066149 h 1841500"/>
              <a:gd name="T26" fmla="*/ 1003177 w 2209801"/>
              <a:gd name="T27" fmla="*/ 854484 h 1841500"/>
              <a:gd name="T28" fmla="*/ 1079202 w 2209801"/>
              <a:gd name="T29" fmla="*/ 950119 h 1841500"/>
              <a:gd name="T30" fmla="*/ 1067675 w 2209801"/>
              <a:gd name="T31" fmla="*/ 1108872 h 1841500"/>
              <a:gd name="T32" fmla="*/ 953225 w 2209801"/>
              <a:gd name="T33" fmla="*/ 1311890 h 1841500"/>
              <a:gd name="T34" fmla="*/ 872260 w 2209801"/>
              <a:gd name="T35" fmla="*/ 1264346 h 1841500"/>
              <a:gd name="T36" fmla="*/ 790471 w 2209801"/>
              <a:gd name="T37" fmla="*/ 1041381 h 1841500"/>
              <a:gd name="T38" fmla="*/ 818192 w 2209801"/>
              <a:gd name="T39" fmla="*/ 906400 h 1841500"/>
              <a:gd name="T40" fmla="*/ 915350 w 2209801"/>
              <a:gd name="T41" fmla="*/ 839456 h 1841500"/>
              <a:gd name="T42" fmla="*/ 1512192 w 2209801"/>
              <a:gd name="T43" fmla="*/ 495955 h 1841500"/>
              <a:gd name="T44" fmla="*/ 1531786 w 2209801"/>
              <a:gd name="T45" fmla="*/ 617625 h 1841500"/>
              <a:gd name="T46" fmla="*/ 1466470 w 2209801"/>
              <a:gd name="T47" fmla="*/ 695548 h 1841500"/>
              <a:gd name="T48" fmla="*/ 1457761 w 2209801"/>
              <a:gd name="T49" fmla="*/ 544076 h 1841500"/>
              <a:gd name="T50" fmla="*/ 443702 w 2209801"/>
              <a:gd name="T51" fmla="*/ 533140 h 1841500"/>
              <a:gd name="T52" fmla="*/ 430094 w 2209801"/>
              <a:gd name="T53" fmla="*/ 637310 h 1841500"/>
              <a:gd name="T54" fmla="*/ 363416 w 2209801"/>
              <a:gd name="T55" fmla="*/ 670941 h 1841500"/>
              <a:gd name="T56" fmla="*/ 351986 w 2209801"/>
              <a:gd name="T57" fmla="*/ 539428 h 1841500"/>
              <a:gd name="T58" fmla="*/ 1772035 w 2209801"/>
              <a:gd name="T59" fmla="*/ 480584 h 1841500"/>
              <a:gd name="T60" fmla="*/ 1884987 w 2209801"/>
              <a:gd name="T61" fmla="*/ 562627 h 1841500"/>
              <a:gd name="T62" fmla="*/ 1897324 w 2209801"/>
              <a:gd name="T63" fmla="*/ 701825 h 1841500"/>
              <a:gd name="T64" fmla="*/ 1762440 w 2209801"/>
              <a:gd name="T65" fmla="*/ 739291 h 1841500"/>
              <a:gd name="T66" fmla="*/ 1234797 w 2209801"/>
              <a:gd name="T67" fmla="*/ 737650 h 1841500"/>
              <a:gd name="T68" fmla="*/ 1110981 w 2209801"/>
              <a:gd name="T69" fmla="*/ 699091 h 1841500"/>
              <a:gd name="T70" fmla="*/ 1128512 w 2209801"/>
              <a:gd name="T71" fmla="*/ 556063 h 1841500"/>
              <a:gd name="T72" fmla="*/ 1266025 w 2209801"/>
              <a:gd name="T73" fmla="*/ 472106 h 1841500"/>
              <a:gd name="T74" fmla="*/ 665986 w 2209801"/>
              <a:gd name="T75" fmla="*/ 480584 h 1841500"/>
              <a:gd name="T76" fmla="*/ 779212 w 2209801"/>
              <a:gd name="T77" fmla="*/ 562627 h 1841500"/>
              <a:gd name="T78" fmla="*/ 791001 w 2209801"/>
              <a:gd name="T79" fmla="*/ 701825 h 1841500"/>
              <a:gd name="T80" fmla="*/ 656664 w 2209801"/>
              <a:gd name="T81" fmla="*/ 739291 h 1841500"/>
              <a:gd name="T82" fmla="*/ 129021 w 2209801"/>
              <a:gd name="T83" fmla="*/ 737650 h 1841500"/>
              <a:gd name="T84" fmla="*/ 5204 w 2209801"/>
              <a:gd name="T85" fmla="*/ 699091 h 1841500"/>
              <a:gd name="T86" fmla="*/ 22736 w 2209801"/>
              <a:gd name="T87" fmla="*/ 556063 h 1841500"/>
              <a:gd name="T88" fmla="*/ 159975 w 2209801"/>
              <a:gd name="T89" fmla="*/ 472106 h 1841500"/>
              <a:gd name="T90" fmla="*/ 1069099 w 2209801"/>
              <a:gd name="T91" fmla="*/ 359725 h 1841500"/>
              <a:gd name="T92" fmla="*/ 1569828 w 2209801"/>
              <a:gd name="T93" fmla="*/ 16989 h 1841500"/>
              <a:gd name="T94" fmla="*/ 1645510 w 2209801"/>
              <a:gd name="T95" fmla="*/ 112622 h 1841500"/>
              <a:gd name="T96" fmla="*/ 1633992 w 2209801"/>
              <a:gd name="T97" fmla="*/ 272099 h 1841500"/>
              <a:gd name="T98" fmla="*/ 1520196 w 2209801"/>
              <a:gd name="T99" fmla="*/ 475421 h 1841500"/>
              <a:gd name="T100" fmla="*/ 1439030 w 2209801"/>
              <a:gd name="T101" fmla="*/ 428016 h 1841500"/>
              <a:gd name="T102" fmla="*/ 1357591 w 2209801"/>
              <a:gd name="T103" fmla="*/ 204417 h 1841500"/>
              <a:gd name="T104" fmla="*/ 1384737 w 2209801"/>
              <a:gd name="T105" fmla="*/ 68778 h 1841500"/>
              <a:gd name="T106" fmla="*/ 1482081 w 2209801"/>
              <a:gd name="T107" fmla="*/ 1918 h 1841500"/>
              <a:gd name="T108" fmla="*/ 483001 w 2209801"/>
              <a:gd name="T109" fmla="*/ 29046 h 1841500"/>
              <a:gd name="T110" fmla="*/ 545508 w 2209801"/>
              <a:gd name="T111" fmla="*/ 137283 h 1841500"/>
              <a:gd name="T112" fmla="*/ 513571 w 2209801"/>
              <a:gd name="T113" fmla="*/ 304434 h 1841500"/>
              <a:gd name="T114" fmla="*/ 403843 w 2209801"/>
              <a:gd name="T115" fmla="*/ 481997 h 1841500"/>
              <a:gd name="T116" fmla="*/ 310765 w 2209801"/>
              <a:gd name="T117" fmla="*/ 342248 h 1841500"/>
              <a:gd name="T118" fmla="*/ 250442 w 2209801"/>
              <a:gd name="T119" fmla="*/ 171809 h 1841500"/>
              <a:gd name="T120" fmla="*/ 294115 w 2209801"/>
              <a:gd name="T121" fmla="*/ 50145 h 1841500"/>
              <a:gd name="T122" fmla="*/ 399749 w 2209801"/>
              <a:gd name="T123" fmla="*/ 0 h 18415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09801" h="1841500">
                <a:moveTo>
                  <a:pt x="1088391" y="1543050"/>
                </a:moveTo>
                <a:lnTo>
                  <a:pt x="1090946" y="1543369"/>
                </a:lnTo>
                <a:lnTo>
                  <a:pt x="1093500" y="1544006"/>
                </a:lnTo>
                <a:lnTo>
                  <a:pt x="1096055" y="1545280"/>
                </a:lnTo>
                <a:lnTo>
                  <a:pt x="1097970" y="1547191"/>
                </a:lnTo>
                <a:lnTo>
                  <a:pt x="1140118" y="1589235"/>
                </a:lnTo>
                <a:lnTo>
                  <a:pt x="1142034" y="1591146"/>
                </a:lnTo>
                <a:lnTo>
                  <a:pt x="1143311" y="1594013"/>
                </a:lnTo>
                <a:lnTo>
                  <a:pt x="1143950" y="1596243"/>
                </a:lnTo>
                <a:lnTo>
                  <a:pt x="1144588" y="1599109"/>
                </a:lnTo>
                <a:lnTo>
                  <a:pt x="1143950" y="1601657"/>
                </a:lnTo>
                <a:lnTo>
                  <a:pt x="1143311" y="1604524"/>
                </a:lnTo>
                <a:lnTo>
                  <a:pt x="1142034" y="1606754"/>
                </a:lnTo>
                <a:lnTo>
                  <a:pt x="1140118" y="1609302"/>
                </a:lnTo>
                <a:lnTo>
                  <a:pt x="1105314" y="1644020"/>
                </a:lnTo>
                <a:lnTo>
                  <a:pt x="1107869" y="1651027"/>
                </a:lnTo>
                <a:lnTo>
                  <a:pt x="1110742" y="1658990"/>
                </a:lnTo>
                <a:lnTo>
                  <a:pt x="1113616" y="1667590"/>
                </a:lnTo>
                <a:lnTo>
                  <a:pt x="1116490" y="1677146"/>
                </a:lnTo>
                <a:lnTo>
                  <a:pt x="1118725" y="1687338"/>
                </a:lnTo>
                <a:lnTo>
                  <a:pt x="1121599" y="1698486"/>
                </a:lnTo>
                <a:lnTo>
                  <a:pt x="1123834" y="1710271"/>
                </a:lnTo>
                <a:lnTo>
                  <a:pt x="1126388" y="1722694"/>
                </a:lnTo>
                <a:lnTo>
                  <a:pt x="1128304" y="1735753"/>
                </a:lnTo>
                <a:lnTo>
                  <a:pt x="1130539" y="1749449"/>
                </a:lnTo>
                <a:lnTo>
                  <a:pt x="1132136" y="1763782"/>
                </a:lnTo>
                <a:lnTo>
                  <a:pt x="1133732" y="1778115"/>
                </a:lnTo>
                <a:lnTo>
                  <a:pt x="1135329" y="1793404"/>
                </a:lnTo>
                <a:lnTo>
                  <a:pt x="1136606" y="1809012"/>
                </a:lnTo>
                <a:lnTo>
                  <a:pt x="1137244" y="1824937"/>
                </a:lnTo>
                <a:lnTo>
                  <a:pt x="1138202" y="1841500"/>
                </a:lnTo>
                <a:lnTo>
                  <a:pt x="1038261" y="1841500"/>
                </a:lnTo>
                <a:lnTo>
                  <a:pt x="1038900" y="1824937"/>
                </a:lnTo>
                <a:lnTo>
                  <a:pt x="1039858" y="1809012"/>
                </a:lnTo>
                <a:lnTo>
                  <a:pt x="1041135" y="1793404"/>
                </a:lnTo>
                <a:lnTo>
                  <a:pt x="1042412" y="1778115"/>
                </a:lnTo>
                <a:lnTo>
                  <a:pt x="1044009" y="1763782"/>
                </a:lnTo>
                <a:lnTo>
                  <a:pt x="1045924" y="1749449"/>
                </a:lnTo>
                <a:lnTo>
                  <a:pt x="1047840" y="1735753"/>
                </a:lnTo>
                <a:lnTo>
                  <a:pt x="1050075" y="1722694"/>
                </a:lnTo>
                <a:lnTo>
                  <a:pt x="1052630" y="1710271"/>
                </a:lnTo>
                <a:lnTo>
                  <a:pt x="1054865" y="1698486"/>
                </a:lnTo>
                <a:lnTo>
                  <a:pt x="1057419" y="1687338"/>
                </a:lnTo>
                <a:lnTo>
                  <a:pt x="1059974" y="1677146"/>
                </a:lnTo>
                <a:lnTo>
                  <a:pt x="1062847" y="1667590"/>
                </a:lnTo>
                <a:lnTo>
                  <a:pt x="1065721" y="1658990"/>
                </a:lnTo>
                <a:lnTo>
                  <a:pt x="1068595" y="1651027"/>
                </a:lnTo>
                <a:lnTo>
                  <a:pt x="1071149" y="1644020"/>
                </a:lnTo>
                <a:lnTo>
                  <a:pt x="1036026" y="1609302"/>
                </a:lnTo>
                <a:lnTo>
                  <a:pt x="1034430" y="1606754"/>
                </a:lnTo>
                <a:lnTo>
                  <a:pt x="1033152" y="1604524"/>
                </a:lnTo>
                <a:lnTo>
                  <a:pt x="1032514" y="1601657"/>
                </a:lnTo>
                <a:lnTo>
                  <a:pt x="1031875" y="1599109"/>
                </a:lnTo>
                <a:lnTo>
                  <a:pt x="1032514" y="1596243"/>
                </a:lnTo>
                <a:lnTo>
                  <a:pt x="1033152" y="1594013"/>
                </a:lnTo>
                <a:lnTo>
                  <a:pt x="1034430" y="1591146"/>
                </a:lnTo>
                <a:lnTo>
                  <a:pt x="1036345" y="1589235"/>
                </a:lnTo>
                <a:lnTo>
                  <a:pt x="1077854" y="1547191"/>
                </a:lnTo>
                <a:lnTo>
                  <a:pt x="1080409" y="1545280"/>
                </a:lnTo>
                <a:lnTo>
                  <a:pt x="1082644" y="1544006"/>
                </a:lnTo>
                <a:lnTo>
                  <a:pt x="1085518" y="1543369"/>
                </a:lnTo>
                <a:lnTo>
                  <a:pt x="1088391" y="1543050"/>
                </a:lnTo>
                <a:close/>
                <a:moveTo>
                  <a:pt x="1225348" y="1466850"/>
                </a:moveTo>
                <a:lnTo>
                  <a:pt x="1243703" y="1475105"/>
                </a:lnTo>
                <a:lnTo>
                  <a:pt x="1262058" y="1482725"/>
                </a:lnTo>
                <a:lnTo>
                  <a:pt x="1280096" y="1490028"/>
                </a:lnTo>
                <a:lnTo>
                  <a:pt x="1298135" y="1496695"/>
                </a:lnTo>
                <a:lnTo>
                  <a:pt x="1315540" y="1502410"/>
                </a:lnTo>
                <a:lnTo>
                  <a:pt x="1332629" y="1508443"/>
                </a:lnTo>
                <a:lnTo>
                  <a:pt x="1365541" y="1518920"/>
                </a:lnTo>
                <a:lnTo>
                  <a:pt x="1397188" y="1528763"/>
                </a:lnTo>
                <a:lnTo>
                  <a:pt x="1426935" y="1538605"/>
                </a:lnTo>
                <a:lnTo>
                  <a:pt x="1441176" y="1544003"/>
                </a:lnTo>
                <a:lnTo>
                  <a:pt x="1454467" y="1549083"/>
                </a:lnTo>
                <a:lnTo>
                  <a:pt x="1467442" y="1554163"/>
                </a:lnTo>
                <a:lnTo>
                  <a:pt x="1479784" y="1559878"/>
                </a:lnTo>
                <a:lnTo>
                  <a:pt x="1485481" y="1563053"/>
                </a:lnTo>
                <a:lnTo>
                  <a:pt x="1491177" y="1567180"/>
                </a:lnTo>
                <a:lnTo>
                  <a:pt x="1496240" y="1571943"/>
                </a:lnTo>
                <a:lnTo>
                  <a:pt x="1500987" y="1577023"/>
                </a:lnTo>
                <a:lnTo>
                  <a:pt x="1505734" y="1582420"/>
                </a:lnTo>
                <a:lnTo>
                  <a:pt x="1510165" y="1588453"/>
                </a:lnTo>
                <a:lnTo>
                  <a:pt x="1513962" y="1595120"/>
                </a:lnTo>
                <a:lnTo>
                  <a:pt x="1518076" y="1601788"/>
                </a:lnTo>
                <a:lnTo>
                  <a:pt x="1521557" y="1608773"/>
                </a:lnTo>
                <a:lnTo>
                  <a:pt x="1524722" y="1616393"/>
                </a:lnTo>
                <a:lnTo>
                  <a:pt x="1527570" y="1624330"/>
                </a:lnTo>
                <a:lnTo>
                  <a:pt x="1530418" y="1631950"/>
                </a:lnTo>
                <a:lnTo>
                  <a:pt x="1532950" y="1640205"/>
                </a:lnTo>
                <a:lnTo>
                  <a:pt x="1535165" y="1648460"/>
                </a:lnTo>
                <a:lnTo>
                  <a:pt x="1539596" y="1664970"/>
                </a:lnTo>
                <a:lnTo>
                  <a:pt x="1542760" y="1681798"/>
                </a:lnTo>
                <a:lnTo>
                  <a:pt x="1545292" y="1698308"/>
                </a:lnTo>
                <a:lnTo>
                  <a:pt x="1547191" y="1713865"/>
                </a:lnTo>
                <a:lnTo>
                  <a:pt x="1548773" y="1728470"/>
                </a:lnTo>
                <a:lnTo>
                  <a:pt x="1549722" y="1741805"/>
                </a:lnTo>
                <a:lnTo>
                  <a:pt x="1550355" y="1753235"/>
                </a:lnTo>
                <a:lnTo>
                  <a:pt x="1550988" y="1770063"/>
                </a:lnTo>
                <a:lnTo>
                  <a:pt x="1550355" y="1772920"/>
                </a:lnTo>
                <a:lnTo>
                  <a:pt x="1549406" y="1776095"/>
                </a:lnTo>
                <a:lnTo>
                  <a:pt x="1547191" y="1779270"/>
                </a:lnTo>
                <a:lnTo>
                  <a:pt x="1544975" y="1782128"/>
                </a:lnTo>
                <a:lnTo>
                  <a:pt x="1541494" y="1785303"/>
                </a:lnTo>
                <a:lnTo>
                  <a:pt x="1537380" y="1788160"/>
                </a:lnTo>
                <a:lnTo>
                  <a:pt x="1532950" y="1791335"/>
                </a:lnTo>
                <a:lnTo>
                  <a:pt x="1527254" y="1794510"/>
                </a:lnTo>
                <a:lnTo>
                  <a:pt x="1520924" y="1797685"/>
                </a:lnTo>
                <a:lnTo>
                  <a:pt x="1513962" y="1800543"/>
                </a:lnTo>
                <a:lnTo>
                  <a:pt x="1506051" y="1803718"/>
                </a:lnTo>
                <a:lnTo>
                  <a:pt x="1497506" y="1806575"/>
                </a:lnTo>
                <a:lnTo>
                  <a:pt x="1488012" y="1809433"/>
                </a:lnTo>
                <a:lnTo>
                  <a:pt x="1478202" y="1812290"/>
                </a:lnTo>
                <a:lnTo>
                  <a:pt x="1467442" y="1815148"/>
                </a:lnTo>
                <a:lnTo>
                  <a:pt x="1455417" y="1817370"/>
                </a:lnTo>
                <a:lnTo>
                  <a:pt x="1443391" y="1820228"/>
                </a:lnTo>
                <a:lnTo>
                  <a:pt x="1430100" y="1822450"/>
                </a:lnTo>
                <a:lnTo>
                  <a:pt x="1416175" y="1824990"/>
                </a:lnTo>
                <a:lnTo>
                  <a:pt x="1401302" y="1827213"/>
                </a:lnTo>
                <a:lnTo>
                  <a:pt x="1386111" y="1829118"/>
                </a:lnTo>
                <a:lnTo>
                  <a:pt x="1369655" y="1831340"/>
                </a:lnTo>
                <a:lnTo>
                  <a:pt x="1335161" y="1834833"/>
                </a:lnTo>
                <a:lnTo>
                  <a:pt x="1297185" y="1837373"/>
                </a:lnTo>
                <a:lnTo>
                  <a:pt x="1255729" y="1839913"/>
                </a:lnTo>
                <a:lnTo>
                  <a:pt x="1211108" y="1841183"/>
                </a:lnTo>
                <a:lnTo>
                  <a:pt x="1163638" y="1841500"/>
                </a:lnTo>
                <a:lnTo>
                  <a:pt x="1225348" y="1466850"/>
                </a:lnTo>
                <a:close/>
                <a:moveTo>
                  <a:pt x="951115" y="1466850"/>
                </a:moveTo>
                <a:lnTo>
                  <a:pt x="1012825" y="1841500"/>
                </a:lnTo>
                <a:lnTo>
                  <a:pt x="965039" y="1841183"/>
                </a:lnTo>
                <a:lnTo>
                  <a:pt x="920735" y="1839913"/>
                </a:lnTo>
                <a:lnTo>
                  <a:pt x="879278" y="1837373"/>
                </a:lnTo>
                <a:lnTo>
                  <a:pt x="841303" y="1834833"/>
                </a:lnTo>
                <a:lnTo>
                  <a:pt x="806492" y="1831340"/>
                </a:lnTo>
                <a:lnTo>
                  <a:pt x="790352" y="1829118"/>
                </a:lnTo>
                <a:lnTo>
                  <a:pt x="774529" y="1827213"/>
                </a:lnTo>
                <a:lnTo>
                  <a:pt x="760288" y="1824990"/>
                </a:lnTo>
                <a:lnTo>
                  <a:pt x="746047" y="1822450"/>
                </a:lnTo>
                <a:lnTo>
                  <a:pt x="733072" y="1820228"/>
                </a:lnTo>
                <a:lnTo>
                  <a:pt x="720414" y="1817370"/>
                </a:lnTo>
                <a:lnTo>
                  <a:pt x="708705" y="1815148"/>
                </a:lnTo>
                <a:lnTo>
                  <a:pt x="698262" y="1812290"/>
                </a:lnTo>
                <a:lnTo>
                  <a:pt x="687818" y="1809433"/>
                </a:lnTo>
                <a:lnTo>
                  <a:pt x="678641" y="1806575"/>
                </a:lnTo>
                <a:lnTo>
                  <a:pt x="670413" y="1803718"/>
                </a:lnTo>
                <a:lnTo>
                  <a:pt x="662501" y="1800543"/>
                </a:lnTo>
                <a:lnTo>
                  <a:pt x="655539" y="1797685"/>
                </a:lnTo>
                <a:lnTo>
                  <a:pt x="649210" y="1794510"/>
                </a:lnTo>
                <a:lnTo>
                  <a:pt x="643514" y="1791335"/>
                </a:lnTo>
                <a:lnTo>
                  <a:pt x="638450" y="1788160"/>
                </a:lnTo>
                <a:lnTo>
                  <a:pt x="634653" y="1785303"/>
                </a:lnTo>
                <a:lnTo>
                  <a:pt x="631488" y="1782128"/>
                </a:lnTo>
                <a:lnTo>
                  <a:pt x="628640" y="1779270"/>
                </a:lnTo>
                <a:lnTo>
                  <a:pt x="626741" y="1776095"/>
                </a:lnTo>
                <a:lnTo>
                  <a:pt x="626108" y="1772920"/>
                </a:lnTo>
                <a:lnTo>
                  <a:pt x="625475" y="1770063"/>
                </a:lnTo>
                <a:lnTo>
                  <a:pt x="626108" y="1753235"/>
                </a:lnTo>
                <a:lnTo>
                  <a:pt x="626425" y="1741805"/>
                </a:lnTo>
                <a:lnTo>
                  <a:pt x="627690" y="1728470"/>
                </a:lnTo>
                <a:lnTo>
                  <a:pt x="629273" y="1713865"/>
                </a:lnTo>
                <a:lnTo>
                  <a:pt x="631172" y="1698308"/>
                </a:lnTo>
                <a:lnTo>
                  <a:pt x="633703" y="1681798"/>
                </a:lnTo>
                <a:lnTo>
                  <a:pt x="636868" y="1664970"/>
                </a:lnTo>
                <a:lnTo>
                  <a:pt x="640982" y="1648460"/>
                </a:lnTo>
                <a:lnTo>
                  <a:pt x="643197" y="1640205"/>
                </a:lnTo>
                <a:lnTo>
                  <a:pt x="646045" y="1631950"/>
                </a:lnTo>
                <a:lnTo>
                  <a:pt x="648893" y="1624330"/>
                </a:lnTo>
                <a:lnTo>
                  <a:pt x="651425" y="1616393"/>
                </a:lnTo>
                <a:lnTo>
                  <a:pt x="654906" y="1608773"/>
                </a:lnTo>
                <a:lnTo>
                  <a:pt x="658704" y="1601788"/>
                </a:lnTo>
                <a:lnTo>
                  <a:pt x="662185" y="1595120"/>
                </a:lnTo>
                <a:lnTo>
                  <a:pt x="665982" y="1588453"/>
                </a:lnTo>
                <a:lnTo>
                  <a:pt x="670413" y="1582420"/>
                </a:lnTo>
                <a:lnTo>
                  <a:pt x="675160" y="1577023"/>
                </a:lnTo>
                <a:lnTo>
                  <a:pt x="680223" y="1571943"/>
                </a:lnTo>
                <a:lnTo>
                  <a:pt x="685287" y="1567180"/>
                </a:lnTo>
                <a:lnTo>
                  <a:pt x="690667" y="1563053"/>
                </a:lnTo>
                <a:lnTo>
                  <a:pt x="696679" y="1559878"/>
                </a:lnTo>
                <a:lnTo>
                  <a:pt x="709021" y="1554163"/>
                </a:lnTo>
                <a:lnTo>
                  <a:pt x="721680" y="1549083"/>
                </a:lnTo>
                <a:lnTo>
                  <a:pt x="735288" y="1544003"/>
                </a:lnTo>
                <a:lnTo>
                  <a:pt x="749529" y="1538605"/>
                </a:lnTo>
                <a:lnTo>
                  <a:pt x="778960" y="1528763"/>
                </a:lnTo>
                <a:lnTo>
                  <a:pt x="810289" y="1518920"/>
                </a:lnTo>
                <a:lnTo>
                  <a:pt x="843834" y="1508443"/>
                </a:lnTo>
                <a:lnTo>
                  <a:pt x="860607" y="1502410"/>
                </a:lnTo>
                <a:lnTo>
                  <a:pt x="878329" y="1496695"/>
                </a:lnTo>
                <a:lnTo>
                  <a:pt x="896051" y="1490028"/>
                </a:lnTo>
                <a:lnTo>
                  <a:pt x="914089" y="1482725"/>
                </a:lnTo>
                <a:lnTo>
                  <a:pt x="932444" y="1475105"/>
                </a:lnTo>
                <a:lnTo>
                  <a:pt x="951115" y="1466850"/>
                </a:lnTo>
                <a:close/>
                <a:moveTo>
                  <a:pt x="621190" y="1168400"/>
                </a:moveTo>
                <a:lnTo>
                  <a:pt x="727930" y="1275012"/>
                </a:lnTo>
                <a:lnTo>
                  <a:pt x="765938" y="1236733"/>
                </a:lnTo>
                <a:lnTo>
                  <a:pt x="819150" y="1431925"/>
                </a:lnTo>
                <a:lnTo>
                  <a:pt x="623407" y="1379094"/>
                </a:lnTo>
                <a:lnTo>
                  <a:pt x="662049" y="1340498"/>
                </a:lnTo>
                <a:lnTo>
                  <a:pt x="555625" y="1234202"/>
                </a:lnTo>
                <a:lnTo>
                  <a:pt x="621190" y="1168400"/>
                </a:lnTo>
                <a:close/>
                <a:moveTo>
                  <a:pt x="1879601" y="971550"/>
                </a:moveTo>
                <a:lnTo>
                  <a:pt x="1826451" y="1166977"/>
                </a:lnTo>
                <a:lnTo>
                  <a:pt x="1788260" y="1128652"/>
                </a:lnTo>
                <a:lnTo>
                  <a:pt x="1681005" y="1235075"/>
                </a:lnTo>
                <a:lnTo>
                  <a:pt x="1642099" y="1196726"/>
                </a:lnTo>
                <a:lnTo>
                  <a:pt x="1679575" y="1234202"/>
                </a:lnTo>
                <a:lnTo>
                  <a:pt x="1572963" y="1340498"/>
                </a:lnTo>
                <a:lnTo>
                  <a:pt x="1611242" y="1379094"/>
                </a:lnTo>
                <a:lnTo>
                  <a:pt x="1416050" y="1431925"/>
                </a:lnTo>
                <a:lnTo>
                  <a:pt x="1468882" y="1236733"/>
                </a:lnTo>
                <a:lnTo>
                  <a:pt x="1507477" y="1275012"/>
                </a:lnTo>
                <a:lnTo>
                  <a:pt x="1613773" y="1168400"/>
                </a:lnTo>
                <a:lnTo>
                  <a:pt x="1614686" y="1169313"/>
                </a:lnTo>
                <a:lnTo>
                  <a:pt x="1721743" y="1062770"/>
                </a:lnTo>
                <a:lnTo>
                  <a:pt x="1683233" y="1024445"/>
                </a:lnTo>
                <a:lnTo>
                  <a:pt x="1879601" y="971550"/>
                </a:lnTo>
                <a:close/>
                <a:moveTo>
                  <a:pt x="1088550" y="971550"/>
                </a:moveTo>
                <a:lnTo>
                  <a:pt x="1097146" y="971867"/>
                </a:lnTo>
                <a:lnTo>
                  <a:pt x="1106061" y="972818"/>
                </a:lnTo>
                <a:lnTo>
                  <a:pt x="1114975" y="973769"/>
                </a:lnTo>
                <a:lnTo>
                  <a:pt x="1123253" y="975354"/>
                </a:lnTo>
                <a:lnTo>
                  <a:pt x="1131849" y="977889"/>
                </a:lnTo>
                <a:lnTo>
                  <a:pt x="1140126" y="980742"/>
                </a:lnTo>
                <a:lnTo>
                  <a:pt x="1148086" y="983595"/>
                </a:lnTo>
                <a:lnTo>
                  <a:pt x="1155727" y="987398"/>
                </a:lnTo>
                <a:lnTo>
                  <a:pt x="1163686" y="991202"/>
                </a:lnTo>
                <a:lnTo>
                  <a:pt x="1171327" y="995639"/>
                </a:lnTo>
                <a:lnTo>
                  <a:pt x="1178331" y="1000393"/>
                </a:lnTo>
                <a:lnTo>
                  <a:pt x="1185335" y="1005465"/>
                </a:lnTo>
                <a:lnTo>
                  <a:pt x="1192340" y="1010853"/>
                </a:lnTo>
                <a:lnTo>
                  <a:pt x="1199025" y="1016875"/>
                </a:lnTo>
                <a:lnTo>
                  <a:pt x="1205075" y="1022898"/>
                </a:lnTo>
                <a:lnTo>
                  <a:pt x="1211124" y="1029871"/>
                </a:lnTo>
                <a:lnTo>
                  <a:pt x="1217173" y="1036844"/>
                </a:lnTo>
                <a:lnTo>
                  <a:pt x="1222585" y="1043817"/>
                </a:lnTo>
                <a:lnTo>
                  <a:pt x="1227679" y="1051424"/>
                </a:lnTo>
                <a:lnTo>
                  <a:pt x="1232455" y="1059031"/>
                </a:lnTo>
                <a:lnTo>
                  <a:pt x="1236912" y="1066955"/>
                </a:lnTo>
                <a:lnTo>
                  <a:pt x="1241051" y="1075196"/>
                </a:lnTo>
                <a:lnTo>
                  <a:pt x="1245189" y="1084071"/>
                </a:lnTo>
                <a:lnTo>
                  <a:pt x="1248692" y="1092946"/>
                </a:lnTo>
                <a:lnTo>
                  <a:pt x="1251875" y="1102138"/>
                </a:lnTo>
                <a:lnTo>
                  <a:pt x="1254104" y="1111012"/>
                </a:lnTo>
                <a:lnTo>
                  <a:pt x="1256651" y="1120521"/>
                </a:lnTo>
                <a:lnTo>
                  <a:pt x="1258561" y="1130347"/>
                </a:lnTo>
                <a:lnTo>
                  <a:pt x="1260153" y="1139856"/>
                </a:lnTo>
                <a:lnTo>
                  <a:pt x="1261108" y="1149998"/>
                </a:lnTo>
                <a:lnTo>
                  <a:pt x="1262063" y="1159824"/>
                </a:lnTo>
                <a:lnTo>
                  <a:pt x="1262063" y="1169967"/>
                </a:lnTo>
                <a:lnTo>
                  <a:pt x="1261745" y="1182645"/>
                </a:lnTo>
                <a:lnTo>
                  <a:pt x="1260790" y="1195007"/>
                </a:lnTo>
                <a:lnTo>
                  <a:pt x="1259198" y="1208002"/>
                </a:lnTo>
                <a:lnTo>
                  <a:pt x="1257288" y="1220997"/>
                </a:lnTo>
                <a:lnTo>
                  <a:pt x="1254422" y="1233993"/>
                </a:lnTo>
                <a:lnTo>
                  <a:pt x="1251557" y="1247305"/>
                </a:lnTo>
                <a:lnTo>
                  <a:pt x="1247418" y="1260300"/>
                </a:lnTo>
                <a:lnTo>
                  <a:pt x="1242961" y="1273296"/>
                </a:lnTo>
                <a:lnTo>
                  <a:pt x="1238504" y="1286291"/>
                </a:lnTo>
                <a:lnTo>
                  <a:pt x="1232773" y="1298970"/>
                </a:lnTo>
                <a:lnTo>
                  <a:pt x="1227361" y="1311331"/>
                </a:lnTo>
                <a:lnTo>
                  <a:pt x="1220993" y="1323375"/>
                </a:lnTo>
                <a:lnTo>
                  <a:pt x="1214307" y="1335103"/>
                </a:lnTo>
                <a:lnTo>
                  <a:pt x="1207303" y="1346513"/>
                </a:lnTo>
                <a:lnTo>
                  <a:pt x="1199662" y="1357290"/>
                </a:lnTo>
                <a:lnTo>
                  <a:pt x="1192340" y="1367750"/>
                </a:lnTo>
                <a:lnTo>
                  <a:pt x="1192340" y="1437164"/>
                </a:lnTo>
                <a:lnTo>
                  <a:pt x="1178650" y="1451744"/>
                </a:lnTo>
                <a:lnTo>
                  <a:pt x="1164960" y="1466641"/>
                </a:lnTo>
                <a:lnTo>
                  <a:pt x="1148404" y="1483440"/>
                </a:lnTo>
                <a:lnTo>
                  <a:pt x="1139171" y="1492315"/>
                </a:lnTo>
                <a:lnTo>
                  <a:pt x="1130575" y="1500873"/>
                </a:lnTo>
                <a:lnTo>
                  <a:pt x="1121979" y="1508797"/>
                </a:lnTo>
                <a:lnTo>
                  <a:pt x="1113702" y="1515770"/>
                </a:lnTo>
                <a:lnTo>
                  <a:pt x="1105742" y="1521792"/>
                </a:lnTo>
                <a:lnTo>
                  <a:pt x="1099056" y="1526547"/>
                </a:lnTo>
                <a:lnTo>
                  <a:pt x="1095873" y="1527815"/>
                </a:lnTo>
                <a:lnTo>
                  <a:pt x="1093007" y="1529082"/>
                </a:lnTo>
                <a:lnTo>
                  <a:pt x="1090460" y="1530033"/>
                </a:lnTo>
                <a:lnTo>
                  <a:pt x="1088550" y="1530350"/>
                </a:lnTo>
                <a:lnTo>
                  <a:pt x="1086003" y="1530033"/>
                </a:lnTo>
                <a:lnTo>
                  <a:pt x="1083775" y="1529082"/>
                </a:lnTo>
                <a:lnTo>
                  <a:pt x="1080909" y="1527815"/>
                </a:lnTo>
                <a:lnTo>
                  <a:pt x="1077725" y="1526547"/>
                </a:lnTo>
                <a:lnTo>
                  <a:pt x="1070721" y="1521792"/>
                </a:lnTo>
                <a:lnTo>
                  <a:pt x="1063080" y="1515770"/>
                </a:lnTo>
                <a:lnTo>
                  <a:pt x="1054803" y="1508797"/>
                </a:lnTo>
                <a:lnTo>
                  <a:pt x="1046207" y="1500873"/>
                </a:lnTo>
                <a:lnTo>
                  <a:pt x="1036974" y="1492315"/>
                </a:lnTo>
                <a:lnTo>
                  <a:pt x="1028378" y="1483440"/>
                </a:lnTo>
                <a:lnTo>
                  <a:pt x="1011822" y="1466641"/>
                </a:lnTo>
                <a:lnTo>
                  <a:pt x="997496" y="1451744"/>
                </a:lnTo>
                <a:lnTo>
                  <a:pt x="984442" y="1437164"/>
                </a:lnTo>
                <a:lnTo>
                  <a:pt x="984442" y="1367750"/>
                </a:lnTo>
                <a:lnTo>
                  <a:pt x="976801" y="1357290"/>
                </a:lnTo>
                <a:lnTo>
                  <a:pt x="969160" y="1346513"/>
                </a:lnTo>
                <a:lnTo>
                  <a:pt x="962156" y="1335103"/>
                </a:lnTo>
                <a:lnTo>
                  <a:pt x="955789" y="1323375"/>
                </a:lnTo>
                <a:lnTo>
                  <a:pt x="949421" y="1311331"/>
                </a:lnTo>
                <a:lnTo>
                  <a:pt x="943691" y="1298970"/>
                </a:lnTo>
                <a:lnTo>
                  <a:pt x="938278" y="1286291"/>
                </a:lnTo>
                <a:lnTo>
                  <a:pt x="933821" y="1273296"/>
                </a:lnTo>
                <a:lnTo>
                  <a:pt x="929364" y="1260300"/>
                </a:lnTo>
                <a:lnTo>
                  <a:pt x="925543" y="1247305"/>
                </a:lnTo>
                <a:lnTo>
                  <a:pt x="922360" y="1233993"/>
                </a:lnTo>
                <a:lnTo>
                  <a:pt x="919494" y="1220997"/>
                </a:lnTo>
                <a:lnTo>
                  <a:pt x="916947" y="1208002"/>
                </a:lnTo>
                <a:lnTo>
                  <a:pt x="915992" y="1195007"/>
                </a:lnTo>
                <a:lnTo>
                  <a:pt x="914719" y="1182645"/>
                </a:lnTo>
                <a:lnTo>
                  <a:pt x="914400" y="1169967"/>
                </a:lnTo>
                <a:lnTo>
                  <a:pt x="914719" y="1159824"/>
                </a:lnTo>
                <a:lnTo>
                  <a:pt x="915674" y="1149998"/>
                </a:lnTo>
                <a:lnTo>
                  <a:pt x="916310" y="1139856"/>
                </a:lnTo>
                <a:lnTo>
                  <a:pt x="917902" y="1130347"/>
                </a:lnTo>
                <a:lnTo>
                  <a:pt x="919813" y="1120521"/>
                </a:lnTo>
                <a:lnTo>
                  <a:pt x="922360" y="1111012"/>
                </a:lnTo>
                <a:lnTo>
                  <a:pt x="924907" y="1102138"/>
                </a:lnTo>
                <a:lnTo>
                  <a:pt x="928090" y="1092946"/>
                </a:lnTo>
                <a:lnTo>
                  <a:pt x="931592" y="1084071"/>
                </a:lnTo>
                <a:lnTo>
                  <a:pt x="935413" y="1075196"/>
                </a:lnTo>
                <a:lnTo>
                  <a:pt x="939552" y="1066955"/>
                </a:lnTo>
                <a:lnTo>
                  <a:pt x="944327" y="1059031"/>
                </a:lnTo>
                <a:lnTo>
                  <a:pt x="949103" y="1051424"/>
                </a:lnTo>
                <a:lnTo>
                  <a:pt x="954197" y="1043817"/>
                </a:lnTo>
                <a:lnTo>
                  <a:pt x="959609" y="1036844"/>
                </a:lnTo>
                <a:lnTo>
                  <a:pt x="965340" y="1029871"/>
                </a:lnTo>
                <a:lnTo>
                  <a:pt x="971707" y="1022898"/>
                </a:lnTo>
                <a:lnTo>
                  <a:pt x="977756" y="1016875"/>
                </a:lnTo>
                <a:lnTo>
                  <a:pt x="984124" y="1010853"/>
                </a:lnTo>
                <a:lnTo>
                  <a:pt x="991446" y="1005465"/>
                </a:lnTo>
                <a:lnTo>
                  <a:pt x="998132" y="1000393"/>
                </a:lnTo>
                <a:lnTo>
                  <a:pt x="1005455" y="995639"/>
                </a:lnTo>
                <a:lnTo>
                  <a:pt x="1013096" y="991202"/>
                </a:lnTo>
                <a:lnTo>
                  <a:pt x="1020418" y="987398"/>
                </a:lnTo>
                <a:lnTo>
                  <a:pt x="1028378" y="983595"/>
                </a:lnTo>
                <a:lnTo>
                  <a:pt x="1036655" y="980742"/>
                </a:lnTo>
                <a:lnTo>
                  <a:pt x="1044933" y="977889"/>
                </a:lnTo>
                <a:lnTo>
                  <a:pt x="1053211" y="975354"/>
                </a:lnTo>
                <a:lnTo>
                  <a:pt x="1061807" y="973769"/>
                </a:lnTo>
                <a:lnTo>
                  <a:pt x="1070721" y="972818"/>
                </a:lnTo>
                <a:lnTo>
                  <a:pt x="1079317" y="971867"/>
                </a:lnTo>
                <a:lnTo>
                  <a:pt x="1088550" y="971550"/>
                </a:lnTo>
                <a:close/>
                <a:moveTo>
                  <a:pt x="357188" y="968375"/>
                </a:moveTo>
                <a:lnTo>
                  <a:pt x="553875" y="1021525"/>
                </a:lnTo>
                <a:lnTo>
                  <a:pt x="515047" y="1060035"/>
                </a:lnTo>
                <a:lnTo>
                  <a:pt x="622301" y="1166971"/>
                </a:lnTo>
                <a:lnTo>
                  <a:pt x="556103" y="1233488"/>
                </a:lnTo>
                <a:lnTo>
                  <a:pt x="449166" y="1125915"/>
                </a:lnTo>
                <a:lnTo>
                  <a:pt x="410656" y="1164743"/>
                </a:lnTo>
                <a:lnTo>
                  <a:pt x="357188" y="968375"/>
                </a:lnTo>
                <a:close/>
                <a:moveTo>
                  <a:pt x="1743409" y="573088"/>
                </a:moveTo>
                <a:lnTo>
                  <a:pt x="1746251" y="573088"/>
                </a:lnTo>
                <a:lnTo>
                  <a:pt x="1749092" y="573088"/>
                </a:lnTo>
                <a:lnTo>
                  <a:pt x="1751618" y="573722"/>
                </a:lnTo>
                <a:lnTo>
                  <a:pt x="1754143" y="575308"/>
                </a:lnTo>
                <a:lnTo>
                  <a:pt x="1756037" y="576894"/>
                </a:lnTo>
                <a:lnTo>
                  <a:pt x="1797394" y="618442"/>
                </a:lnTo>
                <a:lnTo>
                  <a:pt x="1799603" y="620662"/>
                </a:lnTo>
                <a:lnTo>
                  <a:pt x="1800550" y="623199"/>
                </a:lnTo>
                <a:lnTo>
                  <a:pt x="1801498" y="625737"/>
                </a:lnTo>
                <a:lnTo>
                  <a:pt x="1801813" y="628274"/>
                </a:lnTo>
                <a:lnTo>
                  <a:pt x="1801498" y="631128"/>
                </a:lnTo>
                <a:lnTo>
                  <a:pt x="1800550" y="633983"/>
                </a:lnTo>
                <a:lnTo>
                  <a:pt x="1799603" y="636203"/>
                </a:lnTo>
                <a:lnTo>
                  <a:pt x="1797394" y="638740"/>
                </a:lnTo>
                <a:lnTo>
                  <a:pt x="1762983" y="673311"/>
                </a:lnTo>
                <a:lnTo>
                  <a:pt x="1765824" y="680288"/>
                </a:lnTo>
                <a:lnTo>
                  <a:pt x="1768665" y="688217"/>
                </a:lnTo>
                <a:lnTo>
                  <a:pt x="1771191" y="696781"/>
                </a:lnTo>
                <a:lnTo>
                  <a:pt x="1774032" y="706296"/>
                </a:lnTo>
                <a:lnTo>
                  <a:pt x="1776873" y="716445"/>
                </a:lnTo>
                <a:lnTo>
                  <a:pt x="1779083" y="727545"/>
                </a:lnTo>
                <a:lnTo>
                  <a:pt x="1781609" y="739280"/>
                </a:lnTo>
                <a:lnTo>
                  <a:pt x="1783819" y="751333"/>
                </a:lnTo>
                <a:lnTo>
                  <a:pt x="1786344" y="764336"/>
                </a:lnTo>
                <a:lnTo>
                  <a:pt x="1788238" y="778291"/>
                </a:lnTo>
                <a:lnTo>
                  <a:pt x="1789817" y="792246"/>
                </a:lnTo>
                <a:lnTo>
                  <a:pt x="1791711" y="806836"/>
                </a:lnTo>
                <a:lnTo>
                  <a:pt x="1792974" y="821742"/>
                </a:lnTo>
                <a:lnTo>
                  <a:pt x="1793921" y="837600"/>
                </a:lnTo>
                <a:lnTo>
                  <a:pt x="1795184" y="853458"/>
                </a:lnTo>
                <a:lnTo>
                  <a:pt x="1795499" y="869951"/>
                </a:lnTo>
                <a:lnTo>
                  <a:pt x="1697002" y="869951"/>
                </a:lnTo>
                <a:lnTo>
                  <a:pt x="1697634" y="853458"/>
                </a:lnTo>
                <a:lnTo>
                  <a:pt x="1698581" y="837600"/>
                </a:lnTo>
                <a:lnTo>
                  <a:pt x="1699843" y="821742"/>
                </a:lnTo>
                <a:lnTo>
                  <a:pt x="1701106" y="806836"/>
                </a:lnTo>
                <a:lnTo>
                  <a:pt x="1702685" y="792246"/>
                </a:lnTo>
                <a:lnTo>
                  <a:pt x="1704263" y="778291"/>
                </a:lnTo>
                <a:lnTo>
                  <a:pt x="1706789" y="764336"/>
                </a:lnTo>
                <a:lnTo>
                  <a:pt x="1708683" y="751333"/>
                </a:lnTo>
                <a:lnTo>
                  <a:pt x="1710893" y="739280"/>
                </a:lnTo>
                <a:lnTo>
                  <a:pt x="1713418" y="727545"/>
                </a:lnTo>
                <a:lnTo>
                  <a:pt x="1716260" y="716445"/>
                </a:lnTo>
                <a:lnTo>
                  <a:pt x="1718469" y="706296"/>
                </a:lnTo>
                <a:lnTo>
                  <a:pt x="1721311" y="696781"/>
                </a:lnTo>
                <a:lnTo>
                  <a:pt x="1723836" y="688217"/>
                </a:lnTo>
                <a:lnTo>
                  <a:pt x="1726678" y="680288"/>
                </a:lnTo>
                <a:lnTo>
                  <a:pt x="1729519" y="673311"/>
                </a:lnTo>
                <a:lnTo>
                  <a:pt x="1695108" y="638740"/>
                </a:lnTo>
                <a:lnTo>
                  <a:pt x="1692898" y="636203"/>
                </a:lnTo>
                <a:lnTo>
                  <a:pt x="1691951" y="633983"/>
                </a:lnTo>
                <a:lnTo>
                  <a:pt x="1691004" y="631128"/>
                </a:lnTo>
                <a:lnTo>
                  <a:pt x="1690688" y="628274"/>
                </a:lnTo>
                <a:lnTo>
                  <a:pt x="1691004" y="625737"/>
                </a:lnTo>
                <a:lnTo>
                  <a:pt x="1691951" y="623199"/>
                </a:lnTo>
                <a:lnTo>
                  <a:pt x="1692898" y="620662"/>
                </a:lnTo>
                <a:lnTo>
                  <a:pt x="1695108" y="618442"/>
                </a:lnTo>
                <a:lnTo>
                  <a:pt x="1736464" y="576894"/>
                </a:lnTo>
                <a:lnTo>
                  <a:pt x="1738358" y="575308"/>
                </a:lnTo>
                <a:lnTo>
                  <a:pt x="1741200" y="573722"/>
                </a:lnTo>
                <a:lnTo>
                  <a:pt x="1743409" y="573088"/>
                </a:lnTo>
                <a:close/>
                <a:moveTo>
                  <a:pt x="460709" y="573088"/>
                </a:moveTo>
                <a:lnTo>
                  <a:pt x="463551" y="573088"/>
                </a:lnTo>
                <a:lnTo>
                  <a:pt x="466392" y="573088"/>
                </a:lnTo>
                <a:lnTo>
                  <a:pt x="468602" y="573722"/>
                </a:lnTo>
                <a:lnTo>
                  <a:pt x="471443" y="575308"/>
                </a:lnTo>
                <a:lnTo>
                  <a:pt x="473337" y="576894"/>
                </a:lnTo>
                <a:lnTo>
                  <a:pt x="514694" y="618442"/>
                </a:lnTo>
                <a:lnTo>
                  <a:pt x="516903" y="620662"/>
                </a:lnTo>
                <a:lnTo>
                  <a:pt x="517850" y="623199"/>
                </a:lnTo>
                <a:lnTo>
                  <a:pt x="518798" y="625737"/>
                </a:lnTo>
                <a:lnTo>
                  <a:pt x="519113" y="628274"/>
                </a:lnTo>
                <a:lnTo>
                  <a:pt x="518798" y="631128"/>
                </a:lnTo>
                <a:lnTo>
                  <a:pt x="517850" y="633983"/>
                </a:lnTo>
                <a:lnTo>
                  <a:pt x="516903" y="636203"/>
                </a:lnTo>
                <a:lnTo>
                  <a:pt x="514694" y="638740"/>
                </a:lnTo>
                <a:lnTo>
                  <a:pt x="480283" y="673311"/>
                </a:lnTo>
                <a:lnTo>
                  <a:pt x="483124" y="680288"/>
                </a:lnTo>
                <a:lnTo>
                  <a:pt x="485965" y="688217"/>
                </a:lnTo>
                <a:lnTo>
                  <a:pt x="488491" y="696781"/>
                </a:lnTo>
                <a:lnTo>
                  <a:pt x="491332" y="706296"/>
                </a:lnTo>
                <a:lnTo>
                  <a:pt x="493858" y="716445"/>
                </a:lnTo>
                <a:lnTo>
                  <a:pt x="496383" y="727545"/>
                </a:lnTo>
                <a:lnTo>
                  <a:pt x="498909" y="739280"/>
                </a:lnTo>
                <a:lnTo>
                  <a:pt x="501119" y="751333"/>
                </a:lnTo>
                <a:lnTo>
                  <a:pt x="503013" y="764336"/>
                </a:lnTo>
                <a:lnTo>
                  <a:pt x="505223" y="778291"/>
                </a:lnTo>
                <a:lnTo>
                  <a:pt x="507117" y="792246"/>
                </a:lnTo>
                <a:lnTo>
                  <a:pt x="508695" y="806836"/>
                </a:lnTo>
                <a:lnTo>
                  <a:pt x="510274" y="821742"/>
                </a:lnTo>
                <a:lnTo>
                  <a:pt x="511221" y="837600"/>
                </a:lnTo>
                <a:lnTo>
                  <a:pt x="512168" y="853458"/>
                </a:lnTo>
                <a:lnTo>
                  <a:pt x="512799" y="869951"/>
                </a:lnTo>
                <a:lnTo>
                  <a:pt x="414302" y="869951"/>
                </a:lnTo>
                <a:lnTo>
                  <a:pt x="414618" y="853458"/>
                </a:lnTo>
                <a:lnTo>
                  <a:pt x="415881" y="837600"/>
                </a:lnTo>
                <a:lnTo>
                  <a:pt x="417143" y="821742"/>
                </a:lnTo>
                <a:lnTo>
                  <a:pt x="418091" y="806836"/>
                </a:lnTo>
                <a:lnTo>
                  <a:pt x="419669" y="792246"/>
                </a:lnTo>
                <a:lnTo>
                  <a:pt x="421563" y="778291"/>
                </a:lnTo>
                <a:lnTo>
                  <a:pt x="423773" y="764336"/>
                </a:lnTo>
                <a:lnTo>
                  <a:pt x="425983" y="751333"/>
                </a:lnTo>
                <a:lnTo>
                  <a:pt x="428508" y="739280"/>
                </a:lnTo>
                <a:lnTo>
                  <a:pt x="430718" y="727545"/>
                </a:lnTo>
                <a:lnTo>
                  <a:pt x="432928" y="716445"/>
                </a:lnTo>
                <a:lnTo>
                  <a:pt x="435769" y="706296"/>
                </a:lnTo>
                <a:lnTo>
                  <a:pt x="438611" y="696781"/>
                </a:lnTo>
                <a:lnTo>
                  <a:pt x="441136" y="688217"/>
                </a:lnTo>
                <a:lnTo>
                  <a:pt x="443978" y="680288"/>
                </a:lnTo>
                <a:lnTo>
                  <a:pt x="446819" y="673311"/>
                </a:lnTo>
                <a:lnTo>
                  <a:pt x="412408" y="638740"/>
                </a:lnTo>
                <a:lnTo>
                  <a:pt x="410198" y="636203"/>
                </a:lnTo>
                <a:lnTo>
                  <a:pt x="409251" y="633983"/>
                </a:lnTo>
                <a:lnTo>
                  <a:pt x="408304" y="631128"/>
                </a:lnTo>
                <a:lnTo>
                  <a:pt x="407988" y="628274"/>
                </a:lnTo>
                <a:lnTo>
                  <a:pt x="408304" y="625737"/>
                </a:lnTo>
                <a:lnTo>
                  <a:pt x="409251" y="623199"/>
                </a:lnTo>
                <a:lnTo>
                  <a:pt x="410198" y="620662"/>
                </a:lnTo>
                <a:lnTo>
                  <a:pt x="412408" y="618442"/>
                </a:lnTo>
                <a:lnTo>
                  <a:pt x="453448" y="576894"/>
                </a:lnTo>
                <a:lnTo>
                  <a:pt x="455658" y="575308"/>
                </a:lnTo>
                <a:lnTo>
                  <a:pt x="458184" y="573722"/>
                </a:lnTo>
                <a:lnTo>
                  <a:pt x="460709" y="573088"/>
                </a:lnTo>
                <a:close/>
                <a:moveTo>
                  <a:pt x="1882559" y="495300"/>
                </a:moveTo>
                <a:lnTo>
                  <a:pt x="1901640" y="504182"/>
                </a:lnTo>
                <a:lnTo>
                  <a:pt x="1919767" y="511479"/>
                </a:lnTo>
                <a:lnTo>
                  <a:pt x="1937894" y="518775"/>
                </a:lnTo>
                <a:lnTo>
                  <a:pt x="1956022" y="525437"/>
                </a:lnTo>
                <a:lnTo>
                  <a:pt x="1973195" y="531464"/>
                </a:lnTo>
                <a:lnTo>
                  <a:pt x="1990686" y="537174"/>
                </a:lnTo>
                <a:lnTo>
                  <a:pt x="2023760" y="547643"/>
                </a:lnTo>
                <a:lnTo>
                  <a:pt x="2055562" y="557477"/>
                </a:lnTo>
                <a:lnTo>
                  <a:pt x="2085138" y="567311"/>
                </a:lnTo>
                <a:lnTo>
                  <a:pt x="2099448" y="572387"/>
                </a:lnTo>
                <a:lnTo>
                  <a:pt x="2112805" y="577780"/>
                </a:lnTo>
                <a:lnTo>
                  <a:pt x="2125844" y="583173"/>
                </a:lnTo>
                <a:lnTo>
                  <a:pt x="2138565" y="588566"/>
                </a:lnTo>
                <a:lnTo>
                  <a:pt x="2144289" y="592055"/>
                </a:lnTo>
                <a:lnTo>
                  <a:pt x="2150014" y="596179"/>
                </a:lnTo>
                <a:lnTo>
                  <a:pt x="2155102" y="600303"/>
                </a:lnTo>
                <a:lnTo>
                  <a:pt x="2159872" y="605696"/>
                </a:lnTo>
                <a:lnTo>
                  <a:pt x="2164642" y="611089"/>
                </a:lnTo>
                <a:lnTo>
                  <a:pt x="2168777" y="616799"/>
                </a:lnTo>
                <a:lnTo>
                  <a:pt x="2173229" y="623778"/>
                </a:lnTo>
                <a:lnTo>
                  <a:pt x="2176727" y="630440"/>
                </a:lnTo>
                <a:lnTo>
                  <a:pt x="2180225" y="637419"/>
                </a:lnTo>
                <a:lnTo>
                  <a:pt x="2183406" y="645033"/>
                </a:lnTo>
                <a:lnTo>
                  <a:pt x="2186586" y="652647"/>
                </a:lnTo>
                <a:lnTo>
                  <a:pt x="2189448" y="660577"/>
                </a:lnTo>
                <a:lnTo>
                  <a:pt x="2191992" y="668825"/>
                </a:lnTo>
                <a:lnTo>
                  <a:pt x="2194218" y="677073"/>
                </a:lnTo>
                <a:lnTo>
                  <a:pt x="2198353" y="693569"/>
                </a:lnTo>
                <a:lnTo>
                  <a:pt x="2201533" y="710065"/>
                </a:lnTo>
                <a:lnTo>
                  <a:pt x="2204395" y="726561"/>
                </a:lnTo>
                <a:lnTo>
                  <a:pt x="2206303" y="742423"/>
                </a:lnTo>
                <a:lnTo>
                  <a:pt x="2207893" y="757016"/>
                </a:lnTo>
                <a:lnTo>
                  <a:pt x="2208529" y="770339"/>
                </a:lnTo>
                <a:lnTo>
                  <a:pt x="2209483" y="781760"/>
                </a:lnTo>
                <a:lnTo>
                  <a:pt x="2209801" y="798573"/>
                </a:lnTo>
                <a:lnTo>
                  <a:pt x="2209483" y="801745"/>
                </a:lnTo>
                <a:lnTo>
                  <a:pt x="2208211" y="804600"/>
                </a:lnTo>
                <a:lnTo>
                  <a:pt x="2206621" y="807773"/>
                </a:lnTo>
                <a:lnTo>
                  <a:pt x="2204077" y="810945"/>
                </a:lnTo>
                <a:lnTo>
                  <a:pt x="2200897" y="814117"/>
                </a:lnTo>
                <a:lnTo>
                  <a:pt x="2196444" y="816655"/>
                </a:lnTo>
                <a:lnTo>
                  <a:pt x="2191674" y="819827"/>
                </a:lnTo>
                <a:lnTo>
                  <a:pt x="2186268" y="823000"/>
                </a:lnTo>
                <a:lnTo>
                  <a:pt x="2179907" y="826172"/>
                </a:lnTo>
                <a:lnTo>
                  <a:pt x="2172911" y="829027"/>
                </a:lnTo>
                <a:lnTo>
                  <a:pt x="2164960" y="832199"/>
                </a:lnTo>
                <a:lnTo>
                  <a:pt x="2156374" y="834737"/>
                </a:lnTo>
                <a:lnTo>
                  <a:pt x="2147151" y="837910"/>
                </a:lnTo>
                <a:lnTo>
                  <a:pt x="2136975" y="840765"/>
                </a:lnTo>
                <a:lnTo>
                  <a:pt x="2125844" y="843620"/>
                </a:lnTo>
                <a:lnTo>
                  <a:pt x="2114395" y="845840"/>
                </a:lnTo>
                <a:lnTo>
                  <a:pt x="2101993" y="848695"/>
                </a:lnTo>
                <a:lnTo>
                  <a:pt x="2088954" y="850916"/>
                </a:lnTo>
                <a:lnTo>
                  <a:pt x="2074643" y="853454"/>
                </a:lnTo>
                <a:lnTo>
                  <a:pt x="2060014" y="855674"/>
                </a:lnTo>
                <a:lnTo>
                  <a:pt x="2044431" y="857578"/>
                </a:lnTo>
                <a:lnTo>
                  <a:pt x="2028212" y="859481"/>
                </a:lnTo>
                <a:lnTo>
                  <a:pt x="1992912" y="863288"/>
                </a:lnTo>
                <a:lnTo>
                  <a:pt x="1954750" y="865826"/>
                </a:lnTo>
                <a:lnTo>
                  <a:pt x="1913407" y="868364"/>
                </a:lnTo>
                <a:lnTo>
                  <a:pt x="1868884" y="869315"/>
                </a:lnTo>
                <a:lnTo>
                  <a:pt x="1820863" y="869950"/>
                </a:lnTo>
                <a:lnTo>
                  <a:pt x="1882559" y="495300"/>
                </a:lnTo>
                <a:close/>
                <a:moveTo>
                  <a:pt x="1609675" y="495300"/>
                </a:moveTo>
                <a:lnTo>
                  <a:pt x="1671638" y="869950"/>
                </a:lnTo>
                <a:lnTo>
                  <a:pt x="1623339" y="869315"/>
                </a:lnTo>
                <a:lnTo>
                  <a:pt x="1578852" y="868364"/>
                </a:lnTo>
                <a:lnTo>
                  <a:pt x="1537544" y="865826"/>
                </a:lnTo>
                <a:lnTo>
                  <a:pt x="1499412" y="863288"/>
                </a:lnTo>
                <a:lnTo>
                  <a:pt x="1464141" y="859481"/>
                </a:lnTo>
                <a:lnTo>
                  <a:pt x="1448253" y="857578"/>
                </a:lnTo>
                <a:lnTo>
                  <a:pt x="1432365" y="855674"/>
                </a:lnTo>
                <a:lnTo>
                  <a:pt x="1417748" y="853454"/>
                </a:lnTo>
                <a:lnTo>
                  <a:pt x="1403767" y="850916"/>
                </a:lnTo>
                <a:lnTo>
                  <a:pt x="1390739" y="848695"/>
                </a:lnTo>
                <a:lnTo>
                  <a:pt x="1378028" y="845840"/>
                </a:lnTo>
                <a:lnTo>
                  <a:pt x="1366589" y="843620"/>
                </a:lnTo>
                <a:lnTo>
                  <a:pt x="1355467" y="840765"/>
                </a:lnTo>
                <a:lnTo>
                  <a:pt x="1345617" y="837910"/>
                </a:lnTo>
                <a:lnTo>
                  <a:pt x="1336402" y="834737"/>
                </a:lnTo>
                <a:lnTo>
                  <a:pt x="1327504" y="832199"/>
                </a:lnTo>
                <a:lnTo>
                  <a:pt x="1319560" y="829027"/>
                </a:lnTo>
                <a:lnTo>
                  <a:pt x="1312570" y="826172"/>
                </a:lnTo>
                <a:lnTo>
                  <a:pt x="1306214" y="823000"/>
                </a:lnTo>
                <a:lnTo>
                  <a:pt x="1300813" y="819827"/>
                </a:lnTo>
                <a:lnTo>
                  <a:pt x="1296046" y="816655"/>
                </a:lnTo>
                <a:lnTo>
                  <a:pt x="1292233" y="814117"/>
                </a:lnTo>
                <a:lnTo>
                  <a:pt x="1288738" y="810945"/>
                </a:lnTo>
                <a:lnTo>
                  <a:pt x="1286196" y="807773"/>
                </a:lnTo>
                <a:lnTo>
                  <a:pt x="1284289" y="804600"/>
                </a:lnTo>
                <a:lnTo>
                  <a:pt x="1283018" y="801745"/>
                </a:lnTo>
                <a:lnTo>
                  <a:pt x="1282700" y="798573"/>
                </a:lnTo>
                <a:lnTo>
                  <a:pt x="1283018" y="781760"/>
                </a:lnTo>
                <a:lnTo>
                  <a:pt x="1283971" y="770339"/>
                </a:lnTo>
                <a:lnTo>
                  <a:pt x="1284607" y="757016"/>
                </a:lnTo>
                <a:lnTo>
                  <a:pt x="1286196" y="742423"/>
                </a:lnTo>
                <a:lnTo>
                  <a:pt x="1288102" y="726561"/>
                </a:lnTo>
                <a:lnTo>
                  <a:pt x="1290962" y="710065"/>
                </a:lnTo>
                <a:lnTo>
                  <a:pt x="1294140" y="693569"/>
                </a:lnTo>
                <a:lnTo>
                  <a:pt x="1298588" y="677073"/>
                </a:lnTo>
                <a:lnTo>
                  <a:pt x="1300813" y="668825"/>
                </a:lnTo>
                <a:lnTo>
                  <a:pt x="1303037" y="660577"/>
                </a:lnTo>
                <a:lnTo>
                  <a:pt x="1305897" y="652647"/>
                </a:lnTo>
                <a:lnTo>
                  <a:pt x="1309074" y="645033"/>
                </a:lnTo>
                <a:lnTo>
                  <a:pt x="1312252" y="637419"/>
                </a:lnTo>
                <a:lnTo>
                  <a:pt x="1315747" y="630440"/>
                </a:lnTo>
                <a:lnTo>
                  <a:pt x="1319560" y="623778"/>
                </a:lnTo>
                <a:lnTo>
                  <a:pt x="1323691" y="616799"/>
                </a:lnTo>
                <a:lnTo>
                  <a:pt x="1327822" y="611089"/>
                </a:lnTo>
                <a:lnTo>
                  <a:pt x="1332589" y="605696"/>
                </a:lnTo>
                <a:lnTo>
                  <a:pt x="1337355" y="600303"/>
                </a:lnTo>
                <a:lnTo>
                  <a:pt x="1342439" y="596179"/>
                </a:lnTo>
                <a:lnTo>
                  <a:pt x="1348477" y="592055"/>
                </a:lnTo>
                <a:lnTo>
                  <a:pt x="1353878" y="588566"/>
                </a:lnTo>
                <a:lnTo>
                  <a:pt x="1366589" y="583173"/>
                </a:lnTo>
                <a:lnTo>
                  <a:pt x="1379617" y="577780"/>
                </a:lnTo>
                <a:lnTo>
                  <a:pt x="1392963" y="572387"/>
                </a:lnTo>
                <a:lnTo>
                  <a:pt x="1407262" y="567311"/>
                </a:lnTo>
                <a:lnTo>
                  <a:pt x="1436814" y="557477"/>
                </a:lnTo>
                <a:lnTo>
                  <a:pt x="1468590" y="547643"/>
                </a:lnTo>
                <a:lnTo>
                  <a:pt x="1501637" y="537174"/>
                </a:lnTo>
                <a:lnTo>
                  <a:pt x="1519114" y="531464"/>
                </a:lnTo>
                <a:lnTo>
                  <a:pt x="1536273" y="525437"/>
                </a:lnTo>
                <a:lnTo>
                  <a:pt x="1554067" y="518775"/>
                </a:lnTo>
                <a:lnTo>
                  <a:pt x="1572497" y="511479"/>
                </a:lnTo>
                <a:lnTo>
                  <a:pt x="1590609" y="504182"/>
                </a:lnTo>
                <a:lnTo>
                  <a:pt x="1609675" y="495300"/>
                </a:lnTo>
                <a:close/>
                <a:moveTo>
                  <a:pt x="599859" y="495300"/>
                </a:moveTo>
                <a:lnTo>
                  <a:pt x="618622" y="504182"/>
                </a:lnTo>
                <a:lnTo>
                  <a:pt x="637067" y="511479"/>
                </a:lnTo>
                <a:lnTo>
                  <a:pt x="655194" y="518775"/>
                </a:lnTo>
                <a:lnTo>
                  <a:pt x="673004" y="525437"/>
                </a:lnTo>
                <a:lnTo>
                  <a:pt x="690495" y="531464"/>
                </a:lnTo>
                <a:lnTo>
                  <a:pt x="707986" y="537174"/>
                </a:lnTo>
                <a:lnTo>
                  <a:pt x="741060" y="547643"/>
                </a:lnTo>
                <a:lnTo>
                  <a:pt x="772544" y="557477"/>
                </a:lnTo>
                <a:lnTo>
                  <a:pt x="802438" y="567311"/>
                </a:lnTo>
                <a:lnTo>
                  <a:pt x="816748" y="572387"/>
                </a:lnTo>
                <a:lnTo>
                  <a:pt x="830105" y="577780"/>
                </a:lnTo>
                <a:lnTo>
                  <a:pt x="843144" y="583173"/>
                </a:lnTo>
                <a:lnTo>
                  <a:pt x="855547" y="588566"/>
                </a:lnTo>
                <a:lnTo>
                  <a:pt x="861271" y="592055"/>
                </a:lnTo>
                <a:lnTo>
                  <a:pt x="866996" y="596179"/>
                </a:lnTo>
                <a:lnTo>
                  <a:pt x="872402" y="600303"/>
                </a:lnTo>
                <a:lnTo>
                  <a:pt x="877172" y="605696"/>
                </a:lnTo>
                <a:lnTo>
                  <a:pt x="881942" y="611089"/>
                </a:lnTo>
                <a:lnTo>
                  <a:pt x="886077" y="616799"/>
                </a:lnTo>
                <a:lnTo>
                  <a:pt x="890211" y="623778"/>
                </a:lnTo>
                <a:lnTo>
                  <a:pt x="894027" y="630440"/>
                </a:lnTo>
                <a:lnTo>
                  <a:pt x="897525" y="637419"/>
                </a:lnTo>
                <a:lnTo>
                  <a:pt x="900706" y="645033"/>
                </a:lnTo>
                <a:lnTo>
                  <a:pt x="903886" y="652647"/>
                </a:lnTo>
                <a:lnTo>
                  <a:pt x="906748" y="660577"/>
                </a:lnTo>
                <a:lnTo>
                  <a:pt x="908974" y="668825"/>
                </a:lnTo>
                <a:lnTo>
                  <a:pt x="911518" y="677073"/>
                </a:lnTo>
                <a:lnTo>
                  <a:pt x="915653" y="693569"/>
                </a:lnTo>
                <a:lnTo>
                  <a:pt x="918833" y="710065"/>
                </a:lnTo>
                <a:lnTo>
                  <a:pt x="921695" y="726561"/>
                </a:lnTo>
                <a:lnTo>
                  <a:pt x="923603" y="742423"/>
                </a:lnTo>
                <a:lnTo>
                  <a:pt x="924875" y="757016"/>
                </a:lnTo>
                <a:lnTo>
                  <a:pt x="926147" y="770339"/>
                </a:lnTo>
                <a:lnTo>
                  <a:pt x="926783" y="781760"/>
                </a:lnTo>
                <a:lnTo>
                  <a:pt x="927101" y="798573"/>
                </a:lnTo>
                <a:lnTo>
                  <a:pt x="926783" y="801745"/>
                </a:lnTo>
                <a:lnTo>
                  <a:pt x="925511" y="804600"/>
                </a:lnTo>
                <a:lnTo>
                  <a:pt x="923603" y="807773"/>
                </a:lnTo>
                <a:lnTo>
                  <a:pt x="921377" y="810945"/>
                </a:lnTo>
                <a:lnTo>
                  <a:pt x="917561" y="814117"/>
                </a:lnTo>
                <a:lnTo>
                  <a:pt x="913744" y="816655"/>
                </a:lnTo>
                <a:lnTo>
                  <a:pt x="908974" y="819827"/>
                </a:lnTo>
                <a:lnTo>
                  <a:pt x="903568" y="823000"/>
                </a:lnTo>
                <a:lnTo>
                  <a:pt x="897207" y="826172"/>
                </a:lnTo>
                <a:lnTo>
                  <a:pt x="890211" y="829027"/>
                </a:lnTo>
                <a:lnTo>
                  <a:pt x="882260" y="832199"/>
                </a:lnTo>
                <a:lnTo>
                  <a:pt x="873674" y="834737"/>
                </a:lnTo>
                <a:lnTo>
                  <a:pt x="864133" y="837910"/>
                </a:lnTo>
                <a:lnTo>
                  <a:pt x="854275" y="840765"/>
                </a:lnTo>
                <a:lnTo>
                  <a:pt x="843144" y="843620"/>
                </a:lnTo>
                <a:lnTo>
                  <a:pt x="831377" y="845840"/>
                </a:lnTo>
                <a:lnTo>
                  <a:pt x="819293" y="848695"/>
                </a:lnTo>
                <a:lnTo>
                  <a:pt x="805618" y="850916"/>
                </a:lnTo>
                <a:lnTo>
                  <a:pt x="791943" y="853454"/>
                </a:lnTo>
                <a:lnTo>
                  <a:pt x="776996" y="855674"/>
                </a:lnTo>
                <a:lnTo>
                  <a:pt x="761731" y="857578"/>
                </a:lnTo>
                <a:lnTo>
                  <a:pt x="745512" y="859481"/>
                </a:lnTo>
                <a:lnTo>
                  <a:pt x="710212" y="863288"/>
                </a:lnTo>
                <a:lnTo>
                  <a:pt x="672050" y="865826"/>
                </a:lnTo>
                <a:lnTo>
                  <a:pt x="630707" y="868364"/>
                </a:lnTo>
                <a:lnTo>
                  <a:pt x="586184" y="869315"/>
                </a:lnTo>
                <a:lnTo>
                  <a:pt x="538163" y="869950"/>
                </a:lnTo>
                <a:lnTo>
                  <a:pt x="599859" y="495300"/>
                </a:lnTo>
                <a:close/>
                <a:moveTo>
                  <a:pt x="326975" y="495300"/>
                </a:moveTo>
                <a:lnTo>
                  <a:pt x="388938" y="869950"/>
                </a:lnTo>
                <a:lnTo>
                  <a:pt x="340638" y="869315"/>
                </a:lnTo>
                <a:lnTo>
                  <a:pt x="296152" y="868364"/>
                </a:lnTo>
                <a:lnTo>
                  <a:pt x="254843" y="865826"/>
                </a:lnTo>
                <a:lnTo>
                  <a:pt x="216712" y="863288"/>
                </a:lnTo>
                <a:lnTo>
                  <a:pt x="181441" y="859481"/>
                </a:lnTo>
                <a:lnTo>
                  <a:pt x="165553" y="857578"/>
                </a:lnTo>
                <a:lnTo>
                  <a:pt x="149665" y="855674"/>
                </a:lnTo>
                <a:lnTo>
                  <a:pt x="135048" y="853454"/>
                </a:lnTo>
                <a:lnTo>
                  <a:pt x="121066" y="850916"/>
                </a:lnTo>
                <a:lnTo>
                  <a:pt x="108038" y="848695"/>
                </a:lnTo>
                <a:lnTo>
                  <a:pt x="95328" y="845840"/>
                </a:lnTo>
                <a:lnTo>
                  <a:pt x="83888" y="843620"/>
                </a:lnTo>
                <a:lnTo>
                  <a:pt x="72767" y="840765"/>
                </a:lnTo>
                <a:lnTo>
                  <a:pt x="62916" y="837910"/>
                </a:lnTo>
                <a:lnTo>
                  <a:pt x="53701" y="834737"/>
                </a:lnTo>
                <a:lnTo>
                  <a:pt x="44804" y="832199"/>
                </a:lnTo>
                <a:lnTo>
                  <a:pt x="36860" y="829027"/>
                </a:lnTo>
                <a:lnTo>
                  <a:pt x="29869" y="826172"/>
                </a:lnTo>
                <a:lnTo>
                  <a:pt x="23514" y="823000"/>
                </a:lnTo>
                <a:lnTo>
                  <a:pt x="18112" y="819827"/>
                </a:lnTo>
                <a:lnTo>
                  <a:pt x="13346" y="816655"/>
                </a:lnTo>
                <a:lnTo>
                  <a:pt x="9533" y="814117"/>
                </a:lnTo>
                <a:lnTo>
                  <a:pt x="6037" y="810945"/>
                </a:lnTo>
                <a:lnTo>
                  <a:pt x="3495" y="807773"/>
                </a:lnTo>
                <a:lnTo>
                  <a:pt x="1589" y="804600"/>
                </a:lnTo>
                <a:lnTo>
                  <a:pt x="318" y="801745"/>
                </a:lnTo>
                <a:lnTo>
                  <a:pt x="0" y="798573"/>
                </a:lnTo>
                <a:lnTo>
                  <a:pt x="318" y="781760"/>
                </a:lnTo>
                <a:lnTo>
                  <a:pt x="1271" y="770339"/>
                </a:lnTo>
                <a:lnTo>
                  <a:pt x="1906" y="757016"/>
                </a:lnTo>
                <a:lnTo>
                  <a:pt x="3495" y="742423"/>
                </a:lnTo>
                <a:lnTo>
                  <a:pt x="5402" y="726561"/>
                </a:lnTo>
                <a:lnTo>
                  <a:pt x="8262" y="710065"/>
                </a:lnTo>
                <a:lnTo>
                  <a:pt x="11439" y="693569"/>
                </a:lnTo>
                <a:lnTo>
                  <a:pt x="15888" y="677073"/>
                </a:lnTo>
                <a:lnTo>
                  <a:pt x="18112" y="668825"/>
                </a:lnTo>
                <a:lnTo>
                  <a:pt x="20336" y="660577"/>
                </a:lnTo>
                <a:lnTo>
                  <a:pt x="23196" y="652647"/>
                </a:lnTo>
                <a:lnTo>
                  <a:pt x="26374" y="645033"/>
                </a:lnTo>
                <a:lnTo>
                  <a:pt x="29551" y="637419"/>
                </a:lnTo>
                <a:lnTo>
                  <a:pt x="33047" y="630440"/>
                </a:lnTo>
                <a:lnTo>
                  <a:pt x="36860" y="623778"/>
                </a:lnTo>
                <a:lnTo>
                  <a:pt x="40991" y="616799"/>
                </a:lnTo>
                <a:lnTo>
                  <a:pt x="45439" y="611089"/>
                </a:lnTo>
                <a:lnTo>
                  <a:pt x="49888" y="605696"/>
                </a:lnTo>
                <a:lnTo>
                  <a:pt x="54654" y="600303"/>
                </a:lnTo>
                <a:lnTo>
                  <a:pt x="59739" y="596179"/>
                </a:lnTo>
                <a:lnTo>
                  <a:pt x="65458" y="592055"/>
                </a:lnTo>
                <a:lnTo>
                  <a:pt x="71178" y="588566"/>
                </a:lnTo>
                <a:lnTo>
                  <a:pt x="83888" y="583173"/>
                </a:lnTo>
                <a:lnTo>
                  <a:pt x="96916" y="577780"/>
                </a:lnTo>
                <a:lnTo>
                  <a:pt x="110262" y="572387"/>
                </a:lnTo>
                <a:lnTo>
                  <a:pt x="124562" y="567311"/>
                </a:lnTo>
                <a:lnTo>
                  <a:pt x="154113" y="557477"/>
                </a:lnTo>
                <a:lnTo>
                  <a:pt x="185571" y="547643"/>
                </a:lnTo>
                <a:lnTo>
                  <a:pt x="218936" y="537174"/>
                </a:lnTo>
                <a:lnTo>
                  <a:pt x="236413" y="531464"/>
                </a:lnTo>
                <a:lnTo>
                  <a:pt x="253572" y="525437"/>
                </a:lnTo>
                <a:lnTo>
                  <a:pt x="271367" y="518775"/>
                </a:lnTo>
                <a:lnTo>
                  <a:pt x="289797" y="511479"/>
                </a:lnTo>
                <a:lnTo>
                  <a:pt x="307909" y="504182"/>
                </a:lnTo>
                <a:lnTo>
                  <a:pt x="326975" y="495300"/>
                </a:lnTo>
                <a:close/>
                <a:moveTo>
                  <a:pt x="937138" y="268288"/>
                </a:moveTo>
                <a:lnTo>
                  <a:pt x="937138" y="322495"/>
                </a:lnTo>
                <a:lnTo>
                  <a:pt x="1089026" y="322495"/>
                </a:lnTo>
                <a:lnTo>
                  <a:pt x="1089026" y="324082"/>
                </a:lnTo>
                <a:lnTo>
                  <a:pt x="1240155" y="324082"/>
                </a:lnTo>
                <a:lnTo>
                  <a:pt x="1240155" y="269875"/>
                </a:lnTo>
                <a:lnTo>
                  <a:pt x="1416050" y="370998"/>
                </a:lnTo>
                <a:lnTo>
                  <a:pt x="1240155" y="471488"/>
                </a:lnTo>
                <a:lnTo>
                  <a:pt x="1240155" y="417281"/>
                </a:lnTo>
                <a:lnTo>
                  <a:pt x="1089025" y="417281"/>
                </a:lnTo>
                <a:lnTo>
                  <a:pt x="1089025" y="415694"/>
                </a:lnTo>
                <a:lnTo>
                  <a:pt x="937138" y="415694"/>
                </a:lnTo>
                <a:lnTo>
                  <a:pt x="937138" y="469901"/>
                </a:lnTo>
                <a:lnTo>
                  <a:pt x="760413" y="369411"/>
                </a:lnTo>
                <a:lnTo>
                  <a:pt x="937138" y="268288"/>
                </a:lnTo>
                <a:close/>
                <a:moveTo>
                  <a:pt x="1745616" y="0"/>
                </a:moveTo>
                <a:lnTo>
                  <a:pt x="1754840" y="318"/>
                </a:lnTo>
                <a:lnTo>
                  <a:pt x="1763428" y="1271"/>
                </a:lnTo>
                <a:lnTo>
                  <a:pt x="1772017" y="2225"/>
                </a:lnTo>
                <a:lnTo>
                  <a:pt x="1780605" y="3814"/>
                </a:lnTo>
                <a:lnTo>
                  <a:pt x="1788875" y="6357"/>
                </a:lnTo>
                <a:lnTo>
                  <a:pt x="1797145" y="8900"/>
                </a:lnTo>
                <a:lnTo>
                  <a:pt x="1805415" y="12079"/>
                </a:lnTo>
                <a:lnTo>
                  <a:pt x="1813367" y="15575"/>
                </a:lnTo>
                <a:lnTo>
                  <a:pt x="1821001" y="19707"/>
                </a:lnTo>
                <a:lnTo>
                  <a:pt x="1828317" y="23839"/>
                </a:lnTo>
                <a:lnTo>
                  <a:pt x="1835633" y="28607"/>
                </a:lnTo>
                <a:lnTo>
                  <a:pt x="1842631" y="33693"/>
                </a:lnTo>
                <a:lnTo>
                  <a:pt x="1849628" y="39415"/>
                </a:lnTo>
                <a:lnTo>
                  <a:pt x="1855990" y="45772"/>
                </a:lnTo>
                <a:lnTo>
                  <a:pt x="1862352" y="51493"/>
                </a:lnTo>
                <a:lnTo>
                  <a:pt x="1868713" y="58168"/>
                </a:lnTo>
                <a:lnTo>
                  <a:pt x="1874121" y="65479"/>
                </a:lnTo>
                <a:lnTo>
                  <a:pt x="1879846" y="72472"/>
                </a:lnTo>
                <a:lnTo>
                  <a:pt x="1884935" y="79783"/>
                </a:lnTo>
                <a:lnTo>
                  <a:pt x="1889707" y="87729"/>
                </a:lnTo>
                <a:lnTo>
                  <a:pt x="1894160" y="95994"/>
                </a:lnTo>
                <a:lnTo>
                  <a:pt x="1898295" y="104258"/>
                </a:lnTo>
                <a:lnTo>
                  <a:pt x="1902112" y="113158"/>
                </a:lnTo>
                <a:lnTo>
                  <a:pt x="1905611" y="121740"/>
                </a:lnTo>
                <a:lnTo>
                  <a:pt x="1908792" y="130641"/>
                </a:lnTo>
                <a:lnTo>
                  <a:pt x="1911654" y="139858"/>
                </a:lnTo>
                <a:lnTo>
                  <a:pt x="1913881" y="149394"/>
                </a:lnTo>
                <a:lnTo>
                  <a:pt x="1915471" y="159248"/>
                </a:lnTo>
                <a:lnTo>
                  <a:pt x="1917062" y="169102"/>
                </a:lnTo>
                <a:lnTo>
                  <a:pt x="1918334" y="178955"/>
                </a:lnTo>
                <a:lnTo>
                  <a:pt x="1919288" y="189127"/>
                </a:lnTo>
                <a:lnTo>
                  <a:pt x="1919288" y="199298"/>
                </a:lnTo>
                <a:lnTo>
                  <a:pt x="1919288" y="211695"/>
                </a:lnTo>
                <a:lnTo>
                  <a:pt x="1918016" y="224091"/>
                </a:lnTo>
                <a:lnTo>
                  <a:pt x="1916426" y="237124"/>
                </a:lnTo>
                <a:lnTo>
                  <a:pt x="1914517" y="250156"/>
                </a:lnTo>
                <a:lnTo>
                  <a:pt x="1911654" y="263188"/>
                </a:lnTo>
                <a:lnTo>
                  <a:pt x="1908473" y="276538"/>
                </a:lnTo>
                <a:lnTo>
                  <a:pt x="1904656" y="289571"/>
                </a:lnTo>
                <a:lnTo>
                  <a:pt x="1900203" y="302603"/>
                </a:lnTo>
                <a:lnTo>
                  <a:pt x="1895432" y="315635"/>
                </a:lnTo>
                <a:lnTo>
                  <a:pt x="1890025" y="328350"/>
                </a:lnTo>
                <a:lnTo>
                  <a:pt x="1884299" y="340746"/>
                </a:lnTo>
                <a:lnTo>
                  <a:pt x="1878256" y="353143"/>
                </a:lnTo>
                <a:lnTo>
                  <a:pt x="1871576" y="364904"/>
                </a:lnTo>
                <a:lnTo>
                  <a:pt x="1864260" y="376347"/>
                </a:lnTo>
                <a:lnTo>
                  <a:pt x="1857262" y="386836"/>
                </a:lnTo>
                <a:lnTo>
                  <a:pt x="1849310" y="397008"/>
                </a:lnTo>
                <a:lnTo>
                  <a:pt x="1849310" y="466937"/>
                </a:lnTo>
                <a:lnTo>
                  <a:pt x="1835951" y="481558"/>
                </a:lnTo>
                <a:lnTo>
                  <a:pt x="1822273" y="496498"/>
                </a:lnTo>
                <a:lnTo>
                  <a:pt x="1805415" y="513662"/>
                </a:lnTo>
                <a:lnTo>
                  <a:pt x="1796827" y="522562"/>
                </a:lnTo>
                <a:lnTo>
                  <a:pt x="1787921" y="530827"/>
                </a:lnTo>
                <a:lnTo>
                  <a:pt x="1779014" y="538773"/>
                </a:lnTo>
                <a:lnTo>
                  <a:pt x="1770744" y="545766"/>
                </a:lnTo>
                <a:lnTo>
                  <a:pt x="1763428" y="551488"/>
                </a:lnTo>
                <a:lnTo>
                  <a:pt x="1756431" y="556256"/>
                </a:lnTo>
                <a:lnTo>
                  <a:pt x="1753250" y="557845"/>
                </a:lnTo>
                <a:lnTo>
                  <a:pt x="1750387" y="559116"/>
                </a:lnTo>
                <a:lnTo>
                  <a:pt x="1747842" y="559752"/>
                </a:lnTo>
                <a:lnTo>
                  <a:pt x="1745616" y="560388"/>
                </a:lnTo>
                <a:lnTo>
                  <a:pt x="1743707" y="559752"/>
                </a:lnTo>
                <a:lnTo>
                  <a:pt x="1740845" y="559116"/>
                </a:lnTo>
                <a:lnTo>
                  <a:pt x="1737982" y="557845"/>
                </a:lnTo>
                <a:lnTo>
                  <a:pt x="1735119" y="556256"/>
                </a:lnTo>
                <a:lnTo>
                  <a:pt x="1728439" y="551488"/>
                </a:lnTo>
                <a:lnTo>
                  <a:pt x="1720487" y="545766"/>
                </a:lnTo>
                <a:lnTo>
                  <a:pt x="1712217" y="538773"/>
                </a:lnTo>
                <a:lnTo>
                  <a:pt x="1703311" y="530827"/>
                </a:lnTo>
                <a:lnTo>
                  <a:pt x="1694723" y="522562"/>
                </a:lnTo>
                <a:lnTo>
                  <a:pt x="1685816" y="513662"/>
                </a:lnTo>
                <a:lnTo>
                  <a:pt x="1669276" y="496498"/>
                </a:lnTo>
                <a:lnTo>
                  <a:pt x="1655281" y="481558"/>
                </a:lnTo>
                <a:lnTo>
                  <a:pt x="1641921" y="466937"/>
                </a:lnTo>
                <a:lnTo>
                  <a:pt x="1641921" y="397008"/>
                </a:lnTo>
                <a:lnTo>
                  <a:pt x="1634287" y="386836"/>
                </a:lnTo>
                <a:lnTo>
                  <a:pt x="1626971" y="376347"/>
                </a:lnTo>
                <a:lnTo>
                  <a:pt x="1619974" y="364904"/>
                </a:lnTo>
                <a:lnTo>
                  <a:pt x="1613294" y="353143"/>
                </a:lnTo>
                <a:lnTo>
                  <a:pt x="1606932" y="340746"/>
                </a:lnTo>
                <a:lnTo>
                  <a:pt x="1601207" y="328350"/>
                </a:lnTo>
                <a:lnTo>
                  <a:pt x="1595799" y="315635"/>
                </a:lnTo>
                <a:lnTo>
                  <a:pt x="1591028" y="302603"/>
                </a:lnTo>
                <a:lnTo>
                  <a:pt x="1586575" y="289571"/>
                </a:lnTo>
                <a:lnTo>
                  <a:pt x="1582758" y="276538"/>
                </a:lnTo>
                <a:lnTo>
                  <a:pt x="1579577" y="263188"/>
                </a:lnTo>
                <a:lnTo>
                  <a:pt x="1576715" y="250156"/>
                </a:lnTo>
                <a:lnTo>
                  <a:pt x="1574806" y="237124"/>
                </a:lnTo>
                <a:lnTo>
                  <a:pt x="1573216" y="224091"/>
                </a:lnTo>
                <a:lnTo>
                  <a:pt x="1572261" y="211695"/>
                </a:lnTo>
                <a:lnTo>
                  <a:pt x="1571625" y="199298"/>
                </a:lnTo>
                <a:lnTo>
                  <a:pt x="1572261" y="189127"/>
                </a:lnTo>
                <a:lnTo>
                  <a:pt x="1572898" y="178955"/>
                </a:lnTo>
                <a:lnTo>
                  <a:pt x="1574170" y="169102"/>
                </a:lnTo>
                <a:lnTo>
                  <a:pt x="1575442" y="159248"/>
                </a:lnTo>
                <a:lnTo>
                  <a:pt x="1577351" y="149394"/>
                </a:lnTo>
                <a:lnTo>
                  <a:pt x="1579577" y="139858"/>
                </a:lnTo>
                <a:lnTo>
                  <a:pt x="1582440" y="130641"/>
                </a:lnTo>
                <a:lnTo>
                  <a:pt x="1585621" y="121740"/>
                </a:lnTo>
                <a:lnTo>
                  <a:pt x="1589120" y="113158"/>
                </a:lnTo>
                <a:lnTo>
                  <a:pt x="1592937" y="104258"/>
                </a:lnTo>
                <a:lnTo>
                  <a:pt x="1597072" y="95994"/>
                </a:lnTo>
                <a:lnTo>
                  <a:pt x="1601843" y="87729"/>
                </a:lnTo>
                <a:lnTo>
                  <a:pt x="1606296" y="79783"/>
                </a:lnTo>
                <a:lnTo>
                  <a:pt x="1611704" y="72472"/>
                </a:lnTo>
                <a:lnTo>
                  <a:pt x="1617111" y="65479"/>
                </a:lnTo>
                <a:lnTo>
                  <a:pt x="1623154" y="58168"/>
                </a:lnTo>
                <a:lnTo>
                  <a:pt x="1628880" y="51493"/>
                </a:lnTo>
                <a:lnTo>
                  <a:pt x="1635242" y="45772"/>
                </a:lnTo>
                <a:lnTo>
                  <a:pt x="1641603" y="39415"/>
                </a:lnTo>
                <a:lnTo>
                  <a:pt x="1648601" y="33693"/>
                </a:lnTo>
                <a:lnTo>
                  <a:pt x="1655599" y="28607"/>
                </a:lnTo>
                <a:lnTo>
                  <a:pt x="1662915" y="23839"/>
                </a:lnTo>
                <a:lnTo>
                  <a:pt x="1670230" y="19707"/>
                </a:lnTo>
                <a:lnTo>
                  <a:pt x="1678183" y="15575"/>
                </a:lnTo>
                <a:lnTo>
                  <a:pt x="1686135" y="12079"/>
                </a:lnTo>
                <a:lnTo>
                  <a:pt x="1694087" y="8900"/>
                </a:lnTo>
                <a:lnTo>
                  <a:pt x="1702357" y="6357"/>
                </a:lnTo>
                <a:lnTo>
                  <a:pt x="1710627" y="3814"/>
                </a:lnTo>
                <a:lnTo>
                  <a:pt x="1719215" y="2225"/>
                </a:lnTo>
                <a:lnTo>
                  <a:pt x="1727803" y="1271"/>
                </a:lnTo>
                <a:lnTo>
                  <a:pt x="1736710" y="318"/>
                </a:lnTo>
                <a:lnTo>
                  <a:pt x="1745616" y="0"/>
                </a:lnTo>
                <a:close/>
                <a:moveTo>
                  <a:pt x="463709" y="0"/>
                </a:moveTo>
                <a:lnTo>
                  <a:pt x="472258" y="318"/>
                </a:lnTo>
                <a:lnTo>
                  <a:pt x="481440" y="1271"/>
                </a:lnTo>
                <a:lnTo>
                  <a:pt x="489989" y="2225"/>
                </a:lnTo>
                <a:lnTo>
                  <a:pt x="498538" y="3814"/>
                </a:lnTo>
                <a:lnTo>
                  <a:pt x="506771" y="6357"/>
                </a:lnTo>
                <a:lnTo>
                  <a:pt x="515003" y="8900"/>
                </a:lnTo>
                <a:lnTo>
                  <a:pt x="522919" y="12079"/>
                </a:lnTo>
                <a:lnTo>
                  <a:pt x="530834" y="15575"/>
                </a:lnTo>
                <a:lnTo>
                  <a:pt x="538750" y="19707"/>
                </a:lnTo>
                <a:lnTo>
                  <a:pt x="546032" y="23839"/>
                </a:lnTo>
                <a:lnTo>
                  <a:pt x="553315" y="28607"/>
                </a:lnTo>
                <a:lnTo>
                  <a:pt x="560281" y="33693"/>
                </a:lnTo>
                <a:lnTo>
                  <a:pt x="566930" y="39415"/>
                </a:lnTo>
                <a:lnTo>
                  <a:pt x="573579" y="45772"/>
                </a:lnTo>
                <a:lnTo>
                  <a:pt x="579912" y="51493"/>
                </a:lnTo>
                <a:lnTo>
                  <a:pt x="585928" y="58168"/>
                </a:lnTo>
                <a:lnTo>
                  <a:pt x="591627" y="65479"/>
                </a:lnTo>
                <a:lnTo>
                  <a:pt x="597326" y="72472"/>
                </a:lnTo>
                <a:lnTo>
                  <a:pt x="602392" y="79783"/>
                </a:lnTo>
                <a:lnTo>
                  <a:pt x="607142" y="87729"/>
                </a:lnTo>
                <a:lnTo>
                  <a:pt x="611575" y="95994"/>
                </a:lnTo>
                <a:lnTo>
                  <a:pt x="615691" y="104258"/>
                </a:lnTo>
                <a:lnTo>
                  <a:pt x="619490" y="113158"/>
                </a:lnTo>
                <a:lnTo>
                  <a:pt x="622973" y="121740"/>
                </a:lnTo>
                <a:lnTo>
                  <a:pt x="626139" y="130641"/>
                </a:lnTo>
                <a:lnTo>
                  <a:pt x="628989" y="139858"/>
                </a:lnTo>
                <a:lnTo>
                  <a:pt x="631206" y="149394"/>
                </a:lnTo>
                <a:lnTo>
                  <a:pt x="632789" y="159248"/>
                </a:lnTo>
                <a:lnTo>
                  <a:pt x="634372" y="169102"/>
                </a:lnTo>
                <a:lnTo>
                  <a:pt x="635638" y="178955"/>
                </a:lnTo>
                <a:lnTo>
                  <a:pt x="636588" y="189127"/>
                </a:lnTo>
                <a:lnTo>
                  <a:pt x="636588" y="199298"/>
                </a:lnTo>
                <a:lnTo>
                  <a:pt x="636588" y="211695"/>
                </a:lnTo>
                <a:lnTo>
                  <a:pt x="635322" y="224091"/>
                </a:lnTo>
                <a:lnTo>
                  <a:pt x="633739" y="237124"/>
                </a:lnTo>
                <a:lnTo>
                  <a:pt x="631839" y="250156"/>
                </a:lnTo>
                <a:lnTo>
                  <a:pt x="628989" y="263188"/>
                </a:lnTo>
                <a:lnTo>
                  <a:pt x="625823" y="276538"/>
                </a:lnTo>
                <a:lnTo>
                  <a:pt x="622023" y="289571"/>
                </a:lnTo>
                <a:lnTo>
                  <a:pt x="617591" y="302603"/>
                </a:lnTo>
                <a:lnTo>
                  <a:pt x="612841" y="315635"/>
                </a:lnTo>
                <a:lnTo>
                  <a:pt x="607458" y="328350"/>
                </a:lnTo>
                <a:lnTo>
                  <a:pt x="601759" y="340746"/>
                </a:lnTo>
                <a:lnTo>
                  <a:pt x="595743" y="353143"/>
                </a:lnTo>
                <a:lnTo>
                  <a:pt x="589094" y="364904"/>
                </a:lnTo>
                <a:lnTo>
                  <a:pt x="581811" y="376347"/>
                </a:lnTo>
                <a:lnTo>
                  <a:pt x="574529" y="386836"/>
                </a:lnTo>
                <a:lnTo>
                  <a:pt x="566930" y="397008"/>
                </a:lnTo>
                <a:lnTo>
                  <a:pt x="566930" y="466937"/>
                </a:lnTo>
                <a:lnTo>
                  <a:pt x="553632" y="481558"/>
                </a:lnTo>
                <a:lnTo>
                  <a:pt x="540017" y="496498"/>
                </a:lnTo>
                <a:lnTo>
                  <a:pt x="523552" y="513662"/>
                </a:lnTo>
                <a:lnTo>
                  <a:pt x="514370" y="522562"/>
                </a:lnTo>
                <a:lnTo>
                  <a:pt x="505821" y="530827"/>
                </a:lnTo>
                <a:lnTo>
                  <a:pt x="496955" y="538773"/>
                </a:lnTo>
                <a:lnTo>
                  <a:pt x="488723" y="545766"/>
                </a:lnTo>
                <a:lnTo>
                  <a:pt x="481124" y="551488"/>
                </a:lnTo>
                <a:lnTo>
                  <a:pt x="474474" y="556256"/>
                </a:lnTo>
                <a:lnTo>
                  <a:pt x="471308" y="557845"/>
                </a:lnTo>
                <a:lnTo>
                  <a:pt x="468458" y="559116"/>
                </a:lnTo>
                <a:lnTo>
                  <a:pt x="465609" y="559752"/>
                </a:lnTo>
                <a:lnTo>
                  <a:pt x="463709" y="560388"/>
                </a:lnTo>
                <a:lnTo>
                  <a:pt x="461493" y="559752"/>
                </a:lnTo>
                <a:lnTo>
                  <a:pt x="458960" y="559116"/>
                </a:lnTo>
                <a:lnTo>
                  <a:pt x="456427" y="557845"/>
                </a:lnTo>
                <a:lnTo>
                  <a:pt x="453260" y="556256"/>
                </a:lnTo>
                <a:lnTo>
                  <a:pt x="445978" y="551488"/>
                </a:lnTo>
                <a:lnTo>
                  <a:pt x="438695" y="545766"/>
                </a:lnTo>
                <a:lnTo>
                  <a:pt x="430463" y="538773"/>
                </a:lnTo>
                <a:lnTo>
                  <a:pt x="421597" y="530827"/>
                </a:lnTo>
                <a:lnTo>
                  <a:pt x="412732" y="522562"/>
                </a:lnTo>
                <a:lnTo>
                  <a:pt x="404183" y="513662"/>
                </a:lnTo>
                <a:lnTo>
                  <a:pt x="387718" y="496498"/>
                </a:lnTo>
                <a:lnTo>
                  <a:pt x="373470" y="481558"/>
                </a:lnTo>
                <a:lnTo>
                  <a:pt x="360488" y="466937"/>
                </a:lnTo>
                <a:lnTo>
                  <a:pt x="360488" y="397008"/>
                </a:lnTo>
                <a:lnTo>
                  <a:pt x="352572" y="386836"/>
                </a:lnTo>
                <a:lnTo>
                  <a:pt x="345289" y="376347"/>
                </a:lnTo>
                <a:lnTo>
                  <a:pt x="338640" y="364904"/>
                </a:lnTo>
                <a:lnTo>
                  <a:pt x="331991" y="353143"/>
                </a:lnTo>
                <a:lnTo>
                  <a:pt x="325659" y="340746"/>
                </a:lnTo>
                <a:lnTo>
                  <a:pt x="319643" y="328350"/>
                </a:lnTo>
                <a:lnTo>
                  <a:pt x="314577" y="315635"/>
                </a:lnTo>
                <a:lnTo>
                  <a:pt x="309827" y="302603"/>
                </a:lnTo>
                <a:lnTo>
                  <a:pt x="305394" y="289571"/>
                </a:lnTo>
                <a:lnTo>
                  <a:pt x="301595" y="276538"/>
                </a:lnTo>
                <a:lnTo>
                  <a:pt x="298428" y="263188"/>
                </a:lnTo>
                <a:lnTo>
                  <a:pt x="295895" y="250156"/>
                </a:lnTo>
                <a:lnTo>
                  <a:pt x="293679" y="237124"/>
                </a:lnTo>
                <a:lnTo>
                  <a:pt x="292096" y="224091"/>
                </a:lnTo>
                <a:lnTo>
                  <a:pt x="291146" y="211695"/>
                </a:lnTo>
                <a:lnTo>
                  <a:pt x="290513" y="199298"/>
                </a:lnTo>
                <a:lnTo>
                  <a:pt x="291146" y="189127"/>
                </a:lnTo>
                <a:lnTo>
                  <a:pt x="291779" y="178955"/>
                </a:lnTo>
                <a:lnTo>
                  <a:pt x="292729" y="169102"/>
                </a:lnTo>
                <a:lnTo>
                  <a:pt x="294312" y="159248"/>
                </a:lnTo>
                <a:lnTo>
                  <a:pt x="296212" y="149394"/>
                </a:lnTo>
                <a:lnTo>
                  <a:pt x="298428" y="139858"/>
                </a:lnTo>
                <a:lnTo>
                  <a:pt x="301278" y="130641"/>
                </a:lnTo>
                <a:lnTo>
                  <a:pt x="304444" y="121740"/>
                </a:lnTo>
                <a:lnTo>
                  <a:pt x="307927" y="113158"/>
                </a:lnTo>
                <a:lnTo>
                  <a:pt x="311727" y="104258"/>
                </a:lnTo>
                <a:lnTo>
                  <a:pt x="315843" y="95994"/>
                </a:lnTo>
                <a:lnTo>
                  <a:pt x="320592" y="87729"/>
                </a:lnTo>
                <a:lnTo>
                  <a:pt x="325025" y="79783"/>
                </a:lnTo>
                <a:lnTo>
                  <a:pt x="330408" y="72472"/>
                </a:lnTo>
                <a:lnTo>
                  <a:pt x="335791" y="65479"/>
                </a:lnTo>
                <a:lnTo>
                  <a:pt x="341173" y="58168"/>
                </a:lnTo>
                <a:lnTo>
                  <a:pt x="347506" y="51493"/>
                </a:lnTo>
                <a:lnTo>
                  <a:pt x="353838" y="45772"/>
                </a:lnTo>
                <a:lnTo>
                  <a:pt x="360172" y="39415"/>
                </a:lnTo>
                <a:lnTo>
                  <a:pt x="366821" y="33693"/>
                </a:lnTo>
                <a:lnTo>
                  <a:pt x="373787" y="28607"/>
                </a:lnTo>
                <a:lnTo>
                  <a:pt x="381386" y="23839"/>
                </a:lnTo>
                <a:lnTo>
                  <a:pt x="388668" y="19707"/>
                </a:lnTo>
                <a:lnTo>
                  <a:pt x="396267" y="15575"/>
                </a:lnTo>
                <a:lnTo>
                  <a:pt x="404183" y="12079"/>
                </a:lnTo>
                <a:lnTo>
                  <a:pt x="412415" y="8900"/>
                </a:lnTo>
                <a:lnTo>
                  <a:pt x="420648" y="6357"/>
                </a:lnTo>
                <a:lnTo>
                  <a:pt x="428880" y="3814"/>
                </a:lnTo>
                <a:lnTo>
                  <a:pt x="437429" y="2225"/>
                </a:lnTo>
                <a:lnTo>
                  <a:pt x="445978" y="1271"/>
                </a:lnTo>
                <a:lnTo>
                  <a:pt x="454843" y="318"/>
                </a:lnTo>
                <a:lnTo>
                  <a:pt x="463709" y="0"/>
                </a:lnTo>
                <a:close/>
              </a:path>
            </a:pathLst>
          </a:custGeom>
          <a:solidFill>
            <a:schemeClr val="bg1"/>
          </a:solidFill>
          <a:ln>
            <a:noFill/>
          </a:ln>
          <a:effectLst>
            <a:outerShdw blurRad="190500" dist="127000" dir="8100000" algn="tr" rotWithShape="0">
              <a:prstClr val="black">
                <a:alpha val="40000"/>
              </a:prstClr>
            </a:outerShdw>
          </a:effectLst>
        </p:spPr>
        <p:txBody>
          <a:bodyPr anchor="ctr">
            <a:scene3d>
              <a:camera prst="orthographicFront"/>
              <a:lightRig rig="threePt" dir="t"/>
            </a:scene3d>
            <a:sp3d>
              <a:contourClr>
                <a:srgbClr val="FFFFFF"/>
              </a:contourClr>
            </a:sp3d>
          </a:bodyPr>
          <a:lstStyle/>
          <a:p>
            <a:pPr algn="ctr" fontAlgn="auto">
              <a:defRPr/>
            </a:pPr>
            <a:endParaRPr lang="zh-CN" altLang="en-US" noProof="1">
              <a:solidFill>
                <a:schemeClr val="bg1"/>
              </a:solidFill>
            </a:endParaRPr>
          </a:p>
        </p:txBody>
      </p:sp>
      <p:sp>
        <p:nvSpPr>
          <p:cNvPr id="14" name="KSO_Shape"/>
          <p:cNvSpPr/>
          <p:nvPr/>
        </p:nvSpPr>
        <p:spPr bwMode="auto">
          <a:xfrm>
            <a:off x="7189788" y="2193925"/>
            <a:ext cx="823912" cy="677863"/>
          </a:xfrm>
          <a:custGeom>
            <a:avLst/>
            <a:gdLst/>
            <a:ahLst/>
            <a:cxnLst/>
            <a:rect l="0" t="0" r="r" b="b"/>
            <a:pathLst>
              <a:path w="1903412" h="1563688">
                <a:moveTo>
                  <a:pt x="872180" y="1544638"/>
                </a:moveTo>
                <a:lnTo>
                  <a:pt x="875675" y="1544638"/>
                </a:lnTo>
                <a:lnTo>
                  <a:pt x="1859905" y="1544638"/>
                </a:lnTo>
                <a:lnTo>
                  <a:pt x="1863400" y="1544638"/>
                </a:lnTo>
                <a:lnTo>
                  <a:pt x="1866577" y="1545233"/>
                </a:lnTo>
                <a:lnTo>
                  <a:pt x="1869118" y="1545829"/>
                </a:lnTo>
                <a:lnTo>
                  <a:pt x="1871660" y="1546722"/>
                </a:lnTo>
                <a:lnTo>
                  <a:pt x="1873884" y="1547912"/>
                </a:lnTo>
                <a:lnTo>
                  <a:pt x="1875154" y="1549103"/>
                </a:lnTo>
                <a:lnTo>
                  <a:pt x="1876107" y="1550591"/>
                </a:lnTo>
                <a:lnTo>
                  <a:pt x="1876425" y="1552079"/>
                </a:lnTo>
                <a:lnTo>
                  <a:pt x="1876425" y="1555651"/>
                </a:lnTo>
                <a:lnTo>
                  <a:pt x="1876107" y="1557140"/>
                </a:lnTo>
                <a:lnTo>
                  <a:pt x="1875154" y="1558926"/>
                </a:lnTo>
                <a:lnTo>
                  <a:pt x="1873884" y="1560116"/>
                </a:lnTo>
                <a:lnTo>
                  <a:pt x="1871660" y="1561307"/>
                </a:lnTo>
                <a:lnTo>
                  <a:pt x="1869118" y="1562200"/>
                </a:lnTo>
                <a:lnTo>
                  <a:pt x="1866577" y="1563093"/>
                </a:lnTo>
                <a:lnTo>
                  <a:pt x="1863400" y="1563390"/>
                </a:lnTo>
                <a:lnTo>
                  <a:pt x="1859905" y="1563688"/>
                </a:lnTo>
                <a:lnTo>
                  <a:pt x="875675" y="1563688"/>
                </a:lnTo>
                <a:lnTo>
                  <a:pt x="872180" y="1563390"/>
                </a:lnTo>
                <a:lnTo>
                  <a:pt x="869003" y="1563093"/>
                </a:lnTo>
                <a:lnTo>
                  <a:pt x="866144" y="1562200"/>
                </a:lnTo>
                <a:lnTo>
                  <a:pt x="863603" y="1561307"/>
                </a:lnTo>
                <a:lnTo>
                  <a:pt x="861696" y="1560116"/>
                </a:lnTo>
                <a:lnTo>
                  <a:pt x="860108" y="1558926"/>
                </a:lnTo>
                <a:lnTo>
                  <a:pt x="859155" y="1557140"/>
                </a:lnTo>
                <a:lnTo>
                  <a:pt x="858837" y="1555651"/>
                </a:lnTo>
                <a:lnTo>
                  <a:pt x="858837" y="1552079"/>
                </a:lnTo>
                <a:lnTo>
                  <a:pt x="859155" y="1550591"/>
                </a:lnTo>
                <a:lnTo>
                  <a:pt x="860108" y="1549103"/>
                </a:lnTo>
                <a:lnTo>
                  <a:pt x="861696" y="1547912"/>
                </a:lnTo>
                <a:lnTo>
                  <a:pt x="863603" y="1546722"/>
                </a:lnTo>
                <a:lnTo>
                  <a:pt x="866144" y="1545829"/>
                </a:lnTo>
                <a:lnTo>
                  <a:pt x="869003" y="1545233"/>
                </a:lnTo>
                <a:lnTo>
                  <a:pt x="872180" y="1544638"/>
                </a:lnTo>
                <a:close/>
                <a:moveTo>
                  <a:pt x="1255848" y="1415770"/>
                </a:moveTo>
                <a:lnTo>
                  <a:pt x="1252677" y="1416407"/>
                </a:lnTo>
                <a:lnTo>
                  <a:pt x="1249823" y="1417361"/>
                </a:lnTo>
                <a:lnTo>
                  <a:pt x="1247286" y="1419271"/>
                </a:lnTo>
                <a:lnTo>
                  <a:pt x="1245383" y="1420862"/>
                </a:lnTo>
                <a:lnTo>
                  <a:pt x="1243797" y="1422771"/>
                </a:lnTo>
                <a:lnTo>
                  <a:pt x="1242529" y="1424680"/>
                </a:lnTo>
                <a:lnTo>
                  <a:pt x="1242212" y="1426908"/>
                </a:lnTo>
                <a:lnTo>
                  <a:pt x="1235235" y="1522691"/>
                </a:lnTo>
                <a:lnTo>
                  <a:pt x="1235235" y="1525237"/>
                </a:lnTo>
                <a:lnTo>
                  <a:pt x="1236186" y="1527146"/>
                </a:lnTo>
                <a:lnTo>
                  <a:pt x="1237772" y="1529056"/>
                </a:lnTo>
                <a:lnTo>
                  <a:pt x="1239675" y="1530647"/>
                </a:lnTo>
                <a:lnTo>
                  <a:pt x="1242212" y="1532238"/>
                </a:lnTo>
                <a:lnTo>
                  <a:pt x="1245066" y="1533193"/>
                </a:lnTo>
                <a:lnTo>
                  <a:pt x="1247920" y="1533829"/>
                </a:lnTo>
                <a:lnTo>
                  <a:pt x="1251408" y="1534147"/>
                </a:lnTo>
                <a:lnTo>
                  <a:pt x="1488299" y="1535738"/>
                </a:lnTo>
                <a:lnTo>
                  <a:pt x="1491787" y="1535738"/>
                </a:lnTo>
                <a:lnTo>
                  <a:pt x="1494641" y="1535102"/>
                </a:lnTo>
                <a:lnTo>
                  <a:pt x="1497813" y="1533829"/>
                </a:lnTo>
                <a:lnTo>
                  <a:pt x="1500032" y="1532556"/>
                </a:lnTo>
                <a:lnTo>
                  <a:pt x="1502252" y="1530965"/>
                </a:lnTo>
                <a:lnTo>
                  <a:pt x="1503521" y="1529056"/>
                </a:lnTo>
                <a:lnTo>
                  <a:pt x="1504472" y="1526828"/>
                </a:lnTo>
                <a:lnTo>
                  <a:pt x="1504789" y="1524601"/>
                </a:lnTo>
                <a:lnTo>
                  <a:pt x="1499715" y="1428181"/>
                </a:lnTo>
                <a:lnTo>
                  <a:pt x="1499398" y="1425953"/>
                </a:lnTo>
                <a:lnTo>
                  <a:pt x="1498130" y="1424044"/>
                </a:lnTo>
                <a:lnTo>
                  <a:pt x="1496227" y="1422134"/>
                </a:lnTo>
                <a:lnTo>
                  <a:pt x="1494324" y="1420543"/>
                </a:lnTo>
                <a:lnTo>
                  <a:pt x="1491787" y="1418952"/>
                </a:lnTo>
                <a:lnTo>
                  <a:pt x="1489250" y="1417679"/>
                </a:lnTo>
                <a:lnTo>
                  <a:pt x="1486396" y="1417043"/>
                </a:lnTo>
                <a:lnTo>
                  <a:pt x="1483225" y="1416725"/>
                </a:lnTo>
                <a:lnTo>
                  <a:pt x="1259019" y="1415770"/>
                </a:lnTo>
                <a:lnTo>
                  <a:pt x="1255848" y="1415770"/>
                </a:lnTo>
                <a:close/>
                <a:moveTo>
                  <a:pt x="1699820" y="1377902"/>
                </a:moveTo>
                <a:lnTo>
                  <a:pt x="1703942" y="1405269"/>
                </a:lnTo>
                <a:lnTo>
                  <a:pt x="1750876" y="1405587"/>
                </a:lnTo>
                <a:lnTo>
                  <a:pt x="1746437" y="1378220"/>
                </a:lnTo>
                <a:lnTo>
                  <a:pt x="1699820" y="1377902"/>
                </a:lnTo>
                <a:close/>
                <a:moveTo>
                  <a:pt x="1636078" y="1377902"/>
                </a:moveTo>
                <a:lnTo>
                  <a:pt x="1639249" y="1404951"/>
                </a:lnTo>
                <a:lnTo>
                  <a:pt x="1686183" y="1405269"/>
                </a:lnTo>
                <a:lnTo>
                  <a:pt x="1682378" y="1377902"/>
                </a:lnTo>
                <a:lnTo>
                  <a:pt x="1636078" y="1377902"/>
                </a:lnTo>
                <a:close/>
                <a:moveTo>
                  <a:pt x="1572019" y="1377584"/>
                </a:moveTo>
                <a:lnTo>
                  <a:pt x="1574239" y="1404633"/>
                </a:lnTo>
                <a:lnTo>
                  <a:pt x="1621490" y="1404951"/>
                </a:lnTo>
                <a:lnTo>
                  <a:pt x="1618636" y="1377584"/>
                </a:lnTo>
                <a:lnTo>
                  <a:pt x="1572019" y="1377584"/>
                </a:lnTo>
                <a:close/>
                <a:moveTo>
                  <a:pt x="1507960" y="1377266"/>
                </a:moveTo>
                <a:lnTo>
                  <a:pt x="1509546" y="1404314"/>
                </a:lnTo>
                <a:lnTo>
                  <a:pt x="1556797" y="1404633"/>
                </a:lnTo>
                <a:lnTo>
                  <a:pt x="1554577" y="1377266"/>
                </a:lnTo>
                <a:lnTo>
                  <a:pt x="1507960" y="1377266"/>
                </a:lnTo>
                <a:close/>
                <a:moveTo>
                  <a:pt x="1443902" y="1376948"/>
                </a:moveTo>
                <a:lnTo>
                  <a:pt x="1444853" y="1403996"/>
                </a:lnTo>
                <a:lnTo>
                  <a:pt x="1491787" y="1403996"/>
                </a:lnTo>
                <a:lnTo>
                  <a:pt x="1490519" y="1377266"/>
                </a:lnTo>
                <a:lnTo>
                  <a:pt x="1443902" y="1376948"/>
                </a:lnTo>
                <a:close/>
                <a:moveTo>
                  <a:pt x="1380160" y="1376629"/>
                </a:moveTo>
                <a:lnTo>
                  <a:pt x="1379843" y="1403678"/>
                </a:lnTo>
                <a:lnTo>
                  <a:pt x="1426777" y="1403996"/>
                </a:lnTo>
                <a:lnTo>
                  <a:pt x="1426460" y="1376948"/>
                </a:lnTo>
                <a:lnTo>
                  <a:pt x="1380160" y="1376629"/>
                </a:lnTo>
                <a:close/>
                <a:moveTo>
                  <a:pt x="1316101" y="1376311"/>
                </a:moveTo>
                <a:lnTo>
                  <a:pt x="1315150" y="1403360"/>
                </a:lnTo>
                <a:lnTo>
                  <a:pt x="1362401" y="1403360"/>
                </a:lnTo>
                <a:lnTo>
                  <a:pt x="1362718" y="1376629"/>
                </a:lnTo>
                <a:lnTo>
                  <a:pt x="1316101" y="1376311"/>
                </a:lnTo>
                <a:close/>
                <a:moveTo>
                  <a:pt x="1252043" y="1375993"/>
                </a:moveTo>
                <a:lnTo>
                  <a:pt x="1250140" y="1403041"/>
                </a:lnTo>
                <a:lnTo>
                  <a:pt x="1297391" y="1403041"/>
                </a:lnTo>
                <a:lnTo>
                  <a:pt x="1298660" y="1376311"/>
                </a:lnTo>
                <a:lnTo>
                  <a:pt x="1252043" y="1375993"/>
                </a:lnTo>
                <a:close/>
                <a:moveTo>
                  <a:pt x="1188301" y="1375675"/>
                </a:moveTo>
                <a:lnTo>
                  <a:pt x="1185764" y="1402723"/>
                </a:lnTo>
                <a:lnTo>
                  <a:pt x="1232698" y="1402723"/>
                </a:lnTo>
                <a:lnTo>
                  <a:pt x="1234601" y="1375993"/>
                </a:lnTo>
                <a:lnTo>
                  <a:pt x="1188301" y="1375675"/>
                </a:lnTo>
                <a:close/>
                <a:moveTo>
                  <a:pt x="1124242" y="1375356"/>
                </a:moveTo>
                <a:lnTo>
                  <a:pt x="1120754" y="1402405"/>
                </a:lnTo>
                <a:lnTo>
                  <a:pt x="1167688" y="1402405"/>
                </a:lnTo>
                <a:lnTo>
                  <a:pt x="1170859" y="1375675"/>
                </a:lnTo>
                <a:lnTo>
                  <a:pt x="1124242" y="1375356"/>
                </a:lnTo>
                <a:close/>
                <a:moveTo>
                  <a:pt x="1060183" y="1375038"/>
                </a:moveTo>
                <a:lnTo>
                  <a:pt x="1056061" y="1402087"/>
                </a:lnTo>
                <a:lnTo>
                  <a:pt x="1102995" y="1402087"/>
                </a:lnTo>
                <a:lnTo>
                  <a:pt x="1106800" y="1375356"/>
                </a:lnTo>
                <a:lnTo>
                  <a:pt x="1060183" y="1375038"/>
                </a:lnTo>
                <a:close/>
                <a:moveTo>
                  <a:pt x="996442" y="1374720"/>
                </a:moveTo>
                <a:lnTo>
                  <a:pt x="991051" y="1401769"/>
                </a:lnTo>
                <a:lnTo>
                  <a:pt x="1038302" y="1401769"/>
                </a:lnTo>
                <a:lnTo>
                  <a:pt x="1042742" y="1375038"/>
                </a:lnTo>
                <a:lnTo>
                  <a:pt x="996442" y="1374720"/>
                </a:lnTo>
                <a:close/>
                <a:moveTo>
                  <a:pt x="394079" y="1340803"/>
                </a:moveTo>
                <a:lnTo>
                  <a:pt x="364253" y="1348105"/>
                </a:lnTo>
                <a:lnTo>
                  <a:pt x="354734" y="1351280"/>
                </a:lnTo>
                <a:lnTo>
                  <a:pt x="367743" y="1359853"/>
                </a:lnTo>
                <a:lnTo>
                  <a:pt x="380752" y="1368743"/>
                </a:lnTo>
                <a:lnTo>
                  <a:pt x="393761" y="1376998"/>
                </a:lnTo>
                <a:lnTo>
                  <a:pt x="407088" y="1385571"/>
                </a:lnTo>
                <a:lnTo>
                  <a:pt x="420414" y="1393191"/>
                </a:lnTo>
                <a:lnTo>
                  <a:pt x="434375" y="1400493"/>
                </a:lnTo>
                <a:lnTo>
                  <a:pt x="448336" y="1408113"/>
                </a:lnTo>
                <a:lnTo>
                  <a:pt x="462297" y="1415098"/>
                </a:lnTo>
                <a:lnTo>
                  <a:pt x="453095" y="1406526"/>
                </a:lnTo>
                <a:lnTo>
                  <a:pt x="444528" y="1397636"/>
                </a:lnTo>
                <a:lnTo>
                  <a:pt x="435644" y="1389063"/>
                </a:lnTo>
                <a:lnTo>
                  <a:pt x="427077" y="1379538"/>
                </a:lnTo>
                <a:lnTo>
                  <a:pt x="418510" y="1370331"/>
                </a:lnTo>
                <a:lnTo>
                  <a:pt x="410261" y="1360488"/>
                </a:lnTo>
                <a:lnTo>
                  <a:pt x="402011" y="1350963"/>
                </a:lnTo>
                <a:lnTo>
                  <a:pt x="394079" y="1340803"/>
                </a:lnTo>
                <a:close/>
                <a:moveTo>
                  <a:pt x="1694111" y="1340353"/>
                </a:moveTo>
                <a:lnTo>
                  <a:pt x="1698234" y="1367401"/>
                </a:lnTo>
                <a:lnTo>
                  <a:pt x="1744534" y="1367719"/>
                </a:lnTo>
                <a:lnTo>
                  <a:pt x="1739777" y="1340671"/>
                </a:lnTo>
                <a:lnTo>
                  <a:pt x="1694111" y="1340353"/>
                </a:lnTo>
                <a:close/>
                <a:moveTo>
                  <a:pt x="1631321" y="1340034"/>
                </a:moveTo>
                <a:lnTo>
                  <a:pt x="1634809" y="1367083"/>
                </a:lnTo>
                <a:lnTo>
                  <a:pt x="1680792" y="1367401"/>
                </a:lnTo>
                <a:lnTo>
                  <a:pt x="1676987" y="1340353"/>
                </a:lnTo>
                <a:lnTo>
                  <a:pt x="1631321" y="1340034"/>
                </a:lnTo>
                <a:close/>
                <a:moveTo>
                  <a:pt x="1568531" y="1339716"/>
                </a:moveTo>
                <a:lnTo>
                  <a:pt x="1571068" y="1366765"/>
                </a:lnTo>
                <a:lnTo>
                  <a:pt x="1617051" y="1367083"/>
                </a:lnTo>
                <a:lnTo>
                  <a:pt x="1614196" y="1340034"/>
                </a:lnTo>
                <a:lnTo>
                  <a:pt x="1568531" y="1339716"/>
                </a:lnTo>
                <a:close/>
                <a:moveTo>
                  <a:pt x="1505741" y="1339716"/>
                </a:moveTo>
                <a:lnTo>
                  <a:pt x="1507326" y="1366765"/>
                </a:lnTo>
                <a:lnTo>
                  <a:pt x="1553626" y="1366765"/>
                </a:lnTo>
                <a:lnTo>
                  <a:pt x="1551406" y="1339716"/>
                </a:lnTo>
                <a:lnTo>
                  <a:pt x="1505741" y="1339716"/>
                </a:lnTo>
                <a:close/>
                <a:moveTo>
                  <a:pt x="1442950" y="1339398"/>
                </a:moveTo>
                <a:lnTo>
                  <a:pt x="1443585" y="1366128"/>
                </a:lnTo>
                <a:lnTo>
                  <a:pt x="1489884" y="1366128"/>
                </a:lnTo>
                <a:lnTo>
                  <a:pt x="1488616" y="1339398"/>
                </a:lnTo>
                <a:lnTo>
                  <a:pt x="1442950" y="1339398"/>
                </a:lnTo>
                <a:close/>
                <a:moveTo>
                  <a:pt x="1380160" y="1339080"/>
                </a:moveTo>
                <a:lnTo>
                  <a:pt x="1380160" y="1365810"/>
                </a:lnTo>
                <a:lnTo>
                  <a:pt x="1426143" y="1365810"/>
                </a:lnTo>
                <a:lnTo>
                  <a:pt x="1425826" y="1339398"/>
                </a:lnTo>
                <a:lnTo>
                  <a:pt x="1380160" y="1339080"/>
                </a:lnTo>
                <a:close/>
                <a:moveTo>
                  <a:pt x="1317370" y="1338761"/>
                </a:moveTo>
                <a:lnTo>
                  <a:pt x="1316418" y="1365492"/>
                </a:lnTo>
                <a:lnTo>
                  <a:pt x="1362718" y="1365492"/>
                </a:lnTo>
                <a:lnTo>
                  <a:pt x="1363035" y="1339080"/>
                </a:lnTo>
                <a:lnTo>
                  <a:pt x="1317370" y="1338761"/>
                </a:lnTo>
                <a:close/>
                <a:moveTo>
                  <a:pt x="1254897" y="1338443"/>
                </a:moveTo>
                <a:lnTo>
                  <a:pt x="1252677" y="1365174"/>
                </a:lnTo>
                <a:lnTo>
                  <a:pt x="1298977" y="1365492"/>
                </a:lnTo>
                <a:lnTo>
                  <a:pt x="1300245" y="1338761"/>
                </a:lnTo>
                <a:lnTo>
                  <a:pt x="1254897" y="1338443"/>
                </a:lnTo>
                <a:close/>
                <a:moveTo>
                  <a:pt x="1192106" y="1338443"/>
                </a:moveTo>
                <a:lnTo>
                  <a:pt x="1189252" y="1364855"/>
                </a:lnTo>
                <a:lnTo>
                  <a:pt x="1235235" y="1365174"/>
                </a:lnTo>
                <a:lnTo>
                  <a:pt x="1237772" y="1338443"/>
                </a:lnTo>
                <a:lnTo>
                  <a:pt x="1192106" y="1338443"/>
                </a:lnTo>
                <a:close/>
                <a:moveTo>
                  <a:pt x="1128999" y="1338125"/>
                </a:moveTo>
                <a:lnTo>
                  <a:pt x="1125511" y="1364537"/>
                </a:lnTo>
                <a:lnTo>
                  <a:pt x="1172128" y="1364855"/>
                </a:lnTo>
                <a:lnTo>
                  <a:pt x="1174665" y="1338125"/>
                </a:lnTo>
                <a:lnTo>
                  <a:pt x="1128999" y="1338125"/>
                </a:lnTo>
                <a:close/>
                <a:moveTo>
                  <a:pt x="1066526" y="1337807"/>
                </a:moveTo>
                <a:lnTo>
                  <a:pt x="1061769" y="1364219"/>
                </a:lnTo>
                <a:lnTo>
                  <a:pt x="1108386" y="1364537"/>
                </a:lnTo>
                <a:lnTo>
                  <a:pt x="1111874" y="1338125"/>
                </a:lnTo>
                <a:lnTo>
                  <a:pt x="1066526" y="1337807"/>
                </a:lnTo>
                <a:close/>
                <a:moveTo>
                  <a:pt x="1003419" y="1337489"/>
                </a:moveTo>
                <a:lnTo>
                  <a:pt x="998345" y="1363901"/>
                </a:lnTo>
                <a:lnTo>
                  <a:pt x="1044644" y="1364219"/>
                </a:lnTo>
                <a:lnTo>
                  <a:pt x="1049401" y="1337807"/>
                </a:lnTo>
                <a:lnTo>
                  <a:pt x="1003419" y="1337489"/>
                </a:lnTo>
                <a:close/>
                <a:moveTo>
                  <a:pt x="538764" y="1314450"/>
                </a:moveTo>
                <a:lnTo>
                  <a:pt x="518458" y="1317308"/>
                </a:lnTo>
                <a:lnTo>
                  <a:pt x="498468" y="1320165"/>
                </a:lnTo>
                <a:lnTo>
                  <a:pt x="478479" y="1323340"/>
                </a:lnTo>
                <a:lnTo>
                  <a:pt x="458807" y="1326833"/>
                </a:lnTo>
                <a:lnTo>
                  <a:pt x="467691" y="1336675"/>
                </a:lnTo>
                <a:lnTo>
                  <a:pt x="476258" y="1346200"/>
                </a:lnTo>
                <a:lnTo>
                  <a:pt x="485142" y="1355408"/>
                </a:lnTo>
                <a:lnTo>
                  <a:pt x="494343" y="1364298"/>
                </a:lnTo>
                <a:lnTo>
                  <a:pt x="503228" y="1372871"/>
                </a:lnTo>
                <a:lnTo>
                  <a:pt x="512746" y="1381126"/>
                </a:lnTo>
                <a:lnTo>
                  <a:pt x="521948" y="1389381"/>
                </a:lnTo>
                <a:lnTo>
                  <a:pt x="531784" y="1397001"/>
                </a:lnTo>
                <a:lnTo>
                  <a:pt x="540986" y="1404621"/>
                </a:lnTo>
                <a:lnTo>
                  <a:pt x="551139" y="1411606"/>
                </a:lnTo>
                <a:lnTo>
                  <a:pt x="560658" y="1418273"/>
                </a:lnTo>
                <a:lnTo>
                  <a:pt x="570811" y="1424941"/>
                </a:lnTo>
                <a:lnTo>
                  <a:pt x="580965" y="1430973"/>
                </a:lnTo>
                <a:lnTo>
                  <a:pt x="591118" y="1437323"/>
                </a:lnTo>
                <a:lnTo>
                  <a:pt x="601589" y="1442721"/>
                </a:lnTo>
                <a:lnTo>
                  <a:pt x="611742" y="1447801"/>
                </a:lnTo>
                <a:lnTo>
                  <a:pt x="601589" y="1433831"/>
                </a:lnTo>
                <a:lnTo>
                  <a:pt x="591753" y="1419226"/>
                </a:lnTo>
                <a:lnTo>
                  <a:pt x="582234" y="1403351"/>
                </a:lnTo>
                <a:lnTo>
                  <a:pt x="573032" y="1387158"/>
                </a:lnTo>
                <a:lnTo>
                  <a:pt x="564148" y="1370013"/>
                </a:lnTo>
                <a:lnTo>
                  <a:pt x="555264" y="1352233"/>
                </a:lnTo>
                <a:lnTo>
                  <a:pt x="547014" y="1333500"/>
                </a:lnTo>
                <a:lnTo>
                  <a:pt x="538764" y="1314450"/>
                </a:lnTo>
                <a:close/>
                <a:moveTo>
                  <a:pt x="1688403" y="1302485"/>
                </a:moveTo>
                <a:lnTo>
                  <a:pt x="1692526" y="1329215"/>
                </a:lnTo>
                <a:lnTo>
                  <a:pt x="1737557" y="1329533"/>
                </a:lnTo>
                <a:lnTo>
                  <a:pt x="1733117" y="1302803"/>
                </a:lnTo>
                <a:lnTo>
                  <a:pt x="1688403" y="1302485"/>
                </a:lnTo>
                <a:close/>
                <a:moveTo>
                  <a:pt x="1626881" y="1302166"/>
                </a:moveTo>
                <a:lnTo>
                  <a:pt x="1630053" y="1329215"/>
                </a:lnTo>
                <a:lnTo>
                  <a:pt x="1675401" y="1329215"/>
                </a:lnTo>
                <a:lnTo>
                  <a:pt x="1671596" y="1302485"/>
                </a:lnTo>
                <a:lnTo>
                  <a:pt x="1626881" y="1302166"/>
                </a:lnTo>
                <a:close/>
                <a:moveTo>
                  <a:pt x="1565042" y="1302166"/>
                </a:moveTo>
                <a:lnTo>
                  <a:pt x="1567579" y="1328897"/>
                </a:lnTo>
                <a:lnTo>
                  <a:pt x="1612928" y="1329215"/>
                </a:lnTo>
                <a:lnTo>
                  <a:pt x="1610074" y="1302166"/>
                </a:lnTo>
                <a:lnTo>
                  <a:pt x="1565042" y="1302166"/>
                </a:lnTo>
                <a:close/>
                <a:moveTo>
                  <a:pt x="1503521" y="1301848"/>
                </a:moveTo>
                <a:lnTo>
                  <a:pt x="1505106" y="1328578"/>
                </a:lnTo>
                <a:lnTo>
                  <a:pt x="1550772" y="1328897"/>
                </a:lnTo>
                <a:lnTo>
                  <a:pt x="1548552" y="1302166"/>
                </a:lnTo>
                <a:lnTo>
                  <a:pt x="1503521" y="1301848"/>
                </a:lnTo>
                <a:close/>
                <a:moveTo>
                  <a:pt x="1441999" y="1301848"/>
                </a:moveTo>
                <a:lnTo>
                  <a:pt x="1442633" y="1328260"/>
                </a:lnTo>
                <a:lnTo>
                  <a:pt x="1487982" y="1328578"/>
                </a:lnTo>
                <a:lnTo>
                  <a:pt x="1486713" y="1301848"/>
                </a:lnTo>
                <a:lnTo>
                  <a:pt x="1441999" y="1301848"/>
                </a:lnTo>
                <a:close/>
                <a:moveTo>
                  <a:pt x="1380477" y="1301530"/>
                </a:moveTo>
                <a:lnTo>
                  <a:pt x="1380477" y="1328260"/>
                </a:lnTo>
                <a:lnTo>
                  <a:pt x="1425509" y="1328260"/>
                </a:lnTo>
                <a:lnTo>
                  <a:pt x="1425191" y="1301530"/>
                </a:lnTo>
                <a:lnTo>
                  <a:pt x="1380477" y="1301530"/>
                </a:lnTo>
                <a:close/>
                <a:moveTo>
                  <a:pt x="1318638" y="1301212"/>
                </a:moveTo>
                <a:lnTo>
                  <a:pt x="1317687" y="1327942"/>
                </a:lnTo>
                <a:lnTo>
                  <a:pt x="1363353" y="1328260"/>
                </a:lnTo>
                <a:lnTo>
                  <a:pt x="1363670" y="1301530"/>
                </a:lnTo>
                <a:lnTo>
                  <a:pt x="1318638" y="1301212"/>
                </a:lnTo>
                <a:close/>
                <a:moveTo>
                  <a:pt x="1257434" y="1301212"/>
                </a:moveTo>
                <a:lnTo>
                  <a:pt x="1255531" y="1327624"/>
                </a:lnTo>
                <a:lnTo>
                  <a:pt x="1300879" y="1327942"/>
                </a:lnTo>
                <a:lnTo>
                  <a:pt x="1301831" y="1301212"/>
                </a:lnTo>
                <a:lnTo>
                  <a:pt x="1257434" y="1301212"/>
                </a:lnTo>
                <a:close/>
                <a:moveTo>
                  <a:pt x="1195595" y="1300894"/>
                </a:moveTo>
                <a:lnTo>
                  <a:pt x="1193058" y="1327306"/>
                </a:lnTo>
                <a:lnTo>
                  <a:pt x="1238406" y="1327624"/>
                </a:lnTo>
                <a:lnTo>
                  <a:pt x="1240626" y="1300894"/>
                </a:lnTo>
                <a:lnTo>
                  <a:pt x="1195595" y="1300894"/>
                </a:lnTo>
                <a:close/>
                <a:moveTo>
                  <a:pt x="1134073" y="1300575"/>
                </a:moveTo>
                <a:lnTo>
                  <a:pt x="1130268" y="1327306"/>
                </a:lnTo>
                <a:lnTo>
                  <a:pt x="1175933" y="1327306"/>
                </a:lnTo>
                <a:lnTo>
                  <a:pt x="1178787" y="1300894"/>
                </a:lnTo>
                <a:lnTo>
                  <a:pt x="1134073" y="1300575"/>
                </a:lnTo>
                <a:close/>
                <a:moveTo>
                  <a:pt x="1072551" y="1300575"/>
                </a:moveTo>
                <a:lnTo>
                  <a:pt x="1068112" y="1326987"/>
                </a:lnTo>
                <a:lnTo>
                  <a:pt x="1113460" y="1326987"/>
                </a:lnTo>
                <a:lnTo>
                  <a:pt x="1117266" y="1300575"/>
                </a:lnTo>
                <a:lnTo>
                  <a:pt x="1072551" y="1300575"/>
                </a:lnTo>
                <a:close/>
                <a:moveTo>
                  <a:pt x="1010712" y="1300257"/>
                </a:moveTo>
                <a:lnTo>
                  <a:pt x="1005638" y="1326669"/>
                </a:lnTo>
                <a:lnTo>
                  <a:pt x="1050987" y="1326987"/>
                </a:lnTo>
                <a:lnTo>
                  <a:pt x="1055744" y="1300575"/>
                </a:lnTo>
                <a:lnTo>
                  <a:pt x="1010712" y="1300257"/>
                </a:lnTo>
                <a:close/>
                <a:moveTo>
                  <a:pt x="742467" y="1299528"/>
                </a:moveTo>
                <a:lnTo>
                  <a:pt x="705978" y="1300480"/>
                </a:lnTo>
                <a:lnTo>
                  <a:pt x="670124" y="1302068"/>
                </a:lnTo>
                <a:lnTo>
                  <a:pt x="634587" y="1304290"/>
                </a:lnTo>
                <a:lnTo>
                  <a:pt x="600002" y="1307148"/>
                </a:lnTo>
                <a:lnTo>
                  <a:pt x="608886" y="1327150"/>
                </a:lnTo>
                <a:lnTo>
                  <a:pt x="618088" y="1346518"/>
                </a:lnTo>
                <a:lnTo>
                  <a:pt x="627607" y="1364298"/>
                </a:lnTo>
                <a:lnTo>
                  <a:pt x="632683" y="1373188"/>
                </a:lnTo>
                <a:lnTo>
                  <a:pt x="637760" y="1381126"/>
                </a:lnTo>
                <a:lnTo>
                  <a:pt x="642519" y="1389381"/>
                </a:lnTo>
                <a:lnTo>
                  <a:pt x="647596" y="1397001"/>
                </a:lnTo>
                <a:lnTo>
                  <a:pt x="652673" y="1404621"/>
                </a:lnTo>
                <a:lnTo>
                  <a:pt x="657750" y="1411288"/>
                </a:lnTo>
                <a:lnTo>
                  <a:pt x="662826" y="1417956"/>
                </a:lnTo>
                <a:lnTo>
                  <a:pt x="668220" y="1424623"/>
                </a:lnTo>
                <a:lnTo>
                  <a:pt x="673614" y="1430656"/>
                </a:lnTo>
                <a:lnTo>
                  <a:pt x="678691" y="1436688"/>
                </a:lnTo>
                <a:lnTo>
                  <a:pt x="686941" y="1444626"/>
                </a:lnTo>
                <a:lnTo>
                  <a:pt x="694873" y="1451928"/>
                </a:lnTo>
                <a:lnTo>
                  <a:pt x="703123" y="1458913"/>
                </a:lnTo>
                <a:lnTo>
                  <a:pt x="711055" y="1464628"/>
                </a:lnTo>
                <a:lnTo>
                  <a:pt x="718987" y="1469708"/>
                </a:lnTo>
                <a:lnTo>
                  <a:pt x="726920" y="1474153"/>
                </a:lnTo>
                <a:lnTo>
                  <a:pt x="734535" y="1477963"/>
                </a:lnTo>
                <a:lnTo>
                  <a:pt x="742467" y="1480821"/>
                </a:lnTo>
                <a:lnTo>
                  <a:pt x="742467" y="1299528"/>
                </a:lnTo>
                <a:close/>
                <a:moveTo>
                  <a:pt x="1682695" y="1264935"/>
                </a:moveTo>
                <a:lnTo>
                  <a:pt x="1686818" y="1291665"/>
                </a:lnTo>
                <a:lnTo>
                  <a:pt x="1731215" y="1291665"/>
                </a:lnTo>
                <a:lnTo>
                  <a:pt x="1726775" y="1264935"/>
                </a:lnTo>
                <a:lnTo>
                  <a:pt x="1682695" y="1264935"/>
                </a:lnTo>
                <a:close/>
                <a:moveTo>
                  <a:pt x="1622442" y="1264617"/>
                </a:moveTo>
                <a:lnTo>
                  <a:pt x="1625613" y="1291347"/>
                </a:lnTo>
                <a:lnTo>
                  <a:pt x="1670327" y="1291665"/>
                </a:lnTo>
                <a:lnTo>
                  <a:pt x="1666205" y="1264617"/>
                </a:lnTo>
                <a:lnTo>
                  <a:pt x="1622442" y="1264617"/>
                </a:lnTo>
                <a:close/>
                <a:moveTo>
                  <a:pt x="1561871" y="1264617"/>
                </a:moveTo>
                <a:lnTo>
                  <a:pt x="1564091" y="1291347"/>
                </a:lnTo>
                <a:lnTo>
                  <a:pt x="1608805" y="1291347"/>
                </a:lnTo>
                <a:lnTo>
                  <a:pt x="1605951" y="1264617"/>
                </a:lnTo>
                <a:lnTo>
                  <a:pt x="1561871" y="1264617"/>
                </a:lnTo>
                <a:close/>
                <a:moveTo>
                  <a:pt x="1501618" y="1264298"/>
                </a:moveTo>
                <a:lnTo>
                  <a:pt x="1502886" y="1291029"/>
                </a:lnTo>
                <a:lnTo>
                  <a:pt x="1547284" y="1291029"/>
                </a:lnTo>
                <a:lnTo>
                  <a:pt x="1545381" y="1264298"/>
                </a:lnTo>
                <a:lnTo>
                  <a:pt x="1501618" y="1264298"/>
                </a:lnTo>
                <a:close/>
                <a:moveTo>
                  <a:pt x="1441048" y="1263980"/>
                </a:moveTo>
                <a:lnTo>
                  <a:pt x="1441682" y="1290711"/>
                </a:lnTo>
                <a:lnTo>
                  <a:pt x="1486396" y="1291029"/>
                </a:lnTo>
                <a:lnTo>
                  <a:pt x="1485128" y="1264298"/>
                </a:lnTo>
                <a:lnTo>
                  <a:pt x="1441048" y="1263980"/>
                </a:lnTo>
                <a:close/>
                <a:moveTo>
                  <a:pt x="1380794" y="1263980"/>
                </a:moveTo>
                <a:lnTo>
                  <a:pt x="1380477" y="1290711"/>
                </a:lnTo>
                <a:lnTo>
                  <a:pt x="1424874" y="1290711"/>
                </a:lnTo>
                <a:lnTo>
                  <a:pt x="1424557" y="1263980"/>
                </a:lnTo>
                <a:lnTo>
                  <a:pt x="1380794" y="1263980"/>
                </a:lnTo>
                <a:close/>
                <a:moveTo>
                  <a:pt x="1320224" y="1263662"/>
                </a:moveTo>
                <a:lnTo>
                  <a:pt x="1319273" y="1290392"/>
                </a:lnTo>
                <a:lnTo>
                  <a:pt x="1363670" y="1290711"/>
                </a:lnTo>
                <a:lnTo>
                  <a:pt x="1363987" y="1263980"/>
                </a:lnTo>
                <a:lnTo>
                  <a:pt x="1320224" y="1263662"/>
                </a:lnTo>
                <a:close/>
                <a:moveTo>
                  <a:pt x="1259654" y="1263662"/>
                </a:moveTo>
                <a:lnTo>
                  <a:pt x="1258068" y="1290392"/>
                </a:lnTo>
                <a:lnTo>
                  <a:pt x="1302465" y="1290392"/>
                </a:lnTo>
                <a:lnTo>
                  <a:pt x="1303416" y="1263662"/>
                </a:lnTo>
                <a:lnTo>
                  <a:pt x="1259654" y="1263662"/>
                </a:lnTo>
                <a:close/>
                <a:moveTo>
                  <a:pt x="1199083" y="1263344"/>
                </a:moveTo>
                <a:lnTo>
                  <a:pt x="1196546" y="1290074"/>
                </a:lnTo>
                <a:lnTo>
                  <a:pt x="1241260" y="1290392"/>
                </a:lnTo>
                <a:lnTo>
                  <a:pt x="1243163" y="1263662"/>
                </a:lnTo>
                <a:lnTo>
                  <a:pt x="1199083" y="1263344"/>
                </a:lnTo>
                <a:close/>
                <a:moveTo>
                  <a:pt x="1138830" y="1263344"/>
                </a:moveTo>
                <a:lnTo>
                  <a:pt x="1135659" y="1289756"/>
                </a:lnTo>
                <a:lnTo>
                  <a:pt x="1180056" y="1290074"/>
                </a:lnTo>
                <a:lnTo>
                  <a:pt x="1182593" y="1263344"/>
                </a:lnTo>
                <a:lnTo>
                  <a:pt x="1138830" y="1263344"/>
                </a:lnTo>
                <a:close/>
                <a:moveTo>
                  <a:pt x="1078259" y="1263026"/>
                </a:moveTo>
                <a:lnTo>
                  <a:pt x="1074137" y="1289756"/>
                </a:lnTo>
                <a:lnTo>
                  <a:pt x="1118851" y="1289756"/>
                </a:lnTo>
                <a:lnTo>
                  <a:pt x="1122339" y="1263344"/>
                </a:lnTo>
                <a:lnTo>
                  <a:pt x="1078259" y="1263026"/>
                </a:lnTo>
                <a:close/>
                <a:moveTo>
                  <a:pt x="1018006" y="1263026"/>
                </a:moveTo>
                <a:lnTo>
                  <a:pt x="1012615" y="1289438"/>
                </a:lnTo>
                <a:lnTo>
                  <a:pt x="1057329" y="1289756"/>
                </a:lnTo>
                <a:lnTo>
                  <a:pt x="1061769" y="1263026"/>
                </a:lnTo>
                <a:lnTo>
                  <a:pt x="1018006" y="1263026"/>
                </a:lnTo>
                <a:close/>
                <a:moveTo>
                  <a:pt x="1676987" y="1227067"/>
                </a:moveTo>
                <a:lnTo>
                  <a:pt x="1681109" y="1253797"/>
                </a:lnTo>
                <a:lnTo>
                  <a:pt x="1724872" y="1254115"/>
                </a:lnTo>
                <a:lnTo>
                  <a:pt x="1719798" y="1227067"/>
                </a:lnTo>
                <a:lnTo>
                  <a:pt x="1676987" y="1227067"/>
                </a:lnTo>
                <a:close/>
                <a:moveTo>
                  <a:pt x="1618002" y="1227067"/>
                </a:moveTo>
                <a:lnTo>
                  <a:pt x="1621173" y="1253797"/>
                </a:lnTo>
                <a:lnTo>
                  <a:pt x="1664619" y="1253797"/>
                </a:lnTo>
                <a:lnTo>
                  <a:pt x="1660813" y="1227067"/>
                </a:lnTo>
                <a:lnTo>
                  <a:pt x="1618002" y="1227067"/>
                </a:lnTo>
                <a:close/>
                <a:moveTo>
                  <a:pt x="1558383" y="1226431"/>
                </a:moveTo>
                <a:lnTo>
                  <a:pt x="1560920" y="1253479"/>
                </a:lnTo>
                <a:lnTo>
                  <a:pt x="1604683" y="1253797"/>
                </a:lnTo>
                <a:lnTo>
                  <a:pt x="1601512" y="1226431"/>
                </a:lnTo>
                <a:lnTo>
                  <a:pt x="1558383" y="1226431"/>
                </a:lnTo>
                <a:close/>
                <a:moveTo>
                  <a:pt x="1499398" y="1226431"/>
                </a:moveTo>
                <a:lnTo>
                  <a:pt x="1500984" y="1253479"/>
                </a:lnTo>
                <a:lnTo>
                  <a:pt x="1544430" y="1253479"/>
                </a:lnTo>
                <a:lnTo>
                  <a:pt x="1542210" y="1226431"/>
                </a:lnTo>
                <a:lnTo>
                  <a:pt x="1499398" y="1226431"/>
                </a:lnTo>
                <a:close/>
                <a:moveTo>
                  <a:pt x="1439779" y="1226112"/>
                </a:moveTo>
                <a:lnTo>
                  <a:pt x="1440730" y="1253161"/>
                </a:lnTo>
                <a:lnTo>
                  <a:pt x="1484493" y="1253479"/>
                </a:lnTo>
                <a:lnTo>
                  <a:pt x="1483225" y="1226431"/>
                </a:lnTo>
                <a:lnTo>
                  <a:pt x="1439779" y="1226112"/>
                </a:lnTo>
                <a:close/>
                <a:moveTo>
                  <a:pt x="1380794" y="1226112"/>
                </a:moveTo>
                <a:lnTo>
                  <a:pt x="1380794" y="1253161"/>
                </a:lnTo>
                <a:lnTo>
                  <a:pt x="1424240" y="1253161"/>
                </a:lnTo>
                <a:lnTo>
                  <a:pt x="1423606" y="1226112"/>
                </a:lnTo>
                <a:lnTo>
                  <a:pt x="1380794" y="1226112"/>
                </a:lnTo>
                <a:close/>
                <a:moveTo>
                  <a:pt x="1321492" y="1226112"/>
                </a:moveTo>
                <a:lnTo>
                  <a:pt x="1320541" y="1252843"/>
                </a:lnTo>
                <a:lnTo>
                  <a:pt x="1364304" y="1253161"/>
                </a:lnTo>
                <a:lnTo>
                  <a:pt x="1364621" y="1226112"/>
                </a:lnTo>
                <a:lnTo>
                  <a:pt x="1321492" y="1226112"/>
                </a:lnTo>
                <a:close/>
                <a:moveTo>
                  <a:pt x="1262190" y="1225794"/>
                </a:moveTo>
                <a:lnTo>
                  <a:pt x="1260605" y="1252843"/>
                </a:lnTo>
                <a:lnTo>
                  <a:pt x="1304051" y="1252843"/>
                </a:lnTo>
                <a:lnTo>
                  <a:pt x="1305319" y="1225794"/>
                </a:lnTo>
                <a:lnTo>
                  <a:pt x="1262190" y="1225794"/>
                </a:lnTo>
                <a:close/>
                <a:moveTo>
                  <a:pt x="1203206" y="1225794"/>
                </a:moveTo>
                <a:lnTo>
                  <a:pt x="1200352" y="1252524"/>
                </a:lnTo>
                <a:lnTo>
                  <a:pt x="1244115" y="1252843"/>
                </a:lnTo>
                <a:lnTo>
                  <a:pt x="1246017" y="1225794"/>
                </a:lnTo>
                <a:lnTo>
                  <a:pt x="1203206" y="1225794"/>
                </a:lnTo>
                <a:close/>
                <a:moveTo>
                  <a:pt x="1143904" y="1225476"/>
                </a:moveTo>
                <a:lnTo>
                  <a:pt x="1140415" y="1252524"/>
                </a:lnTo>
                <a:lnTo>
                  <a:pt x="1183861" y="1252524"/>
                </a:lnTo>
                <a:lnTo>
                  <a:pt x="1187032" y="1225794"/>
                </a:lnTo>
                <a:lnTo>
                  <a:pt x="1143904" y="1225476"/>
                </a:lnTo>
                <a:close/>
                <a:moveTo>
                  <a:pt x="1084602" y="1225476"/>
                </a:moveTo>
                <a:lnTo>
                  <a:pt x="1080162" y="1252206"/>
                </a:lnTo>
                <a:lnTo>
                  <a:pt x="1123925" y="1252524"/>
                </a:lnTo>
                <a:lnTo>
                  <a:pt x="1127731" y="1225476"/>
                </a:lnTo>
                <a:lnTo>
                  <a:pt x="1084602" y="1225476"/>
                </a:lnTo>
                <a:close/>
                <a:moveTo>
                  <a:pt x="1025300" y="1225476"/>
                </a:moveTo>
                <a:lnTo>
                  <a:pt x="1020226" y="1252206"/>
                </a:lnTo>
                <a:lnTo>
                  <a:pt x="1063672" y="1252206"/>
                </a:lnTo>
                <a:lnTo>
                  <a:pt x="1068429" y="1225476"/>
                </a:lnTo>
                <a:lnTo>
                  <a:pt x="1025300" y="1225476"/>
                </a:lnTo>
                <a:close/>
                <a:moveTo>
                  <a:pt x="1671279" y="1188881"/>
                </a:moveTo>
                <a:lnTo>
                  <a:pt x="1675401" y="1216248"/>
                </a:lnTo>
                <a:lnTo>
                  <a:pt x="1718213" y="1216248"/>
                </a:lnTo>
                <a:lnTo>
                  <a:pt x="1713456" y="1188881"/>
                </a:lnTo>
                <a:lnTo>
                  <a:pt x="1671279" y="1188881"/>
                </a:lnTo>
                <a:close/>
                <a:moveTo>
                  <a:pt x="1613245" y="1188881"/>
                </a:moveTo>
                <a:lnTo>
                  <a:pt x="1616416" y="1215929"/>
                </a:lnTo>
                <a:lnTo>
                  <a:pt x="1659228" y="1216248"/>
                </a:lnTo>
                <a:lnTo>
                  <a:pt x="1655422" y="1188881"/>
                </a:lnTo>
                <a:lnTo>
                  <a:pt x="1613245" y="1188881"/>
                </a:lnTo>
                <a:close/>
                <a:moveTo>
                  <a:pt x="1555212" y="1188881"/>
                </a:moveTo>
                <a:lnTo>
                  <a:pt x="1557432" y="1215929"/>
                </a:lnTo>
                <a:lnTo>
                  <a:pt x="1600560" y="1215929"/>
                </a:lnTo>
                <a:lnTo>
                  <a:pt x="1597389" y="1188881"/>
                </a:lnTo>
                <a:lnTo>
                  <a:pt x="1555212" y="1188881"/>
                </a:lnTo>
                <a:close/>
                <a:moveTo>
                  <a:pt x="1497178" y="1188881"/>
                </a:moveTo>
                <a:lnTo>
                  <a:pt x="1498764" y="1215929"/>
                </a:lnTo>
                <a:lnTo>
                  <a:pt x="1541575" y="1215929"/>
                </a:lnTo>
                <a:lnTo>
                  <a:pt x="1539356" y="1188881"/>
                </a:lnTo>
                <a:lnTo>
                  <a:pt x="1497178" y="1188881"/>
                </a:lnTo>
                <a:close/>
                <a:moveTo>
                  <a:pt x="1438828" y="1188563"/>
                </a:moveTo>
                <a:lnTo>
                  <a:pt x="1439779" y="1215611"/>
                </a:lnTo>
                <a:lnTo>
                  <a:pt x="1482591" y="1215929"/>
                </a:lnTo>
                <a:lnTo>
                  <a:pt x="1481322" y="1188563"/>
                </a:lnTo>
                <a:lnTo>
                  <a:pt x="1438828" y="1188563"/>
                </a:lnTo>
                <a:close/>
                <a:moveTo>
                  <a:pt x="1381111" y="1188563"/>
                </a:moveTo>
                <a:lnTo>
                  <a:pt x="1380794" y="1215611"/>
                </a:lnTo>
                <a:lnTo>
                  <a:pt x="1423606" y="1215611"/>
                </a:lnTo>
                <a:lnTo>
                  <a:pt x="1422972" y="1188563"/>
                </a:lnTo>
                <a:lnTo>
                  <a:pt x="1381111" y="1188563"/>
                </a:lnTo>
                <a:close/>
                <a:moveTo>
                  <a:pt x="1322761" y="1188563"/>
                </a:moveTo>
                <a:lnTo>
                  <a:pt x="1321810" y="1215611"/>
                </a:lnTo>
                <a:lnTo>
                  <a:pt x="1364621" y="1215611"/>
                </a:lnTo>
                <a:lnTo>
                  <a:pt x="1365255" y="1188563"/>
                </a:lnTo>
                <a:lnTo>
                  <a:pt x="1322761" y="1188563"/>
                </a:lnTo>
                <a:close/>
                <a:moveTo>
                  <a:pt x="1264727" y="1188563"/>
                </a:moveTo>
                <a:lnTo>
                  <a:pt x="1263142" y="1215293"/>
                </a:lnTo>
                <a:lnTo>
                  <a:pt x="1305636" y="1215293"/>
                </a:lnTo>
                <a:lnTo>
                  <a:pt x="1307222" y="1188563"/>
                </a:lnTo>
                <a:lnTo>
                  <a:pt x="1264727" y="1188563"/>
                </a:lnTo>
                <a:close/>
                <a:moveTo>
                  <a:pt x="1206694" y="1188244"/>
                </a:moveTo>
                <a:lnTo>
                  <a:pt x="1204157" y="1215293"/>
                </a:lnTo>
                <a:lnTo>
                  <a:pt x="1246969" y="1215293"/>
                </a:lnTo>
                <a:lnTo>
                  <a:pt x="1248871" y="1188563"/>
                </a:lnTo>
                <a:lnTo>
                  <a:pt x="1206694" y="1188244"/>
                </a:lnTo>
                <a:close/>
                <a:moveTo>
                  <a:pt x="1148661" y="1188244"/>
                </a:moveTo>
                <a:lnTo>
                  <a:pt x="1145172" y="1215293"/>
                </a:lnTo>
                <a:lnTo>
                  <a:pt x="1188301" y="1215293"/>
                </a:lnTo>
                <a:lnTo>
                  <a:pt x="1190838" y="1188244"/>
                </a:lnTo>
                <a:lnTo>
                  <a:pt x="1148661" y="1188244"/>
                </a:lnTo>
                <a:close/>
                <a:moveTo>
                  <a:pt x="1090627" y="1188244"/>
                </a:moveTo>
                <a:lnTo>
                  <a:pt x="1086505" y="1214975"/>
                </a:lnTo>
                <a:lnTo>
                  <a:pt x="1128999" y="1214975"/>
                </a:lnTo>
                <a:lnTo>
                  <a:pt x="1132805" y="1188244"/>
                </a:lnTo>
                <a:lnTo>
                  <a:pt x="1090627" y="1188244"/>
                </a:lnTo>
                <a:close/>
                <a:moveTo>
                  <a:pt x="1032594" y="1187926"/>
                </a:moveTo>
                <a:lnTo>
                  <a:pt x="1027203" y="1214975"/>
                </a:lnTo>
                <a:lnTo>
                  <a:pt x="1070331" y="1214975"/>
                </a:lnTo>
                <a:lnTo>
                  <a:pt x="1074771" y="1188244"/>
                </a:lnTo>
                <a:lnTo>
                  <a:pt x="1032594" y="1187926"/>
                </a:lnTo>
                <a:close/>
                <a:moveTo>
                  <a:pt x="1740728" y="1132875"/>
                </a:moveTo>
                <a:lnTo>
                  <a:pt x="1737874" y="1133193"/>
                </a:lnTo>
                <a:lnTo>
                  <a:pt x="1735337" y="1133829"/>
                </a:lnTo>
                <a:lnTo>
                  <a:pt x="1733117" y="1134784"/>
                </a:lnTo>
                <a:lnTo>
                  <a:pt x="1731532" y="1136057"/>
                </a:lnTo>
                <a:lnTo>
                  <a:pt x="1730263" y="1137648"/>
                </a:lnTo>
                <a:lnTo>
                  <a:pt x="1729312" y="1139875"/>
                </a:lnTo>
                <a:lnTo>
                  <a:pt x="1728995" y="1142103"/>
                </a:lnTo>
                <a:lnTo>
                  <a:pt x="1728995" y="1144330"/>
                </a:lnTo>
                <a:lnTo>
                  <a:pt x="1730263" y="1151649"/>
                </a:lnTo>
                <a:lnTo>
                  <a:pt x="1731215" y="1153877"/>
                </a:lnTo>
                <a:lnTo>
                  <a:pt x="1732166" y="1156104"/>
                </a:lnTo>
                <a:lnTo>
                  <a:pt x="1734069" y="1158332"/>
                </a:lnTo>
                <a:lnTo>
                  <a:pt x="1735971" y="1159923"/>
                </a:lnTo>
                <a:lnTo>
                  <a:pt x="1738508" y="1161514"/>
                </a:lnTo>
                <a:lnTo>
                  <a:pt x="1741045" y="1162469"/>
                </a:lnTo>
                <a:lnTo>
                  <a:pt x="1743582" y="1163105"/>
                </a:lnTo>
                <a:lnTo>
                  <a:pt x="1746437" y="1163423"/>
                </a:lnTo>
                <a:lnTo>
                  <a:pt x="1772123" y="1163423"/>
                </a:lnTo>
                <a:lnTo>
                  <a:pt x="1775295" y="1163105"/>
                </a:lnTo>
                <a:lnTo>
                  <a:pt x="1777832" y="1162469"/>
                </a:lnTo>
                <a:lnTo>
                  <a:pt x="1779734" y="1161514"/>
                </a:lnTo>
                <a:lnTo>
                  <a:pt x="1781637" y="1159923"/>
                </a:lnTo>
                <a:lnTo>
                  <a:pt x="1782906" y="1158332"/>
                </a:lnTo>
                <a:lnTo>
                  <a:pt x="1783857" y="1156104"/>
                </a:lnTo>
                <a:lnTo>
                  <a:pt x="1784174" y="1154195"/>
                </a:lnTo>
                <a:lnTo>
                  <a:pt x="1783857" y="1151968"/>
                </a:lnTo>
                <a:lnTo>
                  <a:pt x="1782271" y="1144330"/>
                </a:lnTo>
                <a:lnTo>
                  <a:pt x="1781637" y="1142103"/>
                </a:lnTo>
                <a:lnTo>
                  <a:pt x="1780369" y="1139875"/>
                </a:lnTo>
                <a:lnTo>
                  <a:pt x="1778783" y="1137648"/>
                </a:lnTo>
                <a:lnTo>
                  <a:pt x="1776563" y="1136057"/>
                </a:lnTo>
                <a:lnTo>
                  <a:pt x="1774343" y="1134784"/>
                </a:lnTo>
                <a:lnTo>
                  <a:pt x="1771489" y="1133829"/>
                </a:lnTo>
                <a:lnTo>
                  <a:pt x="1768635" y="1133193"/>
                </a:lnTo>
                <a:lnTo>
                  <a:pt x="1766098" y="1132875"/>
                </a:lnTo>
                <a:lnTo>
                  <a:pt x="1740728" y="1132875"/>
                </a:lnTo>
                <a:close/>
                <a:moveTo>
                  <a:pt x="1664619" y="1132875"/>
                </a:moveTo>
                <a:lnTo>
                  <a:pt x="1661765" y="1133193"/>
                </a:lnTo>
                <a:lnTo>
                  <a:pt x="1659545" y="1133829"/>
                </a:lnTo>
                <a:lnTo>
                  <a:pt x="1657325" y="1134784"/>
                </a:lnTo>
                <a:lnTo>
                  <a:pt x="1655422" y="1136057"/>
                </a:lnTo>
                <a:lnTo>
                  <a:pt x="1654154" y="1137648"/>
                </a:lnTo>
                <a:lnTo>
                  <a:pt x="1653203" y="1139875"/>
                </a:lnTo>
                <a:lnTo>
                  <a:pt x="1652568" y="1142103"/>
                </a:lnTo>
                <a:lnTo>
                  <a:pt x="1652568" y="1144330"/>
                </a:lnTo>
                <a:lnTo>
                  <a:pt x="1653837" y="1151649"/>
                </a:lnTo>
                <a:lnTo>
                  <a:pt x="1654471" y="1153877"/>
                </a:lnTo>
                <a:lnTo>
                  <a:pt x="1655422" y="1156104"/>
                </a:lnTo>
                <a:lnTo>
                  <a:pt x="1657008" y="1158332"/>
                </a:lnTo>
                <a:lnTo>
                  <a:pt x="1658911" y="1159923"/>
                </a:lnTo>
                <a:lnTo>
                  <a:pt x="1661131" y="1161196"/>
                </a:lnTo>
                <a:lnTo>
                  <a:pt x="1663668" y="1162469"/>
                </a:lnTo>
                <a:lnTo>
                  <a:pt x="1666205" y="1163105"/>
                </a:lnTo>
                <a:lnTo>
                  <a:pt x="1669376" y="1163105"/>
                </a:lnTo>
                <a:lnTo>
                  <a:pt x="1695063" y="1163423"/>
                </a:lnTo>
                <a:lnTo>
                  <a:pt x="1697917" y="1163105"/>
                </a:lnTo>
                <a:lnTo>
                  <a:pt x="1700137" y="1162469"/>
                </a:lnTo>
                <a:lnTo>
                  <a:pt x="1702357" y="1161514"/>
                </a:lnTo>
                <a:lnTo>
                  <a:pt x="1704576" y="1159923"/>
                </a:lnTo>
                <a:lnTo>
                  <a:pt x="1705845" y="1158332"/>
                </a:lnTo>
                <a:lnTo>
                  <a:pt x="1706796" y="1156104"/>
                </a:lnTo>
                <a:lnTo>
                  <a:pt x="1707430" y="1153877"/>
                </a:lnTo>
                <a:lnTo>
                  <a:pt x="1707113" y="1151649"/>
                </a:lnTo>
                <a:lnTo>
                  <a:pt x="1705845" y="1144330"/>
                </a:lnTo>
                <a:lnTo>
                  <a:pt x="1705211" y="1142103"/>
                </a:lnTo>
                <a:lnTo>
                  <a:pt x="1704259" y="1139875"/>
                </a:lnTo>
                <a:lnTo>
                  <a:pt x="1702357" y="1137648"/>
                </a:lnTo>
                <a:lnTo>
                  <a:pt x="1700137" y="1136057"/>
                </a:lnTo>
                <a:lnTo>
                  <a:pt x="1697917" y="1134784"/>
                </a:lnTo>
                <a:lnTo>
                  <a:pt x="1695697" y="1133829"/>
                </a:lnTo>
                <a:lnTo>
                  <a:pt x="1692843" y="1133193"/>
                </a:lnTo>
                <a:lnTo>
                  <a:pt x="1689989" y="1132875"/>
                </a:lnTo>
                <a:lnTo>
                  <a:pt x="1664619" y="1132875"/>
                </a:lnTo>
                <a:close/>
                <a:moveTo>
                  <a:pt x="1586924" y="1132875"/>
                </a:moveTo>
                <a:lnTo>
                  <a:pt x="1584704" y="1133511"/>
                </a:lnTo>
                <a:lnTo>
                  <a:pt x="1582167" y="1134784"/>
                </a:lnTo>
                <a:lnTo>
                  <a:pt x="1580264" y="1136057"/>
                </a:lnTo>
                <a:lnTo>
                  <a:pt x="1578679" y="1137648"/>
                </a:lnTo>
                <a:lnTo>
                  <a:pt x="1577727" y="1139875"/>
                </a:lnTo>
                <a:lnTo>
                  <a:pt x="1577093" y="1142103"/>
                </a:lnTo>
                <a:lnTo>
                  <a:pt x="1577093" y="1144330"/>
                </a:lnTo>
                <a:lnTo>
                  <a:pt x="1578044" y="1151649"/>
                </a:lnTo>
                <a:lnTo>
                  <a:pt x="1578362" y="1153877"/>
                </a:lnTo>
                <a:lnTo>
                  <a:pt x="1579313" y="1156104"/>
                </a:lnTo>
                <a:lnTo>
                  <a:pt x="1580899" y="1158332"/>
                </a:lnTo>
                <a:lnTo>
                  <a:pt x="1583118" y="1159923"/>
                </a:lnTo>
                <a:lnTo>
                  <a:pt x="1585338" y="1161196"/>
                </a:lnTo>
                <a:lnTo>
                  <a:pt x="1587558" y="1162151"/>
                </a:lnTo>
                <a:lnTo>
                  <a:pt x="1590412" y="1162787"/>
                </a:lnTo>
                <a:lnTo>
                  <a:pt x="1593266" y="1163105"/>
                </a:lnTo>
                <a:lnTo>
                  <a:pt x="1618953" y="1163105"/>
                </a:lnTo>
                <a:lnTo>
                  <a:pt x="1621807" y="1163105"/>
                </a:lnTo>
                <a:lnTo>
                  <a:pt x="1624344" y="1162469"/>
                </a:lnTo>
                <a:lnTo>
                  <a:pt x="1626564" y="1161196"/>
                </a:lnTo>
                <a:lnTo>
                  <a:pt x="1628467" y="1159923"/>
                </a:lnTo>
                <a:lnTo>
                  <a:pt x="1629735" y="1158332"/>
                </a:lnTo>
                <a:lnTo>
                  <a:pt x="1631004" y="1156104"/>
                </a:lnTo>
                <a:lnTo>
                  <a:pt x="1631321" y="1153877"/>
                </a:lnTo>
                <a:lnTo>
                  <a:pt x="1631321" y="1151649"/>
                </a:lnTo>
                <a:lnTo>
                  <a:pt x="1630370" y="1144330"/>
                </a:lnTo>
                <a:lnTo>
                  <a:pt x="1629735" y="1142103"/>
                </a:lnTo>
                <a:lnTo>
                  <a:pt x="1628784" y="1139875"/>
                </a:lnTo>
                <a:lnTo>
                  <a:pt x="1627198" y="1137648"/>
                </a:lnTo>
                <a:lnTo>
                  <a:pt x="1625296" y="1136057"/>
                </a:lnTo>
                <a:lnTo>
                  <a:pt x="1623076" y="1134784"/>
                </a:lnTo>
                <a:lnTo>
                  <a:pt x="1620856" y="1133829"/>
                </a:lnTo>
                <a:lnTo>
                  <a:pt x="1618002" y="1132875"/>
                </a:lnTo>
                <a:lnTo>
                  <a:pt x="1615148" y="1132875"/>
                </a:lnTo>
                <a:lnTo>
                  <a:pt x="1589778" y="1132875"/>
                </a:lnTo>
                <a:lnTo>
                  <a:pt x="1586924" y="1132875"/>
                </a:lnTo>
                <a:close/>
                <a:moveTo>
                  <a:pt x="1510815" y="1132875"/>
                </a:moveTo>
                <a:lnTo>
                  <a:pt x="1508278" y="1133511"/>
                </a:lnTo>
                <a:lnTo>
                  <a:pt x="1506058" y="1134784"/>
                </a:lnTo>
                <a:lnTo>
                  <a:pt x="1504155" y="1136057"/>
                </a:lnTo>
                <a:lnTo>
                  <a:pt x="1502569" y="1137648"/>
                </a:lnTo>
                <a:lnTo>
                  <a:pt x="1501618" y="1139875"/>
                </a:lnTo>
                <a:lnTo>
                  <a:pt x="1500984" y="1142103"/>
                </a:lnTo>
                <a:lnTo>
                  <a:pt x="1500667" y="1144330"/>
                </a:lnTo>
                <a:lnTo>
                  <a:pt x="1501301" y="1151649"/>
                </a:lnTo>
                <a:lnTo>
                  <a:pt x="1501618" y="1153877"/>
                </a:lnTo>
                <a:lnTo>
                  <a:pt x="1502569" y="1156104"/>
                </a:lnTo>
                <a:lnTo>
                  <a:pt x="1503838" y="1158332"/>
                </a:lnTo>
                <a:lnTo>
                  <a:pt x="1505741" y="1159923"/>
                </a:lnTo>
                <a:lnTo>
                  <a:pt x="1507960" y="1161196"/>
                </a:lnTo>
                <a:lnTo>
                  <a:pt x="1510180" y="1162151"/>
                </a:lnTo>
                <a:lnTo>
                  <a:pt x="1512717" y="1162787"/>
                </a:lnTo>
                <a:lnTo>
                  <a:pt x="1515888" y="1163105"/>
                </a:lnTo>
                <a:lnTo>
                  <a:pt x="1541575" y="1163105"/>
                </a:lnTo>
                <a:lnTo>
                  <a:pt x="1544430" y="1162787"/>
                </a:lnTo>
                <a:lnTo>
                  <a:pt x="1546966" y="1162151"/>
                </a:lnTo>
                <a:lnTo>
                  <a:pt x="1549503" y="1161196"/>
                </a:lnTo>
                <a:lnTo>
                  <a:pt x="1551406" y="1159923"/>
                </a:lnTo>
                <a:lnTo>
                  <a:pt x="1552992" y="1158332"/>
                </a:lnTo>
                <a:lnTo>
                  <a:pt x="1553943" y="1156104"/>
                </a:lnTo>
                <a:lnTo>
                  <a:pt x="1554577" y="1153877"/>
                </a:lnTo>
                <a:lnTo>
                  <a:pt x="1554577" y="1151649"/>
                </a:lnTo>
                <a:lnTo>
                  <a:pt x="1553943" y="1144330"/>
                </a:lnTo>
                <a:lnTo>
                  <a:pt x="1553626" y="1142103"/>
                </a:lnTo>
                <a:lnTo>
                  <a:pt x="1552675" y="1139875"/>
                </a:lnTo>
                <a:lnTo>
                  <a:pt x="1551089" y="1137648"/>
                </a:lnTo>
                <a:lnTo>
                  <a:pt x="1549186" y="1136057"/>
                </a:lnTo>
                <a:lnTo>
                  <a:pt x="1546966" y="1134784"/>
                </a:lnTo>
                <a:lnTo>
                  <a:pt x="1544430" y="1133511"/>
                </a:lnTo>
                <a:lnTo>
                  <a:pt x="1541893" y="1132875"/>
                </a:lnTo>
                <a:lnTo>
                  <a:pt x="1539038" y="1132875"/>
                </a:lnTo>
                <a:lnTo>
                  <a:pt x="1513986" y="1132875"/>
                </a:lnTo>
                <a:lnTo>
                  <a:pt x="1510815" y="1132875"/>
                </a:lnTo>
                <a:close/>
                <a:moveTo>
                  <a:pt x="981854" y="1117600"/>
                </a:moveTo>
                <a:lnTo>
                  <a:pt x="1765464" y="1117600"/>
                </a:lnTo>
                <a:lnTo>
                  <a:pt x="1769904" y="1117918"/>
                </a:lnTo>
                <a:lnTo>
                  <a:pt x="1774978" y="1118236"/>
                </a:lnTo>
                <a:lnTo>
                  <a:pt x="1779417" y="1119191"/>
                </a:lnTo>
                <a:lnTo>
                  <a:pt x="1783857" y="1120464"/>
                </a:lnTo>
                <a:lnTo>
                  <a:pt x="1787980" y="1122373"/>
                </a:lnTo>
                <a:lnTo>
                  <a:pt x="1792736" y="1124283"/>
                </a:lnTo>
                <a:lnTo>
                  <a:pt x="1796542" y="1126510"/>
                </a:lnTo>
                <a:lnTo>
                  <a:pt x="1800347" y="1129056"/>
                </a:lnTo>
                <a:lnTo>
                  <a:pt x="1803836" y="1131602"/>
                </a:lnTo>
                <a:lnTo>
                  <a:pt x="1807007" y="1134466"/>
                </a:lnTo>
                <a:lnTo>
                  <a:pt x="1810495" y="1137648"/>
                </a:lnTo>
                <a:lnTo>
                  <a:pt x="1813032" y="1141148"/>
                </a:lnTo>
                <a:lnTo>
                  <a:pt x="1815252" y="1144649"/>
                </a:lnTo>
                <a:lnTo>
                  <a:pt x="1817155" y="1148149"/>
                </a:lnTo>
                <a:lnTo>
                  <a:pt x="1818740" y="1151649"/>
                </a:lnTo>
                <a:lnTo>
                  <a:pt x="1820009" y="1155468"/>
                </a:lnTo>
                <a:lnTo>
                  <a:pt x="1903095" y="1502007"/>
                </a:lnTo>
                <a:lnTo>
                  <a:pt x="1903412" y="1506144"/>
                </a:lnTo>
                <a:lnTo>
                  <a:pt x="1903412" y="1509963"/>
                </a:lnTo>
                <a:lnTo>
                  <a:pt x="1903095" y="1513463"/>
                </a:lnTo>
                <a:lnTo>
                  <a:pt x="1901827" y="1516963"/>
                </a:lnTo>
                <a:lnTo>
                  <a:pt x="1900241" y="1520146"/>
                </a:lnTo>
                <a:lnTo>
                  <a:pt x="1898338" y="1523646"/>
                </a:lnTo>
                <a:lnTo>
                  <a:pt x="1895801" y="1526510"/>
                </a:lnTo>
                <a:lnTo>
                  <a:pt x="1892313" y="1529056"/>
                </a:lnTo>
                <a:lnTo>
                  <a:pt x="1889142" y="1531283"/>
                </a:lnTo>
                <a:lnTo>
                  <a:pt x="1885336" y="1533511"/>
                </a:lnTo>
                <a:lnTo>
                  <a:pt x="1881214" y="1535420"/>
                </a:lnTo>
                <a:lnTo>
                  <a:pt x="1876774" y="1537011"/>
                </a:lnTo>
                <a:lnTo>
                  <a:pt x="1871700" y="1538284"/>
                </a:lnTo>
                <a:lnTo>
                  <a:pt x="1866626" y="1538920"/>
                </a:lnTo>
                <a:lnTo>
                  <a:pt x="1861235" y="1539557"/>
                </a:lnTo>
                <a:lnTo>
                  <a:pt x="1855210" y="1539875"/>
                </a:lnTo>
                <a:lnTo>
                  <a:pt x="884498" y="1539875"/>
                </a:lnTo>
                <a:lnTo>
                  <a:pt x="878789" y="1539557"/>
                </a:lnTo>
                <a:lnTo>
                  <a:pt x="873081" y="1538920"/>
                </a:lnTo>
                <a:lnTo>
                  <a:pt x="868007" y="1537966"/>
                </a:lnTo>
                <a:lnTo>
                  <a:pt x="863250" y="1536693"/>
                </a:lnTo>
                <a:lnTo>
                  <a:pt x="858811" y="1535102"/>
                </a:lnTo>
                <a:lnTo>
                  <a:pt x="854371" y="1533193"/>
                </a:lnTo>
                <a:lnTo>
                  <a:pt x="850566" y="1531283"/>
                </a:lnTo>
                <a:lnTo>
                  <a:pt x="847394" y="1528737"/>
                </a:lnTo>
                <a:lnTo>
                  <a:pt x="844223" y="1526192"/>
                </a:lnTo>
                <a:lnTo>
                  <a:pt x="842003" y="1523010"/>
                </a:lnTo>
                <a:lnTo>
                  <a:pt x="839466" y="1519827"/>
                </a:lnTo>
                <a:lnTo>
                  <a:pt x="837881" y="1516645"/>
                </a:lnTo>
                <a:lnTo>
                  <a:pt x="836929" y="1513463"/>
                </a:lnTo>
                <a:lnTo>
                  <a:pt x="836612" y="1509963"/>
                </a:lnTo>
                <a:lnTo>
                  <a:pt x="836612" y="1506144"/>
                </a:lnTo>
                <a:lnTo>
                  <a:pt x="837246" y="1502007"/>
                </a:lnTo>
                <a:lnTo>
                  <a:pt x="926675" y="1154832"/>
                </a:lnTo>
                <a:lnTo>
                  <a:pt x="927943" y="1151331"/>
                </a:lnTo>
                <a:lnTo>
                  <a:pt x="929529" y="1147513"/>
                </a:lnTo>
                <a:lnTo>
                  <a:pt x="931432" y="1144012"/>
                </a:lnTo>
                <a:lnTo>
                  <a:pt x="933969" y="1140830"/>
                </a:lnTo>
                <a:lnTo>
                  <a:pt x="936823" y="1137011"/>
                </a:lnTo>
                <a:lnTo>
                  <a:pt x="939677" y="1134147"/>
                </a:lnTo>
                <a:lnTo>
                  <a:pt x="943165" y="1131283"/>
                </a:lnTo>
                <a:lnTo>
                  <a:pt x="946971" y="1128738"/>
                </a:lnTo>
                <a:lnTo>
                  <a:pt x="950776" y="1126192"/>
                </a:lnTo>
                <a:lnTo>
                  <a:pt x="954582" y="1124283"/>
                </a:lnTo>
                <a:lnTo>
                  <a:pt x="959021" y="1122373"/>
                </a:lnTo>
                <a:lnTo>
                  <a:pt x="963461" y="1120464"/>
                </a:lnTo>
                <a:lnTo>
                  <a:pt x="967901" y="1119191"/>
                </a:lnTo>
                <a:lnTo>
                  <a:pt x="972341" y="1118236"/>
                </a:lnTo>
                <a:lnTo>
                  <a:pt x="977097" y="1117918"/>
                </a:lnTo>
                <a:lnTo>
                  <a:pt x="981854" y="1117600"/>
                </a:lnTo>
                <a:close/>
                <a:moveTo>
                  <a:pt x="268430" y="1104583"/>
                </a:moveTo>
                <a:lnTo>
                  <a:pt x="254469" y="1109980"/>
                </a:lnTo>
                <a:lnTo>
                  <a:pt x="240826" y="1115695"/>
                </a:lnTo>
                <a:lnTo>
                  <a:pt x="227500" y="1121410"/>
                </a:lnTo>
                <a:lnTo>
                  <a:pt x="214808" y="1127443"/>
                </a:lnTo>
                <a:lnTo>
                  <a:pt x="202433" y="1133158"/>
                </a:lnTo>
                <a:lnTo>
                  <a:pt x="190693" y="1139190"/>
                </a:lnTo>
                <a:lnTo>
                  <a:pt x="178954" y="1145858"/>
                </a:lnTo>
                <a:lnTo>
                  <a:pt x="168483" y="1151890"/>
                </a:lnTo>
                <a:lnTo>
                  <a:pt x="178954" y="1168718"/>
                </a:lnTo>
                <a:lnTo>
                  <a:pt x="190376" y="1185228"/>
                </a:lnTo>
                <a:lnTo>
                  <a:pt x="202433" y="1201420"/>
                </a:lnTo>
                <a:lnTo>
                  <a:pt x="214490" y="1217295"/>
                </a:lnTo>
                <a:lnTo>
                  <a:pt x="227182" y="1232535"/>
                </a:lnTo>
                <a:lnTo>
                  <a:pt x="240191" y="1247775"/>
                </a:lnTo>
                <a:lnTo>
                  <a:pt x="253835" y="1262380"/>
                </a:lnTo>
                <a:lnTo>
                  <a:pt x="267479" y="1276668"/>
                </a:lnTo>
                <a:lnTo>
                  <a:pt x="283026" y="1291590"/>
                </a:lnTo>
                <a:lnTo>
                  <a:pt x="299208" y="1306195"/>
                </a:lnTo>
                <a:lnTo>
                  <a:pt x="313486" y="1301750"/>
                </a:lnTo>
                <a:lnTo>
                  <a:pt x="327764" y="1297623"/>
                </a:lnTo>
                <a:lnTo>
                  <a:pt x="357590" y="1289368"/>
                </a:lnTo>
                <a:lnTo>
                  <a:pt x="350609" y="1278890"/>
                </a:lnTo>
                <a:lnTo>
                  <a:pt x="344264" y="1268413"/>
                </a:lnTo>
                <a:lnTo>
                  <a:pt x="337600" y="1257618"/>
                </a:lnTo>
                <a:lnTo>
                  <a:pt x="331572" y="1246823"/>
                </a:lnTo>
                <a:lnTo>
                  <a:pt x="325543" y="1235710"/>
                </a:lnTo>
                <a:lnTo>
                  <a:pt x="319515" y="1224280"/>
                </a:lnTo>
                <a:lnTo>
                  <a:pt x="313803" y="1213168"/>
                </a:lnTo>
                <a:lnTo>
                  <a:pt x="308409" y="1201738"/>
                </a:lnTo>
                <a:lnTo>
                  <a:pt x="302381" y="1189990"/>
                </a:lnTo>
                <a:lnTo>
                  <a:pt x="297304" y="1178243"/>
                </a:lnTo>
                <a:lnTo>
                  <a:pt x="287151" y="1154113"/>
                </a:lnTo>
                <a:lnTo>
                  <a:pt x="277315" y="1129665"/>
                </a:lnTo>
                <a:lnTo>
                  <a:pt x="268430" y="1104583"/>
                </a:lnTo>
                <a:close/>
                <a:moveTo>
                  <a:pt x="469277" y="1050290"/>
                </a:moveTo>
                <a:lnTo>
                  <a:pt x="441990" y="1055688"/>
                </a:lnTo>
                <a:lnTo>
                  <a:pt x="415337" y="1061403"/>
                </a:lnTo>
                <a:lnTo>
                  <a:pt x="389319" y="1067118"/>
                </a:lnTo>
                <a:lnTo>
                  <a:pt x="364253" y="1073785"/>
                </a:lnTo>
                <a:lnTo>
                  <a:pt x="343946" y="1079500"/>
                </a:lnTo>
                <a:lnTo>
                  <a:pt x="324274" y="1085215"/>
                </a:lnTo>
                <a:lnTo>
                  <a:pt x="328716" y="1098550"/>
                </a:lnTo>
                <a:lnTo>
                  <a:pt x="333476" y="1111568"/>
                </a:lnTo>
                <a:lnTo>
                  <a:pt x="338235" y="1124585"/>
                </a:lnTo>
                <a:lnTo>
                  <a:pt x="343629" y="1136968"/>
                </a:lnTo>
                <a:lnTo>
                  <a:pt x="349023" y="1149668"/>
                </a:lnTo>
                <a:lnTo>
                  <a:pt x="354417" y="1162050"/>
                </a:lnTo>
                <a:lnTo>
                  <a:pt x="360446" y="1174115"/>
                </a:lnTo>
                <a:lnTo>
                  <a:pt x="366157" y="1186180"/>
                </a:lnTo>
                <a:lnTo>
                  <a:pt x="371868" y="1197928"/>
                </a:lnTo>
                <a:lnTo>
                  <a:pt x="378531" y="1209358"/>
                </a:lnTo>
                <a:lnTo>
                  <a:pt x="384560" y="1220788"/>
                </a:lnTo>
                <a:lnTo>
                  <a:pt x="391223" y="1232218"/>
                </a:lnTo>
                <a:lnTo>
                  <a:pt x="397886" y="1243013"/>
                </a:lnTo>
                <a:lnTo>
                  <a:pt x="404549" y="1254125"/>
                </a:lnTo>
                <a:lnTo>
                  <a:pt x="411530" y="1264603"/>
                </a:lnTo>
                <a:lnTo>
                  <a:pt x="418510" y="1275080"/>
                </a:lnTo>
                <a:lnTo>
                  <a:pt x="442942" y="1270318"/>
                </a:lnTo>
                <a:lnTo>
                  <a:pt x="467373" y="1265873"/>
                </a:lnTo>
                <a:lnTo>
                  <a:pt x="492440" y="1261428"/>
                </a:lnTo>
                <a:lnTo>
                  <a:pt x="518140" y="1257618"/>
                </a:lnTo>
                <a:lnTo>
                  <a:pt x="510525" y="1234123"/>
                </a:lnTo>
                <a:lnTo>
                  <a:pt x="503545" y="1209993"/>
                </a:lnTo>
                <a:lnTo>
                  <a:pt x="496882" y="1184910"/>
                </a:lnTo>
                <a:lnTo>
                  <a:pt x="490219" y="1159193"/>
                </a:lnTo>
                <a:lnTo>
                  <a:pt x="484507" y="1132840"/>
                </a:lnTo>
                <a:lnTo>
                  <a:pt x="479113" y="1106170"/>
                </a:lnTo>
                <a:lnTo>
                  <a:pt x="473719" y="1078548"/>
                </a:lnTo>
                <a:lnTo>
                  <a:pt x="469277" y="1050290"/>
                </a:lnTo>
                <a:close/>
                <a:moveTo>
                  <a:pt x="742467" y="1024890"/>
                </a:moveTo>
                <a:lnTo>
                  <a:pt x="714228" y="1025525"/>
                </a:lnTo>
                <a:lnTo>
                  <a:pt x="686623" y="1026478"/>
                </a:lnTo>
                <a:lnTo>
                  <a:pt x="659019" y="1028065"/>
                </a:lnTo>
                <a:lnTo>
                  <a:pt x="631731" y="1029653"/>
                </a:lnTo>
                <a:lnTo>
                  <a:pt x="605396" y="1031875"/>
                </a:lnTo>
                <a:lnTo>
                  <a:pt x="578743" y="1034733"/>
                </a:lnTo>
                <a:lnTo>
                  <a:pt x="553043" y="1037908"/>
                </a:lnTo>
                <a:lnTo>
                  <a:pt x="527025" y="1041083"/>
                </a:lnTo>
                <a:lnTo>
                  <a:pt x="530515" y="1059498"/>
                </a:lnTo>
                <a:lnTo>
                  <a:pt x="533688" y="1077595"/>
                </a:lnTo>
                <a:lnTo>
                  <a:pt x="536861" y="1095375"/>
                </a:lnTo>
                <a:lnTo>
                  <a:pt x="540351" y="1112838"/>
                </a:lnTo>
                <a:lnTo>
                  <a:pt x="543841" y="1130300"/>
                </a:lnTo>
                <a:lnTo>
                  <a:pt x="547966" y="1147128"/>
                </a:lnTo>
                <a:lnTo>
                  <a:pt x="552091" y="1163638"/>
                </a:lnTo>
                <a:lnTo>
                  <a:pt x="556216" y="1180148"/>
                </a:lnTo>
                <a:lnTo>
                  <a:pt x="561292" y="1198245"/>
                </a:lnTo>
                <a:lnTo>
                  <a:pt x="566686" y="1216025"/>
                </a:lnTo>
                <a:lnTo>
                  <a:pt x="572080" y="1233488"/>
                </a:lnTo>
                <a:lnTo>
                  <a:pt x="577792" y="1250315"/>
                </a:lnTo>
                <a:lnTo>
                  <a:pt x="597464" y="1248410"/>
                </a:lnTo>
                <a:lnTo>
                  <a:pt x="617771" y="1246823"/>
                </a:lnTo>
                <a:lnTo>
                  <a:pt x="638077" y="1245235"/>
                </a:lnTo>
                <a:lnTo>
                  <a:pt x="658701" y="1243648"/>
                </a:lnTo>
                <a:lnTo>
                  <a:pt x="679326" y="1242378"/>
                </a:lnTo>
                <a:lnTo>
                  <a:pt x="699950" y="1241425"/>
                </a:lnTo>
                <a:lnTo>
                  <a:pt x="721208" y="1240790"/>
                </a:lnTo>
                <a:lnTo>
                  <a:pt x="742467" y="1240473"/>
                </a:lnTo>
                <a:lnTo>
                  <a:pt x="742467" y="1024890"/>
                </a:lnTo>
                <a:close/>
                <a:moveTo>
                  <a:pt x="507035" y="801688"/>
                </a:moveTo>
                <a:lnTo>
                  <a:pt x="507670" y="824865"/>
                </a:lnTo>
                <a:lnTo>
                  <a:pt x="508622" y="848360"/>
                </a:lnTo>
                <a:lnTo>
                  <a:pt x="509573" y="871538"/>
                </a:lnTo>
                <a:lnTo>
                  <a:pt x="510843" y="894080"/>
                </a:lnTo>
                <a:lnTo>
                  <a:pt x="512746" y="916940"/>
                </a:lnTo>
                <a:lnTo>
                  <a:pt x="514650" y="939165"/>
                </a:lnTo>
                <a:lnTo>
                  <a:pt x="516871" y="961073"/>
                </a:lnTo>
                <a:lnTo>
                  <a:pt x="519410" y="982663"/>
                </a:lnTo>
                <a:lnTo>
                  <a:pt x="546062" y="979170"/>
                </a:lnTo>
                <a:lnTo>
                  <a:pt x="572715" y="976313"/>
                </a:lnTo>
                <a:lnTo>
                  <a:pt x="600319" y="973455"/>
                </a:lnTo>
                <a:lnTo>
                  <a:pt x="627924" y="971233"/>
                </a:lnTo>
                <a:lnTo>
                  <a:pt x="656163" y="969328"/>
                </a:lnTo>
                <a:lnTo>
                  <a:pt x="684720" y="967740"/>
                </a:lnTo>
                <a:lnTo>
                  <a:pt x="713276" y="966788"/>
                </a:lnTo>
                <a:lnTo>
                  <a:pt x="742467" y="965835"/>
                </a:lnTo>
                <a:lnTo>
                  <a:pt x="742467" y="801688"/>
                </a:lnTo>
                <a:lnTo>
                  <a:pt x="507035" y="801688"/>
                </a:lnTo>
                <a:close/>
                <a:moveTo>
                  <a:pt x="273824" y="801688"/>
                </a:moveTo>
                <a:lnTo>
                  <a:pt x="274142" y="816610"/>
                </a:lnTo>
                <a:lnTo>
                  <a:pt x="275094" y="831533"/>
                </a:lnTo>
                <a:lnTo>
                  <a:pt x="276045" y="846455"/>
                </a:lnTo>
                <a:lnTo>
                  <a:pt x="276997" y="860743"/>
                </a:lnTo>
                <a:lnTo>
                  <a:pt x="278584" y="875665"/>
                </a:lnTo>
                <a:lnTo>
                  <a:pt x="280170" y="889953"/>
                </a:lnTo>
                <a:lnTo>
                  <a:pt x="281757" y="904558"/>
                </a:lnTo>
                <a:lnTo>
                  <a:pt x="283660" y="918845"/>
                </a:lnTo>
                <a:lnTo>
                  <a:pt x="285882" y="933133"/>
                </a:lnTo>
                <a:lnTo>
                  <a:pt x="288737" y="947103"/>
                </a:lnTo>
                <a:lnTo>
                  <a:pt x="291276" y="961073"/>
                </a:lnTo>
                <a:lnTo>
                  <a:pt x="293814" y="975043"/>
                </a:lnTo>
                <a:lnTo>
                  <a:pt x="296670" y="988695"/>
                </a:lnTo>
                <a:lnTo>
                  <a:pt x="299842" y="1002665"/>
                </a:lnTo>
                <a:lnTo>
                  <a:pt x="303015" y="1015683"/>
                </a:lnTo>
                <a:lnTo>
                  <a:pt x="306823" y="1029335"/>
                </a:lnTo>
                <a:lnTo>
                  <a:pt x="324909" y="1023938"/>
                </a:lnTo>
                <a:lnTo>
                  <a:pt x="343312" y="1018858"/>
                </a:lnTo>
                <a:lnTo>
                  <a:pt x="362032" y="1013778"/>
                </a:lnTo>
                <a:lnTo>
                  <a:pt x="381070" y="1009015"/>
                </a:lnTo>
                <a:lnTo>
                  <a:pt x="400742" y="1004570"/>
                </a:lnTo>
                <a:lnTo>
                  <a:pt x="420414" y="1000125"/>
                </a:lnTo>
                <a:lnTo>
                  <a:pt x="440721" y="995998"/>
                </a:lnTo>
                <a:lnTo>
                  <a:pt x="461345" y="992188"/>
                </a:lnTo>
                <a:lnTo>
                  <a:pt x="458489" y="969328"/>
                </a:lnTo>
                <a:lnTo>
                  <a:pt x="456268" y="945833"/>
                </a:lnTo>
                <a:lnTo>
                  <a:pt x="454047" y="922655"/>
                </a:lnTo>
                <a:lnTo>
                  <a:pt x="452461" y="899160"/>
                </a:lnTo>
                <a:lnTo>
                  <a:pt x="451191" y="874713"/>
                </a:lnTo>
                <a:lnTo>
                  <a:pt x="449922" y="850900"/>
                </a:lnTo>
                <a:lnTo>
                  <a:pt x="448970" y="826135"/>
                </a:lnTo>
                <a:lnTo>
                  <a:pt x="448653" y="801688"/>
                </a:lnTo>
                <a:lnTo>
                  <a:pt x="273824" y="801688"/>
                </a:lnTo>
                <a:close/>
                <a:moveTo>
                  <a:pt x="59334" y="801688"/>
                </a:moveTo>
                <a:lnTo>
                  <a:pt x="60286" y="821690"/>
                </a:lnTo>
                <a:lnTo>
                  <a:pt x="62507" y="841693"/>
                </a:lnTo>
                <a:lnTo>
                  <a:pt x="64411" y="861378"/>
                </a:lnTo>
                <a:lnTo>
                  <a:pt x="67266" y="881380"/>
                </a:lnTo>
                <a:lnTo>
                  <a:pt x="70439" y="900748"/>
                </a:lnTo>
                <a:lnTo>
                  <a:pt x="74247" y="919798"/>
                </a:lnTo>
                <a:lnTo>
                  <a:pt x="78372" y="938848"/>
                </a:lnTo>
                <a:lnTo>
                  <a:pt x="83448" y="957898"/>
                </a:lnTo>
                <a:lnTo>
                  <a:pt x="88525" y="976630"/>
                </a:lnTo>
                <a:lnTo>
                  <a:pt x="94236" y="995045"/>
                </a:lnTo>
                <a:lnTo>
                  <a:pt x="100899" y="1013143"/>
                </a:lnTo>
                <a:lnTo>
                  <a:pt x="107245" y="1031240"/>
                </a:lnTo>
                <a:lnTo>
                  <a:pt x="114860" y="1049020"/>
                </a:lnTo>
                <a:lnTo>
                  <a:pt x="122475" y="1066483"/>
                </a:lnTo>
                <a:lnTo>
                  <a:pt x="130408" y="1083628"/>
                </a:lnTo>
                <a:lnTo>
                  <a:pt x="138975" y="1100773"/>
                </a:lnTo>
                <a:lnTo>
                  <a:pt x="150080" y="1094740"/>
                </a:lnTo>
                <a:lnTo>
                  <a:pt x="161185" y="1088390"/>
                </a:lnTo>
                <a:lnTo>
                  <a:pt x="172925" y="1082358"/>
                </a:lnTo>
                <a:lnTo>
                  <a:pt x="184982" y="1076325"/>
                </a:lnTo>
                <a:lnTo>
                  <a:pt x="197039" y="1070293"/>
                </a:lnTo>
                <a:lnTo>
                  <a:pt x="209731" y="1064895"/>
                </a:lnTo>
                <a:lnTo>
                  <a:pt x="222740" y="1059498"/>
                </a:lnTo>
                <a:lnTo>
                  <a:pt x="236066" y="1054100"/>
                </a:lnTo>
                <a:lnTo>
                  <a:pt x="250979" y="1048385"/>
                </a:lnTo>
                <a:lnTo>
                  <a:pt x="247172" y="1033780"/>
                </a:lnTo>
                <a:lnTo>
                  <a:pt x="243364" y="1019175"/>
                </a:lnTo>
                <a:lnTo>
                  <a:pt x="240191" y="1004570"/>
                </a:lnTo>
                <a:lnTo>
                  <a:pt x="236701" y="989330"/>
                </a:lnTo>
                <a:lnTo>
                  <a:pt x="233528" y="974408"/>
                </a:lnTo>
                <a:lnTo>
                  <a:pt x="230672" y="959168"/>
                </a:lnTo>
                <a:lnTo>
                  <a:pt x="228134" y="943928"/>
                </a:lnTo>
                <a:lnTo>
                  <a:pt x="225913" y="928370"/>
                </a:lnTo>
                <a:lnTo>
                  <a:pt x="223692" y="912813"/>
                </a:lnTo>
                <a:lnTo>
                  <a:pt x="221788" y="897573"/>
                </a:lnTo>
                <a:lnTo>
                  <a:pt x="220202" y="881698"/>
                </a:lnTo>
                <a:lnTo>
                  <a:pt x="218615" y="865823"/>
                </a:lnTo>
                <a:lnTo>
                  <a:pt x="217029" y="849948"/>
                </a:lnTo>
                <a:lnTo>
                  <a:pt x="216077" y="834073"/>
                </a:lnTo>
                <a:lnTo>
                  <a:pt x="215125" y="817880"/>
                </a:lnTo>
                <a:lnTo>
                  <a:pt x="214808" y="801688"/>
                </a:lnTo>
                <a:lnTo>
                  <a:pt x="59334" y="801688"/>
                </a:lnTo>
                <a:close/>
                <a:moveTo>
                  <a:pt x="1734820" y="720725"/>
                </a:moveTo>
                <a:lnTo>
                  <a:pt x="1735138" y="764540"/>
                </a:lnTo>
                <a:lnTo>
                  <a:pt x="1735138" y="861378"/>
                </a:lnTo>
                <a:lnTo>
                  <a:pt x="1735138" y="913765"/>
                </a:lnTo>
                <a:lnTo>
                  <a:pt x="1734503" y="960120"/>
                </a:lnTo>
                <a:lnTo>
                  <a:pt x="1734185" y="979488"/>
                </a:lnTo>
                <a:lnTo>
                  <a:pt x="1733549" y="994728"/>
                </a:lnTo>
                <a:lnTo>
                  <a:pt x="1732914" y="1005840"/>
                </a:lnTo>
                <a:lnTo>
                  <a:pt x="1732596" y="1009333"/>
                </a:lnTo>
                <a:lnTo>
                  <a:pt x="1732278" y="1011238"/>
                </a:lnTo>
                <a:lnTo>
                  <a:pt x="1731642" y="1011873"/>
                </a:lnTo>
                <a:lnTo>
                  <a:pt x="1730689" y="1012190"/>
                </a:lnTo>
                <a:lnTo>
                  <a:pt x="1727511" y="1013143"/>
                </a:lnTo>
                <a:lnTo>
                  <a:pt x="1722744" y="1014095"/>
                </a:lnTo>
                <a:lnTo>
                  <a:pt x="1716071" y="1014730"/>
                </a:lnTo>
                <a:lnTo>
                  <a:pt x="1708443" y="1015365"/>
                </a:lnTo>
                <a:lnTo>
                  <a:pt x="1698910" y="1015683"/>
                </a:lnTo>
                <a:lnTo>
                  <a:pt x="1676982" y="1016000"/>
                </a:lnTo>
                <a:lnTo>
                  <a:pt x="1650923" y="1016000"/>
                </a:lnTo>
                <a:lnTo>
                  <a:pt x="1622321" y="1015683"/>
                </a:lnTo>
                <a:lnTo>
                  <a:pt x="1591496" y="1014730"/>
                </a:lnTo>
                <a:lnTo>
                  <a:pt x="1559716" y="1013778"/>
                </a:lnTo>
                <a:lnTo>
                  <a:pt x="1497746" y="1011555"/>
                </a:lnTo>
                <a:lnTo>
                  <a:pt x="1443404" y="1009333"/>
                </a:lnTo>
                <a:lnTo>
                  <a:pt x="1390650" y="1006793"/>
                </a:lnTo>
                <a:lnTo>
                  <a:pt x="1438319" y="1005205"/>
                </a:lnTo>
                <a:lnTo>
                  <a:pt x="1487259" y="1003300"/>
                </a:lnTo>
                <a:lnTo>
                  <a:pt x="1543509" y="1000443"/>
                </a:lnTo>
                <a:lnTo>
                  <a:pt x="1572428" y="998538"/>
                </a:lnTo>
                <a:lnTo>
                  <a:pt x="1600394" y="996633"/>
                </a:lnTo>
                <a:lnTo>
                  <a:pt x="1626771" y="994410"/>
                </a:lnTo>
                <a:lnTo>
                  <a:pt x="1650605" y="992188"/>
                </a:lnTo>
                <a:lnTo>
                  <a:pt x="1671262" y="989648"/>
                </a:lnTo>
                <a:lnTo>
                  <a:pt x="1679842" y="988378"/>
                </a:lnTo>
                <a:lnTo>
                  <a:pt x="1687787" y="986790"/>
                </a:lnTo>
                <a:lnTo>
                  <a:pt x="1693825" y="985520"/>
                </a:lnTo>
                <a:lnTo>
                  <a:pt x="1698592" y="983933"/>
                </a:lnTo>
                <a:lnTo>
                  <a:pt x="1702088" y="982028"/>
                </a:lnTo>
                <a:lnTo>
                  <a:pt x="1703359" y="981075"/>
                </a:lnTo>
                <a:lnTo>
                  <a:pt x="1704312" y="980440"/>
                </a:lnTo>
                <a:lnTo>
                  <a:pt x="1705266" y="978218"/>
                </a:lnTo>
                <a:lnTo>
                  <a:pt x="1706219" y="974725"/>
                </a:lnTo>
                <a:lnTo>
                  <a:pt x="1707490" y="969963"/>
                </a:lnTo>
                <a:lnTo>
                  <a:pt x="1708443" y="963930"/>
                </a:lnTo>
                <a:lnTo>
                  <a:pt x="1710986" y="949960"/>
                </a:lnTo>
                <a:lnTo>
                  <a:pt x="1713528" y="932498"/>
                </a:lnTo>
                <a:lnTo>
                  <a:pt x="1716071" y="912178"/>
                </a:lnTo>
                <a:lnTo>
                  <a:pt x="1718613" y="890270"/>
                </a:lnTo>
                <a:lnTo>
                  <a:pt x="1723698" y="844233"/>
                </a:lnTo>
                <a:lnTo>
                  <a:pt x="1728147" y="798513"/>
                </a:lnTo>
                <a:lnTo>
                  <a:pt x="1731642" y="759143"/>
                </a:lnTo>
                <a:lnTo>
                  <a:pt x="1734820" y="720725"/>
                </a:lnTo>
                <a:close/>
                <a:moveTo>
                  <a:pt x="519410" y="561340"/>
                </a:moveTo>
                <a:lnTo>
                  <a:pt x="516871" y="583565"/>
                </a:lnTo>
                <a:lnTo>
                  <a:pt x="514650" y="605473"/>
                </a:lnTo>
                <a:lnTo>
                  <a:pt x="512746" y="627698"/>
                </a:lnTo>
                <a:lnTo>
                  <a:pt x="510843" y="650240"/>
                </a:lnTo>
                <a:lnTo>
                  <a:pt x="509573" y="673100"/>
                </a:lnTo>
                <a:lnTo>
                  <a:pt x="508622" y="695960"/>
                </a:lnTo>
                <a:lnTo>
                  <a:pt x="507670" y="719138"/>
                </a:lnTo>
                <a:lnTo>
                  <a:pt x="507352" y="742950"/>
                </a:lnTo>
                <a:lnTo>
                  <a:pt x="742467" y="742950"/>
                </a:lnTo>
                <a:lnTo>
                  <a:pt x="742467" y="578485"/>
                </a:lnTo>
                <a:lnTo>
                  <a:pt x="713276" y="577850"/>
                </a:lnTo>
                <a:lnTo>
                  <a:pt x="684720" y="576580"/>
                </a:lnTo>
                <a:lnTo>
                  <a:pt x="656163" y="575310"/>
                </a:lnTo>
                <a:lnTo>
                  <a:pt x="627924" y="573405"/>
                </a:lnTo>
                <a:lnTo>
                  <a:pt x="600319" y="570865"/>
                </a:lnTo>
                <a:lnTo>
                  <a:pt x="573032" y="568325"/>
                </a:lnTo>
                <a:lnTo>
                  <a:pt x="546062" y="564833"/>
                </a:lnTo>
                <a:lnTo>
                  <a:pt x="519410" y="561340"/>
                </a:lnTo>
                <a:close/>
                <a:moveTo>
                  <a:pt x="1074474" y="554038"/>
                </a:moveTo>
                <a:lnTo>
                  <a:pt x="1100533" y="554038"/>
                </a:lnTo>
                <a:lnTo>
                  <a:pt x="1129135" y="554356"/>
                </a:lnTo>
                <a:lnTo>
                  <a:pt x="1159961" y="555308"/>
                </a:lnTo>
                <a:lnTo>
                  <a:pt x="1191422" y="556261"/>
                </a:lnTo>
                <a:lnTo>
                  <a:pt x="1253392" y="558483"/>
                </a:lnTo>
                <a:lnTo>
                  <a:pt x="1307734" y="560706"/>
                </a:lnTo>
                <a:lnTo>
                  <a:pt x="1360488" y="563246"/>
                </a:lnTo>
                <a:lnTo>
                  <a:pt x="1313137" y="564833"/>
                </a:lnTo>
                <a:lnTo>
                  <a:pt x="1264197" y="567056"/>
                </a:lnTo>
                <a:lnTo>
                  <a:pt x="1207947" y="569913"/>
                </a:lnTo>
                <a:lnTo>
                  <a:pt x="1179028" y="571501"/>
                </a:lnTo>
                <a:lnTo>
                  <a:pt x="1150745" y="573406"/>
                </a:lnTo>
                <a:lnTo>
                  <a:pt x="1124685" y="575628"/>
                </a:lnTo>
                <a:lnTo>
                  <a:pt x="1100851" y="577851"/>
                </a:lnTo>
                <a:lnTo>
                  <a:pt x="1079877" y="580391"/>
                </a:lnTo>
                <a:lnTo>
                  <a:pt x="1071296" y="581661"/>
                </a:lnTo>
                <a:lnTo>
                  <a:pt x="1063669" y="583248"/>
                </a:lnTo>
                <a:lnTo>
                  <a:pt x="1057313" y="584836"/>
                </a:lnTo>
                <a:lnTo>
                  <a:pt x="1052546" y="586423"/>
                </a:lnTo>
                <a:lnTo>
                  <a:pt x="1049051" y="588011"/>
                </a:lnTo>
                <a:lnTo>
                  <a:pt x="1048097" y="588963"/>
                </a:lnTo>
                <a:lnTo>
                  <a:pt x="1046826" y="589598"/>
                </a:lnTo>
                <a:lnTo>
                  <a:pt x="1045873" y="591821"/>
                </a:lnTo>
                <a:lnTo>
                  <a:pt x="1044919" y="595313"/>
                </a:lnTo>
                <a:lnTo>
                  <a:pt x="1042695" y="606108"/>
                </a:lnTo>
                <a:lnTo>
                  <a:pt x="1040152" y="620396"/>
                </a:lnTo>
                <a:lnTo>
                  <a:pt x="1037610" y="637858"/>
                </a:lnTo>
                <a:lnTo>
                  <a:pt x="1035386" y="657861"/>
                </a:lnTo>
                <a:lnTo>
                  <a:pt x="1032843" y="679768"/>
                </a:lnTo>
                <a:lnTo>
                  <a:pt x="1027441" y="726123"/>
                </a:lnTo>
                <a:lnTo>
                  <a:pt x="1022992" y="771526"/>
                </a:lnTo>
                <a:lnTo>
                  <a:pt x="1019496" y="811213"/>
                </a:lnTo>
                <a:lnTo>
                  <a:pt x="1016318" y="849313"/>
                </a:lnTo>
                <a:lnTo>
                  <a:pt x="1016000" y="805498"/>
                </a:lnTo>
                <a:lnTo>
                  <a:pt x="1016000" y="708978"/>
                </a:lnTo>
                <a:lnTo>
                  <a:pt x="1016318" y="656591"/>
                </a:lnTo>
                <a:lnTo>
                  <a:pt x="1016636" y="609918"/>
                </a:lnTo>
                <a:lnTo>
                  <a:pt x="1017271" y="590551"/>
                </a:lnTo>
                <a:lnTo>
                  <a:pt x="1017589" y="575311"/>
                </a:lnTo>
                <a:lnTo>
                  <a:pt x="1018225" y="564198"/>
                </a:lnTo>
                <a:lnTo>
                  <a:pt x="1018860" y="560706"/>
                </a:lnTo>
                <a:lnTo>
                  <a:pt x="1019178" y="558801"/>
                </a:lnTo>
                <a:lnTo>
                  <a:pt x="1019496" y="558166"/>
                </a:lnTo>
                <a:lnTo>
                  <a:pt x="1020449" y="557848"/>
                </a:lnTo>
                <a:lnTo>
                  <a:pt x="1023627" y="556896"/>
                </a:lnTo>
                <a:lnTo>
                  <a:pt x="1028394" y="555943"/>
                </a:lnTo>
                <a:lnTo>
                  <a:pt x="1035068" y="555308"/>
                </a:lnTo>
                <a:lnTo>
                  <a:pt x="1043013" y="554673"/>
                </a:lnTo>
                <a:lnTo>
                  <a:pt x="1052546" y="554356"/>
                </a:lnTo>
                <a:lnTo>
                  <a:pt x="1074474" y="554038"/>
                </a:lnTo>
                <a:close/>
                <a:moveTo>
                  <a:pt x="995680" y="516891"/>
                </a:moveTo>
                <a:lnTo>
                  <a:pt x="992187" y="517208"/>
                </a:lnTo>
                <a:lnTo>
                  <a:pt x="989330" y="518161"/>
                </a:lnTo>
                <a:lnTo>
                  <a:pt x="986790" y="519748"/>
                </a:lnTo>
                <a:lnTo>
                  <a:pt x="984567" y="521971"/>
                </a:lnTo>
                <a:lnTo>
                  <a:pt x="982662" y="524511"/>
                </a:lnTo>
                <a:lnTo>
                  <a:pt x="981075" y="527368"/>
                </a:lnTo>
                <a:lnTo>
                  <a:pt x="980440" y="530543"/>
                </a:lnTo>
                <a:lnTo>
                  <a:pt x="980122" y="534353"/>
                </a:lnTo>
                <a:lnTo>
                  <a:pt x="980122" y="1036638"/>
                </a:lnTo>
                <a:lnTo>
                  <a:pt x="980440" y="1040131"/>
                </a:lnTo>
                <a:lnTo>
                  <a:pt x="981075" y="1043306"/>
                </a:lnTo>
                <a:lnTo>
                  <a:pt x="982662" y="1046163"/>
                </a:lnTo>
                <a:lnTo>
                  <a:pt x="984567" y="1048703"/>
                </a:lnTo>
                <a:lnTo>
                  <a:pt x="986790" y="1050926"/>
                </a:lnTo>
                <a:lnTo>
                  <a:pt x="989330" y="1052196"/>
                </a:lnTo>
                <a:lnTo>
                  <a:pt x="992187" y="1053783"/>
                </a:lnTo>
                <a:lnTo>
                  <a:pt x="995680" y="1054101"/>
                </a:lnTo>
                <a:lnTo>
                  <a:pt x="1752918" y="1054101"/>
                </a:lnTo>
                <a:lnTo>
                  <a:pt x="1756093" y="1053783"/>
                </a:lnTo>
                <a:lnTo>
                  <a:pt x="1759268" y="1052196"/>
                </a:lnTo>
                <a:lnTo>
                  <a:pt x="1761808" y="1050926"/>
                </a:lnTo>
                <a:lnTo>
                  <a:pt x="1764030" y="1048703"/>
                </a:lnTo>
                <a:lnTo>
                  <a:pt x="1765935" y="1046163"/>
                </a:lnTo>
                <a:lnTo>
                  <a:pt x="1767205" y="1043306"/>
                </a:lnTo>
                <a:lnTo>
                  <a:pt x="1768158" y="1040131"/>
                </a:lnTo>
                <a:lnTo>
                  <a:pt x="1768475" y="1036638"/>
                </a:lnTo>
                <a:lnTo>
                  <a:pt x="1768475" y="534353"/>
                </a:lnTo>
                <a:lnTo>
                  <a:pt x="1768158" y="530543"/>
                </a:lnTo>
                <a:lnTo>
                  <a:pt x="1767205" y="527368"/>
                </a:lnTo>
                <a:lnTo>
                  <a:pt x="1765935" y="524511"/>
                </a:lnTo>
                <a:lnTo>
                  <a:pt x="1764030" y="521971"/>
                </a:lnTo>
                <a:lnTo>
                  <a:pt x="1761808" y="519748"/>
                </a:lnTo>
                <a:lnTo>
                  <a:pt x="1759268" y="518161"/>
                </a:lnTo>
                <a:lnTo>
                  <a:pt x="1756093" y="517208"/>
                </a:lnTo>
                <a:lnTo>
                  <a:pt x="1752918" y="516891"/>
                </a:lnTo>
                <a:lnTo>
                  <a:pt x="995680" y="516891"/>
                </a:lnTo>
                <a:close/>
                <a:moveTo>
                  <a:pt x="306823" y="515303"/>
                </a:moveTo>
                <a:lnTo>
                  <a:pt x="303015" y="528320"/>
                </a:lnTo>
                <a:lnTo>
                  <a:pt x="299842" y="541973"/>
                </a:lnTo>
                <a:lnTo>
                  <a:pt x="296670" y="555625"/>
                </a:lnTo>
                <a:lnTo>
                  <a:pt x="293814" y="569595"/>
                </a:lnTo>
                <a:lnTo>
                  <a:pt x="290958" y="583565"/>
                </a:lnTo>
                <a:lnTo>
                  <a:pt x="288420" y="597218"/>
                </a:lnTo>
                <a:lnTo>
                  <a:pt x="285882" y="611505"/>
                </a:lnTo>
                <a:lnTo>
                  <a:pt x="283660" y="625793"/>
                </a:lnTo>
                <a:lnTo>
                  <a:pt x="281757" y="640080"/>
                </a:lnTo>
                <a:lnTo>
                  <a:pt x="280170" y="654368"/>
                </a:lnTo>
                <a:lnTo>
                  <a:pt x="278584" y="668655"/>
                </a:lnTo>
                <a:lnTo>
                  <a:pt x="276997" y="683260"/>
                </a:lnTo>
                <a:lnTo>
                  <a:pt x="276045" y="698183"/>
                </a:lnTo>
                <a:lnTo>
                  <a:pt x="275094" y="713105"/>
                </a:lnTo>
                <a:lnTo>
                  <a:pt x="274142" y="728028"/>
                </a:lnTo>
                <a:lnTo>
                  <a:pt x="273824" y="742950"/>
                </a:lnTo>
                <a:lnTo>
                  <a:pt x="448336" y="742950"/>
                </a:lnTo>
                <a:lnTo>
                  <a:pt x="448970" y="718185"/>
                </a:lnTo>
                <a:lnTo>
                  <a:pt x="449922" y="693738"/>
                </a:lnTo>
                <a:lnTo>
                  <a:pt x="450874" y="669290"/>
                </a:lnTo>
                <a:lnTo>
                  <a:pt x="452461" y="645478"/>
                </a:lnTo>
                <a:lnTo>
                  <a:pt x="454047" y="621983"/>
                </a:lnTo>
                <a:lnTo>
                  <a:pt x="456268" y="598170"/>
                </a:lnTo>
                <a:lnTo>
                  <a:pt x="458489" y="574993"/>
                </a:lnTo>
                <a:lnTo>
                  <a:pt x="461345" y="552450"/>
                </a:lnTo>
                <a:lnTo>
                  <a:pt x="432154" y="546418"/>
                </a:lnTo>
                <a:lnTo>
                  <a:pt x="403597" y="540703"/>
                </a:lnTo>
                <a:lnTo>
                  <a:pt x="376310" y="534353"/>
                </a:lnTo>
                <a:lnTo>
                  <a:pt x="349023" y="527368"/>
                </a:lnTo>
                <a:lnTo>
                  <a:pt x="327764" y="521335"/>
                </a:lnTo>
                <a:lnTo>
                  <a:pt x="306823" y="515303"/>
                </a:lnTo>
                <a:close/>
                <a:moveTo>
                  <a:pt x="956945" y="477838"/>
                </a:moveTo>
                <a:lnTo>
                  <a:pt x="958532" y="477838"/>
                </a:lnTo>
                <a:lnTo>
                  <a:pt x="1789748" y="477838"/>
                </a:lnTo>
                <a:lnTo>
                  <a:pt x="1791653" y="477838"/>
                </a:lnTo>
                <a:lnTo>
                  <a:pt x="1793240" y="478156"/>
                </a:lnTo>
                <a:lnTo>
                  <a:pt x="1796415" y="479743"/>
                </a:lnTo>
                <a:lnTo>
                  <a:pt x="1799273" y="481648"/>
                </a:lnTo>
                <a:lnTo>
                  <a:pt x="1801813" y="483871"/>
                </a:lnTo>
                <a:lnTo>
                  <a:pt x="1803718" y="486728"/>
                </a:lnTo>
                <a:lnTo>
                  <a:pt x="1805305" y="490221"/>
                </a:lnTo>
                <a:lnTo>
                  <a:pt x="1806258" y="493713"/>
                </a:lnTo>
                <a:lnTo>
                  <a:pt x="1806575" y="498158"/>
                </a:lnTo>
                <a:lnTo>
                  <a:pt x="1806575" y="1074103"/>
                </a:lnTo>
                <a:lnTo>
                  <a:pt x="1806258" y="1077913"/>
                </a:lnTo>
                <a:lnTo>
                  <a:pt x="1805305" y="1081406"/>
                </a:lnTo>
                <a:lnTo>
                  <a:pt x="1803718" y="1084898"/>
                </a:lnTo>
                <a:lnTo>
                  <a:pt x="1801813" y="1088073"/>
                </a:lnTo>
                <a:lnTo>
                  <a:pt x="1799273" y="1090613"/>
                </a:lnTo>
                <a:lnTo>
                  <a:pt x="1796415" y="1092201"/>
                </a:lnTo>
                <a:lnTo>
                  <a:pt x="1793240" y="1093471"/>
                </a:lnTo>
                <a:lnTo>
                  <a:pt x="1791653" y="1093788"/>
                </a:lnTo>
                <a:lnTo>
                  <a:pt x="1789748" y="1093788"/>
                </a:lnTo>
                <a:lnTo>
                  <a:pt x="958532" y="1093788"/>
                </a:lnTo>
                <a:lnTo>
                  <a:pt x="956945" y="1093788"/>
                </a:lnTo>
                <a:lnTo>
                  <a:pt x="955040" y="1093471"/>
                </a:lnTo>
                <a:lnTo>
                  <a:pt x="951865" y="1092201"/>
                </a:lnTo>
                <a:lnTo>
                  <a:pt x="949325" y="1090613"/>
                </a:lnTo>
                <a:lnTo>
                  <a:pt x="946785" y="1088073"/>
                </a:lnTo>
                <a:lnTo>
                  <a:pt x="944562" y="1084898"/>
                </a:lnTo>
                <a:lnTo>
                  <a:pt x="942657" y="1081406"/>
                </a:lnTo>
                <a:lnTo>
                  <a:pt x="941705" y="1077913"/>
                </a:lnTo>
                <a:lnTo>
                  <a:pt x="941387" y="1074103"/>
                </a:lnTo>
                <a:lnTo>
                  <a:pt x="941387" y="498158"/>
                </a:lnTo>
                <a:lnTo>
                  <a:pt x="941705" y="493713"/>
                </a:lnTo>
                <a:lnTo>
                  <a:pt x="942657" y="490221"/>
                </a:lnTo>
                <a:lnTo>
                  <a:pt x="944562" y="486728"/>
                </a:lnTo>
                <a:lnTo>
                  <a:pt x="946785" y="483871"/>
                </a:lnTo>
                <a:lnTo>
                  <a:pt x="949325" y="481648"/>
                </a:lnTo>
                <a:lnTo>
                  <a:pt x="951865" y="479743"/>
                </a:lnTo>
                <a:lnTo>
                  <a:pt x="955040" y="478156"/>
                </a:lnTo>
                <a:lnTo>
                  <a:pt x="956945" y="477838"/>
                </a:lnTo>
                <a:close/>
                <a:moveTo>
                  <a:pt x="138975" y="443230"/>
                </a:moveTo>
                <a:lnTo>
                  <a:pt x="130408" y="460375"/>
                </a:lnTo>
                <a:lnTo>
                  <a:pt x="122475" y="477838"/>
                </a:lnTo>
                <a:lnTo>
                  <a:pt x="114860" y="495300"/>
                </a:lnTo>
                <a:lnTo>
                  <a:pt x="107245" y="513080"/>
                </a:lnTo>
                <a:lnTo>
                  <a:pt x="100899" y="531178"/>
                </a:lnTo>
                <a:lnTo>
                  <a:pt x="94236" y="549593"/>
                </a:lnTo>
                <a:lnTo>
                  <a:pt x="88525" y="568008"/>
                </a:lnTo>
                <a:lnTo>
                  <a:pt x="83448" y="586740"/>
                </a:lnTo>
                <a:lnTo>
                  <a:pt x="78372" y="605473"/>
                </a:lnTo>
                <a:lnTo>
                  <a:pt x="74247" y="624523"/>
                </a:lnTo>
                <a:lnTo>
                  <a:pt x="70439" y="643890"/>
                </a:lnTo>
                <a:lnTo>
                  <a:pt x="67266" y="663258"/>
                </a:lnTo>
                <a:lnTo>
                  <a:pt x="64411" y="682943"/>
                </a:lnTo>
                <a:lnTo>
                  <a:pt x="62507" y="702628"/>
                </a:lnTo>
                <a:lnTo>
                  <a:pt x="60286" y="722948"/>
                </a:lnTo>
                <a:lnTo>
                  <a:pt x="59334" y="742950"/>
                </a:lnTo>
                <a:lnTo>
                  <a:pt x="214808" y="742950"/>
                </a:lnTo>
                <a:lnTo>
                  <a:pt x="215125" y="726758"/>
                </a:lnTo>
                <a:lnTo>
                  <a:pt x="216077" y="710565"/>
                </a:lnTo>
                <a:lnTo>
                  <a:pt x="217029" y="694373"/>
                </a:lnTo>
                <a:lnTo>
                  <a:pt x="218615" y="678498"/>
                </a:lnTo>
                <a:lnTo>
                  <a:pt x="220202" y="662623"/>
                </a:lnTo>
                <a:lnTo>
                  <a:pt x="221788" y="647065"/>
                </a:lnTo>
                <a:lnTo>
                  <a:pt x="223692" y="631190"/>
                </a:lnTo>
                <a:lnTo>
                  <a:pt x="225913" y="615950"/>
                </a:lnTo>
                <a:lnTo>
                  <a:pt x="228134" y="600710"/>
                </a:lnTo>
                <a:lnTo>
                  <a:pt x="230672" y="585470"/>
                </a:lnTo>
                <a:lnTo>
                  <a:pt x="233528" y="570230"/>
                </a:lnTo>
                <a:lnTo>
                  <a:pt x="236701" y="554990"/>
                </a:lnTo>
                <a:lnTo>
                  <a:pt x="239874" y="540068"/>
                </a:lnTo>
                <a:lnTo>
                  <a:pt x="243364" y="525145"/>
                </a:lnTo>
                <a:lnTo>
                  <a:pt x="247172" y="510540"/>
                </a:lnTo>
                <a:lnTo>
                  <a:pt x="250979" y="496253"/>
                </a:lnTo>
                <a:lnTo>
                  <a:pt x="235749" y="490220"/>
                </a:lnTo>
                <a:lnTo>
                  <a:pt x="220519" y="484188"/>
                </a:lnTo>
                <a:lnTo>
                  <a:pt x="205924" y="477520"/>
                </a:lnTo>
                <a:lnTo>
                  <a:pt x="191645" y="471170"/>
                </a:lnTo>
                <a:lnTo>
                  <a:pt x="177684" y="464820"/>
                </a:lnTo>
                <a:lnTo>
                  <a:pt x="164358" y="457518"/>
                </a:lnTo>
                <a:lnTo>
                  <a:pt x="151666" y="450850"/>
                </a:lnTo>
                <a:lnTo>
                  <a:pt x="138975" y="443230"/>
                </a:lnTo>
                <a:close/>
                <a:moveTo>
                  <a:pt x="577792" y="294005"/>
                </a:moveTo>
                <a:lnTo>
                  <a:pt x="570177" y="317500"/>
                </a:lnTo>
                <a:lnTo>
                  <a:pt x="562562" y="341630"/>
                </a:lnTo>
                <a:lnTo>
                  <a:pt x="555581" y="366713"/>
                </a:lnTo>
                <a:lnTo>
                  <a:pt x="549235" y="392748"/>
                </a:lnTo>
                <a:lnTo>
                  <a:pt x="542889" y="419100"/>
                </a:lnTo>
                <a:lnTo>
                  <a:pt x="537495" y="446405"/>
                </a:lnTo>
                <a:lnTo>
                  <a:pt x="532101" y="474345"/>
                </a:lnTo>
                <a:lnTo>
                  <a:pt x="527342" y="503238"/>
                </a:lnTo>
                <a:lnTo>
                  <a:pt x="553043" y="506413"/>
                </a:lnTo>
                <a:lnTo>
                  <a:pt x="578743" y="509588"/>
                </a:lnTo>
                <a:lnTo>
                  <a:pt x="605396" y="512128"/>
                </a:lnTo>
                <a:lnTo>
                  <a:pt x="631731" y="514668"/>
                </a:lnTo>
                <a:lnTo>
                  <a:pt x="659019" y="516573"/>
                </a:lnTo>
                <a:lnTo>
                  <a:pt x="686623" y="517843"/>
                </a:lnTo>
                <a:lnTo>
                  <a:pt x="714228" y="519113"/>
                </a:lnTo>
                <a:lnTo>
                  <a:pt x="742467" y="519748"/>
                </a:lnTo>
                <a:lnTo>
                  <a:pt x="742467" y="303848"/>
                </a:lnTo>
                <a:lnTo>
                  <a:pt x="721208" y="303213"/>
                </a:lnTo>
                <a:lnTo>
                  <a:pt x="699950" y="302578"/>
                </a:lnTo>
                <a:lnTo>
                  <a:pt x="679326" y="301625"/>
                </a:lnTo>
                <a:lnTo>
                  <a:pt x="658701" y="300673"/>
                </a:lnTo>
                <a:lnTo>
                  <a:pt x="638077" y="299403"/>
                </a:lnTo>
                <a:lnTo>
                  <a:pt x="618088" y="297815"/>
                </a:lnTo>
                <a:lnTo>
                  <a:pt x="597464" y="295910"/>
                </a:lnTo>
                <a:lnTo>
                  <a:pt x="577792" y="294005"/>
                </a:lnTo>
                <a:close/>
                <a:moveTo>
                  <a:pt x="418510" y="269240"/>
                </a:moveTo>
                <a:lnTo>
                  <a:pt x="411530" y="279718"/>
                </a:lnTo>
                <a:lnTo>
                  <a:pt x="404549" y="290513"/>
                </a:lnTo>
                <a:lnTo>
                  <a:pt x="397886" y="300990"/>
                </a:lnTo>
                <a:lnTo>
                  <a:pt x="391223" y="312103"/>
                </a:lnTo>
                <a:lnTo>
                  <a:pt x="384560" y="323533"/>
                </a:lnTo>
                <a:lnTo>
                  <a:pt x="378531" y="334645"/>
                </a:lnTo>
                <a:lnTo>
                  <a:pt x="371868" y="346393"/>
                </a:lnTo>
                <a:lnTo>
                  <a:pt x="366157" y="358458"/>
                </a:lnTo>
                <a:lnTo>
                  <a:pt x="360446" y="370205"/>
                </a:lnTo>
                <a:lnTo>
                  <a:pt x="354417" y="382270"/>
                </a:lnTo>
                <a:lnTo>
                  <a:pt x="349023" y="394653"/>
                </a:lnTo>
                <a:lnTo>
                  <a:pt x="343946" y="407035"/>
                </a:lnTo>
                <a:lnTo>
                  <a:pt x="338870" y="419735"/>
                </a:lnTo>
                <a:lnTo>
                  <a:pt x="333476" y="432753"/>
                </a:lnTo>
                <a:lnTo>
                  <a:pt x="328716" y="445770"/>
                </a:lnTo>
                <a:lnTo>
                  <a:pt x="324274" y="458788"/>
                </a:lnTo>
                <a:lnTo>
                  <a:pt x="341091" y="463868"/>
                </a:lnTo>
                <a:lnTo>
                  <a:pt x="358224" y="468948"/>
                </a:lnTo>
                <a:lnTo>
                  <a:pt x="375993" y="473393"/>
                </a:lnTo>
                <a:lnTo>
                  <a:pt x="393761" y="477838"/>
                </a:lnTo>
                <a:lnTo>
                  <a:pt x="412164" y="482283"/>
                </a:lnTo>
                <a:lnTo>
                  <a:pt x="430885" y="486410"/>
                </a:lnTo>
                <a:lnTo>
                  <a:pt x="449922" y="490220"/>
                </a:lnTo>
                <a:lnTo>
                  <a:pt x="469277" y="493713"/>
                </a:lnTo>
                <a:lnTo>
                  <a:pt x="472133" y="474663"/>
                </a:lnTo>
                <a:lnTo>
                  <a:pt x="475623" y="455930"/>
                </a:lnTo>
                <a:lnTo>
                  <a:pt x="479113" y="437515"/>
                </a:lnTo>
                <a:lnTo>
                  <a:pt x="482921" y="419418"/>
                </a:lnTo>
                <a:lnTo>
                  <a:pt x="486728" y="401320"/>
                </a:lnTo>
                <a:lnTo>
                  <a:pt x="490536" y="383540"/>
                </a:lnTo>
                <a:lnTo>
                  <a:pt x="495295" y="366395"/>
                </a:lnTo>
                <a:lnTo>
                  <a:pt x="499420" y="349250"/>
                </a:lnTo>
                <a:lnTo>
                  <a:pt x="503862" y="333058"/>
                </a:lnTo>
                <a:lnTo>
                  <a:pt x="508304" y="317183"/>
                </a:lnTo>
                <a:lnTo>
                  <a:pt x="513381" y="301943"/>
                </a:lnTo>
                <a:lnTo>
                  <a:pt x="518140" y="286703"/>
                </a:lnTo>
                <a:lnTo>
                  <a:pt x="492440" y="282893"/>
                </a:lnTo>
                <a:lnTo>
                  <a:pt x="467691" y="278765"/>
                </a:lnTo>
                <a:lnTo>
                  <a:pt x="442942" y="274320"/>
                </a:lnTo>
                <a:lnTo>
                  <a:pt x="418510" y="269240"/>
                </a:lnTo>
                <a:close/>
                <a:moveTo>
                  <a:pt x="299208" y="238125"/>
                </a:moveTo>
                <a:lnTo>
                  <a:pt x="283026" y="252730"/>
                </a:lnTo>
                <a:lnTo>
                  <a:pt x="275411" y="260033"/>
                </a:lnTo>
                <a:lnTo>
                  <a:pt x="267479" y="267653"/>
                </a:lnTo>
                <a:lnTo>
                  <a:pt x="253835" y="281940"/>
                </a:lnTo>
                <a:lnTo>
                  <a:pt x="240191" y="296863"/>
                </a:lnTo>
                <a:lnTo>
                  <a:pt x="227182" y="311785"/>
                </a:lnTo>
                <a:lnTo>
                  <a:pt x="214490" y="327343"/>
                </a:lnTo>
                <a:lnTo>
                  <a:pt x="202433" y="343218"/>
                </a:lnTo>
                <a:lnTo>
                  <a:pt x="190376" y="359093"/>
                </a:lnTo>
                <a:lnTo>
                  <a:pt x="178954" y="375603"/>
                </a:lnTo>
                <a:lnTo>
                  <a:pt x="168483" y="392430"/>
                </a:lnTo>
                <a:lnTo>
                  <a:pt x="178002" y="398145"/>
                </a:lnTo>
                <a:lnTo>
                  <a:pt x="188472" y="403860"/>
                </a:lnTo>
                <a:lnTo>
                  <a:pt x="198943" y="409575"/>
                </a:lnTo>
                <a:lnTo>
                  <a:pt x="210048" y="414973"/>
                </a:lnTo>
                <a:lnTo>
                  <a:pt x="221471" y="420053"/>
                </a:lnTo>
                <a:lnTo>
                  <a:pt x="232894" y="425450"/>
                </a:lnTo>
                <a:lnTo>
                  <a:pt x="245268" y="430848"/>
                </a:lnTo>
                <a:lnTo>
                  <a:pt x="257642" y="435610"/>
                </a:lnTo>
                <a:lnTo>
                  <a:pt x="268430" y="439738"/>
                </a:lnTo>
                <a:lnTo>
                  <a:pt x="277315" y="414655"/>
                </a:lnTo>
                <a:lnTo>
                  <a:pt x="287151" y="390208"/>
                </a:lnTo>
                <a:lnTo>
                  <a:pt x="297304" y="366078"/>
                </a:lnTo>
                <a:lnTo>
                  <a:pt x="302381" y="354330"/>
                </a:lnTo>
                <a:lnTo>
                  <a:pt x="308409" y="342900"/>
                </a:lnTo>
                <a:lnTo>
                  <a:pt x="313803" y="331153"/>
                </a:lnTo>
                <a:lnTo>
                  <a:pt x="319515" y="319723"/>
                </a:lnTo>
                <a:lnTo>
                  <a:pt x="325543" y="308610"/>
                </a:lnTo>
                <a:lnTo>
                  <a:pt x="331572" y="297498"/>
                </a:lnTo>
                <a:lnTo>
                  <a:pt x="337600" y="286703"/>
                </a:lnTo>
                <a:lnTo>
                  <a:pt x="344264" y="275908"/>
                </a:lnTo>
                <a:lnTo>
                  <a:pt x="350609" y="265430"/>
                </a:lnTo>
                <a:lnTo>
                  <a:pt x="357590" y="254953"/>
                </a:lnTo>
                <a:lnTo>
                  <a:pt x="349023" y="253048"/>
                </a:lnTo>
                <a:lnTo>
                  <a:pt x="323957" y="245745"/>
                </a:lnTo>
                <a:lnTo>
                  <a:pt x="299208" y="238125"/>
                </a:lnTo>
                <a:close/>
                <a:moveTo>
                  <a:pt x="1081336" y="129223"/>
                </a:moveTo>
                <a:lnTo>
                  <a:pt x="1090538" y="137795"/>
                </a:lnTo>
                <a:lnTo>
                  <a:pt x="1099422" y="146368"/>
                </a:lnTo>
                <a:lnTo>
                  <a:pt x="1107989" y="155575"/>
                </a:lnTo>
                <a:lnTo>
                  <a:pt x="1116873" y="164465"/>
                </a:lnTo>
                <a:lnTo>
                  <a:pt x="1125123" y="173990"/>
                </a:lnTo>
                <a:lnTo>
                  <a:pt x="1133690" y="183833"/>
                </a:lnTo>
                <a:lnTo>
                  <a:pt x="1141622" y="193358"/>
                </a:lnTo>
                <a:lnTo>
                  <a:pt x="1149555" y="203518"/>
                </a:lnTo>
                <a:lnTo>
                  <a:pt x="1164467" y="199708"/>
                </a:lnTo>
                <a:lnTo>
                  <a:pt x="1179380" y="195898"/>
                </a:lnTo>
                <a:lnTo>
                  <a:pt x="1188899" y="193358"/>
                </a:lnTo>
                <a:lnTo>
                  <a:pt x="1175890" y="184468"/>
                </a:lnTo>
                <a:lnTo>
                  <a:pt x="1162881" y="175578"/>
                </a:lnTo>
                <a:lnTo>
                  <a:pt x="1149872" y="167323"/>
                </a:lnTo>
                <a:lnTo>
                  <a:pt x="1136863" y="159068"/>
                </a:lnTo>
                <a:lnTo>
                  <a:pt x="1123219" y="151130"/>
                </a:lnTo>
                <a:lnTo>
                  <a:pt x="1109258" y="143510"/>
                </a:lnTo>
                <a:lnTo>
                  <a:pt x="1095297" y="136208"/>
                </a:lnTo>
                <a:lnTo>
                  <a:pt x="1081336" y="129223"/>
                </a:lnTo>
                <a:close/>
                <a:moveTo>
                  <a:pt x="462297" y="129223"/>
                </a:moveTo>
                <a:lnTo>
                  <a:pt x="448336" y="136208"/>
                </a:lnTo>
                <a:lnTo>
                  <a:pt x="434375" y="143510"/>
                </a:lnTo>
                <a:lnTo>
                  <a:pt x="420731" y="151130"/>
                </a:lnTo>
                <a:lnTo>
                  <a:pt x="407088" y="159068"/>
                </a:lnTo>
                <a:lnTo>
                  <a:pt x="394079" y="167323"/>
                </a:lnTo>
                <a:lnTo>
                  <a:pt x="380752" y="175578"/>
                </a:lnTo>
                <a:lnTo>
                  <a:pt x="367743" y="184468"/>
                </a:lnTo>
                <a:lnTo>
                  <a:pt x="355052" y="193358"/>
                </a:lnTo>
                <a:lnTo>
                  <a:pt x="374406" y="198438"/>
                </a:lnTo>
                <a:lnTo>
                  <a:pt x="394079" y="203518"/>
                </a:lnTo>
                <a:lnTo>
                  <a:pt x="402011" y="193358"/>
                </a:lnTo>
                <a:lnTo>
                  <a:pt x="410261" y="183833"/>
                </a:lnTo>
                <a:lnTo>
                  <a:pt x="418510" y="173990"/>
                </a:lnTo>
                <a:lnTo>
                  <a:pt x="427077" y="164465"/>
                </a:lnTo>
                <a:lnTo>
                  <a:pt x="435644" y="155575"/>
                </a:lnTo>
                <a:lnTo>
                  <a:pt x="444528" y="146368"/>
                </a:lnTo>
                <a:lnTo>
                  <a:pt x="453095" y="137795"/>
                </a:lnTo>
                <a:lnTo>
                  <a:pt x="462297" y="129223"/>
                </a:lnTo>
                <a:close/>
                <a:moveTo>
                  <a:pt x="931891" y="96838"/>
                </a:moveTo>
                <a:lnTo>
                  <a:pt x="942045" y="110490"/>
                </a:lnTo>
                <a:lnTo>
                  <a:pt x="951881" y="125413"/>
                </a:lnTo>
                <a:lnTo>
                  <a:pt x="961717" y="140970"/>
                </a:lnTo>
                <a:lnTo>
                  <a:pt x="970918" y="157480"/>
                </a:lnTo>
                <a:lnTo>
                  <a:pt x="979803" y="174625"/>
                </a:lnTo>
                <a:lnTo>
                  <a:pt x="988369" y="192405"/>
                </a:lnTo>
                <a:lnTo>
                  <a:pt x="996936" y="210820"/>
                </a:lnTo>
                <a:lnTo>
                  <a:pt x="1004869" y="230188"/>
                </a:lnTo>
                <a:lnTo>
                  <a:pt x="1025176" y="227330"/>
                </a:lnTo>
                <a:lnTo>
                  <a:pt x="1045165" y="224155"/>
                </a:lnTo>
                <a:lnTo>
                  <a:pt x="1065472" y="220980"/>
                </a:lnTo>
                <a:lnTo>
                  <a:pt x="1084827" y="217170"/>
                </a:lnTo>
                <a:lnTo>
                  <a:pt x="1076260" y="207645"/>
                </a:lnTo>
                <a:lnTo>
                  <a:pt x="1067376" y="198120"/>
                </a:lnTo>
                <a:lnTo>
                  <a:pt x="1058491" y="188913"/>
                </a:lnTo>
                <a:lnTo>
                  <a:pt x="1049607" y="180023"/>
                </a:lnTo>
                <a:lnTo>
                  <a:pt x="1040406" y="171450"/>
                </a:lnTo>
                <a:lnTo>
                  <a:pt x="1031204" y="163195"/>
                </a:lnTo>
                <a:lnTo>
                  <a:pt x="1021685" y="155258"/>
                </a:lnTo>
                <a:lnTo>
                  <a:pt x="1011849" y="147320"/>
                </a:lnTo>
                <a:lnTo>
                  <a:pt x="1002648" y="140018"/>
                </a:lnTo>
                <a:lnTo>
                  <a:pt x="992494" y="133033"/>
                </a:lnTo>
                <a:lnTo>
                  <a:pt x="982975" y="126048"/>
                </a:lnTo>
                <a:lnTo>
                  <a:pt x="972822" y="119380"/>
                </a:lnTo>
                <a:lnTo>
                  <a:pt x="962986" y="113348"/>
                </a:lnTo>
                <a:lnTo>
                  <a:pt x="952515" y="107315"/>
                </a:lnTo>
                <a:lnTo>
                  <a:pt x="942045" y="101918"/>
                </a:lnTo>
                <a:lnTo>
                  <a:pt x="931891" y="96838"/>
                </a:lnTo>
                <a:close/>
                <a:moveTo>
                  <a:pt x="611742" y="96838"/>
                </a:moveTo>
                <a:lnTo>
                  <a:pt x="601589" y="101918"/>
                </a:lnTo>
                <a:lnTo>
                  <a:pt x="591118" y="107315"/>
                </a:lnTo>
                <a:lnTo>
                  <a:pt x="580965" y="113348"/>
                </a:lnTo>
                <a:lnTo>
                  <a:pt x="570811" y="119698"/>
                </a:lnTo>
                <a:lnTo>
                  <a:pt x="560658" y="126048"/>
                </a:lnTo>
                <a:lnTo>
                  <a:pt x="551139" y="133033"/>
                </a:lnTo>
                <a:lnTo>
                  <a:pt x="540986" y="140018"/>
                </a:lnTo>
                <a:lnTo>
                  <a:pt x="531784" y="147320"/>
                </a:lnTo>
                <a:lnTo>
                  <a:pt x="521948" y="155258"/>
                </a:lnTo>
                <a:lnTo>
                  <a:pt x="512746" y="163195"/>
                </a:lnTo>
                <a:lnTo>
                  <a:pt x="503228" y="171450"/>
                </a:lnTo>
                <a:lnTo>
                  <a:pt x="494343" y="180023"/>
                </a:lnTo>
                <a:lnTo>
                  <a:pt x="485142" y="189230"/>
                </a:lnTo>
                <a:lnTo>
                  <a:pt x="476258" y="198120"/>
                </a:lnTo>
                <a:lnTo>
                  <a:pt x="467691" y="207645"/>
                </a:lnTo>
                <a:lnTo>
                  <a:pt x="458807" y="217170"/>
                </a:lnTo>
                <a:lnTo>
                  <a:pt x="478479" y="220980"/>
                </a:lnTo>
                <a:lnTo>
                  <a:pt x="498468" y="224155"/>
                </a:lnTo>
                <a:lnTo>
                  <a:pt x="518458" y="227330"/>
                </a:lnTo>
                <a:lnTo>
                  <a:pt x="538764" y="230188"/>
                </a:lnTo>
                <a:lnTo>
                  <a:pt x="547014" y="210820"/>
                </a:lnTo>
                <a:lnTo>
                  <a:pt x="555264" y="192405"/>
                </a:lnTo>
                <a:lnTo>
                  <a:pt x="564148" y="174625"/>
                </a:lnTo>
                <a:lnTo>
                  <a:pt x="573032" y="157480"/>
                </a:lnTo>
                <a:lnTo>
                  <a:pt x="582234" y="140970"/>
                </a:lnTo>
                <a:lnTo>
                  <a:pt x="591753" y="125413"/>
                </a:lnTo>
                <a:lnTo>
                  <a:pt x="601589" y="110490"/>
                </a:lnTo>
                <a:lnTo>
                  <a:pt x="611742" y="96838"/>
                </a:lnTo>
                <a:close/>
                <a:moveTo>
                  <a:pt x="801166" y="63818"/>
                </a:moveTo>
                <a:lnTo>
                  <a:pt x="801166" y="245110"/>
                </a:lnTo>
                <a:lnTo>
                  <a:pt x="837655" y="244158"/>
                </a:lnTo>
                <a:lnTo>
                  <a:pt x="873509" y="242570"/>
                </a:lnTo>
                <a:lnTo>
                  <a:pt x="909363" y="240348"/>
                </a:lnTo>
                <a:lnTo>
                  <a:pt x="944266" y="237173"/>
                </a:lnTo>
                <a:lnTo>
                  <a:pt x="935064" y="216853"/>
                </a:lnTo>
                <a:lnTo>
                  <a:pt x="925545" y="197803"/>
                </a:lnTo>
                <a:lnTo>
                  <a:pt x="916027" y="179705"/>
                </a:lnTo>
                <a:lnTo>
                  <a:pt x="906190" y="162878"/>
                </a:lnTo>
                <a:lnTo>
                  <a:pt x="901114" y="155258"/>
                </a:lnTo>
                <a:lnTo>
                  <a:pt x="896037" y="147320"/>
                </a:lnTo>
                <a:lnTo>
                  <a:pt x="890960" y="140018"/>
                </a:lnTo>
                <a:lnTo>
                  <a:pt x="885884" y="133033"/>
                </a:lnTo>
                <a:lnTo>
                  <a:pt x="880807" y="126048"/>
                </a:lnTo>
                <a:lnTo>
                  <a:pt x="875730" y="119698"/>
                </a:lnTo>
                <a:lnTo>
                  <a:pt x="870019" y="113665"/>
                </a:lnTo>
                <a:lnTo>
                  <a:pt x="864942" y="107633"/>
                </a:lnTo>
                <a:lnTo>
                  <a:pt x="856693" y="99695"/>
                </a:lnTo>
                <a:lnTo>
                  <a:pt x="848760" y="92075"/>
                </a:lnTo>
                <a:lnTo>
                  <a:pt x="840828" y="85725"/>
                </a:lnTo>
                <a:lnTo>
                  <a:pt x="832896" y="79693"/>
                </a:lnTo>
                <a:lnTo>
                  <a:pt x="824963" y="74613"/>
                </a:lnTo>
                <a:lnTo>
                  <a:pt x="817031" y="70168"/>
                </a:lnTo>
                <a:lnTo>
                  <a:pt x="809099" y="66675"/>
                </a:lnTo>
                <a:lnTo>
                  <a:pt x="801166" y="63818"/>
                </a:lnTo>
                <a:close/>
                <a:moveTo>
                  <a:pt x="742467" y="63818"/>
                </a:moveTo>
                <a:lnTo>
                  <a:pt x="734535" y="66675"/>
                </a:lnTo>
                <a:lnTo>
                  <a:pt x="726920" y="70168"/>
                </a:lnTo>
                <a:lnTo>
                  <a:pt x="718987" y="74613"/>
                </a:lnTo>
                <a:lnTo>
                  <a:pt x="711055" y="79693"/>
                </a:lnTo>
                <a:lnTo>
                  <a:pt x="703123" y="85725"/>
                </a:lnTo>
                <a:lnTo>
                  <a:pt x="694873" y="92075"/>
                </a:lnTo>
                <a:lnTo>
                  <a:pt x="686941" y="99695"/>
                </a:lnTo>
                <a:lnTo>
                  <a:pt x="678691" y="107633"/>
                </a:lnTo>
                <a:lnTo>
                  <a:pt x="673614" y="113665"/>
                </a:lnTo>
                <a:lnTo>
                  <a:pt x="668538" y="119698"/>
                </a:lnTo>
                <a:lnTo>
                  <a:pt x="662826" y="126048"/>
                </a:lnTo>
                <a:lnTo>
                  <a:pt x="657750" y="133033"/>
                </a:lnTo>
                <a:lnTo>
                  <a:pt x="652990" y="140018"/>
                </a:lnTo>
                <a:lnTo>
                  <a:pt x="647596" y="147320"/>
                </a:lnTo>
                <a:lnTo>
                  <a:pt x="642519" y="154940"/>
                </a:lnTo>
                <a:lnTo>
                  <a:pt x="637760" y="162878"/>
                </a:lnTo>
                <a:lnTo>
                  <a:pt x="632683" y="171450"/>
                </a:lnTo>
                <a:lnTo>
                  <a:pt x="627607" y="179705"/>
                </a:lnTo>
                <a:lnTo>
                  <a:pt x="618088" y="197803"/>
                </a:lnTo>
                <a:lnTo>
                  <a:pt x="608569" y="216853"/>
                </a:lnTo>
                <a:lnTo>
                  <a:pt x="599685" y="237173"/>
                </a:lnTo>
                <a:lnTo>
                  <a:pt x="634587" y="240030"/>
                </a:lnTo>
                <a:lnTo>
                  <a:pt x="670124" y="242570"/>
                </a:lnTo>
                <a:lnTo>
                  <a:pt x="705978" y="244158"/>
                </a:lnTo>
                <a:lnTo>
                  <a:pt x="742467" y="245110"/>
                </a:lnTo>
                <a:lnTo>
                  <a:pt x="742467" y="63818"/>
                </a:lnTo>
                <a:close/>
                <a:moveTo>
                  <a:pt x="754841" y="0"/>
                </a:moveTo>
                <a:lnTo>
                  <a:pt x="771975" y="0"/>
                </a:lnTo>
                <a:lnTo>
                  <a:pt x="789109" y="0"/>
                </a:lnTo>
                <a:lnTo>
                  <a:pt x="806243" y="635"/>
                </a:lnTo>
                <a:lnTo>
                  <a:pt x="823377" y="1588"/>
                </a:lnTo>
                <a:lnTo>
                  <a:pt x="840193" y="2858"/>
                </a:lnTo>
                <a:lnTo>
                  <a:pt x="856693" y="4445"/>
                </a:lnTo>
                <a:lnTo>
                  <a:pt x="873509" y="6350"/>
                </a:lnTo>
                <a:lnTo>
                  <a:pt x="890008" y="9208"/>
                </a:lnTo>
                <a:lnTo>
                  <a:pt x="906508" y="11748"/>
                </a:lnTo>
                <a:lnTo>
                  <a:pt x="923007" y="14923"/>
                </a:lnTo>
                <a:lnTo>
                  <a:pt x="939189" y="18098"/>
                </a:lnTo>
                <a:lnTo>
                  <a:pt x="955371" y="21908"/>
                </a:lnTo>
                <a:lnTo>
                  <a:pt x="971236" y="25718"/>
                </a:lnTo>
                <a:lnTo>
                  <a:pt x="987100" y="30480"/>
                </a:lnTo>
                <a:lnTo>
                  <a:pt x="1002965" y="35243"/>
                </a:lnTo>
                <a:lnTo>
                  <a:pt x="1018512" y="40005"/>
                </a:lnTo>
                <a:lnTo>
                  <a:pt x="1034060" y="45720"/>
                </a:lnTo>
                <a:lnTo>
                  <a:pt x="1049290" y="51435"/>
                </a:lnTo>
                <a:lnTo>
                  <a:pt x="1064520" y="57150"/>
                </a:lnTo>
                <a:lnTo>
                  <a:pt x="1079115" y="63818"/>
                </a:lnTo>
                <a:lnTo>
                  <a:pt x="1094028" y="70168"/>
                </a:lnTo>
                <a:lnTo>
                  <a:pt x="1108624" y="76835"/>
                </a:lnTo>
                <a:lnTo>
                  <a:pt x="1123219" y="84455"/>
                </a:lnTo>
                <a:lnTo>
                  <a:pt x="1137497" y="91758"/>
                </a:lnTo>
                <a:lnTo>
                  <a:pt x="1151458" y="99695"/>
                </a:lnTo>
                <a:lnTo>
                  <a:pt x="1165419" y="107633"/>
                </a:lnTo>
                <a:lnTo>
                  <a:pt x="1179063" y="116205"/>
                </a:lnTo>
                <a:lnTo>
                  <a:pt x="1192707" y="124778"/>
                </a:lnTo>
                <a:lnTo>
                  <a:pt x="1206033" y="133668"/>
                </a:lnTo>
                <a:lnTo>
                  <a:pt x="1219042" y="142558"/>
                </a:lnTo>
                <a:lnTo>
                  <a:pt x="1232051" y="152400"/>
                </a:lnTo>
                <a:lnTo>
                  <a:pt x="1244743" y="161925"/>
                </a:lnTo>
                <a:lnTo>
                  <a:pt x="1257434" y="171768"/>
                </a:lnTo>
                <a:lnTo>
                  <a:pt x="1270126" y="182245"/>
                </a:lnTo>
                <a:lnTo>
                  <a:pt x="1282818" y="193358"/>
                </a:lnTo>
                <a:lnTo>
                  <a:pt x="1295192" y="204470"/>
                </a:lnTo>
                <a:lnTo>
                  <a:pt x="1307567" y="215900"/>
                </a:lnTo>
                <a:lnTo>
                  <a:pt x="1323749" y="232093"/>
                </a:lnTo>
                <a:lnTo>
                  <a:pt x="1339296" y="248920"/>
                </a:lnTo>
                <a:lnTo>
                  <a:pt x="1354844" y="266065"/>
                </a:lnTo>
                <a:lnTo>
                  <a:pt x="1369756" y="283528"/>
                </a:lnTo>
                <a:lnTo>
                  <a:pt x="1384035" y="301625"/>
                </a:lnTo>
                <a:lnTo>
                  <a:pt x="1397995" y="320358"/>
                </a:lnTo>
                <a:lnTo>
                  <a:pt x="1411322" y="339090"/>
                </a:lnTo>
                <a:lnTo>
                  <a:pt x="1423696" y="358775"/>
                </a:lnTo>
                <a:lnTo>
                  <a:pt x="1431629" y="371158"/>
                </a:lnTo>
                <a:lnTo>
                  <a:pt x="1439244" y="383858"/>
                </a:lnTo>
                <a:lnTo>
                  <a:pt x="1446859" y="396875"/>
                </a:lnTo>
                <a:lnTo>
                  <a:pt x="1453839" y="410210"/>
                </a:lnTo>
                <a:lnTo>
                  <a:pt x="1463675" y="429260"/>
                </a:lnTo>
                <a:lnTo>
                  <a:pt x="1301855" y="429260"/>
                </a:lnTo>
                <a:lnTo>
                  <a:pt x="1321528" y="420370"/>
                </a:lnTo>
                <a:lnTo>
                  <a:pt x="1340565" y="411480"/>
                </a:lnTo>
                <a:lnTo>
                  <a:pt x="1358651" y="401955"/>
                </a:lnTo>
                <a:lnTo>
                  <a:pt x="1375785" y="392430"/>
                </a:lnTo>
                <a:lnTo>
                  <a:pt x="1364680" y="375603"/>
                </a:lnTo>
                <a:lnTo>
                  <a:pt x="1353257" y="359093"/>
                </a:lnTo>
                <a:lnTo>
                  <a:pt x="1341517" y="343218"/>
                </a:lnTo>
                <a:lnTo>
                  <a:pt x="1329143" y="327343"/>
                </a:lnTo>
                <a:lnTo>
                  <a:pt x="1316451" y="311785"/>
                </a:lnTo>
                <a:lnTo>
                  <a:pt x="1303442" y="296863"/>
                </a:lnTo>
                <a:lnTo>
                  <a:pt x="1290116" y="281940"/>
                </a:lnTo>
                <a:lnTo>
                  <a:pt x="1276155" y="267653"/>
                </a:lnTo>
                <a:lnTo>
                  <a:pt x="1268222" y="260033"/>
                </a:lnTo>
                <a:lnTo>
                  <a:pt x="1260607" y="252730"/>
                </a:lnTo>
                <a:lnTo>
                  <a:pt x="1244425" y="238125"/>
                </a:lnTo>
                <a:lnTo>
                  <a:pt x="1215869" y="246698"/>
                </a:lnTo>
                <a:lnTo>
                  <a:pt x="1200956" y="250825"/>
                </a:lnTo>
                <a:lnTo>
                  <a:pt x="1186361" y="254953"/>
                </a:lnTo>
                <a:lnTo>
                  <a:pt x="1198735" y="274955"/>
                </a:lnTo>
                <a:lnTo>
                  <a:pt x="1210792" y="295275"/>
                </a:lnTo>
                <a:lnTo>
                  <a:pt x="1222215" y="316230"/>
                </a:lnTo>
                <a:lnTo>
                  <a:pt x="1233003" y="337820"/>
                </a:lnTo>
                <a:lnTo>
                  <a:pt x="1243473" y="360045"/>
                </a:lnTo>
                <a:lnTo>
                  <a:pt x="1253310" y="382588"/>
                </a:lnTo>
                <a:lnTo>
                  <a:pt x="1262828" y="405448"/>
                </a:lnTo>
                <a:lnTo>
                  <a:pt x="1271395" y="429260"/>
                </a:lnTo>
                <a:lnTo>
                  <a:pt x="1208888" y="429260"/>
                </a:lnTo>
                <a:lnTo>
                  <a:pt x="1200004" y="407353"/>
                </a:lnTo>
                <a:lnTo>
                  <a:pt x="1190803" y="385763"/>
                </a:lnTo>
                <a:lnTo>
                  <a:pt x="1180967" y="365125"/>
                </a:lnTo>
                <a:lnTo>
                  <a:pt x="1170813" y="344805"/>
                </a:lnTo>
                <a:lnTo>
                  <a:pt x="1160025" y="325120"/>
                </a:lnTo>
                <a:lnTo>
                  <a:pt x="1148603" y="306070"/>
                </a:lnTo>
                <a:lnTo>
                  <a:pt x="1137180" y="287020"/>
                </a:lnTo>
                <a:lnTo>
                  <a:pt x="1125123" y="269240"/>
                </a:lnTo>
                <a:lnTo>
                  <a:pt x="1101009" y="274320"/>
                </a:lnTo>
                <a:lnTo>
                  <a:pt x="1076260" y="278765"/>
                </a:lnTo>
                <a:lnTo>
                  <a:pt x="1051194" y="282893"/>
                </a:lnTo>
                <a:lnTo>
                  <a:pt x="1025493" y="286703"/>
                </a:lnTo>
                <a:lnTo>
                  <a:pt x="1031204" y="303213"/>
                </a:lnTo>
                <a:lnTo>
                  <a:pt x="1036281" y="320040"/>
                </a:lnTo>
                <a:lnTo>
                  <a:pt x="1041040" y="337503"/>
                </a:lnTo>
                <a:lnTo>
                  <a:pt x="1045800" y="355283"/>
                </a:lnTo>
                <a:lnTo>
                  <a:pt x="1050559" y="373063"/>
                </a:lnTo>
                <a:lnTo>
                  <a:pt x="1054684" y="391478"/>
                </a:lnTo>
                <a:lnTo>
                  <a:pt x="1058809" y="410528"/>
                </a:lnTo>
                <a:lnTo>
                  <a:pt x="1062616" y="429260"/>
                </a:lnTo>
                <a:lnTo>
                  <a:pt x="1002965" y="429260"/>
                </a:lnTo>
                <a:lnTo>
                  <a:pt x="999475" y="412750"/>
                </a:lnTo>
                <a:lnTo>
                  <a:pt x="995667" y="396240"/>
                </a:lnTo>
                <a:lnTo>
                  <a:pt x="991542" y="380365"/>
                </a:lnTo>
                <a:lnTo>
                  <a:pt x="987418" y="364490"/>
                </a:lnTo>
                <a:lnTo>
                  <a:pt x="982658" y="346075"/>
                </a:lnTo>
                <a:lnTo>
                  <a:pt x="976947" y="328295"/>
                </a:lnTo>
                <a:lnTo>
                  <a:pt x="971553" y="311150"/>
                </a:lnTo>
                <a:lnTo>
                  <a:pt x="966159" y="294005"/>
                </a:lnTo>
                <a:lnTo>
                  <a:pt x="946169" y="295910"/>
                </a:lnTo>
                <a:lnTo>
                  <a:pt x="926180" y="297815"/>
                </a:lnTo>
                <a:lnTo>
                  <a:pt x="905556" y="299403"/>
                </a:lnTo>
                <a:lnTo>
                  <a:pt x="884932" y="300673"/>
                </a:lnTo>
                <a:lnTo>
                  <a:pt x="864308" y="301625"/>
                </a:lnTo>
                <a:lnTo>
                  <a:pt x="843684" y="302578"/>
                </a:lnTo>
                <a:lnTo>
                  <a:pt x="822742" y="303213"/>
                </a:lnTo>
                <a:lnTo>
                  <a:pt x="801166" y="303848"/>
                </a:lnTo>
                <a:lnTo>
                  <a:pt x="801166" y="519748"/>
                </a:lnTo>
                <a:lnTo>
                  <a:pt x="822108" y="519113"/>
                </a:lnTo>
                <a:lnTo>
                  <a:pt x="843366" y="518478"/>
                </a:lnTo>
                <a:lnTo>
                  <a:pt x="864308" y="517525"/>
                </a:lnTo>
                <a:lnTo>
                  <a:pt x="884614" y="516573"/>
                </a:lnTo>
                <a:lnTo>
                  <a:pt x="884614" y="575310"/>
                </a:lnTo>
                <a:lnTo>
                  <a:pt x="864308" y="576263"/>
                </a:lnTo>
                <a:lnTo>
                  <a:pt x="843366" y="577215"/>
                </a:lnTo>
                <a:lnTo>
                  <a:pt x="822108" y="577850"/>
                </a:lnTo>
                <a:lnTo>
                  <a:pt x="801166" y="578168"/>
                </a:lnTo>
                <a:lnTo>
                  <a:pt x="801166" y="742950"/>
                </a:lnTo>
                <a:lnTo>
                  <a:pt x="884614" y="742950"/>
                </a:lnTo>
                <a:lnTo>
                  <a:pt x="884614" y="801688"/>
                </a:lnTo>
                <a:lnTo>
                  <a:pt x="801166" y="801688"/>
                </a:lnTo>
                <a:lnTo>
                  <a:pt x="801166" y="965835"/>
                </a:lnTo>
                <a:lnTo>
                  <a:pt x="822108" y="966470"/>
                </a:lnTo>
                <a:lnTo>
                  <a:pt x="843366" y="967105"/>
                </a:lnTo>
                <a:lnTo>
                  <a:pt x="864308" y="968058"/>
                </a:lnTo>
                <a:lnTo>
                  <a:pt x="884614" y="969010"/>
                </a:lnTo>
                <a:lnTo>
                  <a:pt x="884614" y="1028065"/>
                </a:lnTo>
                <a:lnTo>
                  <a:pt x="864308" y="1026795"/>
                </a:lnTo>
                <a:lnTo>
                  <a:pt x="843366" y="1025843"/>
                </a:lnTo>
                <a:lnTo>
                  <a:pt x="822108" y="1025208"/>
                </a:lnTo>
                <a:lnTo>
                  <a:pt x="801166" y="1024890"/>
                </a:lnTo>
                <a:lnTo>
                  <a:pt x="801166" y="1240473"/>
                </a:lnTo>
                <a:lnTo>
                  <a:pt x="824963" y="1240790"/>
                </a:lnTo>
                <a:lnTo>
                  <a:pt x="848126" y="1241743"/>
                </a:lnTo>
                <a:lnTo>
                  <a:pt x="832896" y="1300163"/>
                </a:lnTo>
                <a:lnTo>
                  <a:pt x="801166" y="1299528"/>
                </a:lnTo>
                <a:lnTo>
                  <a:pt x="801166" y="1423353"/>
                </a:lnTo>
                <a:lnTo>
                  <a:pt x="771658" y="1538606"/>
                </a:lnTo>
                <a:lnTo>
                  <a:pt x="771023" y="1541781"/>
                </a:lnTo>
                <a:lnTo>
                  <a:pt x="771023" y="1544638"/>
                </a:lnTo>
                <a:lnTo>
                  <a:pt x="753890" y="1544321"/>
                </a:lnTo>
                <a:lnTo>
                  <a:pt x="736756" y="1543686"/>
                </a:lnTo>
                <a:lnTo>
                  <a:pt x="719622" y="1542733"/>
                </a:lnTo>
                <a:lnTo>
                  <a:pt x="702805" y="1541463"/>
                </a:lnTo>
                <a:lnTo>
                  <a:pt x="685989" y="1539558"/>
                </a:lnTo>
                <a:lnTo>
                  <a:pt x="669489" y="1537653"/>
                </a:lnTo>
                <a:lnTo>
                  <a:pt x="652673" y="1535431"/>
                </a:lnTo>
                <a:lnTo>
                  <a:pt x="636491" y="1532573"/>
                </a:lnTo>
                <a:lnTo>
                  <a:pt x="619992" y="1529716"/>
                </a:lnTo>
                <a:lnTo>
                  <a:pt x="603810" y="1526223"/>
                </a:lnTo>
                <a:lnTo>
                  <a:pt x="587628" y="1522096"/>
                </a:lnTo>
                <a:lnTo>
                  <a:pt x="571763" y="1518286"/>
                </a:lnTo>
                <a:lnTo>
                  <a:pt x="555898" y="1513841"/>
                </a:lnTo>
                <a:lnTo>
                  <a:pt x="540351" y="1509078"/>
                </a:lnTo>
                <a:lnTo>
                  <a:pt x="524486" y="1503998"/>
                </a:lnTo>
                <a:lnTo>
                  <a:pt x="509256" y="1498601"/>
                </a:lnTo>
                <a:lnTo>
                  <a:pt x="494343" y="1492886"/>
                </a:lnTo>
                <a:lnTo>
                  <a:pt x="479113" y="1486853"/>
                </a:lnTo>
                <a:lnTo>
                  <a:pt x="464200" y="1480503"/>
                </a:lnTo>
                <a:lnTo>
                  <a:pt x="449288" y="1474153"/>
                </a:lnTo>
                <a:lnTo>
                  <a:pt x="434692" y="1467168"/>
                </a:lnTo>
                <a:lnTo>
                  <a:pt x="420414" y="1459866"/>
                </a:lnTo>
                <a:lnTo>
                  <a:pt x="406136" y="1452246"/>
                </a:lnTo>
                <a:lnTo>
                  <a:pt x="392175" y="1444626"/>
                </a:lnTo>
                <a:lnTo>
                  <a:pt x="378214" y="1436688"/>
                </a:lnTo>
                <a:lnTo>
                  <a:pt x="364570" y="1428116"/>
                </a:lnTo>
                <a:lnTo>
                  <a:pt x="350927" y="1419861"/>
                </a:lnTo>
                <a:lnTo>
                  <a:pt x="337600" y="1410653"/>
                </a:lnTo>
                <a:lnTo>
                  <a:pt x="324591" y="1401763"/>
                </a:lnTo>
                <a:lnTo>
                  <a:pt x="311582" y="1392238"/>
                </a:lnTo>
                <a:lnTo>
                  <a:pt x="298891" y="1382396"/>
                </a:lnTo>
                <a:lnTo>
                  <a:pt x="286199" y="1372553"/>
                </a:lnTo>
                <a:lnTo>
                  <a:pt x="273507" y="1361758"/>
                </a:lnTo>
                <a:lnTo>
                  <a:pt x="260815" y="1351280"/>
                </a:lnTo>
                <a:lnTo>
                  <a:pt x="248441" y="1339850"/>
                </a:lnTo>
                <a:lnTo>
                  <a:pt x="236701" y="1328420"/>
                </a:lnTo>
                <a:lnTo>
                  <a:pt x="220202" y="1311910"/>
                </a:lnTo>
                <a:lnTo>
                  <a:pt x="204337" y="1295400"/>
                </a:lnTo>
                <a:lnTo>
                  <a:pt x="188790" y="1278255"/>
                </a:lnTo>
                <a:lnTo>
                  <a:pt x="173877" y="1260475"/>
                </a:lnTo>
                <a:lnTo>
                  <a:pt x="159599" y="1242378"/>
                </a:lnTo>
                <a:lnTo>
                  <a:pt x="145638" y="1223963"/>
                </a:lnTo>
                <a:lnTo>
                  <a:pt x="132629" y="1204913"/>
                </a:lnTo>
                <a:lnTo>
                  <a:pt x="119937" y="1185863"/>
                </a:lnTo>
                <a:lnTo>
                  <a:pt x="112005" y="1173163"/>
                </a:lnTo>
                <a:lnTo>
                  <a:pt x="104390" y="1160463"/>
                </a:lnTo>
                <a:lnTo>
                  <a:pt x="97409" y="1147445"/>
                </a:lnTo>
                <a:lnTo>
                  <a:pt x="90111" y="1134428"/>
                </a:lnTo>
                <a:lnTo>
                  <a:pt x="79641" y="1114108"/>
                </a:lnTo>
                <a:lnTo>
                  <a:pt x="69805" y="1093153"/>
                </a:lnTo>
                <a:lnTo>
                  <a:pt x="60286" y="1072198"/>
                </a:lnTo>
                <a:lnTo>
                  <a:pt x="51719" y="1050608"/>
                </a:lnTo>
                <a:lnTo>
                  <a:pt x="43469" y="1029018"/>
                </a:lnTo>
                <a:lnTo>
                  <a:pt x="36172" y="1006793"/>
                </a:lnTo>
                <a:lnTo>
                  <a:pt x="29826" y="984568"/>
                </a:lnTo>
                <a:lnTo>
                  <a:pt x="23480" y="961708"/>
                </a:lnTo>
                <a:lnTo>
                  <a:pt x="18086" y="939165"/>
                </a:lnTo>
                <a:lnTo>
                  <a:pt x="13326" y="915988"/>
                </a:lnTo>
                <a:lnTo>
                  <a:pt x="9202" y="892493"/>
                </a:lnTo>
                <a:lnTo>
                  <a:pt x="6029" y="868998"/>
                </a:lnTo>
                <a:lnTo>
                  <a:pt x="3490" y="845185"/>
                </a:lnTo>
                <a:lnTo>
                  <a:pt x="1587" y="820738"/>
                </a:lnTo>
                <a:lnTo>
                  <a:pt x="317" y="796608"/>
                </a:lnTo>
                <a:lnTo>
                  <a:pt x="0" y="772160"/>
                </a:lnTo>
                <a:lnTo>
                  <a:pt x="317" y="747713"/>
                </a:lnTo>
                <a:lnTo>
                  <a:pt x="1587" y="723583"/>
                </a:lnTo>
                <a:lnTo>
                  <a:pt x="3490" y="699453"/>
                </a:lnTo>
                <a:lnTo>
                  <a:pt x="6029" y="675640"/>
                </a:lnTo>
                <a:lnTo>
                  <a:pt x="9202" y="651828"/>
                </a:lnTo>
                <a:lnTo>
                  <a:pt x="13326" y="628650"/>
                </a:lnTo>
                <a:lnTo>
                  <a:pt x="18086" y="605473"/>
                </a:lnTo>
                <a:lnTo>
                  <a:pt x="23480" y="582295"/>
                </a:lnTo>
                <a:lnTo>
                  <a:pt x="29826" y="559753"/>
                </a:lnTo>
                <a:lnTo>
                  <a:pt x="36172" y="537528"/>
                </a:lnTo>
                <a:lnTo>
                  <a:pt x="43469" y="515620"/>
                </a:lnTo>
                <a:lnTo>
                  <a:pt x="51719" y="493713"/>
                </a:lnTo>
                <a:lnTo>
                  <a:pt x="60286" y="472440"/>
                </a:lnTo>
                <a:lnTo>
                  <a:pt x="69805" y="451168"/>
                </a:lnTo>
                <a:lnTo>
                  <a:pt x="79641" y="430530"/>
                </a:lnTo>
                <a:lnTo>
                  <a:pt x="90111" y="410210"/>
                </a:lnTo>
                <a:lnTo>
                  <a:pt x="97409" y="396875"/>
                </a:lnTo>
                <a:lnTo>
                  <a:pt x="104390" y="383858"/>
                </a:lnTo>
                <a:lnTo>
                  <a:pt x="112005" y="371158"/>
                </a:lnTo>
                <a:lnTo>
                  <a:pt x="119937" y="358775"/>
                </a:lnTo>
                <a:lnTo>
                  <a:pt x="132629" y="339090"/>
                </a:lnTo>
                <a:lnTo>
                  <a:pt x="145638" y="320040"/>
                </a:lnTo>
                <a:lnTo>
                  <a:pt x="159599" y="301625"/>
                </a:lnTo>
                <a:lnTo>
                  <a:pt x="173877" y="283528"/>
                </a:lnTo>
                <a:lnTo>
                  <a:pt x="188790" y="266065"/>
                </a:lnTo>
                <a:lnTo>
                  <a:pt x="204337" y="248920"/>
                </a:lnTo>
                <a:lnTo>
                  <a:pt x="220202" y="232093"/>
                </a:lnTo>
                <a:lnTo>
                  <a:pt x="236701" y="215900"/>
                </a:lnTo>
                <a:lnTo>
                  <a:pt x="248441" y="204470"/>
                </a:lnTo>
                <a:lnTo>
                  <a:pt x="260815" y="193358"/>
                </a:lnTo>
                <a:lnTo>
                  <a:pt x="273507" y="182245"/>
                </a:lnTo>
                <a:lnTo>
                  <a:pt x="286199" y="171768"/>
                </a:lnTo>
                <a:lnTo>
                  <a:pt x="298891" y="161925"/>
                </a:lnTo>
                <a:lnTo>
                  <a:pt x="311582" y="152400"/>
                </a:lnTo>
                <a:lnTo>
                  <a:pt x="324591" y="142558"/>
                </a:lnTo>
                <a:lnTo>
                  <a:pt x="337600" y="133668"/>
                </a:lnTo>
                <a:lnTo>
                  <a:pt x="350927" y="124460"/>
                </a:lnTo>
                <a:lnTo>
                  <a:pt x="364570" y="116205"/>
                </a:lnTo>
                <a:lnTo>
                  <a:pt x="378531" y="107633"/>
                </a:lnTo>
                <a:lnTo>
                  <a:pt x="392492" y="99695"/>
                </a:lnTo>
                <a:lnTo>
                  <a:pt x="406136" y="91758"/>
                </a:lnTo>
                <a:lnTo>
                  <a:pt x="420731" y="84455"/>
                </a:lnTo>
                <a:lnTo>
                  <a:pt x="435009" y="76835"/>
                </a:lnTo>
                <a:lnTo>
                  <a:pt x="449922" y="70168"/>
                </a:lnTo>
                <a:lnTo>
                  <a:pt x="464518" y="63818"/>
                </a:lnTo>
                <a:lnTo>
                  <a:pt x="479748" y="57150"/>
                </a:lnTo>
                <a:lnTo>
                  <a:pt x="494661" y="51118"/>
                </a:lnTo>
                <a:lnTo>
                  <a:pt x="509573" y="45720"/>
                </a:lnTo>
                <a:lnTo>
                  <a:pt x="525121" y="40005"/>
                </a:lnTo>
                <a:lnTo>
                  <a:pt x="540668" y="35243"/>
                </a:lnTo>
                <a:lnTo>
                  <a:pt x="556533" y="30480"/>
                </a:lnTo>
                <a:lnTo>
                  <a:pt x="572398" y="25718"/>
                </a:lnTo>
                <a:lnTo>
                  <a:pt x="588262" y="21908"/>
                </a:lnTo>
                <a:lnTo>
                  <a:pt x="604444" y="18098"/>
                </a:lnTo>
                <a:lnTo>
                  <a:pt x="620626" y="14605"/>
                </a:lnTo>
                <a:lnTo>
                  <a:pt x="637125" y="11748"/>
                </a:lnTo>
                <a:lnTo>
                  <a:pt x="653625" y="9208"/>
                </a:lnTo>
                <a:lnTo>
                  <a:pt x="670124" y="6350"/>
                </a:lnTo>
                <a:lnTo>
                  <a:pt x="686941" y="4445"/>
                </a:lnTo>
                <a:lnTo>
                  <a:pt x="703757" y="2858"/>
                </a:lnTo>
                <a:lnTo>
                  <a:pt x="720574" y="1588"/>
                </a:lnTo>
                <a:lnTo>
                  <a:pt x="737708" y="635"/>
                </a:lnTo>
                <a:lnTo>
                  <a:pt x="754841" y="0"/>
                </a:lnTo>
                <a:close/>
              </a:path>
            </a:pathLst>
          </a:custGeom>
          <a:solidFill>
            <a:schemeClr val="bg1"/>
          </a:solidFill>
          <a:ln>
            <a:noFill/>
          </a:ln>
          <a:effectLst>
            <a:outerShdw blurRad="190500" dist="127000" dir="8100000" algn="tr" rotWithShape="0">
              <a:prstClr val="black">
                <a:alpha val="40000"/>
              </a:prstClr>
            </a:outerShdw>
          </a:effectLst>
        </p:spPr>
        <p:txBody>
          <a:bodyPr anchor="ctr">
            <a:scene3d>
              <a:camera prst="orthographicFront"/>
              <a:lightRig rig="threePt" dir="t"/>
            </a:scene3d>
            <a:sp3d>
              <a:contourClr>
                <a:srgbClr val="FFFFFF"/>
              </a:contourClr>
            </a:sp3d>
          </a:bodyPr>
          <a:lstStyle/>
          <a:p>
            <a:pPr algn="ctr" fontAlgn="auto">
              <a:defRPr/>
            </a:pPr>
            <a:endParaRPr lang="zh-CN" altLang="en-US" noProof="1">
              <a:solidFill>
                <a:schemeClr val="bg1"/>
              </a:solidFill>
            </a:endParaRPr>
          </a:p>
        </p:txBody>
      </p:sp>
      <p:sp>
        <p:nvSpPr>
          <p:cNvPr id="31757" name="矩形 14"/>
          <p:cNvSpPr>
            <a:spLocks noChangeArrowheads="1"/>
          </p:cNvSpPr>
          <p:nvPr/>
        </p:nvSpPr>
        <p:spPr bwMode="auto">
          <a:xfrm>
            <a:off x="2050941" y="2984500"/>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rPr>
              <a:t>标题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1758" name="矩形 15"/>
          <p:cNvSpPr>
            <a:spLocks noChangeArrowheads="1"/>
          </p:cNvSpPr>
          <p:nvPr/>
        </p:nvSpPr>
        <p:spPr bwMode="auto">
          <a:xfrm>
            <a:off x="4651266" y="3308350"/>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rPr>
              <a:t>标题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1759" name="矩形 16"/>
          <p:cNvSpPr>
            <a:spLocks noChangeArrowheads="1"/>
          </p:cNvSpPr>
          <p:nvPr/>
        </p:nvSpPr>
        <p:spPr bwMode="auto">
          <a:xfrm>
            <a:off x="7364303" y="3144838"/>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rPr>
              <a:t>标题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1760" name="矩形 17"/>
          <p:cNvSpPr>
            <a:spLocks noChangeArrowheads="1"/>
          </p:cNvSpPr>
          <p:nvPr/>
        </p:nvSpPr>
        <p:spPr bwMode="auto">
          <a:xfrm>
            <a:off x="9660622" y="3116263"/>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rPr>
              <a:t>标题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1761" name="TextBox 256"/>
          <p:cNvSpPr txBox="1">
            <a:spLocks noChangeArrowheads="1"/>
          </p:cNvSpPr>
          <p:nvPr/>
        </p:nvSpPr>
        <p:spPr bwMode="auto">
          <a:xfrm>
            <a:off x="495300" y="5607050"/>
            <a:ext cx="11201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rPr>
              <a:t>这里输入简单字概述这里输入简单简单的文字概述这里输入简单字概述这里输入简单简单的文字概述这里输入简单字</a:t>
            </a:r>
            <a:r>
              <a:rPr lang="zh-CN" altLang="en-US" sz="1600" dirty="0" smtClean="0">
                <a:latin typeface="微软雅黑" panose="020B0503020204020204" pitchFamily="34" charset="-122"/>
                <a:ea typeface="微软雅黑" panose="020B0503020204020204" pitchFamily="34" charset="-122"/>
              </a:rPr>
              <a:t>概述</a:t>
            </a:r>
            <a:endParaRPr lang="zh-CN" altLang="en-US" sz="1600" dirty="0"/>
          </a:p>
        </p:txBody>
      </p:sp>
      <p:sp>
        <p:nvSpPr>
          <p:cNvPr id="20" name="文本框 19"/>
          <p:cNvSpPr txBox="1"/>
          <p:nvPr/>
        </p:nvSpPr>
        <p:spPr>
          <a:xfrm>
            <a:off x="918252" y="252496"/>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22" name="文本框 21"/>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20"/>
                                        </p:tgtEl>
                                        <p:attrNameLst>
                                          <p:attrName>style.visibility</p:attrName>
                                        </p:attrNameLst>
                                      </p:cBhvr>
                                      <p:to>
                                        <p:strVal val="visible"/>
                                      </p:to>
                                    </p:set>
                                    <p:anim calcmode="lin" valueType="num">
                                      <p:cBhvr>
                                        <p:cTn id="7" dur="3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20"/>
                                        </p:tgtEl>
                                        <p:attrNameLst>
                                          <p:attrName>ppt_y</p:attrName>
                                        </p:attrNameLst>
                                      </p:cBhvr>
                                      <p:tavLst>
                                        <p:tav tm="0">
                                          <p:val>
                                            <p:strVal val="#ppt_y"/>
                                          </p:val>
                                        </p:tav>
                                        <p:tav tm="100000">
                                          <p:val>
                                            <p:strVal val="#ppt_y"/>
                                          </p:val>
                                        </p:tav>
                                      </p:tavLst>
                                    </p:anim>
                                    <p:anim calcmode="lin" valueType="num">
                                      <p:cBhvr>
                                        <p:cTn id="9" dur="3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20"/>
                                        </p:tgtEl>
                                      </p:cBhvr>
                                    </p:animEffect>
                                  </p:childTnLst>
                                </p:cTn>
                              </p:par>
                            </p:childTnLst>
                          </p:cTn>
                        </p:par>
                        <p:par>
                          <p:cTn id="12" fill="hold">
                            <p:stCondLst>
                              <p:cond delay="0"/>
                            </p:stCondLst>
                            <p:childTnLst>
                              <p:par>
                                <p:cTn id="13" presetID="31"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 calcmode="lin" valueType="num">
                                      <p:cBhvr>
                                        <p:cTn id="29" dur="1000" fill="hold"/>
                                        <p:tgtEl>
                                          <p:spTgt spid="4"/>
                                        </p:tgtEl>
                                        <p:attrNameLst>
                                          <p:attrName>style.rotation</p:attrName>
                                        </p:attrNameLst>
                                      </p:cBhvr>
                                      <p:tavLst>
                                        <p:tav tm="0">
                                          <p:val>
                                            <p:fltVal val="90"/>
                                          </p:val>
                                        </p:tav>
                                        <p:tav tm="100000">
                                          <p:val>
                                            <p:fltVal val="0"/>
                                          </p:val>
                                        </p:tav>
                                      </p:tavLst>
                                    </p:anim>
                                    <p:animEffect transition="in" filter="fade">
                                      <p:cBhvr>
                                        <p:cTn id="30" dur="1000"/>
                                        <p:tgtEl>
                                          <p:spTgt spid="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1000" fill="hold"/>
                                        <p:tgtEl>
                                          <p:spTgt spid="5"/>
                                        </p:tgtEl>
                                        <p:attrNameLst>
                                          <p:attrName>ppt_w</p:attrName>
                                        </p:attrNameLst>
                                      </p:cBhvr>
                                      <p:tavLst>
                                        <p:tav tm="0">
                                          <p:val>
                                            <p:fltVal val="0"/>
                                          </p:val>
                                        </p:tav>
                                        <p:tav tm="100000">
                                          <p:val>
                                            <p:strVal val="#ppt_w"/>
                                          </p:val>
                                        </p:tav>
                                      </p:tavLst>
                                    </p:anim>
                                    <p:anim calcmode="lin" valueType="num">
                                      <p:cBhvr>
                                        <p:cTn id="34" dur="1000" fill="hold"/>
                                        <p:tgtEl>
                                          <p:spTgt spid="5"/>
                                        </p:tgtEl>
                                        <p:attrNameLst>
                                          <p:attrName>ppt_h</p:attrName>
                                        </p:attrNameLst>
                                      </p:cBhvr>
                                      <p:tavLst>
                                        <p:tav tm="0">
                                          <p:val>
                                            <p:fltVal val="0"/>
                                          </p:val>
                                        </p:tav>
                                        <p:tav tm="100000">
                                          <p:val>
                                            <p:strVal val="#ppt_h"/>
                                          </p:val>
                                        </p:tav>
                                      </p:tavLst>
                                    </p:anim>
                                    <p:anim calcmode="lin" valueType="num">
                                      <p:cBhvr>
                                        <p:cTn id="35" dur="1000" fill="hold"/>
                                        <p:tgtEl>
                                          <p:spTgt spid="5"/>
                                        </p:tgtEl>
                                        <p:attrNameLst>
                                          <p:attrName>style.rotation</p:attrName>
                                        </p:attrNameLst>
                                      </p:cBhvr>
                                      <p:tavLst>
                                        <p:tav tm="0">
                                          <p:val>
                                            <p:fltVal val="90"/>
                                          </p:val>
                                        </p:tav>
                                        <p:tav tm="100000">
                                          <p:val>
                                            <p:fltVal val="0"/>
                                          </p:val>
                                        </p:tav>
                                      </p:tavLst>
                                    </p:anim>
                                    <p:animEffect transition="in" filter="fade">
                                      <p:cBhvr>
                                        <p:cTn id="36" dur="1000"/>
                                        <p:tgtEl>
                                          <p:spTgt spid="5"/>
                                        </p:tgtEl>
                                      </p:cBhvr>
                                    </p:animEffect>
                                  </p:childTnLst>
                                </p:cTn>
                              </p:par>
                            </p:childTnLst>
                          </p:cTn>
                        </p:par>
                        <p:par>
                          <p:cTn id="37" fill="hold">
                            <p:stCondLst>
                              <p:cond delay="1000"/>
                            </p:stCondLst>
                            <p:childTnLst>
                              <p:par>
                                <p:cTn id="38" presetID="53" presetClass="entr" presetSubtype="16"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500" fill="hold"/>
                                        <p:tgtEl>
                                          <p:spTgt spid="8"/>
                                        </p:tgtEl>
                                        <p:attrNameLst>
                                          <p:attrName>ppt_w</p:attrName>
                                        </p:attrNameLst>
                                      </p:cBhvr>
                                      <p:tavLst>
                                        <p:tav tm="0">
                                          <p:val>
                                            <p:fltVal val="0"/>
                                          </p:val>
                                        </p:tav>
                                        <p:tav tm="100000">
                                          <p:val>
                                            <p:strVal val="#ppt_w"/>
                                          </p:val>
                                        </p:tav>
                                      </p:tavLst>
                                    </p:anim>
                                    <p:anim calcmode="lin" valueType="num">
                                      <p:cBhvr>
                                        <p:cTn id="51" dur="500" fill="hold"/>
                                        <p:tgtEl>
                                          <p:spTgt spid="8"/>
                                        </p:tgtEl>
                                        <p:attrNameLst>
                                          <p:attrName>ppt_h</p:attrName>
                                        </p:attrNameLst>
                                      </p:cBhvr>
                                      <p:tavLst>
                                        <p:tav tm="0">
                                          <p:val>
                                            <p:fltVal val="0"/>
                                          </p:val>
                                        </p:tav>
                                        <p:tav tm="100000">
                                          <p:val>
                                            <p:strVal val="#ppt_h"/>
                                          </p:val>
                                        </p:tav>
                                      </p:tavLst>
                                    </p:anim>
                                    <p:animEffect transition="in" filter="fade">
                                      <p:cBhvr>
                                        <p:cTn id="52" dur="500"/>
                                        <p:tgtEl>
                                          <p:spTgt spid="8"/>
                                        </p:tgtEl>
                                      </p:cBhvr>
                                    </p:animEffect>
                                  </p:childTnLst>
                                </p:cTn>
                              </p:par>
                            </p:childTnLst>
                          </p:cTn>
                        </p:par>
                        <p:par>
                          <p:cTn id="53" fill="hold">
                            <p:stCondLst>
                              <p:cond delay="1500"/>
                            </p:stCondLst>
                            <p:childTnLst>
                              <p:par>
                                <p:cTn id="54" presetID="53" presetClass="entr" presetSubtype="16"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500" fill="hold"/>
                                        <p:tgtEl>
                                          <p:spTgt spid="11"/>
                                        </p:tgtEl>
                                        <p:attrNameLst>
                                          <p:attrName>ppt_w</p:attrName>
                                        </p:attrNameLst>
                                      </p:cBhvr>
                                      <p:tavLst>
                                        <p:tav tm="0">
                                          <p:val>
                                            <p:fltVal val="0"/>
                                          </p:val>
                                        </p:tav>
                                        <p:tav tm="100000">
                                          <p:val>
                                            <p:strVal val="#ppt_w"/>
                                          </p:val>
                                        </p:tav>
                                      </p:tavLst>
                                    </p:anim>
                                    <p:anim calcmode="lin" valueType="num">
                                      <p:cBhvr>
                                        <p:cTn id="67" dur="500" fill="hold"/>
                                        <p:tgtEl>
                                          <p:spTgt spid="11"/>
                                        </p:tgtEl>
                                        <p:attrNameLst>
                                          <p:attrName>ppt_h</p:attrName>
                                        </p:attrNameLst>
                                      </p:cBhvr>
                                      <p:tavLst>
                                        <p:tav tm="0">
                                          <p:val>
                                            <p:fltVal val="0"/>
                                          </p:val>
                                        </p:tav>
                                        <p:tav tm="100000">
                                          <p:val>
                                            <p:strVal val="#ppt_h"/>
                                          </p:val>
                                        </p:tav>
                                      </p:tavLst>
                                    </p:anim>
                                    <p:animEffect transition="in" filter="fade">
                                      <p:cBhvr>
                                        <p:cTn id="68" dur="500"/>
                                        <p:tgtEl>
                                          <p:spTgt spid="11"/>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fltVal val="0"/>
                                          </p:val>
                                        </p:tav>
                                        <p:tav tm="100000">
                                          <p:val>
                                            <p:strVal val="#ppt_h"/>
                                          </p:val>
                                        </p:tav>
                                      </p:tavLst>
                                    </p:anim>
                                    <p:animEffect transition="in" filter="fade">
                                      <p:cBhvr>
                                        <p:cTn id="73" dur="500"/>
                                        <p:tgtEl>
                                          <p:spTgt spid="12"/>
                                        </p:tgtEl>
                                      </p:cBhvr>
                                    </p:animEffect>
                                  </p:childTnLst>
                                </p:cTn>
                              </p:par>
                            </p:childTnLst>
                          </p:cTn>
                        </p:par>
                        <p:par>
                          <p:cTn id="74" fill="hold">
                            <p:stCondLst>
                              <p:cond delay="2000"/>
                            </p:stCondLst>
                            <p:childTnLst>
                              <p:par>
                                <p:cTn id="75" presetID="53" presetClass="entr" presetSubtype="16" fill="hold" grpId="0" nodeType="afterEffect">
                                  <p:stCondLst>
                                    <p:cond delay="0"/>
                                  </p:stCondLst>
                                  <p:childTnLst>
                                    <p:set>
                                      <p:cBhvr>
                                        <p:cTn id="76" dur="1" fill="hold">
                                          <p:stCondLst>
                                            <p:cond delay="0"/>
                                          </p:stCondLst>
                                        </p:cTn>
                                        <p:tgtEl>
                                          <p:spTgt spid="31760"/>
                                        </p:tgtEl>
                                        <p:attrNameLst>
                                          <p:attrName>style.visibility</p:attrName>
                                        </p:attrNameLst>
                                      </p:cBhvr>
                                      <p:to>
                                        <p:strVal val="visible"/>
                                      </p:to>
                                    </p:set>
                                    <p:anim calcmode="lin" valueType="num">
                                      <p:cBhvr>
                                        <p:cTn id="77" dur="500" fill="hold"/>
                                        <p:tgtEl>
                                          <p:spTgt spid="31760"/>
                                        </p:tgtEl>
                                        <p:attrNameLst>
                                          <p:attrName>ppt_w</p:attrName>
                                        </p:attrNameLst>
                                      </p:cBhvr>
                                      <p:tavLst>
                                        <p:tav tm="0">
                                          <p:val>
                                            <p:fltVal val="0"/>
                                          </p:val>
                                        </p:tav>
                                        <p:tav tm="100000">
                                          <p:val>
                                            <p:strVal val="#ppt_w"/>
                                          </p:val>
                                        </p:tav>
                                      </p:tavLst>
                                    </p:anim>
                                    <p:anim calcmode="lin" valueType="num">
                                      <p:cBhvr>
                                        <p:cTn id="78" dur="500" fill="hold"/>
                                        <p:tgtEl>
                                          <p:spTgt spid="31760"/>
                                        </p:tgtEl>
                                        <p:attrNameLst>
                                          <p:attrName>ppt_h</p:attrName>
                                        </p:attrNameLst>
                                      </p:cBhvr>
                                      <p:tavLst>
                                        <p:tav tm="0">
                                          <p:val>
                                            <p:fltVal val="0"/>
                                          </p:val>
                                        </p:tav>
                                        <p:tav tm="100000">
                                          <p:val>
                                            <p:strVal val="#ppt_h"/>
                                          </p:val>
                                        </p:tav>
                                      </p:tavLst>
                                    </p:anim>
                                    <p:animEffect transition="in" filter="fade">
                                      <p:cBhvr>
                                        <p:cTn id="79" dur="500"/>
                                        <p:tgtEl>
                                          <p:spTgt spid="31760"/>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1759"/>
                                        </p:tgtEl>
                                        <p:attrNameLst>
                                          <p:attrName>style.visibility</p:attrName>
                                        </p:attrNameLst>
                                      </p:cBhvr>
                                      <p:to>
                                        <p:strVal val="visible"/>
                                      </p:to>
                                    </p:set>
                                    <p:anim calcmode="lin" valueType="num">
                                      <p:cBhvr>
                                        <p:cTn id="82" dur="500" fill="hold"/>
                                        <p:tgtEl>
                                          <p:spTgt spid="31759"/>
                                        </p:tgtEl>
                                        <p:attrNameLst>
                                          <p:attrName>ppt_w</p:attrName>
                                        </p:attrNameLst>
                                      </p:cBhvr>
                                      <p:tavLst>
                                        <p:tav tm="0">
                                          <p:val>
                                            <p:fltVal val="0"/>
                                          </p:val>
                                        </p:tav>
                                        <p:tav tm="100000">
                                          <p:val>
                                            <p:strVal val="#ppt_w"/>
                                          </p:val>
                                        </p:tav>
                                      </p:tavLst>
                                    </p:anim>
                                    <p:anim calcmode="lin" valueType="num">
                                      <p:cBhvr>
                                        <p:cTn id="83" dur="500" fill="hold"/>
                                        <p:tgtEl>
                                          <p:spTgt spid="31759"/>
                                        </p:tgtEl>
                                        <p:attrNameLst>
                                          <p:attrName>ppt_h</p:attrName>
                                        </p:attrNameLst>
                                      </p:cBhvr>
                                      <p:tavLst>
                                        <p:tav tm="0">
                                          <p:val>
                                            <p:fltVal val="0"/>
                                          </p:val>
                                        </p:tav>
                                        <p:tav tm="100000">
                                          <p:val>
                                            <p:strVal val="#ppt_h"/>
                                          </p:val>
                                        </p:tav>
                                      </p:tavLst>
                                    </p:anim>
                                    <p:animEffect transition="in" filter="fade">
                                      <p:cBhvr>
                                        <p:cTn id="84" dur="500"/>
                                        <p:tgtEl>
                                          <p:spTgt spid="31759"/>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1758"/>
                                        </p:tgtEl>
                                        <p:attrNameLst>
                                          <p:attrName>style.visibility</p:attrName>
                                        </p:attrNameLst>
                                      </p:cBhvr>
                                      <p:to>
                                        <p:strVal val="visible"/>
                                      </p:to>
                                    </p:set>
                                    <p:anim calcmode="lin" valueType="num">
                                      <p:cBhvr>
                                        <p:cTn id="87" dur="500" fill="hold"/>
                                        <p:tgtEl>
                                          <p:spTgt spid="31758"/>
                                        </p:tgtEl>
                                        <p:attrNameLst>
                                          <p:attrName>ppt_w</p:attrName>
                                        </p:attrNameLst>
                                      </p:cBhvr>
                                      <p:tavLst>
                                        <p:tav tm="0">
                                          <p:val>
                                            <p:fltVal val="0"/>
                                          </p:val>
                                        </p:tav>
                                        <p:tav tm="100000">
                                          <p:val>
                                            <p:strVal val="#ppt_w"/>
                                          </p:val>
                                        </p:tav>
                                      </p:tavLst>
                                    </p:anim>
                                    <p:anim calcmode="lin" valueType="num">
                                      <p:cBhvr>
                                        <p:cTn id="88" dur="500" fill="hold"/>
                                        <p:tgtEl>
                                          <p:spTgt spid="31758"/>
                                        </p:tgtEl>
                                        <p:attrNameLst>
                                          <p:attrName>ppt_h</p:attrName>
                                        </p:attrNameLst>
                                      </p:cBhvr>
                                      <p:tavLst>
                                        <p:tav tm="0">
                                          <p:val>
                                            <p:fltVal val="0"/>
                                          </p:val>
                                        </p:tav>
                                        <p:tav tm="100000">
                                          <p:val>
                                            <p:strVal val="#ppt_h"/>
                                          </p:val>
                                        </p:tav>
                                      </p:tavLst>
                                    </p:anim>
                                    <p:animEffect transition="in" filter="fade">
                                      <p:cBhvr>
                                        <p:cTn id="89" dur="500"/>
                                        <p:tgtEl>
                                          <p:spTgt spid="31758"/>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1757"/>
                                        </p:tgtEl>
                                        <p:attrNameLst>
                                          <p:attrName>style.visibility</p:attrName>
                                        </p:attrNameLst>
                                      </p:cBhvr>
                                      <p:to>
                                        <p:strVal val="visible"/>
                                      </p:to>
                                    </p:set>
                                    <p:anim calcmode="lin" valueType="num">
                                      <p:cBhvr>
                                        <p:cTn id="92" dur="500" fill="hold"/>
                                        <p:tgtEl>
                                          <p:spTgt spid="31757"/>
                                        </p:tgtEl>
                                        <p:attrNameLst>
                                          <p:attrName>ppt_w</p:attrName>
                                        </p:attrNameLst>
                                      </p:cBhvr>
                                      <p:tavLst>
                                        <p:tav tm="0">
                                          <p:val>
                                            <p:fltVal val="0"/>
                                          </p:val>
                                        </p:tav>
                                        <p:tav tm="100000">
                                          <p:val>
                                            <p:strVal val="#ppt_w"/>
                                          </p:val>
                                        </p:tav>
                                      </p:tavLst>
                                    </p:anim>
                                    <p:anim calcmode="lin" valueType="num">
                                      <p:cBhvr>
                                        <p:cTn id="93" dur="500" fill="hold"/>
                                        <p:tgtEl>
                                          <p:spTgt spid="31757"/>
                                        </p:tgtEl>
                                        <p:attrNameLst>
                                          <p:attrName>ppt_h</p:attrName>
                                        </p:attrNameLst>
                                      </p:cBhvr>
                                      <p:tavLst>
                                        <p:tav tm="0">
                                          <p:val>
                                            <p:fltVal val="0"/>
                                          </p:val>
                                        </p:tav>
                                        <p:tav tm="100000">
                                          <p:val>
                                            <p:strVal val="#ppt_h"/>
                                          </p:val>
                                        </p:tav>
                                      </p:tavLst>
                                    </p:anim>
                                    <p:animEffect transition="in" filter="fade">
                                      <p:cBhvr>
                                        <p:cTn id="94" dur="500"/>
                                        <p:tgtEl>
                                          <p:spTgt spid="31757"/>
                                        </p:tgtEl>
                                      </p:cBhvr>
                                    </p:animEffect>
                                  </p:childTnLst>
                                </p:cTn>
                              </p:par>
                            </p:childTnLst>
                          </p:cTn>
                        </p:par>
                        <p:par>
                          <p:cTn id="95" fill="hold">
                            <p:stCondLst>
                              <p:cond delay="2500"/>
                            </p:stCondLst>
                            <p:childTnLst>
                              <p:par>
                                <p:cTn id="96" presetID="22" presetClass="entr" presetSubtype="8" fill="hold" grpId="0" nodeType="afterEffect">
                                  <p:stCondLst>
                                    <p:cond delay="0"/>
                                  </p:stCondLst>
                                  <p:childTnLst>
                                    <p:set>
                                      <p:cBhvr>
                                        <p:cTn id="97" dur="1" fill="hold">
                                          <p:stCondLst>
                                            <p:cond delay="0"/>
                                          </p:stCondLst>
                                        </p:cTn>
                                        <p:tgtEl>
                                          <p:spTgt spid="31752"/>
                                        </p:tgtEl>
                                        <p:attrNameLst>
                                          <p:attrName>style.visibility</p:attrName>
                                        </p:attrNameLst>
                                      </p:cBhvr>
                                      <p:to>
                                        <p:strVal val="visible"/>
                                      </p:to>
                                    </p:set>
                                    <p:animEffect transition="in" filter="wipe(left)">
                                      <p:cBhvr>
                                        <p:cTn id="98" dur="500"/>
                                        <p:tgtEl>
                                          <p:spTgt spid="31752"/>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31761"/>
                                        </p:tgtEl>
                                        <p:attrNameLst>
                                          <p:attrName>style.visibility</p:attrName>
                                        </p:attrNameLst>
                                      </p:cBhvr>
                                      <p:to>
                                        <p:strVal val="visible"/>
                                      </p:to>
                                    </p:set>
                                    <p:animEffect transition="in" filter="wipe(left)">
                                      <p:cBhvr>
                                        <p:cTn id="101" dur="500"/>
                                        <p:tgtEl>
                                          <p:spTgt spid="31761"/>
                                        </p:tgtEl>
                                      </p:cBhvr>
                                    </p:animEffect>
                                  </p:childTnLst>
                                </p:cTn>
                              </p:par>
                            </p:childTnLst>
                          </p:cTn>
                        </p:par>
                        <p:par>
                          <p:cTn id="102" fill="hold">
                            <p:stCondLst>
                              <p:cond delay="3000"/>
                            </p:stCondLst>
                            <p:childTnLst>
                              <p:par>
                                <p:cTn id="103" presetID="10" presetClass="entr" presetSubtype="0" fill="hold" grpId="0" nodeType="after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fade">
                                      <p:cBhvr>
                                        <p:cTn id="10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31752" grpId="0"/>
      <p:bldP spid="11" grpId="0" animBg="1"/>
      <p:bldP spid="12" grpId="0" animBg="1"/>
      <p:bldP spid="13" grpId="0" animBg="1"/>
      <p:bldP spid="14" grpId="0" animBg="1"/>
      <p:bldP spid="31757" grpId="0"/>
      <p:bldP spid="31758" grpId="0"/>
      <p:bldP spid="31759" grpId="0"/>
      <p:bldP spid="31760" grpId="0"/>
      <p:bldP spid="31761" grpId="0"/>
      <p:bldP spid="20"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3793" name="图片 2"/>
          <p:cNvPicPr>
            <a:picLocks noChangeAspect="1" noChangeArrowheads="1"/>
          </p:cNvPicPr>
          <p:nvPr/>
        </p:nvPicPr>
        <p:blipFill>
          <a:blip r:embed="rId1">
            <a:grayscl/>
            <a:extLst>
              <a:ext uri="{28A0092B-C50C-407E-A947-70E740481C1C}">
                <a14:useLocalDpi xmlns:a14="http://schemas.microsoft.com/office/drawing/2010/main" val="0"/>
              </a:ext>
            </a:extLst>
          </a:blip>
          <a:srcRect r="6374"/>
          <a:stretch>
            <a:fillRect/>
          </a:stretch>
        </p:blipFill>
        <p:spPr bwMode="auto">
          <a:xfrm>
            <a:off x="174625" y="1992313"/>
            <a:ext cx="11839575"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任意多边形 3"/>
          <p:cNvSpPr/>
          <p:nvPr/>
        </p:nvSpPr>
        <p:spPr>
          <a:xfrm rot="16200000" flipH="1">
            <a:off x="8635207" y="1388269"/>
            <a:ext cx="2774950" cy="3983037"/>
          </a:xfrm>
          <a:custGeom>
            <a:avLst/>
            <a:gdLst>
              <a:gd name="connsiteX0" fmla="*/ 0 w 1021607"/>
              <a:gd name="connsiteY0" fmla="*/ 1219907 h 1219907"/>
              <a:gd name="connsiteX1" fmla="*/ 0 w 1021607"/>
              <a:gd name="connsiteY1" fmla="*/ 116036 h 1219907"/>
              <a:gd name="connsiteX2" fmla="*/ 381631 w 1021607"/>
              <a:gd name="connsiteY2" fmla="*/ 116036 h 1219907"/>
              <a:gd name="connsiteX3" fmla="*/ 510804 w 1021607"/>
              <a:gd name="connsiteY3" fmla="*/ 0 h 1219907"/>
              <a:gd name="connsiteX4" fmla="*/ 639977 w 1021607"/>
              <a:gd name="connsiteY4" fmla="*/ 116036 h 1219907"/>
              <a:gd name="connsiteX5" fmla="*/ 1021607 w 1021607"/>
              <a:gd name="connsiteY5" fmla="*/ 116036 h 1219907"/>
              <a:gd name="connsiteX6" fmla="*/ 1021607 w 1021607"/>
              <a:gd name="connsiteY6" fmla="*/ 1219907 h 121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607" h="1219907">
                <a:moveTo>
                  <a:pt x="0" y="1219907"/>
                </a:moveTo>
                <a:lnTo>
                  <a:pt x="0" y="116036"/>
                </a:lnTo>
                <a:lnTo>
                  <a:pt x="381631" y="116036"/>
                </a:lnTo>
                <a:lnTo>
                  <a:pt x="510804" y="0"/>
                </a:lnTo>
                <a:lnTo>
                  <a:pt x="639977" y="116036"/>
                </a:lnTo>
                <a:lnTo>
                  <a:pt x="1021607" y="116036"/>
                </a:lnTo>
                <a:lnTo>
                  <a:pt x="1021607" y="1219907"/>
                </a:ln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33795" name="KSO_Shape"/>
          <p:cNvSpPr>
            <a:spLocks noChangeArrowheads="1"/>
          </p:cNvSpPr>
          <p:nvPr/>
        </p:nvSpPr>
        <p:spPr bwMode="auto">
          <a:xfrm>
            <a:off x="9588500" y="2286000"/>
            <a:ext cx="1320800" cy="1306513"/>
          </a:xfrm>
          <a:custGeom>
            <a:avLst/>
            <a:gdLst>
              <a:gd name="T0" fmla="*/ 3375 w 4409"/>
              <a:gd name="T1" fmla="*/ 2020 h 4408"/>
              <a:gd name="T2" fmla="*/ 3672 w 4409"/>
              <a:gd name="T3" fmla="*/ 1889 h 4408"/>
              <a:gd name="T4" fmla="*/ 3906 w 4409"/>
              <a:gd name="T5" fmla="*/ 1711 h 4408"/>
              <a:gd name="T6" fmla="*/ 4085 w 4409"/>
              <a:gd name="T7" fmla="*/ 1502 h 4408"/>
              <a:gd name="T8" fmla="*/ 4217 w 4409"/>
              <a:gd name="T9" fmla="*/ 1274 h 4408"/>
              <a:gd name="T10" fmla="*/ 4307 w 4409"/>
              <a:gd name="T11" fmla="*/ 1039 h 4408"/>
              <a:gd name="T12" fmla="*/ 4365 w 4409"/>
              <a:gd name="T13" fmla="*/ 809 h 4408"/>
              <a:gd name="T14" fmla="*/ 4407 w 4409"/>
              <a:gd name="T15" fmla="*/ 418 h 4408"/>
              <a:gd name="T16" fmla="*/ 4403 w 4409"/>
              <a:gd name="T17" fmla="*/ 183 h 4408"/>
              <a:gd name="T18" fmla="*/ 624 w 4409"/>
              <a:gd name="T19" fmla="*/ 183 h 4408"/>
              <a:gd name="T20" fmla="*/ 1 w 4409"/>
              <a:gd name="T21" fmla="*/ 367 h 4408"/>
              <a:gd name="T22" fmla="*/ 32 w 4409"/>
              <a:gd name="T23" fmla="*/ 737 h 4408"/>
              <a:gd name="T24" fmla="*/ 91 w 4409"/>
              <a:gd name="T25" fmla="*/ 1002 h 4408"/>
              <a:gd name="T26" fmla="*/ 175 w 4409"/>
              <a:gd name="T27" fmla="*/ 1237 h 4408"/>
              <a:gd name="T28" fmla="*/ 299 w 4409"/>
              <a:gd name="T29" fmla="*/ 1468 h 4408"/>
              <a:gd name="T30" fmla="*/ 470 w 4409"/>
              <a:gd name="T31" fmla="*/ 1681 h 4408"/>
              <a:gd name="T32" fmla="*/ 694 w 4409"/>
              <a:gd name="T33" fmla="*/ 1863 h 4408"/>
              <a:gd name="T34" fmla="*/ 981 w 4409"/>
              <a:gd name="T35" fmla="*/ 2002 h 4408"/>
              <a:gd name="T36" fmla="*/ 1417 w 4409"/>
              <a:gd name="T37" fmla="*/ 2164 h 4408"/>
              <a:gd name="T38" fmla="*/ 1639 w 4409"/>
              <a:gd name="T39" fmla="*/ 2370 h 4408"/>
              <a:gd name="T40" fmla="*/ 1888 w 4409"/>
              <a:gd name="T41" fmla="*/ 2508 h 4408"/>
              <a:gd name="T42" fmla="*/ 1906 w 4409"/>
              <a:gd name="T43" fmla="*/ 3873 h 4408"/>
              <a:gd name="T44" fmla="*/ 1587 w 4409"/>
              <a:gd name="T45" fmla="*/ 3926 h 4408"/>
              <a:gd name="T46" fmla="*/ 1314 w 4409"/>
              <a:gd name="T47" fmla="*/ 4012 h 4408"/>
              <a:gd name="T48" fmla="*/ 1104 w 4409"/>
              <a:gd name="T49" fmla="*/ 4124 h 4408"/>
              <a:gd name="T50" fmla="*/ 968 w 4409"/>
              <a:gd name="T51" fmla="*/ 4259 h 4408"/>
              <a:gd name="T52" fmla="*/ 927 w 4409"/>
              <a:gd name="T53" fmla="*/ 4344 h 4408"/>
              <a:gd name="T54" fmla="*/ 3491 w 4409"/>
              <a:gd name="T55" fmla="*/ 4408 h 4408"/>
              <a:gd name="T56" fmla="*/ 3478 w 4409"/>
              <a:gd name="T57" fmla="*/ 4332 h 4408"/>
              <a:gd name="T58" fmla="*/ 3426 w 4409"/>
              <a:gd name="T59" fmla="*/ 4235 h 4408"/>
              <a:gd name="T60" fmla="*/ 3276 w 4409"/>
              <a:gd name="T61" fmla="*/ 4104 h 4408"/>
              <a:gd name="T62" fmla="*/ 3054 w 4409"/>
              <a:gd name="T63" fmla="*/ 3995 h 4408"/>
              <a:gd name="T64" fmla="*/ 2773 w 4409"/>
              <a:gd name="T65" fmla="*/ 3915 h 4408"/>
              <a:gd name="T66" fmla="*/ 2447 w 4409"/>
              <a:gd name="T67" fmla="*/ 3868 h 4408"/>
              <a:gd name="T68" fmla="*/ 2565 w 4409"/>
              <a:gd name="T69" fmla="*/ 2491 h 4408"/>
              <a:gd name="T70" fmla="*/ 2809 w 4409"/>
              <a:gd name="T71" fmla="*/ 2341 h 4408"/>
              <a:gd name="T72" fmla="*/ 3025 w 4409"/>
              <a:gd name="T73" fmla="*/ 2127 h 4408"/>
              <a:gd name="T74" fmla="*/ 4225 w 4409"/>
              <a:gd name="T75" fmla="*/ 441 h 4408"/>
              <a:gd name="T76" fmla="*/ 4198 w 4409"/>
              <a:gd name="T77" fmla="*/ 716 h 4408"/>
              <a:gd name="T78" fmla="*/ 4117 w 4409"/>
              <a:gd name="T79" fmla="*/ 1037 h 4408"/>
              <a:gd name="T80" fmla="*/ 4009 w 4409"/>
              <a:gd name="T81" fmla="*/ 1281 h 4408"/>
              <a:gd name="T82" fmla="*/ 3907 w 4409"/>
              <a:gd name="T83" fmla="*/ 1436 h 4408"/>
              <a:gd name="T84" fmla="*/ 3779 w 4409"/>
              <a:gd name="T85" fmla="*/ 1579 h 4408"/>
              <a:gd name="T86" fmla="*/ 3619 w 4409"/>
              <a:gd name="T87" fmla="*/ 1704 h 4408"/>
              <a:gd name="T88" fmla="*/ 3428 w 4409"/>
              <a:gd name="T89" fmla="*/ 1805 h 4408"/>
              <a:gd name="T90" fmla="*/ 3258 w 4409"/>
              <a:gd name="T91" fmla="*/ 1763 h 4408"/>
              <a:gd name="T92" fmla="*/ 3411 w 4409"/>
              <a:gd name="T93" fmla="*/ 1364 h 4408"/>
              <a:gd name="T94" fmla="*/ 3479 w 4409"/>
              <a:gd name="T95" fmla="*/ 1008 h 4408"/>
              <a:gd name="T96" fmla="*/ 3491 w 4409"/>
              <a:gd name="T97" fmla="*/ 791 h 4408"/>
              <a:gd name="T98" fmla="*/ 947 w 4409"/>
              <a:gd name="T99" fmla="*/ 1791 h 4408"/>
              <a:gd name="T100" fmla="*/ 760 w 4409"/>
              <a:gd name="T101" fmla="*/ 1686 h 4408"/>
              <a:gd name="T102" fmla="*/ 607 w 4409"/>
              <a:gd name="T103" fmla="*/ 1558 h 4408"/>
              <a:gd name="T104" fmla="*/ 483 w 4409"/>
              <a:gd name="T105" fmla="*/ 1413 h 4408"/>
              <a:gd name="T106" fmla="*/ 386 w 4409"/>
              <a:gd name="T107" fmla="*/ 1256 h 4408"/>
              <a:gd name="T108" fmla="*/ 273 w 4409"/>
              <a:gd name="T109" fmla="*/ 983 h 4408"/>
              <a:gd name="T110" fmla="*/ 204 w 4409"/>
              <a:gd name="T111" fmla="*/ 666 h 4408"/>
              <a:gd name="T112" fmla="*/ 184 w 4409"/>
              <a:gd name="T113" fmla="*/ 404 h 4408"/>
              <a:gd name="T114" fmla="*/ 920 w 4409"/>
              <a:gd name="T115" fmla="*/ 863 h 4408"/>
              <a:gd name="T116" fmla="*/ 940 w 4409"/>
              <a:gd name="T117" fmla="*/ 1080 h 4408"/>
              <a:gd name="T118" fmla="*/ 1041 w 4409"/>
              <a:gd name="T119" fmla="*/ 1501 h 4408"/>
              <a:gd name="T120" fmla="*/ 1217 w 4409"/>
              <a:gd name="T121" fmla="*/ 1885 h 4408"/>
              <a:gd name="T122" fmla="*/ 1978 w 4409"/>
              <a:gd name="T123" fmla="*/ 927 h 4408"/>
              <a:gd name="T124" fmla="*/ 2205 w 4409"/>
              <a:gd name="T125" fmla="*/ 1626 h 4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09" h="4408">
                <a:moveTo>
                  <a:pt x="3025" y="2127"/>
                </a:moveTo>
                <a:lnTo>
                  <a:pt x="3025" y="2127"/>
                </a:lnTo>
                <a:lnTo>
                  <a:pt x="3097" y="2107"/>
                </a:lnTo>
                <a:lnTo>
                  <a:pt x="3179" y="2081"/>
                </a:lnTo>
                <a:lnTo>
                  <a:pt x="3271" y="2053"/>
                </a:lnTo>
                <a:lnTo>
                  <a:pt x="3375" y="2020"/>
                </a:lnTo>
                <a:lnTo>
                  <a:pt x="3429" y="2002"/>
                </a:lnTo>
                <a:lnTo>
                  <a:pt x="3481" y="1982"/>
                </a:lnTo>
                <a:lnTo>
                  <a:pt x="3532" y="1961"/>
                </a:lnTo>
                <a:lnTo>
                  <a:pt x="3580" y="1938"/>
                </a:lnTo>
                <a:lnTo>
                  <a:pt x="3626" y="1914"/>
                </a:lnTo>
                <a:lnTo>
                  <a:pt x="3672" y="1889"/>
                </a:lnTo>
                <a:lnTo>
                  <a:pt x="3715" y="1861"/>
                </a:lnTo>
                <a:lnTo>
                  <a:pt x="3756" y="1834"/>
                </a:lnTo>
                <a:lnTo>
                  <a:pt x="3797" y="1804"/>
                </a:lnTo>
                <a:lnTo>
                  <a:pt x="3834" y="1774"/>
                </a:lnTo>
                <a:lnTo>
                  <a:pt x="3871" y="1744"/>
                </a:lnTo>
                <a:lnTo>
                  <a:pt x="3906" y="1711"/>
                </a:lnTo>
                <a:lnTo>
                  <a:pt x="3940" y="1679"/>
                </a:lnTo>
                <a:lnTo>
                  <a:pt x="3971" y="1644"/>
                </a:lnTo>
                <a:lnTo>
                  <a:pt x="4002" y="1610"/>
                </a:lnTo>
                <a:lnTo>
                  <a:pt x="4031" y="1575"/>
                </a:lnTo>
                <a:lnTo>
                  <a:pt x="4059" y="1539"/>
                </a:lnTo>
                <a:lnTo>
                  <a:pt x="4085" y="1502"/>
                </a:lnTo>
                <a:lnTo>
                  <a:pt x="4110" y="1466"/>
                </a:lnTo>
                <a:lnTo>
                  <a:pt x="4134" y="1428"/>
                </a:lnTo>
                <a:lnTo>
                  <a:pt x="4157" y="1390"/>
                </a:lnTo>
                <a:lnTo>
                  <a:pt x="4177" y="1351"/>
                </a:lnTo>
                <a:lnTo>
                  <a:pt x="4198" y="1312"/>
                </a:lnTo>
                <a:lnTo>
                  <a:pt x="4217" y="1274"/>
                </a:lnTo>
                <a:lnTo>
                  <a:pt x="4234" y="1235"/>
                </a:lnTo>
                <a:lnTo>
                  <a:pt x="4251" y="1196"/>
                </a:lnTo>
                <a:lnTo>
                  <a:pt x="4267" y="1156"/>
                </a:lnTo>
                <a:lnTo>
                  <a:pt x="4281" y="1117"/>
                </a:lnTo>
                <a:lnTo>
                  <a:pt x="4295" y="1078"/>
                </a:lnTo>
                <a:lnTo>
                  <a:pt x="4307" y="1039"/>
                </a:lnTo>
                <a:lnTo>
                  <a:pt x="4319" y="1000"/>
                </a:lnTo>
                <a:lnTo>
                  <a:pt x="4329" y="961"/>
                </a:lnTo>
                <a:lnTo>
                  <a:pt x="4340" y="923"/>
                </a:lnTo>
                <a:lnTo>
                  <a:pt x="4349" y="884"/>
                </a:lnTo>
                <a:lnTo>
                  <a:pt x="4357" y="847"/>
                </a:lnTo>
                <a:lnTo>
                  <a:pt x="4365" y="809"/>
                </a:lnTo>
                <a:lnTo>
                  <a:pt x="4377" y="736"/>
                </a:lnTo>
                <a:lnTo>
                  <a:pt x="4387" y="665"/>
                </a:lnTo>
                <a:lnTo>
                  <a:pt x="4395" y="598"/>
                </a:lnTo>
                <a:lnTo>
                  <a:pt x="4401" y="534"/>
                </a:lnTo>
                <a:lnTo>
                  <a:pt x="4405" y="474"/>
                </a:lnTo>
                <a:lnTo>
                  <a:pt x="4407" y="418"/>
                </a:lnTo>
                <a:lnTo>
                  <a:pt x="4409" y="367"/>
                </a:lnTo>
                <a:lnTo>
                  <a:pt x="4409" y="321"/>
                </a:lnTo>
                <a:lnTo>
                  <a:pt x="4409" y="281"/>
                </a:lnTo>
                <a:lnTo>
                  <a:pt x="4407" y="247"/>
                </a:lnTo>
                <a:lnTo>
                  <a:pt x="4404" y="201"/>
                </a:lnTo>
                <a:lnTo>
                  <a:pt x="4403" y="183"/>
                </a:lnTo>
                <a:lnTo>
                  <a:pt x="3786" y="183"/>
                </a:lnTo>
                <a:lnTo>
                  <a:pt x="3491" y="183"/>
                </a:lnTo>
                <a:lnTo>
                  <a:pt x="3491" y="0"/>
                </a:lnTo>
                <a:lnTo>
                  <a:pt x="919" y="0"/>
                </a:lnTo>
                <a:lnTo>
                  <a:pt x="919" y="183"/>
                </a:lnTo>
                <a:lnTo>
                  <a:pt x="624" y="183"/>
                </a:lnTo>
                <a:lnTo>
                  <a:pt x="6" y="183"/>
                </a:lnTo>
                <a:lnTo>
                  <a:pt x="5" y="201"/>
                </a:lnTo>
                <a:lnTo>
                  <a:pt x="2" y="247"/>
                </a:lnTo>
                <a:lnTo>
                  <a:pt x="1" y="282"/>
                </a:lnTo>
                <a:lnTo>
                  <a:pt x="0" y="321"/>
                </a:lnTo>
                <a:lnTo>
                  <a:pt x="1" y="367"/>
                </a:lnTo>
                <a:lnTo>
                  <a:pt x="2" y="419"/>
                </a:lnTo>
                <a:lnTo>
                  <a:pt x="4" y="475"/>
                </a:lnTo>
                <a:lnTo>
                  <a:pt x="8" y="535"/>
                </a:lnTo>
                <a:lnTo>
                  <a:pt x="14" y="599"/>
                </a:lnTo>
                <a:lnTo>
                  <a:pt x="22" y="667"/>
                </a:lnTo>
                <a:lnTo>
                  <a:pt x="32" y="737"/>
                </a:lnTo>
                <a:lnTo>
                  <a:pt x="45" y="811"/>
                </a:lnTo>
                <a:lnTo>
                  <a:pt x="52" y="848"/>
                </a:lnTo>
                <a:lnTo>
                  <a:pt x="61" y="886"/>
                </a:lnTo>
                <a:lnTo>
                  <a:pt x="69" y="924"/>
                </a:lnTo>
                <a:lnTo>
                  <a:pt x="79" y="962"/>
                </a:lnTo>
                <a:lnTo>
                  <a:pt x="91" y="1002"/>
                </a:lnTo>
                <a:lnTo>
                  <a:pt x="102" y="1041"/>
                </a:lnTo>
                <a:lnTo>
                  <a:pt x="115" y="1080"/>
                </a:lnTo>
                <a:lnTo>
                  <a:pt x="128" y="1120"/>
                </a:lnTo>
                <a:lnTo>
                  <a:pt x="142" y="1158"/>
                </a:lnTo>
                <a:lnTo>
                  <a:pt x="159" y="1198"/>
                </a:lnTo>
                <a:lnTo>
                  <a:pt x="175" y="1237"/>
                </a:lnTo>
                <a:lnTo>
                  <a:pt x="193" y="1276"/>
                </a:lnTo>
                <a:lnTo>
                  <a:pt x="211" y="1315"/>
                </a:lnTo>
                <a:lnTo>
                  <a:pt x="232" y="1354"/>
                </a:lnTo>
                <a:lnTo>
                  <a:pt x="253" y="1392"/>
                </a:lnTo>
                <a:lnTo>
                  <a:pt x="275" y="1430"/>
                </a:lnTo>
                <a:lnTo>
                  <a:pt x="299" y="1468"/>
                </a:lnTo>
                <a:lnTo>
                  <a:pt x="324" y="1504"/>
                </a:lnTo>
                <a:lnTo>
                  <a:pt x="350" y="1541"/>
                </a:lnTo>
                <a:lnTo>
                  <a:pt x="378" y="1577"/>
                </a:lnTo>
                <a:lnTo>
                  <a:pt x="407" y="1612"/>
                </a:lnTo>
                <a:lnTo>
                  <a:pt x="438" y="1646"/>
                </a:lnTo>
                <a:lnTo>
                  <a:pt x="470" y="1681"/>
                </a:lnTo>
                <a:lnTo>
                  <a:pt x="503" y="1713"/>
                </a:lnTo>
                <a:lnTo>
                  <a:pt x="538" y="1746"/>
                </a:lnTo>
                <a:lnTo>
                  <a:pt x="574" y="1776"/>
                </a:lnTo>
                <a:lnTo>
                  <a:pt x="613" y="1806"/>
                </a:lnTo>
                <a:lnTo>
                  <a:pt x="653" y="1835"/>
                </a:lnTo>
                <a:lnTo>
                  <a:pt x="694" y="1863"/>
                </a:lnTo>
                <a:lnTo>
                  <a:pt x="738" y="1890"/>
                </a:lnTo>
                <a:lnTo>
                  <a:pt x="782" y="1915"/>
                </a:lnTo>
                <a:lnTo>
                  <a:pt x="829" y="1939"/>
                </a:lnTo>
                <a:lnTo>
                  <a:pt x="878" y="1962"/>
                </a:lnTo>
                <a:lnTo>
                  <a:pt x="928" y="1983"/>
                </a:lnTo>
                <a:lnTo>
                  <a:pt x="981" y="2002"/>
                </a:lnTo>
                <a:lnTo>
                  <a:pt x="1035" y="2020"/>
                </a:lnTo>
                <a:lnTo>
                  <a:pt x="1137" y="2053"/>
                </a:lnTo>
                <a:lnTo>
                  <a:pt x="1230" y="2080"/>
                </a:lnTo>
                <a:lnTo>
                  <a:pt x="1311" y="2105"/>
                </a:lnTo>
                <a:lnTo>
                  <a:pt x="1384" y="2125"/>
                </a:lnTo>
                <a:lnTo>
                  <a:pt x="1417" y="2164"/>
                </a:lnTo>
                <a:lnTo>
                  <a:pt x="1452" y="2203"/>
                </a:lnTo>
                <a:lnTo>
                  <a:pt x="1488" y="2241"/>
                </a:lnTo>
                <a:lnTo>
                  <a:pt x="1525" y="2275"/>
                </a:lnTo>
                <a:lnTo>
                  <a:pt x="1562" y="2309"/>
                </a:lnTo>
                <a:lnTo>
                  <a:pt x="1600" y="2340"/>
                </a:lnTo>
                <a:lnTo>
                  <a:pt x="1639" y="2370"/>
                </a:lnTo>
                <a:lnTo>
                  <a:pt x="1679" y="2398"/>
                </a:lnTo>
                <a:lnTo>
                  <a:pt x="1720" y="2424"/>
                </a:lnTo>
                <a:lnTo>
                  <a:pt x="1761" y="2449"/>
                </a:lnTo>
                <a:lnTo>
                  <a:pt x="1803" y="2471"/>
                </a:lnTo>
                <a:lnTo>
                  <a:pt x="1845" y="2490"/>
                </a:lnTo>
                <a:lnTo>
                  <a:pt x="1888" y="2508"/>
                </a:lnTo>
                <a:lnTo>
                  <a:pt x="1933" y="2525"/>
                </a:lnTo>
                <a:lnTo>
                  <a:pt x="1976" y="2538"/>
                </a:lnTo>
                <a:lnTo>
                  <a:pt x="2021" y="2549"/>
                </a:lnTo>
                <a:lnTo>
                  <a:pt x="2021" y="3864"/>
                </a:lnTo>
                <a:lnTo>
                  <a:pt x="1963" y="3868"/>
                </a:lnTo>
                <a:lnTo>
                  <a:pt x="1906" y="3873"/>
                </a:lnTo>
                <a:lnTo>
                  <a:pt x="1850" y="3880"/>
                </a:lnTo>
                <a:lnTo>
                  <a:pt x="1795" y="3887"/>
                </a:lnTo>
                <a:lnTo>
                  <a:pt x="1741" y="3895"/>
                </a:lnTo>
                <a:lnTo>
                  <a:pt x="1688" y="3904"/>
                </a:lnTo>
                <a:lnTo>
                  <a:pt x="1636" y="3915"/>
                </a:lnTo>
                <a:lnTo>
                  <a:pt x="1587" y="3926"/>
                </a:lnTo>
                <a:lnTo>
                  <a:pt x="1537" y="3939"/>
                </a:lnTo>
                <a:lnTo>
                  <a:pt x="1489" y="3951"/>
                </a:lnTo>
                <a:lnTo>
                  <a:pt x="1444" y="3965"/>
                </a:lnTo>
                <a:lnTo>
                  <a:pt x="1399" y="3980"/>
                </a:lnTo>
                <a:lnTo>
                  <a:pt x="1355" y="3995"/>
                </a:lnTo>
                <a:lnTo>
                  <a:pt x="1314" y="4012"/>
                </a:lnTo>
                <a:lnTo>
                  <a:pt x="1274" y="4029"/>
                </a:lnTo>
                <a:lnTo>
                  <a:pt x="1237" y="4046"/>
                </a:lnTo>
                <a:lnTo>
                  <a:pt x="1200" y="4065"/>
                </a:lnTo>
                <a:lnTo>
                  <a:pt x="1166" y="4085"/>
                </a:lnTo>
                <a:lnTo>
                  <a:pt x="1134" y="4104"/>
                </a:lnTo>
                <a:lnTo>
                  <a:pt x="1104" y="4124"/>
                </a:lnTo>
                <a:lnTo>
                  <a:pt x="1076" y="4146"/>
                </a:lnTo>
                <a:lnTo>
                  <a:pt x="1049" y="4167"/>
                </a:lnTo>
                <a:lnTo>
                  <a:pt x="1026" y="4189"/>
                </a:lnTo>
                <a:lnTo>
                  <a:pt x="1004" y="4211"/>
                </a:lnTo>
                <a:lnTo>
                  <a:pt x="984" y="4235"/>
                </a:lnTo>
                <a:lnTo>
                  <a:pt x="968" y="4259"/>
                </a:lnTo>
                <a:lnTo>
                  <a:pt x="953" y="4282"/>
                </a:lnTo>
                <a:lnTo>
                  <a:pt x="947" y="4295"/>
                </a:lnTo>
                <a:lnTo>
                  <a:pt x="941" y="4307"/>
                </a:lnTo>
                <a:lnTo>
                  <a:pt x="936" y="4320"/>
                </a:lnTo>
                <a:lnTo>
                  <a:pt x="931" y="4332"/>
                </a:lnTo>
                <a:lnTo>
                  <a:pt x="927" y="4344"/>
                </a:lnTo>
                <a:lnTo>
                  <a:pt x="924" y="4358"/>
                </a:lnTo>
                <a:lnTo>
                  <a:pt x="922" y="4370"/>
                </a:lnTo>
                <a:lnTo>
                  <a:pt x="920" y="4383"/>
                </a:lnTo>
                <a:lnTo>
                  <a:pt x="919" y="4396"/>
                </a:lnTo>
                <a:lnTo>
                  <a:pt x="919" y="4408"/>
                </a:lnTo>
                <a:lnTo>
                  <a:pt x="3491" y="4408"/>
                </a:lnTo>
                <a:lnTo>
                  <a:pt x="3491" y="4396"/>
                </a:lnTo>
                <a:lnTo>
                  <a:pt x="3490" y="4383"/>
                </a:lnTo>
                <a:lnTo>
                  <a:pt x="3488" y="4370"/>
                </a:lnTo>
                <a:lnTo>
                  <a:pt x="3486" y="4358"/>
                </a:lnTo>
                <a:lnTo>
                  <a:pt x="3482" y="4344"/>
                </a:lnTo>
                <a:lnTo>
                  <a:pt x="3478" y="4332"/>
                </a:lnTo>
                <a:lnTo>
                  <a:pt x="3474" y="4320"/>
                </a:lnTo>
                <a:lnTo>
                  <a:pt x="3469" y="4307"/>
                </a:lnTo>
                <a:lnTo>
                  <a:pt x="3463" y="4295"/>
                </a:lnTo>
                <a:lnTo>
                  <a:pt x="3457" y="4282"/>
                </a:lnTo>
                <a:lnTo>
                  <a:pt x="3443" y="4259"/>
                </a:lnTo>
                <a:lnTo>
                  <a:pt x="3426" y="4235"/>
                </a:lnTo>
                <a:lnTo>
                  <a:pt x="3406" y="4211"/>
                </a:lnTo>
                <a:lnTo>
                  <a:pt x="3384" y="4189"/>
                </a:lnTo>
                <a:lnTo>
                  <a:pt x="3361" y="4167"/>
                </a:lnTo>
                <a:lnTo>
                  <a:pt x="3334" y="4146"/>
                </a:lnTo>
                <a:lnTo>
                  <a:pt x="3306" y="4124"/>
                </a:lnTo>
                <a:lnTo>
                  <a:pt x="3276" y="4104"/>
                </a:lnTo>
                <a:lnTo>
                  <a:pt x="3244" y="4085"/>
                </a:lnTo>
                <a:lnTo>
                  <a:pt x="3210" y="4065"/>
                </a:lnTo>
                <a:lnTo>
                  <a:pt x="3173" y="4046"/>
                </a:lnTo>
                <a:lnTo>
                  <a:pt x="3136" y="4029"/>
                </a:lnTo>
                <a:lnTo>
                  <a:pt x="3096" y="4012"/>
                </a:lnTo>
                <a:lnTo>
                  <a:pt x="3054" y="3995"/>
                </a:lnTo>
                <a:lnTo>
                  <a:pt x="3011" y="3980"/>
                </a:lnTo>
                <a:lnTo>
                  <a:pt x="2966" y="3965"/>
                </a:lnTo>
                <a:lnTo>
                  <a:pt x="2921" y="3951"/>
                </a:lnTo>
                <a:lnTo>
                  <a:pt x="2873" y="3939"/>
                </a:lnTo>
                <a:lnTo>
                  <a:pt x="2823" y="3926"/>
                </a:lnTo>
                <a:lnTo>
                  <a:pt x="2773" y="3915"/>
                </a:lnTo>
                <a:lnTo>
                  <a:pt x="2722" y="3904"/>
                </a:lnTo>
                <a:lnTo>
                  <a:pt x="2669" y="3895"/>
                </a:lnTo>
                <a:lnTo>
                  <a:pt x="2615" y="3887"/>
                </a:lnTo>
                <a:lnTo>
                  <a:pt x="2559" y="3880"/>
                </a:lnTo>
                <a:lnTo>
                  <a:pt x="2504" y="3873"/>
                </a:lnTo>
                <a:lnTo>
                  <a:pt x="2447" y="3868"/>
                </a:lnTo>
                <a:lnTo>
                  <a:pt x="2389" y="3864"/>
                </a:lnTo>
                <a:lnTo>
                  <a:pt x="2389" y="2549"/>
                </a:lnTo>
                <a:lnTo>
                  <a:pt x="2434" y="2538"/>
                </a:lnTo>
                <a:lnTo>
                  <a:pt x="2477" y="2525"/>
                </a:lnTo>
                <a:lnTo>
                  <a:pt x="2521" y="2508"/>
                </a:lnTo>
                <a:lnTo>
                  <a:pt x="2565" y="2491"/>
                </a:lnTo>
                <a:lnTo>
                  <a:pt x="2607" y="2471"/>
                </a:lnTo>
                <a:lnTo>
                  <a:pt x="2649" y="2449"/>
                </a:lnTo>
                <a:lnTo>
                  <a:pt x="2689" y="2425"/>
                </a:lnTo>
                <a:lnTo>
                  <a:pt x="2730" y="2399"/>
                </a:lnTo>
                <a:lnTo>
                  <a:pt x="2769" y="2370"/>
                </a:lnTo>
                <a:lnTo>
                  <a:pt x="2809" y="2341"/>
                </a:lnTo>
                <a:lnTo>
                  <a:pt x="2846" y="2310"/>
                </a:lnTo>
                <a:lnTo>
                  <a:pt x="2884" y="2276"/>
                </a:lnTo>
                <a:lnTo>
                  <a:pt x="2921" y="2242"/>
                </a:lnTo>
                <a:lnTo>
                  <a:pt x="2956" y="2205"/>
                </a:lnTo>
                <a:lnTo>
                  <a:pt x="2992" y="2167"/>
                </a:lnTo>
                <a:lnTo>
                  <a:pt x="3025" y="2127"/>
                </a:lnTo>
                <a:close/>
                <a:moveTo>
                  <a:pt x="3491" y="791"/>
                </a:moveTo>
                <a:lnTo>
                  <a:pt x="3491" y="367"/>
                </a:lnTo>
                <a:lnTo>
                  <a:pt x="3786" y="367"/>
                </a:lnTo>
                <a:lnTo>
                  <a:pt x="4226" y="367"/>
                </a:lnTo>
                <a:lnTo>
                  <a:pt x="4226" y="403"/>
                </a:lnTo>
                <a:lnTo>
                  <a:pt x="4225" y="441"/>
                </a:lnTo>
                <a:lnTo>
                  <a:pt x="4223" y="482"/>
                </a:lnTo>
                <a:lnTo>
                  <a:pt x="4220" y="525"/>
                </a:lnTo>
                <a:lnTo>
                  <a:pt x="4216" y="570"/>
                </a:lnTo>
                <a:lnTo>
                  <a:pt x="4211" y="617"/>
                </a:lnTo>
                <a:lnTo>
                  <a:pt x="4205" y="665"/>
                </a:lnTo>
                <a:lnTo>
                  <a:pt x="4198" y="716"/>
                </a:lnTo>
                <a:lnTo>
                  <a:pt x="4188" y="767"/>
                </a:lnTo>
                <a:lnTo>
                  <a:pt x="4177" y="819"/>
                </a:lnTo>
                <a:lnTo>
                  <a:pt x="4165" y="873"/>
                </a:lnTo>
                <a:lnTo>
                  <a:pt x="4152" y="927"/>
                </a:lnTo>
                <a:lnTo>
                  <a:pt x="4136" y="982"/>
                </a:lnTo>
                <a:lnTo>
                  <a:pt x="4117" y="1037"/>
                </a:lnTo>
                <a:lnTo>
                  <a:pt x="4097" y="1091"/>
                </a:lnTo>
                <a:lnTo>
                  <a:pt x="4075" y="1146"/>
                </a:lnTo>
                <a:lnTo>
                  <a:pt x="4050" y="1201"/>
                </a:lnTo>
                <a:lnTo>
                  <a:pt x="4037" y="1227"/>
                </a:lnTo>
                <a:lnTo>
                  <a:pt x="4023" y="1255"/>
                </a:lnTo>
                <a:lnTo>
                  <a:pt x="4009" y="1281"/>
                </a:lnTo>
                <a:lnTo>
                  <a:pt x="3994" y="1307"/>
                </a:lnTo>
                <a:lnTo>
                  <a:pt x="3977" y="1334"/>
                </a:lnTo>
                <a:lnTo>
                  <a:pt x="3961" y="1360"/>
                </a:lnTo>
                <a:lnTo>
                  <a:pt x="3944" y="1385"/>
                </a:lnTo>
                <a:lnTo>
                  <a:pt x="3926" y="1412"/>
                </a:lnTo>
                <a:lnTo>
                  <a:pt x="3907" y="1436"/>
                </a:lnTo>
                <a:lnTo>
                  <a:pt x="3887" y="1462"/>
                </a:lnTo>
                <a:lnTo>
                  <a:pt x="3867" y="1486"/>
                </a:lnTo>
                <a:lnTo>
                  <a:pt x="3847" y="1510"/>
                </a:lnTo>
                <a:lnTo>
                  <a:pt x="3824" y="1534"/>
                </a:lnTo>
                <a:lnTo>
                  <a:pt x="3802" y="1557"/>
                </a:lnTo>
                <a:lnTo>
                  <a:pt x="3779" y="1579"/>
                </a:lnTo>
                <a:lnTo>
                  <a:pt x="3754" y="1602"/>
                </a:lnTo>
                <a:lnTo>
                  <a:pt x="3729" y="1623"/>
                </a:lnTo>
                <a:lnTo>
                  <a:pt x="3703" y="1644"/>
                </a:lnTo>
                <a:lnTo>
                  <a:pt x="3676" y="1664"/>
                </a:lnTo>
                <a:lnTo>
                  <a:pt x="3649" y="1685"/>
                </a:lnTo>
                <a:lnTo>
                  <a:pt x="3619" y="1704"/>
                </a:lnTo>
                <a:lnTo>
                  <a:pt x="3590" y="1722"/>
                </a:lnTo>
                <a:lnTo>
                  <a:pt x="3560" y="1740"/>
                </a:lnTo>
                <a:lnTo>
                  <a:pt x="3528" y="1758"/>
                </a:lnTo>
                <a:lnTo>
                  <a:pt x="3496" y="1775"/>
                </a:lnTo>
                <a:lnTo>
                  <a:pt x="3462" y="1790"/>
                </a:lnTo>
                <a:lnTo>
                  <a:pt x="3428" y="1805"/>
                </a:lnTo>
                <a:lnTo>
                  <a:pt x="3392" y="1820"/>
                </a:lnTo>
                <a:lnTo>
                  <a:pt x="3357" y="1833"/>
                </a:lnTo>
                <a:lnTo>
                  <a:pt x="3319" y="1846"/>
                </a:lnTo>
                <a:lnTo>
                  <a:pt x="3192" y="1886"/>
                </a:lnTo>
                <a:lnTo>
                  <a:pt x="3227" y="1825"/>
                </a:lnTo>
                <a:lnTo>
                  <a:pt x="3258" y="1763"/>
                </a:lnTo>
                <a:lnTo>
                  <a:pt x="3289" y="1700"/>
                </a:lnTo>
                <a:lnTo>
                  <a:pt x="3317" y="1635"/>
                </a:lnTo>
                <a:lnTo>
                  <a:pt x="3345" y="1569"/>
                </a:lnTo>
                <a:lnTo>
                  <a:pt x="3369" y="1501"/>
                </a:lnTo>
                <a:lnTo>
                  <a:pt x="3391" y="1433"/>
                </a:lnTo>
                <a:lnTo>
                  <a:pt x="3411" y="1364"/>
                </a:lnTo>
                <a:lnTo>
                  <a:pt x="3430" y="1294"/>
                </a:lnTo>
                <a:lnTo>
                  <a:pt x="3446" y="1223"/>
                </a:lnTo>
                <a:lnTo>
                  <a:pt x="3459" y="1152"/>
                </a:lnTo>
                <a:lnTo>
                  <a:pt x="3470" y="1080"/>
                </a:lnTo>
                <a:lnTo>
                  <a:pt x="3475" y="1044"/>
                </a:lnTo>
                <a:lnTo>
                  <a:pt x="3479" y="1008"/>
                </a:lnTo>
                <a:lnTo>
                  <a:pt x="3482" y="972"/>
                </a:lnTo>
                <a:lnTo>
                  <a:pt x="3486" y="936"/>
                </a:lnTo>
                <a:lnTo>
                  <a:pt x="3488" y="900"/>
                </a:lnTo>
                <a:lnTo>
                  <a:pt x="3490" y="863"/>
                </a:lnTo>
                <a:lnTo>
                  <a:pt x="3491" y="828"/>
                </a:lnTo>
                <a:lnTo>
                  <a:pt x="3491" y="791"/>
                </a:lnTo>
                <a:close/>
                <a:moveTo>
                  <a:pt x="1091" y="1846"/>
                </a:moveTo>
                <a:lnTo>
                  <a:pt x="1091" y="1846"/>
                </a:lnTo>
                <a:lnTo>
                  <a:pt x="1053" y="1833"/>
                </a:lnTo>
                <a:lnTo>
                  <a:pt x="1017" y="1820"/>
                </a:lnTo>
                <a:lnTo>
                  <a:pt x="981" y="1805"/>
                </a:lnTo>
                <a:lnTo>
                  <a:pt x="947" y="1791"/>
                </a:lnTo>
                <a:lnTo>
                  <a:pt x="913" y="1775"/>
                </a:lnTo>
                <a:lnTo>
                  <a:pt x="881" y="1759"/>
                </a:lnTo>
                <a:lnTo>
                  <a:pt x="849" y="1741"/>
                </a:lnTo>
                <a:lnTo>
                  <a:pt x="819" y="1723"/>
                </a:lnTo>
                <a:lnTo>
                  <a:pt x="789" y="1705"/>
                </a:lnTo>
                <a:lnTo>
                  <a:pt x="760" y="1686"/>
                </a:lnTo>
                <a:lnTo>
                  <a:pt x="733" y="1665"/>
                </a:lnTo>
                <a:lnTo>
                  <a:pt x="705" y="1645"/>
                </a:lnTo>
                <a:lnTo>
                  <a:pt x="680" y="1624"/>
                </a:lnTo>
                <a:lnTo>
                  <a:pt x="655" y="1603"/>
                </a:lnTo>
                <a:lnTo>
                  <a:pt x="630" y="1580"/>
                </a:lnTo>
                <a:lnTo>
                  <a:pt x="607" y="1558"/>
                </a:lnTo>
                <a:lnTo>
                  <a:pt x="585" y="1535"/>
                </a:lnTo>
                <a:lnTo>
                  <a:pt x="562" y="1511"/>
                </a:lnTo>
                <a:lnTo>
                  <a:pt x="541" y="1487"/>
                </a:lnTo>
                <a:lnTo>
                  <a:pt x="521" y="1463"/>
                </a:lnTo>
                <a:lnTo>
                  <a:pt x="501" y="1438"/>
                </a:lnTo>
                <a:lnTo>
                  <a:pt x="483" y="1413"/>
                </a:lnTo>
                <a:lnTo>
                  <a:pt x="465" y="1387"/>
                </a:lnTo>
                <a:lnTo>
                  <a:pt x="448" y="1361"/>
                </a:lnTo>
                <a:lnTo>
                  <a:pt x="431" y="1336"/>
                </a:lnTo>
                <a:lnTo>
                  <a:pt x="415" y="1309"/>
                </a:lnTo>
                <a:lnTo>
                  <a:pt x="400" y="1283"/>
                </a:lnTo>
                <a:lnTo>
                  <a:pt x="386" y="1256"/>
                </a:lnTo>
                <a:lnTo>
                  <a:pt x="372" y="1229"/>
                </a:lnTo>
                <a:lnTo>
                  <a:pt x="358" y="1202"/>
                </a:lnTo>
                <a:lnTo>
                  <a:pt x="334" y="1147"/>
                </a:lnTo>
                <a:lnTo>
                  <a:pt x="312" y="1092"/>
                </a:lnTo>
                <a:lnTo>
                  <a:pt x="291" y="1038"/>
                </a:lnTo>
                <a:lnTo>
                  <a:pt x="273" y="983"/>
                </a:lnTo>
                <a:lnTo>
                  <a:pt x="258" y="928"/>
                </a:lnTo>
                <a:lnTo>
                  <a:pt x="244" y="874"/>
                </a:lnTo>
                <a:lnTo>
                  <a:pt x="232" y="820"/>
                </a:lnTo>
                <a:lnTo>
                  <a:pt x="221" y="768"/>
                </a:lnTo>
                <a:lnTo>
                  <a:pt x="212" y="716"/>
                </a:lnTo>
                <a:lnTo>
                  <a:pt x="204" y="666"/>
                </a:lnTo>
                <a:lnTo>
                  <a:pt x="198" y="618"/>
                </a:lnTo>
                <a:lnTo>
                  <a:pt x="194" y="570"/>
                </a:lnTo>
                <a:lnTo>
                  <a:pt x="190" y="525"/>
                </a:lnTo>
                <a:lnTo>
                  <a:pt x="187" y="482"/>
                </a:lnTo>
                <a:lnTo>
                  <a:pt x="185" y="441"/>
                </a:lnTo>
                <a:lnTo>
                  <a:pt x="184" y="404"/>
                </a:lnTo>
                <a:lnTo>
                  <a:pt x="184" y="367"/>
                </a:lnTo>
                <a:lnTo>
                  <a:pt x="624" y="367"/>
                </a:lnTo>
                <a:lnTo>
                  <a:pt x="919" y="367"/>
                </a:lnTo>
                <a:lnTo>
                  <a:pt x="919" y="791"/>
                </a:lnTo>
                <a:lnTo>
                  <a:pt x="919" y="828"/>
                </a:lnTo>
                <a:lnTo>
                  <a:pt x="920" y="863"/>
                </a:lnTo>
                <a:lnTo>
                  <a:pt x="922" y="900"/>
                </a:lnTo>
                <a:lnTo>
                  <a:pt x="924" y="936"/>
                </a:lnTo>
                <a:lnTo>
                  <a:pt x="927" y="972"/>
                </a:lnTo>
                <a:lnTo>
                  <a:pt x="930" y="1008"/>
                </a:lnTo>
                <a:lnTo>
                  <a:pt x="935" y="1044"/>
                </a:lnTo>
                <a:lnTo>
                  <a:pt x="940" y="1080"/>
                </a:lnTo>
                <a:lnTo>
                  <a:pt x="951" y="1151"/>
                </a:lnTo>
                <a:lnTo>
                  <a:pt x="964" y="1223"/>
                </a:lnTo>
                <a:lnTo>
                  <a:pt x="980" y="1293"/>
                </a:lnTo>
                <a:lnTo>
                  <a:pt x="998" y="1363"/>
                </a:lnTo>
                <a:lnTo>
                  <a:pt x="1019" y="1432"/>
                </a:lnTo>
                <a:lnTo>
                  <a:pt x="1041" y="1501"/>
                </a:lnTo>
                <a:lnTo>
                  <a:pt x="1065" y="1568"/>
                </a:lnTo>
                <a:lnTo>
                  <a:pt x="1092" y="1634"/>
                </a:lnTo>
                <a:lnTo>
                  <a:pt x="1120" y="1699"/>
                </a:lnTo>
                <a:lnTo>
                  <a:pt x="1151" y="1763"/>
                </a:lnTo>
                <a:lnTo>
                  <a:pt x="1183" y="1825"/>
                </a:lnTo>
                <a:lnTo>
                  <a:pt x="1217" y="1885"/>
                </a:lnTo>
                <a:lnTo>
                  <a:pt x="1091" y="1846"/>
                </a:lnTo>
                <a:close/>
                <a:moveTo>
                  <a:pt x="2205" y="1626"/>
                </a:moveTo>
                <a:lnTo>
                  <a:pt x="1637" y="2020"/>
                </a:lnTo>
                <a:lnTo>
                  <a:pt x="1837" y="1359"/>
                </a:lnTo>
                <a:lnTo>
                  <a:pt x="1287" y="940"/>
                </a:lnTo>
                <a:lnTo>
                  <a:pt x="1978" y="927"/>
                </a:lnTo>
                <a:lnTo>
                  <a:pt x="2205" y="274"/>
                </a:lnTo>
                <a:lnTo>
                  <a:pt x="2433" y="927"/>
                </a:lnTo>
                <a:lnTo>
                  <a:pt x="3123" y="940"/>
                </a:lnTo>
                <a:lnTo>
                  <a:pt x="2573" y="1359"/>
                </a:lnTo>
                <a:lnTo>
                  <a:pt x="2772" y="2020"/>
                </a:lnTo>
                <a:lnTo>
                  <a:pt x="2205" y="1626"/>
                </a:lnTo>
                <a:close/>
              </a:path>
            </a:pathLst>
          </a:custGeom>
          <a:solidFill>
            <a:schemeClr val="bg1"/>
          </a:solidFill>
          <a:ln>
            <a:noFill/>
          </a:ln>
          <a:effectLst>
            <a:outerShdw blurRad="190500" dist="127000" dir="8100000" algn="tr" rotWithShape="0">
              <a:prstClr val="black">
                <a:alpha val="40000"/>
              </a:prstClr>
            </a:outerShdw>
          </a:effectLst>
        </p:spPr>
        <p:txBody>
          <a:bodyPr/>
          <a:lstStyle/>
          <a:p>
            <a:endParaRPr lang="zh-CN" altLang="en-US">
              <a:solidFill>
                <a:schemeClr val="bg1"/>
              </a:solidFill>
            </a:endParaRPr>
          </a:p>
        </p:txBody>
      </p:sp>
      <p:sp>
        <p:nvSpPr>
          <p:cNvPr id="33796" name="矩形 13"/>
          <p:cNvSpPr>
            <a:spLocks noChangeArrowheads="1"/>
          </p:cNvSpPr>
          <p:nvPr/>
        </p:nvSpPr>
        <p:spPr bwMode="auto">
          <a:xfrm>
            <a:off x="8951913" y="3648075"/>
            <a:ext cx="2592387"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buClr>
                <a:schemeClr val="accent1"/>
              </a:buClr>
              <a:buFont typeface="Arial" panose="020B0604020202020204" pitchFamily="34" charset="0"/>
              <a:buNone/>
            </a:pPr>
            <a:r>
              <a:rPr lang="zh-CN" altLang="en-US" sz="20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点击添加标题</a:t>
            </a:r>
            <a:endParaRPr lang="en-US" altLang="zh-CN" sz="20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a:p>
            <a:pPr algn="ctr">
              <a:lnSpc>
                <a:spcPct val="150000"/>
              </a:lnSpc>
              <a:buClr>
                <a:schemeClr val="accent1"/>
              </a:buClr>
              <a:buFont typeface="Arial" panose="020B0604020202020204" pitchFamily="34" charset="0"/>
              <a:buNone/>
            </a:pPr>
            <a:r>
              <a:rPr lang="zh-CN" altLang="en-US" sz="1400"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单击此处添加文字内容</a:t>
            </a:r>
            <a:endParaRPr lang="en-US" altLang="zh-CN" sz="1400"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33797" name="TextBox 256"/>
          <p:cNvSpPr txBox="1">
            <a:spLocks noChangeArrowheads="1"/>
          </p:cNvSpPr>
          <p:nvPr/>
        </p:nvSpPr>
        <p:spPr bwMode="auto">
          <a:xfrm>
            <a:off x="493712" y="5215878"/>
            <a:ext cx="11201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rPr>
              <a:t>这里输入简单字概述这里输入简单简单的文字概述这里输入简单字概述这里输入简单简单的文字概述这里输入简单字</a:t>
            </a:r>
            <a:r>
              <a:rPr lang="zh-CN" altLang="en-US" sz="1600" dirty="0" smtClean="0">
                <a:latin typeface="微软雅黑" panose="020B0503020204020204" pitchFamily="34" charset="-122"/>
                <a:ea typeface="微软雅黑" panose="020B0503020204020204" pitchFamily="34" charset="-122"/>
              </a:rPr>
              <a:t>概述</a:t>
            </a:r>
            <a:endParaRPr lang="zh-CN" altLang="en-US" sz="1600" dirty="0"/>
          </a:p>
        </p:txBody>
      </p:sp>
      <p:sp>
        <p:nvSpPr>
          <p:cNvPr id="8" name="文本框 7"/>
          <p:cNvSpPr txBox="1"/>
          <p:nvPr/>
        </p:nvSpPr>
        <p:spPr>
          <a:xfrm>
            <a:off x="936761" y="212166"/>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10" name="文本框 9"/>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8"/>
                                        </p:tgtEl>
                                        <p:attrNameLst>
                                          <p:attrName>ppt_y</p:attrName>
                                        </p:attrNameLst>
                                      </p:cBhvr>
                                      <p:tavLst>
                                        <p:tav tm="0">
                                          <p:val>
                                            <p:strVal val="#ppt_y"/>
                                          </p:val>
                                        </p:tav>
                                        <p:tav tm="100000">
                                          <p:val>
                                            <p:strVal val="#ppt_y"/>
                                          </p:val>
                                        </p:tav>
                                      </p:tavLst>
                                    </p:anim>
                                    <p:anim calcmode="lin" valueType="num">
                                      <p:cBhvr>
                                        <p:cTn id="9" dur="3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8"/>
                                        </p:tgtEl>
                                      </p:cBhvr>
                                    </p:animEffect>
                                  </p:childTnLst>
                                </p:cTn>
                              </p:par>
                            </p:childTnLst>
                          </p:cTn>
                        </p:par>
                        <p:par>
                          <p:cTn id="12" fill="hold">
                            <p:stCondLst>
                              <p:cond delay="0"/>
                            </p:stCondLst>
                            <p:childTnLst>
                              <p:par>
                                <p:cTn id="13" presetID="16" presetClass="entr" presetSubtype="37" fill="hold" nodeType="afterEffect">
                                  <p:stCondLst>
                                    <p:cond delay="0"/>
                                  </p:stCondLst>
                                  <p:childTnLst>
                                    <p:set>
                                      <p:cBhvr>
                                        <p:cTn id="14" dur="1" fill="hold">
                                          <p:stCondLst>
                                            <p:cond delay="0"/>
                                          </p:stCondLst>
                                        </p:cTn>
                                        <p:tgtEl>
                                          <p:spTgt spid="33793"/>
                                        </p:tgtEl>
                                        <p:attrNameLst>
                                          <p:attrName>style.visibility</p:attrName>
                                        </p:attrNameLst>
                                      </p:cBhvr>
                                      <p:to>
                                        <p:strVal val="visible"/>
                                      </p:to>
                                    </p:set>
                                    <p:animEffect transition="in" filter="barn(outVertical)">
                                      <p:cBhvr>
                                        <p:cTn id="15" dur="500"/>
                                        <p:tgtEl>
                                          <p:spTgt spid="33793"/>
                                        </p:tgtEl>
                                      </p:cBhvr>
                                    </p:animEffect>
                                  </p:childTnLst>
                                </p:cTn>
                              </p:par>
                            </p:childTnLst>
                          </p:cTn>
                        </p:par>
                        <p:par>
                          <p:cTn id="16" fill="hold">
                            <p:stCondLst>
                              <p:cond delay="500"/>
                            </p:stCondLst>
                            <p:childTnLst>
                              <p:par>
                                <p:cTn id="17" presetID="2" presetClass="entr" presetSubtype="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33795"/>
                                        </p:tgtEl>
                                        <p:attrNameLst>
                                          <p:attrName>style.visibility</p:attrName>
                                        </p:attrNameLst>
                                      </p:cBhvr>
                                      <p:to>
                                        <p:strVal val="visible"/>
                                      </p:to>
                                    </p:set>
                                    <p:anim calcmode="lin" valueType="num">
                                      <p:cBhvr>
                                        <p:cTn id="24" dur="500" fill="hold"/>
                                        <p:tgtEl>
                                          <p:spTgt spid="33795"/>
                                        </p:tgtEl>
                                        <p:attrNameLst>
                                          <p:attrName>ppt_w</p:attrName>
                                        </p:attrNameLst>
                                      </p:cBhvr>
                                      <p:tavLst>
                                        <p:tav tm="0">
                                          <p:val>
                                            <p:fltVal val="0"/>
                                          </p:val>
                                        </p:tav>
                                        <p:tav tm="100000">
                                          <p:val>
                                            <p:strVal val="#ppt_w"/>
                                          </p:val>
                                        </p:tav>
                                      </p:tavLst>
                                    </p:anim>
                                    <p:anim calcmode="lin" valueType="num">
                                      <p:cBhvr>
                                        <p:cTn id="25" dur="500" fill="hold"/>
                                        <p:tgtEl>
                                          <p:spTgt spid="33795"/>
                                        </p:tgtEl>
                                        <p:attrNameLst>
                                          <p:attrName>ppt_h</p:attrName>
                                        </p:attrNameLst>
                                      </p:cBhvr>
                                      <p:tavLst>
                                        <p:tav tm="0">
                                          <p:val>
                                            <p:fltVal val="0"/>
                                          </p:val>
                                        </p:tav>
                                        <p:tav tm="100000">
                                          <p:val>
                                            <p:strVal val="#ppt_h"/>
                                          </p:val>
                                        </p:tav>
                                      </p:tavLst>
                                    </p:anim>
                                    <p:animEffect transition="in" filter="fade">
                                      <p:cBhvr>
                                        <p:cTn id="26" dur="500"/>
                                        <p:tgtEl>
                                          <p:spTgt spid="3379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3796"/>
                                        </p:tgtEl>
                                        <p:attrNameLst>
                                          <p:attrName>style.visibility</p:attrName>
                                        </p:attrNameLst>
                                      </p:cBhvr>
                                      <p:to>
                                        <p:strVal val="visible"/>
                                      </p:to>
                                    </p:set>
                                    <p:anim calcmode="lin" valueType="num">
                                      <p:cBhvr>
                                        <p:cTn id="29" dur="500" fill="hold"/>
                                        <p:tgtEl>
                                          <p:spTgt spid="33796"/>
                                        </p:tgtEl>
                                        <p:attrNameLst>
                                          <p:attrName>ppt_w</p:attrName>
                                        </p:attrNameLst>
                                      </p:cBhvr>
                                      <p:tavLst>
                                        <p:tav tm="0">
                                          <p:val>
                                            <p:fltVal val="0"/>
                                          </p:val>
                                        </p:tav>
                                        <p:tav tm="100000">
                                          <p:val>
                                            <p:strVal val="#ppt_w"/>
                                          </p:val>
                                        </p:tav>
                                      </p:tavLst>
                                    </p:anim>
                                    <p:anim calcmode="lin" valueType="num">
                                      <p:cBhvr>
                                        <p:cTn id="30" dur="500" fill="hold"/>
                                        <p:tgtEl>
                                          <p:spTgt spid="33796"/>
                                        </p:tgtEl>
                                        <p:attrNameLst>
                                          <p:attrName>ppt_h</p:attrName>
                                        </p:attrNameLst>
                                      </p:cBhvr>
                                      <p:tavLst>
                                        <p:tav tm="0">
                                          <p:val>
                                            <p:fltVal val="0"/>
                                          </p:val>
                                        </p:tav>
                                        <p:tav tm="100000">
                                          <p:val>
                                            <p:strVal val="#ppt_h"/>
                                          </p:val>
                                        </p:tav>
                                      </p:tavLst>
                                    </p:anim>
                                    <p:animEffect transition="in" filter="fade">
                                      <p:cBhvr>
                                        <p:cTn id="31" dur="500"/>
                                        <p:tgtEl>
                                          <p:spTgt spid="33796"/>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33797"/>
                                        </p:tgtEl>
                                        <p:attrNameLst>
                                          <p:attrName>style.visibility</p:attrName>
                                        </p:attrNameLst>
                                      </p:cBhvr>
                                      <p:to>
                                        <p:strVal val="visible"/>
                                      </p:to>
                                    </p:set>
                                    <p:animEffect transition="in" filter="wipe(left)">
                                      <p:cBhvr>
                                        <p:cTn id="35" dur="2250"/>
                                        <p:tgtEl>
                                          <p:spTgt spid="33797"/>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3795" grpId="0" animBg="1"/>
      <p:bldP spid="33796" grpId="0"/>
      <p:bldP spid="33797" grpId="0"/>
      <p:bldP spid="8"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1" name="图片 1"/>
          <p:cNvPicPr>
            <a:picLocks noChangeAspect="1" noChangeArrowheads="1"/>
          </p:cNvPicPr>
          <p:nvPr/>
        </p:nvPicPr>
        <p:blipFill>
          <a:blip r:embed="rId1" cstate="print">
            <a:grayscl/>
            <a:extLst>
              <a:ext uri="{28A0092B-C50C-407E-A947-70E740481C1C}">
                <a14:useLocalDpi xmlns:a14="http://schemas.microsoft.com/office/drawing/2010/main" val="0"/>
              </a:ext>
            </a:extLst>
          </a:blip>
          <a:srcRect l="17020" t="8821" r="5693" b="25999"/>
          <a:stretch>
            <a:fillRect/>
          </a:stretch>
        </p:blipFill>
        <p:spPr bwMode="auto">
          <a:xfrm>
            <a:off x="166688" y="2022475"/>
            <a:ext cx="292735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图片 2"/>
          <p:cNvPicPr>
            <a:picLocks noChangeAspect="1" noChangeArrowheads="1"/>
          </p:cNvPicPr>
          <p:nvPr/>
        </p:nvPicPr>
        <p:blipFill>
          <a:blip r:embed="rId2">
            <a:grayscl/>
            <a:extLst>
              <a:ext uri="{28A0092B-C50C-407E-A947-70E740481C1C}">
                <a14:useLocalDpi xmlns:a14="http://schemas.microsoft.com/office/drawing/2010/main" val="0"/>
              </a:ext>
            </a:extLst>
          </a:blip>
          <a:srcRect l="16122" t="18318" r="13892" b="28481"/>
          <a:stretch>
            <a:fillRect/>
          </a:stretch>
        </p:blipFill>
        <p:spPr bwMode="auto">
          <a:xfrm>
            <a:off x="3146425" y="3933825"/>
            <a:ext cx="2925763"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图片 3"/>
          <p:cNvPicPr>
            <a:picLocks noChangeAspect="1" noChangeArrowheads="1"/>
          </p:cNvPicPr>
          <p:nvPr/>
        </p:nvPicPr>
        <p:blipFill>
          <a:blip r:embed="rId3">
            <a:grayscl/>
            <a:extLst>
              <a:ext uri="{28A0092B-C50C-407E-A947-70E740481C1C}">
                <a14:useLocalDpi xmlns:a14="http://schemas.microsoft.com/office/drawing/2010/main" val="0"/>
              </a:ext>
            </a:extLst>
          </a:blip>
          <a:srcRect l="20967" t="25632" r="7697" b="16212"/>
          <a:stretch>
            <a:fillRect/>
          </a:stretch>
        </p:blipFill>
        <p:spPr bwMode="auto">
          <a:xfrm>
            <a:off x="6124575" y="2022475"/>
            <a:ext cx="292735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图片 4"/>
          <p:cNvPicPr>
            <a:picLocks noChangeAspect="1" noChangeArrowheads="1"/>
          </p:cNvPicPr>
          <p:nvPr/>
        </p:nvPicPr>
        <p:blipFill>
          <a:blip r:embed="rId4">
            <a:grayscl/>
            <a:extLst>
              <a:ext uri="{28A0092B-C50C-407E-A947-70E740481C1C}">
                <a14:useLocalDpi xmlns:a14="http://schemas.microsoft.com/office/drawing/2010/main" val="0"/>
              </a:ext>
            </a:extLst>
          </a:blip>
          <a:srcRect l="15726" t="169" r="1624" b="30147"/>
          <a:stretch>
            <a:fillRect/>
          </a:stretch>
        </p:blipFill>
        <p:spPr bwMode="auto">
          <a:xfrm>
            <a:off x="9102725" y="3933825"/>
            <a:ext cx="292735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166688" y="3933825"/>
            <a:ext cx="2927350" cy="169227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200000"/>
              </a:lnSpc>
            </a:pPr>
            <a:r>
              <a:rPr lang="zh-CN" altLang="en-US" sz="2400" b="1" noProof="1" smtClean="0">
                <a:solidFill>
                  <a:schemeClr val="bg1"/>
                </a:solidFill>
                <a:effectLst>
                  <a:outerShdw blurRad="190500" dist="127000" dir="8100000" algn="tr" rotWithShape="0">
                    <a:prstClr val="black">
                      <a:alpha val="40000"/>
                    </a:prstClr>
                  </a:outerShdw>
                </a:effectLst>
                <a:latin typeface="微软雅黑" panose="020B0503020204020204" pitchFamily="34" charset="-122"/>
                <a:ea typeface="微软雅黑" panose="020B0503020204020204" pitchFamily="34" charset="-122"/>
              </a:rPr>
              <a:t>文字标题</a:t>
            </a:r>
            <a:endParaRPr lang="en-US" altLang="zh-CN" sz="2400" b="1" noProof="1">
              <a:solidFill>
                <a:schemeClr val="bg1"/>
              </a:solidFill>
              <a:effectLst>
                <a:outerShdw blurRad="190500" dist="127000" dir="8100000" algn="tr" rotWithShape="0">
                  <a:prstClr val="black">
                    <a:alpha val="40000"/>
                  </a:prstClr>
                </a:outerShdw>
              </a:effectLst>
              <a:latin typeface="微软雅黑" panose="020B0503020204020204" pitchFamily="34" charset="-122"/>
              <a:ea typeface="微软雅黑" panose="020B0503020204020204" pitchFamily="34" charset="-122"/>
            </a:endParaRPr>
          </a:p>
          <a:p>
            <a:pPr algn="ctr" fontAlgn="auto">
              <a:lnSpc>
                <a:spcPct val="200000"/>
              </a:lnSpc>
            </a:pPr>
            <a:r>
              <a:rPr lang="zh-CN" altLang="en-US" sz="1400" noProof="1">
                <a:solidFill>
                  <a:schemeClr val="bg1"/>
                </a:solidFill>
                <a:effectLst>
                  <a:outerShdw blurRad="190500" dist="127000" dir="8100000" algn="tr" rotWithShape="0">
                    <a:prstClr val="black">
                      <a:alpha val="40000"/>
                    </a:prstClr>
                  </a:outerShdw>
                </a:effectLst>
                <a:latin typeface="微软雅黑" panose="020B0503020204020204" pitchFamily="34" charset="-122"/>
                <a:ea typeface="微软雅黑" panose="020B0503020204020204" pitchFamily="34" charset="-122"/>
              </a:rPr>
              <a:t>这里输入简单的文字</a:t>
            </a:r>
            <a:r>
              <a:rPr lang="zh-CN" altLang="en-US" sz="1400" noProof="1" smtClean="0">
                <a:solidFill>
                  <a:schemeClr val="bg1"/>
                </a:solidFill>
                <a:effectLst>
                  <a:outerShdw blurRad="190500" dist="127000" dir="8100000" algn="tr" rotWithShape="0">
                    <a:prstClr val="black">
                      <a:alpha val="40000"/>
                    </a:prstClr>
                  </a:outerShdw>
                </a:effectLst>
                <a:latin typeface="微软雅黑" panose="020B0503020204020204" pitchFamily="34" charset="-122"/>
                <a:ea typeface="微软雅黑" panose="020B0503020204020204" pitchFamily="34" charset="-122"/>
              </a:rPr>
              <a:t>概述</a:t>
            </a:r>
            <a:endParaRPr lang="en-US" altLang="zh-CN" sz="1400" noProof="1">
              <a:solidFill>
                <a:schemeClr val="bg1"/>
              </a:solidFill>
              <a:effectLst>
                <a:outerShdw blurRad="190500" dist="127000" dir="8100000" algn="tr"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7" name="矩形 6"/>
          <p:cNvSpPr/>
          <p:nvPr/>
        </p:nvSpPr>
        <p:spPr>
          <a:xfrm>
            <a:off x="3146425" y="2022475"/>
            <a:ext cx="2925763" cy="169227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200000"/>
              </a:lnSpc>
            </a:pPr>
            <a:r>
              <a:rPr lang="zh-CN" altLang="en-US" sz="2400" b="1" noProof="1" smtClean="0">
                <a:solidFill>
                  <a:schemeClr val="bg1"/>
                </a:solidFill>
                <a:effectLst>
                  <a:outerShdw blurRad="190500" dist="127000" dir="8100000" algn="tr" rotWithShape="0">
                    <a:prstClr val="black">
                      <a:alpha val="40000"/>
                    </a:prstClr>
                  </a:outerShdw>
                </a:effectLst>
                <a:latin typeface="微软雅黑" panose="020B0503020204020204" pitchFamily="34" charset="-122"/>
                <a:ea typeface="微软雅黑" panose="020B0503020204020204" pitchFamily="34" charset="-122"/>
              </a:rPr>
              <a:t>文字标题</a:t>
            </a:r>
            <a:endParaRPr lang="en-US" altLang="zh-CN" sz="2400" b="1" noProof="1">
              <a:solidFill>
                <a:schemeClr val="bg1"/>
              </a:solidFill>
              <a:effectLst>
                <a:outerShdw blurRad="190500" dist="127000" dir="8100000" algn="tr" rotWithShape="0">
                  <a:prstClr val="black">
                    <a:alpha val="40000"/>
                  </a:prstClr>
                </a:outerShdw>
              </a:effectLst>
              <a:latin typeface="微软雅黑" panose="020B0503020204020204" pitchFamily="34" charset="-122"/>
              <a:ea typeface="微软雅黑" panose="020B0503020204020204" pitchFamily="34" charset="-122"/>
            </a:endParaRPr>
          </a:p>
          <a:p>
            <a:pPr algn="ctr" fontAlgn="auto">
              <a:lnSpc>
                <a:spcPct val="200000"/>
              </a:lnSpc>
            </a:pPr>
            <a:r>
              <a:rPr lang="zh-CN" altLang="en-US" sz="1400" noProof="1">
                <a:solidFill>
                  <a:schemeClr val="bg1"/>
                </a:solidFill>
                <a:effectLst>
                  <a:outerShdw blurRad="190500" dist="127000" dir="8100000" algn="tr" rotWithShape="0">
                    <a:prstClr val="black">
                      <a:alpha val="40000"/>
                    </a:prstClr>
                  </a:outerShdw>
                </a:effectLst>
                <a:latin typeface="微软雅黑" panose="020B0503020204020204" pitchFamily="34" charset="-122"/>
                <a:ea typeface="微软雅黑" panose="020B0503020204020204" pitchFamily="34" charset="-122"/>
              </a:rPr>
              <a:t>这里输入简单的文字</a:t>
            </a:r>
            <a:r>
              <a:rPr lang="zh-CN" altLang="en-US" sz="1400" noProof="1" smtClean="0">
                <a:solidFill>
                  <a:schemeClr val="bg1"/>
                </a:solidFill>
                <a:effectLst>
                  <a:outerShdw blurRad="190500" dist="127000" dir="8100000" algn="tr" rotWithShape="0">
                    <a:prstClr val="black">
                      <a:alpha val="40000"/>
                    </a:prstClr>
                  </a:outerShdw>
                </a:effectLst>
                <a:latin typeface="微软雅黑" panose="020B0503020204020204" pitchFamily="34" charset="-122"/>
                <a:ea typeface="微软雅黑" panose="020B0503020204020204" pitchFamily="34" charset="-122"/>
              </a:rPr>
              <a:t>概述</a:t>
            </a:r>
            <a:endParaRPr lang="en-US" altLang="zh-CN" sz="1400" noProof="1">
              <a:solidFill>
                <a:schemeClr val="bg1"/>
              </a:solidFill>
              <a:effectLst>
                <a:outerShdw blurRad="190500" dist="127000" dir="8100000" algn="tr"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6124575" y="3933825"/>
            <a:ext cx="2927350" cy="169227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200000"/>
              </a:lnSpc>
            </a:pPr>
            <a:r>
              <a:rPr lang="zh-CN" altLang="en-US" sz="2400" b="1" noProof="1" smtClean="0">
                <a:solidFill>
                  <a:schemeClr val="bg1"/>
                </a:solidFill>
                <a:effectLst>
                  <a:outerShdw blurRad="190500" dist="127000" dir="8100000" algn="tr" rotWithShape="0">
                    <a:prstClr val="black">
                      <a:alpha val="40000"/>
                    </a:prstClr>
                  </a:outerShdw>
                </a:effectLst>
                <a:latin typeface="微软雅黑" panose="020B0503020204020204" pitchFamily="34" charset="-122"/>
                <a:ea typeface="微软雅黑" panose="020B0503020204020204" pitchFamily="34" charset="-122"/>
              </a:rPr>
              <a:t>文字标题</a:t>
            </a:r>
            <a:endParaRPr lang="en-US" altLang="zh-CN" sz="2400" b="1" noProof="1">
              <a:solidFill>
                <a:schemeClr val="bg1"/>
              </a:solidFill>
              <a:effectLst>
                <a:outerShdw blurRad="190500" dist="127000" dir="8100000" algn="tr" rotWithShape="0">
                  <a:prstClr val="black">
                    <a:alpha val="40000"/>
                  </a:prstClr>
                </a:outerShdw>
              </a:effectLst>
              <a:latin typeface="微软雅黑" panose="020B0503020204020204" pitchFamily="34" charset="-122"/>
              <a:ea typeface="微软雅黑" panose="020B0503020204020204" pitchFamily="34" charset="-122"/>
            </a:endParaRPr>
          </a:p>
          <a:p>
            <a:pPr algn="ctr" fontAlgn="auto">
              <a:lnSpc>
                <a:spcPct val="200000"/>
              </a:lnSpc>
            </a:pPr>
            <a:r>
              <a:rPr lang="zh-CN" altLang="en-US" sz="1400" noProof="1">
                <a:solidFill>
                  <a:schemeClr val="bg1"/>
                </a:solidFill>
                <a:effectLst>
                  <a:outerShdw blurRad="190500" dist="127000" dir="8100000" algn="tr" rotWithShape="0">
                    <a:prstClr val="black">
                      <a:alpha val="40000"/>
                    </a:prstClr>
                  </a:outerShdw>
                </a:effectLst>
                <a:latin typeface="微软雅黑" panose="020B0503020204020204" pitchFamily="34" charset="-122"/>
                <a:ea typeface="微软雅黑" panose="020B0503020204020204" pitchFamily="34" charset="-122"/>
              </a:rPr>
              <a:t>这里输入简单的文字</a:t>
            </a:r>
            <a:r>
              <a:rPr lang="zh-CN" altLang="en-US" sz="1400" noProof="1" smtClean="0">
                <a:solidFill>
                  <a:schemeClr val="bg1"/>
                </a:solidFill>
                <a:effectLst>
                  <a:outerShdw blurRad="190500" dist="127000" dir="8100000" algn="tr" rotWithShape="0">
                    <a:prstClr val="black">
                      <a:alpha val="40000"/>
                    </a:prstClr>
                  </a:outerShdw>
                </a:effectLst>
                <a:latin typeface="微软雅黑" panose="020B0503020204020204" pitchFamily="34" charset="-122"/>
                <a:ea typeface="微软雅黑" panose="020B0503020204020204" pitchFamily="34" charset="-122"/>
              </a:rPr>
              <a:t>概述</a:t>
            </a:r>
            <a:endParaRPr lang="en-US" altLang="zh-CN" sz="1400" noProof="1">
              <a:solidFill>
                <a:schemeClr val="bg1"/>
              </a:solidFill>
              <a:effectLst>
                <a:outerShdw blurRad="190500" dist="127000" dir="8100000" algn="tr"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9" name="矩形 8"/>
          <p:cNvSpPr/>
          <p:nvPr/>
        </p:nvSpPr>
        <p:spPr>
          <a:xfrm>
            <a:off x="9102725" y="2022475"/>
            <a:ext cx="2927350" cy="169227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200000"/>
              </a:lnSpc>
            </a:pPr>
            <a:r>
              <a:rPr lang="zh-CN" altLang="en-US" sz="2400" b="1" noProof="1" smtClean="0">
                <a:solidFill>
                  <a:schemeClr val="bg1"/>
                </a:solidFill>
                <a:effectLst>
                  <a:outerShdw blurRad="190500" dist="127000" dir="8100000" algn="tr" rotWithShape="0">
                    <a:prstClr val="black">
                      <a:alpha val="40000"/>
                    </a:prstClr>
                  </a:outerShdw>
                </a:effectLst>
                <a:latin typeface="微软雅黑" panose="020B0503020204020204" pitchFamily="34" charset="-122"/>
                <a:ea typeface="微软雅黑" panose="020B0503020204020204" pitchFamily="34" charset="-122"/>
              </a:rPr>
              <a:t>文字标题</a:t>
            </a:r>
            <a:endParaRPr lang="en-US" altLang="zh-CN" sz="2400" b="1" noProof="1">
              <a:solidFill>
                <a:schemeClr val="bg1"/>
              </a:solidFill>
              <a:effectLst>
                <a:outerShdw blurRad="190500" dist="127000" dir="8100000" algn="tr" rotWithShape="0">
                  <a:prstClr val="black">
                    <a:alpha val="40000"/>
                  </a:prstClr>
                </a:outerShdw>
              </a:effectLst>
              <a:latin typeface="微软雅黑" panose="020B0503020204020204" pitchFamily="34" charset="-122"/>
              <a:ea typeface="微软雅黑" panose="020B0503020204020204" pitchFamily="34" charset="-122"/>
            </a:endParaRPr>
          </a:p>
          <a:p>
            <a:pPr algn="ctr" fontAlgn="auto">
              <a:lnSpc>
                <a:spcPct val="200000"/>
              </a:lnSpc>
            </a:pPr>
            <a:r>
              <a:rPr lang="zh-CN" altLang="en-US" sz="1400" noProof="1">
                <a:solidFill>
                  <a:schemeClr val="bg1"/>
                </a:solidFill>
                <a:effectLst>
                  <a:outerShdw blurRad="190500" dist="127000" dir="8100000" algn="tr" rotWithShape="0">
                    <a:prstClr val="black">
                      <a:alpha val="40000"/>
                    </a:prstClr>
                  </a:outerShdw>
                </a:effectLst>
                <a:latin typeface="微软雅黑" panose="020B0503020204020204" pitchFamily="34" charset="-122"/>
                <a:ea typeface="微软雅黑" panose="020B0503020204020204" pitchFamily="34" charset="-122"/>
              </a:rPr>
              <a:t>这里输入简单的文字</a:t>
            </a:r>
            <a:r>
              <a:rPr lang="zh-CN" altLang="en-US" sz="1400" noProof="1" smtClean="0">
                <a:solidFill>
                  <a:schemeClr val="bg1"/>
                </a:solidFill>
                <a:effectLst>
                  <a:outerShdw blurRad="190500" dist="127000" dir="8100000" algn="tr" rotWithShape="0">
                    <a:prstClr val="black">
                      <a:alpha val="40000"/>
                    </a:prstClr>
                  </a:outerShdw>
                </a:effectLst>
                <a:latin typeface="微软雅黑" panose="020B0503020204020204" pitchFamily="34" charset="-122"/>
                <a:ea typeface="微软雅黑" panose="020B0503020204020204" pitchFamily="34" charset="-122"/>
              </a:rPr>
              <a:t>概述</a:t>
            </a:r>
            <a:endParaRPr lang="en-US" altLang="zh-CN" sz="1400" noProof="1">
              <a:solidFill>
                <a:schemeClr val="bg1"/>
              </a:solidFill>
              <a:effectLst>
                <a:outerShdw blurRad="190500" dist="127000" dir="8100000" algn="tr"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11" name="文本框 10"/>
          <p:cNvSpPr txBox="1"/>
          <p:nvPr/>
        </p:nvSpPr>
        <p:spPr>
          <a:xfrm>
            <a:off x="914184" y="200877"/>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13" name="文本框 12"/>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11"/>
                                        </p:tgtEl>
                                        <p:attrNameLst>
                                          <p:attrName>style.visibility</p:attrName>
                                        </p:attrNameLst>
                                      </p:cBhvr>
                                      <p:to>
                                        <p:strVal val="visible"/>
                                      </p:to>
                                    </p:set>
                                    <p:anim calcmode="lin" valueType="num">
                                      <p:cBhvr>
                                        <p:cTn id="7" dur="3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11"/>
                                        </p:tgtEl>
                                        <p:attrNameLst>
                                          <p:attrName>ppt_y</p:attrName>
                                        </p:attrNameLst>
                                      </p:cBhvr>
                                      <p:tavLst>
                                        <p:tav tm="0">
                                          <p:val>
                                            <p:strVal val="#ppt_y"/>
                                          </p:val>
                                        </p:tav>
                                        <p:tav tm="100000">
                                          <p:val>
                                            <p:strVal val="#ppt_y"/>
                                          </p:val>
                                        </p:tav>
                                      </p:tavLst>
                                    </p:anim>
                                    <p:anim calcmode="lin" valueType="num">
                                      <p:cBhvr>
                                        <p:cTn id="9" dur="3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11"/>
                                        </p:tgtEl>
                                      </p:cBhvr>
                                    </p:animEffect>
                                  </p:childTnLst>
                                </p:cTn>
                              </p:par>
                            </p:childTnLst>
                          </p:cTn>
                        </p:par>
                        <p:par>
                          <p:cTn id="12" fill="hold">
                            <p:stCondLst>
                              <p:cond delay="0"/>
                            </p:stCondLst>
                            <p:childTnLst>
                              <p:par>
                                <p:cTn id="13" presetID="31" presetClass="entr" presetSubtype="0" fill="hold" nodeType="afterEffect">
                                  <p:stCondLst>
                                    <p:cond delay="0"/>
                                  </p:stCondLst>
                                  <p:childTnLst>
                                    <p:set>
                                      <p:cBhvr>
                                        <p:cTn id="14" dur="1" fill="hold">
                                          <p:stCondLst>
                                            <p:cond delay="0"/>
                                          </p:stCondLst>
                                        </p:cTn>
                                        <p:tgtEl>
                                          <p:spTgt spid="35841"/>
                                        </p:tgtEl>
                                        <p:attrNameLst>
                                          <p:attrName>style.visibility</p:attrName>
                                        </p:attrNameLst>
                                      </p:cBhvr>
                                      <p:to>
                                        <p:strVal val="visible"/>
                                      </p:to>
                                    </p:set>
                                    <p:anim calcmode="lin" valueType="num">
                                      <p:cBhvr>
                                        <p:cTn id="15" dur="1000" fill="hold"/>
                                        <p:tgtEl>
                                          <p:spTgt spid="35841"/>
                                        </p:tgtEl>
                                        <p:attrNameLst>
                                          <p:attrName>ppt_w</p:attrName>
                                        </p:attrNameLst>
                                      </p:cBhvr>
                                      <p:tavLst>
                                        <p:tav tm="0">
                                          <p:val>
                                            <p:fltVal val="0"/>
                                          </p:val>
                                        </p:tav>
                                        <p:tav tm="100000">
                                          <p:val>
                                            <p:strVal val="#ppt_w"/>
                                          </p:val>
                                        </p:tav>
                                      </p:tavLst>
                                    </p:anim>
                                    <p:anim calcmode="lin" valueType="num">
                                      <p:cBhvr>
                                        <p:cTn id="16" dur="1000" fill="hold"/>
                                        <p:tgtEl>
                                          <p:spTgt spid="35841"/>
                                        </p:tgtEl>
                                        <p:attrNameLst>
                                          <p:attrName>ppt_h</p:attrName>
                                        </p:attrNameLst>
                                      </p:cBhvr>
                                      <p:tavLst>
                                        <p:tav tm="0">
                                          <p:val>
                                            <p:fltVal val="0"/>
                                          </p:val>
                                        </p:tav>
                                        <p:tav tm="100000">
                                          <p:val>
                                            <p:strVal val="#ppt_h"/>
                                          </p:val>
                                        </p:tav>
                                      </p:tavLst>
                                    </p:anim>
                                    <p:anim calcmode="lin" valueType="num">
                                      <p:cBhvr>
                                        <p:cTn id="17" dur="1000" fill="hold"/>
                                        <p:tgtEl>
                                          <p:spTgt spid="35841"/>
                                        </p:tgtEl>
                                        <p:attrNameLst>
                                          <p:attrName>style.rotation</p:attrName>
                                        </p:attrNameLst>
                                      </p:cBhvr>
                                      <p:tavLst>
                                        <p:tav tm="0">
                                          <p:val>
                                            <p:fltVal val="90"/>
                                          </p:val>
                                        </p:tav>
                                        <p:tav tm="100000">
                                          <p:val>
                                            <p:fltVal val="0"/>
                                          </p:val>
                                        </p:tav>
                                      </p:tavLst>
                                    </p:anim>
                                    <p:animEffect transition="in" filter="fade">
                                      <p:cBhvr>
                                        <p:cTn id="18" dur="1000"/>
                                        <p:tgtEl>
                                          <p:spTgt spid="35841"/>
                                        </p:tgtEl>
                                      </p:cBhvr>
                                    </p:animEffect>
                                  </p:childTnLst>
                                </p:cTn>
                              </p:par>
                              <p:par>
                                <p:cTn id="19" presetID="31" presetClass="entr" presetSubtype="0" fill="hold" nodeType="withEffect">
                                  <p:stCondLst>
                                    <p:cond delay="0"/>
                                  </p:stCondLst>
                                  <p:childTnLst>
                                    <p:set>
                                      <p:cBhvr>
                                        <p:cTn id="20" dur="1" fill="hold">
                                          <p:stCondLst>
                                            <p:cond delay="0"/>
                                          </p:stCondLst>
                                        </p:cTn>
                                        <p:tgtEl>
                                          <p:spTgt spid="35842"/>
                                        </p:tgtEl>
                                        <p:attrNameLst>
                                          <p:attrName>style.visibility</p:attrName>
                                        </p:attrNameLst>
                                      </p:cBhvr>
                                      <p:to>
                                        <p:strVal val="visible"/>
                                      </p:to>
                                    </p:set>
                                    <p:anim calcmode="lin" valueType="num">
                                      <p:cBhvr>
                                        <p:cTn id="21" dur="1000" fill="hold"/>
                                        <p:tgtEl>
                                          <p:spTgt spid="35842"/>
                                        </p:tgtEl>
                                        <p:attrNameLst>
                                          <p:attrName>ppt_w</p:attrName>
                                        </p:attrNameLst>
                                      </p:cBhvr>
                                      <p:tavLst>
                                        <p:tav tm="0">
                                          <p:val>
                                            <p:fltVal val="0"/>
                                          </p:val>
                                        </p:tav>
                                        <p:tav tm="100000">
                                          <p:val>
                                            <p:strVal val="#ppt_w"/>
                                          </p:val>
                                        </p:tav>
                                      </p:tavLst>
                                    </p:anim>
                                    <p:anim calcmode="lin" valueType="num">
                                      <p:cBhvr>
                                        <p:cTn id="22" dur="1000" fill="hold"/>
                                        <p:tgtEl>
                                          <p:spTgt spid="35842"/>
                                        </p:tgtEl>
                                        <p:attrNameLst>
                                          <p:attrName>ppt_h</p:attrName>
                                        </p:attrNameLst>
                                      </p:cBhvr>
                                      <p:tavLst>
                                        <p:tav tm="0">
                                          <p:val>
                                            <p:fltVal val="0"/>
                                          </p:val>
                                        </p:tav>
                                        <p:tav tm="100000">
                                          <p:val>
                                            <p:strVal val="#ppt_h"/>
                                          </p:val>
                                        </p:tav>
                                      </p:tavLst>
                                    </p:anim>
                                    <p:anim calcmode="lin" valueType="num">
                                      <p:cBhvr>
                                        <p:cTn id="23" dur="1000" fill="hold"/>
                                        <p:tgtEl>
                                          <p:spTgt spid="35842"/>
                                        </p:tgtEl>
                                        <p:attrNameLst>
                                          <p:attrName>style.rotation</p:attrName>
                                        </p:attrNameLst>
                                      </p:cBhvr>
                                      <p:tavLst>
                                        <p:tav tm="0">
                                          <p:val>
                                            <p:fltVal val="90"/>
                                          </p:val>
                                        </p:tav>
                                        <p:tav tm="100000">
                                          <p:val>
                                            <p:fltVal val="0"/>
                                          </p:val>
                                        </p:tav>
                                      </p:tavLst>
                                    </p:anim>
                                    <p:animEffect transition="in" filter="fade">
                                      <p:cBhvr>
                                        <p:cTn id="24" dur="1000"/>
                                        <p:tgtEl>
                                          <p:spTgt spid="35842"/>
                                        </p:tgtEl>
                                      </p:cBhvr>
                                    </p:animEffect>
                                  </p:childTnLst>
                                </p:cTn>
                              </p:par>
                              <p:par>
                                <p:cTn id="25" presetID="31" presetClass="entr" presetSubtype="0" fill="hold" nodeType="withEffect">
                                  <p:stCondLst>
                                    <p:cond delay="0"/>
                                  </p:stCondLst>
                                  <p:childTnLst>
                                    <p:set>
                                      <p:cBhvr>
                                        <p:cTn id="26" dur="1" fill="hold">
                                          <p:stCondLst>
                                            <p:cond delay="0"/>
                                          </p:stCondLst>
                                        </p:cTn>
                                        <p:tgtEl>
                                          <p:spTgt spid="35843"/>
                                        </p:tgtEl>
                                        <p:attrNameLst>
                                          <p:attrName>style.visibility</p:attrName>
                                        </p:attrNameLst>
                                      </p:cBhvr>
                                      <p:to>
                                        <p:strVal val="visible"/>
                                      </p:to>
                                    </p:set>
                                    <p:anim calcmode="lin" valueType="num">
                                      <p:cBhvr>
                                        <p:cTn id="27" dur="1000" fill="hold"/>
                                        <p:tgtEl>
                                          <p:spTgt spid="35843"/>
                                        </p:tgtEl>
                                        <p:attrNameLst>
                                          <p:attrName>ppt_w</p:attrName>
                                        </p:attrNameLst>
                                      </p:cBhvr>
                                      <p:tavLst>
                                        <p:tav tm="0">
                                          <p:val>
                                            <p:fltVal val="0"/>
                                          </p:val>
                                        </p:tav>
                                        <p:tav tm="100000">
                                          <p:val>
                                            <p:strVal val="#ppt_w"/>
                                          </p:val>
                                        </p:tav>
                                      </p:tavLst>
                                    </p:anim>
                                    <p:anim calcmode="lin" valueType="num">
                                      <p:cBhvr>
                                        <p:cTn id="28" dur="1000" fill="hold"/>
                                        <p:tgtEl>
                                          <p:spTgt spid="35843"/>
                                        </p:tgtEl>
                                        <p:attrNameLst>
                                          <p:attrName>ppt_h</p:attrName>
                                        </p:attrNameLst>
                                      </p:cBhvr>
                                      <p:tavLst>
                                        <p:tav tm="0">
                                          <p:val>
                                            <p:fltVal val="0"/>
                                          </p:val>
                                        </p:tav>
                                        <p:tav tm="100000">
                                          <p:val>
                                            <p:strVal val="#ppt_h"/>
                                          </p:val>
                                        </p:tav>
                                      </p:tavLst>
                                    </p:anim>
                                    <p:anim calcmode="lin" valueType="num">
                                      <p:cBhvr>
                                        <p:cTn id="29" dur="1000" fill="hold"/>
                                        <p:tgtEl>
                                          <p:spTgt spid="35843"/>
                                        </p:tgtEl>
                                        <p:attrNameLst>
                                          <p:attrName>style.rotation</p:attrName>
                                        </p:attrNameLst>
                                      </p:cBhvr>
                                      <p:tavLst>
                                        <p:tav tm="0">
                                          <p:val>
                                            <p:fltVal val="90"/>
                                          </p:val>
                                        </p:tav>
                                        <p:tav tm="100000">
                                          <p:val>
                                            <p:fltVal val="0"/>
                                          </p:val>
                                        </p:tav>
                                      </p:tavLst>
                                    </p:anim>
                                    <p:animEffect transition="in" filter="fade">
                                      <p:cBhvr>
                                        <p:cTn id="30" dur="1000"/>
                                        <p:tgtEl>
                                          <p:spTgt spid="35843"/>
                                        </p:tgtEl>
                                      </p:cBhvr>
                                    </p:animEffect>
                                  </p:childTnLst>
                                </p:cTn>
                              </p:par>
                              <p:par>
                                <p:cTn id="31" presetID="31" presetClass="entr" presetSubtype="0" fill="hold" nodeType="withEffect">
                                  <p:stCondLst>
                                    <p:cond delay="0"/>
                                  </p:stCondLst>
                                  <p:childTnLst>
                                    <p:set>
                                      <p:cBhvr>
                                        <p:cTn id="32" dur="1" fill="hold">
                                          <p:stCondLst>
                                            <p:cond delay="0"/>
                                          </p:stCondLst>
                                        </p:cTn>
                                        <p:tgtEl>
                                          <p:spTgt spid="35844"/>
                                        </p:tgtEl>
                                        <p:attrNameLst>
                                          <p:attrName>style.visibility</p:attrName>
                                        </p:attrNameLst>
                                      </p:cBhvr>
                                      <p:to>
                                        <p:strVal val="visible"/>
                                      </p:to>
                                    </p:set>
                                    <p:anim calcmode="lin" valueType="num">
                                      <p:cBhvr>
                                        <p:cTn id="33" dur="1000" fill="hold"/>
                                        <p:tgtEl>
                                          <p:spTgt spid="35844"/>
                                        </p:tgtEl>
                                        <p:attrNameLst>
                                          <p:attrName>ppt_w</p:attrName>
                                        </p:attrNameLst>
                                      </p:cBhvr>
                                      <p:tavLst>
                                        <p:tav tm="0">
                                          <p:val>
                                            <p:fltVal val="0"/>
                                          </p:val>
                                        </p:tav>
                                        <p:tav tm="100000">
                                          <p:val>
                                            <p:strVal val="#ppt_w"/>
                                          </p:val>
                                        </p:tav>
                                      </p:tavLst>
                                    </p:anim>
                                    <p:anim calcmode="lin" valueType="num">
                                      <p:cBhvr>
                                        <p:cTn id="34" dur="1000" fill="hold"/>
                                        <p:tgtEl>
                                          <p:spTgt spid="35844"/>
                                        </p:tgtEl>
                                        <p:attrNameLst>
                                          <p:attrName>ppt_h</p:attrName>
                                        </p:attrNameLst>
                                      </p:cBhvr>
                                      <p:tavLst>
                                        <p:tav tm="0">
                                          <p:val>
                                            <p:fltVal val="0"/>
                                          </p:val>
                                        </p:tav>
                                        <p:tav tm="100000">
                                          <p:val>
                                            <p:strVal val="#ppt_h"/>
                                          </p:val>
                                        </p:tav>
                                      </p:tavLst>
                                    </p:anim>
                                    <p:anim calcmode="lin" valueType="num">
                                      <p:cBhvr>
                                        <p:cTn id="35" dur="1000" fill="hold"/>
                                        <p:tgtEl>
                                          <p:spTgt spid="35844"/>
                                        </p:tgtEl>
                                        <p:attrNameLst>
                                          <p:attrName>style.rotation</p:attrName>
                                        </p:attrNameLst>
                                      </p:cBhvr>
                                      <p:tavLst>
                                        <p:tav tm="0">
                                          <p:val>
                                            <p:fltVal val="90"/>
                                          </p:val>
                                        </p:tav>
                                        <p:tav tm="100000">
                                          <p:val>
                                            <p:fltVal val="0"/>
                                          </p:val>
                                        </p:tav>
                                      </p:tavLst>
                                    </p:anim>
                                    <p:animEffect transition="in" filter="fade">
                                      <p:cBhvr>
                                        <p:cTn id="36" dur="1000"/>
                                        <p:tgtEl>
                                          <p:spTgt spid="358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fltVal val="0"/>
                                          </p:val>
                                        </p:tav>
                                        <p:tav tm="100000">
                                          <p:val>
                                            <p:strVal val="#ppt_w"/>
                                          </p:val>
                                        </p:tav>
                                      </p:tavLst>
                                    </p:anim>
                                    <p:anim calcmode="lin" valueType="num">
                                      <p:cBhvr>
                                        <p:cTn id="40" dur="1000" fill="hold"/>
                                        <p:tgtEl>
                                          <p:spTgt spid="7"/>
                                        </p:tgtEl>
                                        <p:attrNameLst>
                                          <p:attrName>ppt_h</p:attrName>
                                        </p:attrNameLst>
                                      </p:cBhvr>
                                      <p:tavLst>
                                        <p:tav tm="0">
                                          <p:val>
                                            <p:fltVal val="0"/>
                                          </p:val>
                                        </p:tav>
                                        <p:tav tm="100000">
                                          <p:val>
                                            <p:strVal val="#ppt_h"/>
                                          </p:val>
                                        </p:tav>
                                      </p:tavLst>
                                    </p:anim>
                                    <p:anim calcmode="lin" valueType="num">
                                      <p:cBhvr>
                                        <p:cTn id="41" dur="1000" fill="hold"/>
                                        <p:tgtEl>
                                          <p:spTgt spid="7"/>
                                        </p:tgtEl>
                                        <p:attrNameLst>
                                          <p:attrName>style.rotation</p:attrName>
                                        </p:attrNameLst>
                                      </p:cBhvr>
                                      <p:tavLst>
                                        <p:tav tm="0">
                                          <p:val>
                                            <p:fltVal val="90"/>
                                          </p:val>
                                        </p:tav>
                                        <p:tav tm="100000">
                                          <p:val>
                                            <p:fltVal val="0"/>
                                          </p:val>
                                        </p:tav>
                                      </p:tavLst>
                                    </p:anim>
                                    <p:animEffect transition="in" filter="fade">
                                      <p:cBhvr>
                                        <p:cTn id="42" dur="1000"/>
                                        <p:tgtEl>
                                          <p:spTgt spid="7"/>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1000" fill="hold"/>
                                        <p:tgtEl>
                                          <p:spTgt spid="6"/>
                                        </p:tgtEl>
                                        <p:attrNameLst>
                                          <p:attrName>ppt_w</p:attrName>
                                        </p:attrNameLst>
                                      </p:cBhvr>
                                      <p:tavLst>
                                        <p:tav tm="0">
                                          <p:val>
                                            <p:fltVal val="0"/>
                                          </p:val>
                                        </p:tav>
                                        <p:tav tm="100000">
                                          <p:val>
                                            <p:strVal val="#ppt_w"/>
                                          </p:val>
                                        </p:tav>
                                      </p:tavLst>
                                    </p:anim>
                                    <p:anim calcmode="lin" valueType="num">
                                      <p:cBhvr>
                                        <p:cTn id="46" dur="1000" fill="hold"/>
                                        <p:tgtEl>
                                          <p:spTgt spid="6"/>
                                        </p:tgtEl>
                                        <p:attrNameLst>
                                          <p:attrName>ppt_h</p:attrName>
                                        </p:attrNameLst>
                                      </p:cBhvr>
                                      <p:tavLst>
                                        <p:tav tm="0">
                                          <p:val>
                                            <p:fltVal val="0"/>
                                          </p:val>
                                        </p:tav>
                                        <p:tav tm="100000">
                                          <p:val>
                                            <p:strVal val="#ppt_h"/>
                                          </p:val>
                                        </p:tav>
                                      </p:tavLst>
                                    </p:anim>
                                    <p:anim calcmode="lin" valueType="num">
                                      <p:cBhvr>
                                        <p:cTn id="47" dur="1000" fill="hold"/>
                                        <p:tgtEl>
                                          <p:spTgt spid="6"/>
                                        </p:tgtEl>
                                        <p:attrNameLst>
                                          <p:attrName>style.rotation</p:attrName>
                                        </p:attrNameLst>
                                      </p:cBhvr>
                                      <p:tavLst>
                                        <p:tav tm="0">
                                          <p:val>
                                            <p:fltVal val="90"/>
                                          </p:val>
                                        </p:tav>
                                        <p:tav tm="100000">
                                          <p:val>
                                            <p:fltVal val="0"/>
                                          </p:val>
                                        </p:tav>
                                      </p:tavLst>
                                    </p:anim>
                                    <p:animEffect transition="in" filter="fade">
                                      <p:cBhvr>
                                        <p:cTn id="48" dur="1000"/>
                                        <p:tgtEl>
                                          <p:spTgt spid="6"/>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1000" fill="hold"/>
                                        <p:tgtEl>
                                          <p:spTgt spid="8"/>
                                        </p:tgtEl>
                                        <p:attrNameLst>
                                          <p:attrName>ppt_w</p:attrName>
                                        </p:attrNameLst>
                                      </p:cBhvr>
                                      <p:tavLst>
                                        <p:tav tm="0">
                                          <p:val>
                                            <p:fltVal val="0"/>
                                          </p:val>
                                        </p:tav>
                                        <p:tav tm="100000">
                                          <p:val>
                                            <p:strVal val="#ppt_w"/>
                                          </p:val>
                                        </p:tav>
                                      </p:tavLst>
                                    </p:anim>
                                    <p:anim calcmode="lin" valueType="num">
                                      <p:cBhvr>
                                        <p:cTn id="52" dur="1000" fill="hold"/>
                                        <p:tgtEl>
                                          <p:spTgt spid="8"/>
                                        </p:tgtEl>
                                        <p:attrNameLst>
                                          <p:attrName>ppt_h</p:attrName>
                                        </p:attrNameLst>
                                      </p:cBhvr>
                                      <p:tavLst>
                                        <p:tav tm="0">
                                          <p:val>
                                            <p:fltVal val="0"/>
                                          </p:val>
                                        </p:tav>
                                        <p:tav tm="100000">
                                          <p:val>
                                            <p:strVal val="#ppt_h"/>
                                          </p:val>
                                        </p:tav>
                                      </p:tavLst>
                                    </p:anim>
                                    <p:anim calcmode="lin" valueType="num">
                                      <p:cBhvr>
                                        <p:cTn id="53" dur="1000" fill="hold"/>
                                        <p:tgtEl>
                                          <p:spTgt spid="8"/>
                                        </p:tgtEl>
                                        <p:attrNameLst>
                                          <p:attrName>style.rotation</p:attrName>
                                        </p:attrNameLst>
                                      </p:cBhvr>
                                      <p:tavLst>
                                        <p:tav tm="0">
                                          <p:val>
                                            <p:fltVal val="90"/>
                                          </p:val>
                                        </p:tav>
                                        <p:tav tm="100000">
                                          <p:val>
                                            <p:fltVal val="0"/>
                                          </p:val>
                                        </p:tav>
                                      </p:tavLst>
                                    </p:anim>
                                    <p:animEffect transition="in" filter="fade">
                                      <p:cBhvr>
                                        <p:cTn id="54" dur="1000"/>
                                        <p:tgtEl>
                                          <p:spTgt spid="8"/>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1000" fill="hold"/>
                                        <p:tgtEl>
                                          <p:spTgt spid="9"/>
                                        </p:tgtEl>
                                        <p:attrNameLst>
                                          <p:attrName>ppt_w</p:attrName>
                                        </p:attrNameLst>
                                      </p:cBhvr>
                                      <p:tavLst>
                                        <p:tav tm="0">
                                          <p:val>
                                            <p:fltVal val="0"/>
                                          </p:val>
                                        </p:tav>
                                        <p:tav tm="100000">
                                          <p:val>
                                            <p:strVal val="#ppt_w"/>
                                          </p:val>
                                        </p:tav>
                                      </p:tavLst>
                                    </p:anim>
                                    <p:anim calcmode="lin" valueType="num">
                                      <p:cBhvr>
                                        <p:cTn id="58" dur="1000" fill="hold"/>
                                        <p:tgtEl>
                                          <p:spTgt spid="9"/>
                                        </p:tgtEl>
                                        <p:attrNameLst>
                                          <p:attrName>ppt_h</p:attrName>
                                        </p:attrNameLst>
                                      </p:cBhvr>
                                      <p:tavLst>
                                        <p:tav tm="0">
                                          <p:val>
                                            <p:fltVal val="0"/>
                                          </p:val>
                                        </p:tav>
                                        <p:tav tm="100000">
                                          <p:val>
                                            <p:strVal val="#ppt_h"/>
                                          </p:val>
                                        </p:tav>
                                      </p:tavLst>
                                    </p:anim>
                                    <p:anim calcmode="lin" valueType="num">
                                      <p:cBhvr>
                                        <p:cTn id="59" dur="1000" fill="hold"/>
                                        <p:tgtEl>
                                          <p:spTgt spid="9"/>
                                        </p:tgtEl>
                                        <p:attrNameLst>
                                          <p:attrName>style.rotation</p:attrName>
                                        </p:attrNameLst>
                                      </p:cBhvr>
                                      <p:tavLst>
                                        <p:tav tm="0">
                                          <p:val>
                                            <p:fltVal val="90"/>
                                          </p:val>
                                        </p:tav>
                                        <p:tav tm="100000">
                                          <p:val>
                                            <p:fltVal val="0"/>
                                          </p:val>
                                        </p:tav>
                                      </p:tavLst>
                                    </p:anim>
                                    <p:animEffect transition="in" filter="fade">
                                      <p:cBhvr>
                                        <p:cTn id="60" dur="1000"/>
                                        <p:tgtEl>
                                          <p:spTgt spid="9"/>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nvSpPr>
        <p:spPr>
          <a:xfrm rot="5400000">
            <a:off x="2009775" y="-1552575"/>
            <a:ext cx="914400" cy="4933950"/>
          </a:xfrm>
          <a:custGeom>
            <a:avLst/>
            <a:gdLst>
              <a:gd name="connsiteX0" fmla="*/ 0 w 990604"/>
              <a:gd name="connsiteY0" fmla="*/ 5956738 h 5956738"/>
              <a:gd name="connsiteX1" fmla="*/ 0 w 990604"/>
              <a:gd name="connsiteY1" fmla="*/ 317938 h 5956738"/>
              <a:gd name="connsiteX2" fmla="*/ 6 w 990604"/>
              <a:gd name="connsiteY2" fmla="*/ 317938 h 5956738"/>
              <a:gd name="connsiteX3" fmla="*/ 495305 w 990604"/>
              <a:gd name="connsiteY3" fmla="*/ 0 h 5956738"/>
              <a:gd name="connsiteX4" fmla="*/ 990604 w 990604"/>
              <a:gd name="connsiteY4" fmla="*/ 317938 h 5956738"/>
              <a:gd name="connsiteX5" fmla="*/ 990601 w 990604"/>
              <a:gd name="connsiteY5" fmla="*/ 317938 h 5956738"/>
              <a:gd name="connsiteX6" fmla="*/ 990601 w 990604"/>
              <a:gd name="connsiteY6" fmla="*/ 5956738 h 595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604" h="5956738">
                <a:moveTo>
                  <a:pt x="0" y="5956738"/>
                </a:moveTo>
                <a:lnTo>
                  <a:pt x="0" y="317938"/>
                </a:lnTo>
                <a:lnTo>
                  <a:pt x="6" y="317938"/>
                </a:lnTo>
                <a:lnTo>
                  <a:pt x="495305" y="0"/>
                </a:lnTo>
                <a:lnTo>
                  <a:pt x="990604" y="317938"/>
                </a:lnTo>
                <a:lnTo>
                  <a:pt x="990601" y="317938"/>
                </a:lnTo>
                <a:lnTo>
                  <a:pt x="990601" y="5956738"/>
                </a:ln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12" name="组合 11"/>
          <p:cNvGrpSpPr/>
          <p:nvPr/>
        </p:nvGrpSpPr>
        <p:grpSpPr>
          <a:xfrm>
            <a:off x="323850" y="247650"/>
            <a:ext cx="1333500" cy="1333500"/>
            <a:chOff x="323850" y="247650"/>
            <a:chExt cx="1333500" cy="1333500"/>
          </a:xfrm>
        </p:grpSpPr>
        <p:sp>
          <p:nvSpPr>
            <p:cNvPr id="2" name="椭圆 1"/>
            <p:cNvSpPr/>
            <p:nvPr/>
          </p:nvSpPr>
          <p:spPr>
            <a:xfrm>
              <a:off x="323850" y="247650"/>
              <a:ext cx="1333500" cy="1333500"/>
            </a:xfrm>
            <a:prstGeom prst="ellipse">
              <a:avLst/>
            </a:prstGeom>
            <a:solidFill>
              <a:schemeClr val="bg1"/>
            </a:solidFill>
            <a:ln w="3810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3" name="组合 2"/>
            <p:cNvGrpSpPr/>
            <p:nvPr/>
          </p:nvGrpSpPr>
          <p:grpSpPr>
            <a:xfrm>
              <a:off x="475624" y="571426"/>
              <a:ext cx="1029952" cy="685949"/>
              <a:chOff x="5302250" y="2903538"/>
              <a:chExt cx="1587500" cy="1057276"/>
            </a:xfrm>
            <a:solidFill>
              <a:schemeClr val="accent6"/>
            </a:solidFill>
          </p:grpSpPr>
          <p:sp>
            <p:nvSpPr>
              <p:cNvPr id="4" name="Freeform 84"/>
              <p:cNvSpPr/>
              <p:nvPr/>
            </p:nvSpPr>
            <p:spPr bwMode="auto">
              <a:xfrm>
                <a:off x="5362575" y="3040063"/>
                <a:ext cx="706438" cy="614363"/>
              </a:xfrm>
              <a:custGeom>
                <a:avLst/>
                <a:gdLst>
                  <a:gd name="T0" fmla="*/ 181 w 187"/>
                  <a:gd name="T1" fmla="*/ 49 h 162"/>
                  <a:gd name="T2" fmla="*/ 187 w 187"/>
                  <a:gd name="T3" fmla="*/ 66 h 162"/>
                  <a:gd name="T4" fmla="*/ 187 w 187"/>
                  <a:gd name="T5" fmla="*/ 162 h 162"/>
                  <a:gd name="T6" fmla="*/ 176 w 187"/>
                  <a:gd name="T7" fmla="*/ 153 h 162"/>
                  <a:gd name="T8" fmla="*/ 92 w 187"/>
                  <a:gd name="T9" fmla="*/ 115 h 162"/>
                  <a:gd name="T10" fmla="*/ 73 w 187"/>
                  <a:gd name="T11" fmla="*/ 114 h 162"/>
                  <a:gd name="T12" fmla="*/ 8 w 187"/>
                  <a:gd name="T13" fmla="*/ 131 h 162"/>
                  <a:gd name="T14" fmla="*/ 1 w 187"/>
                  <a:gd name="T15" fmla="*/ 131 h 162"/>
                  <a:gd name="T16" fmla="*/ 2 w 187"/>
                  <a:gd name="T17" fmla="*/ 126 h 162"/>
                  <a:gd name="T18" fmla="*/ 26 w 187"/>
                  <a:gd name="T19" fmla="*/ 70 h 162"/>
                  <a:gd name="T20" fmla="*/ 48 w 187"/>
                  <a:gd name="T21" fmla="*/ 20 h 162"/>
                  <a:gd name="T22" fmla="*/ 53 w 187"/>
                  <a:gd name="T23" fmla="*/ 13 h 162"/>
                  <a:gd name="T24" fmla="*/ 62 w 187"/>
                  <a:gd name="T25" fmla="*/ 9 h 162"/>
                  <a:gd name="T26" fmla="*/ 130 w 187"/>
                  <a:gd name="T27" fmla="*/ 11 h 162"/>
                  <a:gd name="T28" fmla="*/ 181 w 187"/>
                  <a:gd name="T29" fmla="*/ 49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62">
                    <a:moveTo>
                      <a:pt x="181" y="49"/>
                    </a:moveTo>
                    <a:cubicBezTo>
                      <a:pt x="184" y="54"/>
                      <a:pt x="187" y="60"/>
                      <a:pt x="187" y="66"/>
                    </a:cubicBezTo>
                    <a:cubicBezTo>
                      <a:pt x="187" y="162"/>
                      <a:pt x="187" y="162"/>
                      <a:pt x="187" y="162"/>
                    </a:cubicBezTo>
                    <a:cubicBezTo>
                      <a:pt x="187" y="162"/>
                      <a:pt x="178" y="154"/>
                      <a:pt x="176" y="153"/>
                    </a:cubicBezTo>
                    <a:cubicBezTo>
                      <a:pt x="168" y="148"/>
                      <a:pt x="133" y="120"/>
                      <a:pt x="92" y="115"/>
                    </a:cubicBezTo>
                    <a:cubicBezTo>
                      <a:pt x="86" y="114"/>
                      <a:pt x="79" y="114"/>
                      <a:pt x="73" y="114"/>
                    </a:cubicBezTo>
                    <a:cubicBezTo>
                      <a:pt x="32" y="114"/>
                      <a:pt x="8" y="131"/>
                      <a:pt x="8" y="131"/>
                    </a:cubicBezTo>
                    <a:cubicBezTo>
                      <a:pt x="5" y="133"/>
                      <a:pt x="2" y="133"/>
                      <a:pt x="1" y="131"/>
                    </a:cubicBezTo>
                    <a:cubicBezTo>
                      <a:pt x="0" y="130"/>
                      <a:pt x="1" y="128"/>
                      <a:pt x="2" y="126"/>
                    </a:cubicBezTo>
                    <a:cubicBezTo>
                      <a:pt x="26" y="70"/>
                      <a:pt x="26" y="70"/>
                      <a:pt x="26" y="70"/>
                    </a:cubicBezTo>
                    <a:cubicBezTo>
                      <a:pt x="48" y="20"/>
                      <a:pt x="48" y="20"/>
                      <a:pt x="48" y="20"/>
                    </a:cubicBezTo>
                    <a:cubicBezTo>
                      <a:pt x="49" y="18"/>
                      <a:pt x="51" y="15"/>
                      <a:pt x="53" y="13"/>
                    </a:cubicBezTo>
                    <a:cubicBezTo>
                      <a:pt x="55" y="11"/>
                      <a:pt x="59" y="10"/>
                      <a:pt x="62" y="9"/>
                    </a:cubicBezTo>
                    <a:cubicBezTo>
                      <a:pt x="65" y="9"/>
                      <a:pt x="98" y="0"/>
                      <a:pt x="130" y="11"/>
                    </a:cubicBezTo>
                    <a:cubicBezTo>
                      <a:pt x="163" y="22"/>
                      <a:pt x="179" y="45"/>
                      <a:pt x="181"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5" name="Freeform 85"/>
              <p:cNvSpPr/>
              <p:nvPr/>
            </p:nvSpPr>
            <p:spPr bwMode="auto">
              <a:xfrm>
                <a:off x="6115050" y="2903538"/>
                <a:ext cx="400050" cy="747713"/>
              </a:xfrm>
              <a:custGeom>
                <a:avLst/>
                <a:gdLst>
                  <a:gd name="T0" fmla="*/ 44 w 106"/>
                  <a:gd name="T1" fmla="*/ 119 h 197"/>
                  <a:gd name="T2" fmla="*/ 3 w 106"/>
                  <a:gd name="T3" fmla="*/ 187 h 197"/>
                  <a:gd name="T4" fmla="*/ 0 w 106"/>
                  <a:gd name="T5" fmla="*/ 197 h 197"/>
                  <a:gd name="T6" fmla="*/ 0 w 106"/>
                  <a:gd name="T7" fmla="*/ 83 h 197"/>
                  <a:gd name="T8" fmla="*/ 1 w 106"/>
                  <a:gd name="T9" fmla="*/ 64 h 197"/>
                  <a:gd name="T10" fmla="*/ 16 w 106"/>
                  <a:gd name="T11" fmla="*/ 29 h 197"/>
                  <a:gd name="T12" fmla="*/ 49 w 106"/>
                  <a:gd name="T13" fmla="*/ 1 h 197"/>
                  <a:gd name="T14" fmla="*/ 54 w 106"/>
                  <a:gd name="T15" fmla="*/ 0 h 197"/>
                  <a:gd name="T16" fmla="*/ 64 w 106"/>
                  <a:gd name="T17" fmla="*/ 6 h 197"/>
                  <a:gd name="T18" fmla="*/ 85 w 106"/>
                  <a:gd name="T19" fmla="*/ 42 h 197"/>
                  <a:gd name="T20" fmla="*/ 86 w 106"/>
                  <a:gd name="T21" fmla="*/ 42 h 197"/>
                  <a:gd name="T22" fmla="*/ 104 w 106"/>
                  <a:gd name="T23" fmla="*/ 74 h 197"/>
                  <a:gd name="T24" fmla="*/ 105 w 106"/>
                  <a:gd name="T25" fmla="*/ 82 h 197"/>
                  <a:gd name="T26" fmla="*/ 99 w 106"/>
                  <a:gd name="T27" fmla="*/ 87 h 197"/>
                  <a:gd name="T28" fmla="*/ 44 w 106"/>
                  <a:gd name="T29" fmla="*/ 11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97">
                    <a:moveTo>
                      <a:pt x="44" y="119"/>
                    </a:moveTo>
                    <a:cubicBezTo>
                      <a:pt x="25" y="137"/>
                      <a:pt x="12" y="156"/>
                      <a:pt x="3" y="187"/>
                    </a:cubicBezTo>
                    <a:cubicBezTo>
                      <a:pt x="0" y="197"/>
                      <a:pt x="0" y="197"/>
                      <a:pt x="0" y="197"/>
                    </a:cubicBezTo>
                    <a:cubicBezTo>
                      <a:pt x="0" y="83"/>
                      <a:pt x="0" y="83"/>
                      <a:pt x="0" y="83"/>
                    </a:cubicBezTo>
                    <a:cubicBezTo>
                      <a:pt x="0" y="77"/>
                      <a:pt x="0" y="69"/>
                      <a:pt x="1" y="64"/>
                    </a:cubicBezTo>
                    <a:cubicBezTo>
                      <a:pt x="1" y="63"/>
                      <a:pt x="3" y="47"/>
                      <a:pt x="16" y="29"/>
                    </a:cubicBezTo>
                    <a:cubicBezTo>
                      <a:pt x="30" y="11"/>
                      <a:pt x="48" y="1"/>
                      <a:pt x="49" y="1"/>
                    </a:cubicBezTo>
                    <a:cubicBezTo>
                      <a:pt x="51" y="0"/>
                      <a:pt x="52" y="0"/>
                      <a:pt x="54" y="0"/>
                    </a:cubicBezTo>
                    <a:cubicBezTo>
                      <a:pt x="58" y="0"/>
                      <a:pt x="62" y="2"/>
                      <a:pt x="64" y="6"/>
                    </a:cubicBezTo>
                    <a:cubicBezTo>
                      <a:pt x="85" y="42"/>
                      <a:pt x="85" y="42"/>
                      <a:pt x="85" y="42"/>
                    </a:cubicBezTo>
                    <a:cubicBezTo>
                      <a:pt x="86" y="42"/>
                      <a:pt x="86" y="42"/>
                      <a:pt x="86" y="42"/>
                    </a:cubicBezTo>
                    <a:cubicBezTo>
                      <a:pt x="104" y="74"/>
                      <a:pt x="104" y="74"/>
                      <a:pt x="104" y="74"/>
                    </a:cubicBezTo>
                    <a:cubicBezTo>
                      <a:pt x="106" y="76"/>
                      <a:pt x="106" y="79"/>
                      <a:pt x="105" y="82"/>
                    </a:cubicBezTo>
                    <a:cubicBezTo>
                      <a:pt x="104" y="84"/>
                      <a:pt x="102" y="86"/>
                      <a:pt x="99" y="87"/>
                    </a:cubicBezTo>
                    <a:cubicBezTo>
                      <a:pt x="99" y="87"/>
                      <a:pt x="66" y="99"/>
                      <a:pt x="44"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6" name="Freeform 86"/>
              <p:cNvSpPr/>
              <p:nvPr/>
            </p:nvSpPr>
            <p:spPr bwMode="auto">
              <a:xfrm>
                <a:off x="6194425" y="3529013"/>
                <a:ext cx="642938" cy="160338"/>
              </a:xfrm>
              <a:custGeom>
                <a:avLst/>
                <a:gdLst>
                  <a:gd name="T0" fmla="*/ 155 w 170"/>
                  <a:gd name="T1" fmla="*/ 11 h 42"/>
                  <a:gd name="T2" fmla="*/ 154 w 170"/>
                  <a:gd name="T3" fmla="*/ 10 h 42"/>
                  <a:gd name="T4" fmla="*/ 153 w 170"/>
                  <a:gd name="T5" fmla="*/ 10 h 42"/>
                  <a:gd name="T6" fmla="*/ 108 w 170"/>
                  <a:gd name="T7" fmla="*/ 0 h 42"/>
                  <a:gd name="T8" fmla="*/ 85 w 170"/>
                  <a:gd name="T9" fmla="*/ 3 h 42"/>
                  <a:gd name="T10" fmla="*/ 11 w 170"/>
                  <a:gd name="T11" fmla="*/ 35 h 42"/>
                  <a:gd name="T12" fmla="*/ 11 w 170"/>
                  <a:gd name="T13" fmla="*/ 36 h 42"/>
                  <a:gd name="T14" fmla="*/ 7 w 170"/>
                  <a:gd name="T15" fmla="*/ 38 h 42"/>
                  <a:gd name="T16" fmla="*/ 3 w 170"/>
                  <a:gd name="T17" fmla="*/ 40 h 42"/>
                  <a:gd name="T18" fmla="*/ 1 w 170"/>
                  <a:gd name="T19" fmla="*/ 42 h 42"/>
                  <a:gd name="T20" fmla="*/ 0 w 170"/>
                  <a:gd name="T21" fmla="*/ 42 h 42"/>
                  <a:gd name="T22" fmla="*/ 161 w 170"/>
                  <a:gd name="T23" fmla="*/ 42 h 42"/>
                  <a:gd name="T24" fmla="*/ 169 w 170"/>
                  <a:gd name="T25" fmla="*/ 38 h 42"/>
                  <a:gd name="T26" fmla="*/ 167 w 170"/>
                  <a:gd name="T27" fmla="*/ 28 h 42"/>
                  <a:gd name="T28" fmla="*/ 155 w 170"/>
                  <a:gd name="T29"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0" h="42">
                    <a:moveTo>
                      <a:pt x="155" y="11"/>
                    </a:moveTo>
                    <a:cubicBezTo>
                      <a:pt x="155" y="11"/>
                      <a:pt x="154" y="10"/>
                      <a:pt x="154" y="10"/>
                    </a:cubicBezTo>
                    <a:cubicBezTo>
                      <a:pt x="153" y="10"/>
                      <a:pt x="153" y="10"/>
                      <a:pt x="153" y="10"/>
                    </a:cubicBezTo>
                    <a:cubicBezTo>
                      <a:pt x="152" y="9"/>
                      <a:pt x="132" y="0"/>
                      <a:pt x="108" y="0"/>
                    </a:cubicBezTo>
                    <a:cubicBezTo>
                      <a:pt x="100" y="0"/>
                      <a:pt x="92" y="1"/>
                      <a:pt x="85" y="3"/>
                    </a:cubicBezTo>
                    <a:cubicBezTo>
                      <a:pt x="46" y="15"/>
                      <a:pt x="15" y="33"/>
                      <a:pt x="11" y="35"/>
                    </a:cubicBezTo>
                    <a:cubicBezTo>
                      <a:pt x="11" y="36"/>
                      <a:pt x="11" y="36"/>
                      <a:pt x="11" y="36"/>
                    </a:cubicBezTo>
                    <a:cubicBezTo>
                      <a:pt x="10" y="36"/>
                      <a:pt x="9" y="37"/>
                      <a:pt x="7" y="38"/>
                    </a:cubicBezTo>
                    <a:cubicBezTo>
                      <a:pt x="6" y="39"/>
                      <a:pt x="4" y="40"/>
                      <a:pt x="3" y="40"/>
                    </a:cubicBezTo>
                    <a:cubicBezTo>
                      <a:pt x="2" y="41"/>
                      <a:pt x="2" y="41"/>
                      <a:pt x="1" y="42"/>
                    </a:cubicBezTo>
                    <a:cubicBezTo>
                      <a:pt x="0" y="42"/>
                      <a:pt x="0" y="42"/>
                      <a:pt x="0" y="42"/>
                    </a:cubicBezTo>
                    <a:cubicBezTo>
                      <a:pt x="161" y="42"/>
                      <a:pt x="161" y="42"/>
                      <a:pt x="161" y="42"/>
                    </a:cubicBezTo>
                    <a:cubicBezTo>
                      <a:pt x="165" y="42"/>
                      <a:pt x="167" y="41"/>
                      <a:pt x="169" y="38"/>
                    </a:cubicBezTo>
                    <a:cubicBezTo>
                      <a:pt x="170" y="35"/>
                      <a:pt x="169" y="32"/>
                      <a:pt x="167" y="28"/>
                    </a:cubicBezTo>
                    <a:cubicBezTo>
                      <a:pt x="167" y="28"/>
                      <a:pt x="162" y="20"/>
                      <a:pt x="15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7" name="Freeform 87"/>
              <p:cNvSpPr/>
              <p:nvPr/>
            </p:nvSpPr>
            <p:spPr bwMode="auto">
              <a:xfrm>
                <a:off x="5335588" y="3771901"/>
                <a:ext cx="1520825" cy="155575"/>
              </a:xfrm>
              <a:custGeom>
                <a:avLst/>
                <a:gdLst>
                  <a:gd name="T0" fmla="*/ 402 w 402"/>
                  <a:gd name="T1" fmla="*/ 24 h 41"/>
                  <a:gd name="T2" fmla="*/ 385 w 402"/>
                  <a:gd name="T3" fmla="*/ 41 h 41"/>
                  <a:gd name="T4" fmla="*/ 382 w 402"/>
                  <a:gd name="T5" fmla="*/ 41 h 41"/>
                  <a:gd name="T6" fmla="*/ 232 w 402"/>
                  <a:gd name="T7" fmla="*/ 28 h 41"/>
                  <a:gd name="T8" fmla="*/ 217 w 402"/>
                  <a:gd name="T9" fmla="*/ 34 h 41"/>
                  <a:gd name="T10" fmla="*/ 216 w 402"/>
                  <a:gd name="T11" fmla="*/ 35 h 41"/>
                  <a:gd name="T12" fmla="*/ 201 w 402"/>
                  <a:gd name="T13" fmla="*/ 40 h 41"/>
                  <a:gd name="T14" fmla="*/ 201 w 402"/>
                  <a:gd name="T15" fmla="*/ 40 h 41"/>
                  <a:gd name="T16" fmla="*/ 186 w 402"/>
                  <a:gd name="T17" fmla="*/ 35 h 41"/>
                  <a:gd name="T18" fmla="*/ 185 w 402"/>
                  <a:gd name="T19" fmla="*/ 34 h 41"/>
                  <a:gd name="T20" fmla="*/ 170 w 402"/>
                  <a:gd name="T21" fmla="*/ 28 h 41"/>
                  <a:gd name="T22" fmla="*/ 20 w 402"/>
                  <a:gd name="T23" fmla="*/ 41 h 41"/>
                  <a:gd name="T24" fmla="*/ 17 w 402"/>
                  <a:gd name="T25" fmla="*/ 41 h 41"/>
                  <a:gd name="T26" fmla="*/ 0 w 402"/>
                  <a:gd name="T27" fmla="*/ 24 h 41"/>
                  <a:gd name="T28" fmla="*/ 16 w 402"/>
                  <a:gd name="T29" fmla="*/ 7 h 41"/>
                  <a:gd name="T30" fmla="*/ 17 w 402"/>
                  <a:gd name="T31" fmla="*/ 7 h 41"/>
                  <a:gd name="T32" fmla="*/ 164 w 402"/>
                  <a:gd name="T33" fmla="*/ 0 h 41"/>
                  <a:gd name="T34" fmla="*/ 177 w 402"/>
                  <a:gd name="T35" fmla="*/ 6 h 41"/>
                  <a:gd name="T36" fmla="*/ 182 w 402"/>
                  <a:gd name="T37" fmla="*/ 6 h 41"/>
                  <a:gd name="T38" fmla="*/ 194 w 402"/>
                  <a:gd name="T39" fmla="*/ 0 h 41"/>
                  <a:gd name="T40" fmla="*/ 208 w 402"/>
                  <a:gd name="T41" fmla="*/ 0 h 41"/>
                  <a:gd name="T42" fmla="*/ 220 w 402"/>
                  <a:gd name="T43" fmla="*/ 6 h 41"/>
                  <a:gd name="T44" fmla="*/ 225 w 402"/>
                  <a:gd name="T45" fmla="*/ 6 h 41"/>
                  <a:gd name="T46" fmla="*/ 238 w 402"/>
                  <a:gd name="T47" fmla="*/ 0 h 41"/>
                  <a:gd name="T48" fmla="*/ 385 w 402"/>
                  <a:gd name="T49" fmla="*/ 7 h 41"/>
                  <a:gd name="T50" fmla="*/ 386 w 402"/>
                  <a:gd name="T51" fmla="*/ 7 h 41"/>
                  <a:gd name="T52" fmla="*/ 402 w 402"/>
                  <a:gd name="T53"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2" h="41">
                    <a:moveTo>
                      <a:pt x="402" y="24"/>
                    </a:moveTo>
                    <a:cubicBezTo>
                      <a:pt x="402" y="33"/>
                      <a:pt x="394" y="41"/>
                      <a:pt x="385" y="41"/>
                    </a:cubicBezTo>
                    <a:cubicBezTo>
                      <a:pt x="384" y="41"/>
                      <a:pt x="383" y="41"/>
                      <a:pt x="382" y="41"/>
                    </a:cubicBezTo>
                    <a:cubicBezTo>
                      <a:pt x="232" y="28"/>
                      <a:pt x="232" y="28"/>
                      <a:pt x="232" y="28"/>
                    </a:cubicBezTo>
                    <a:cubicBezTo>
                      <a:pt x="227" y="28"/>
                      <a:pt x="220" y="31"/>
                      <a:pt x="217" y="34"/>
                    </a:cubicBezTo>
                    <a:cubicBezTo>
                      <a:pt x="217" y="34"/>
                      <a:pt x="217" y="34"/>
                      <a:pt x="216" y="35"/>
                    </a:cubicBezTo>
                    <a:cubicBezTo>
                      <a:pt x="214" y="38"/>
                      <a:pt x="208" y="40"/>
                      <a:pt x="201" y="40"/>
                    </a:cubicBezTo>
                    <a:cubicBezTo>
                      <a:pt x="201" y="40"/>
                      <a:pt x="201" y="40"/>
                      <a:pt x="201" y="40"/>
                    </a:cubicBezTo>
                    <a:cubicBezTo>
                      <a:pt x="194" y="40"/>
                      <a:pt x="188" y="38"/>
                      <a:pt x="186" y="35"/>
                    </a:cubicBezTo>
                    <a:cubicBezTo>
                      <a:pt x="185" y="34"/>
                      <a:pt x="185" y="34"/>
                      <a:pt x="185" y="34"/>
                    </a:cubicBezTo>
                    <a:cubicBezTo>
                      <a:pt x="182" y="31"/>
                      <a:pt x="175" y="28"/>
                      <a:pt x="170" y="28"/>
                    </a:cubicBezTo>
                    <a:cubicBezTo>
                      <a:pt x="20" y="41"/>
                      <a:pt x="20" y="41"/>
                      <a:pt x="20" y="41"/>
                    </a:cubicBezTo>
                    <a:cubicBezTo>
                      <a:pt x="19" y="41"/>
                      <a:pt x="18" y="41"/>
                      <a:pt x="17" y="41"/>
                    </a:cubicBezTo>
                    <a:cubicBezTo>
                      <a:pt x="8" y="41"/>
                      <a:pt x="0" y="33"/>
                      <a:pt x="0" y="24"/>
                    </a:cubicBezTo>
                    <a:cubicBezTo>
                      <a:pt x="0" y="15"/>
                      <a:pt x="7" y="8"/>
                      <a:pt x="16" y="7"/>
                    </a:cubicBezTo>
                    <a:cubicBezTo>
                      <a:pt x="16" y="7"/>
                      <a:pt x="16" y="7"/>
                      <a:pt x="17" y="7"/>
                    </a:cubicBezTo>
                    <a:cubicBezTo>
                      <a:pt x="164" y="0"/>
                      <a:pt x="164" y="0"/>
                      <a:pt x="164" y="0"/>
                    </a:cubicBezTo>
                    <a:cubicBezTo>
                      <a:pt x="169" y="0"/>
                      <a:pt x="175" y="2"/>
                      <a:pt x="177" y="6"/>
                    </a:cubicBezTo>
                    <a:cubicBezTo>
                      <a:pt x="178" y="10"/>
                      <a:pt x="181" y="10"/>
                      <a:pt x="182" y="6"/>
                    </a:cubicBezTo>
                    <a:cubicBezTo>
                      <a:pt x="183" y="2"/>
                      <a:pt x="189" y="0"/>
                      <a:pt x="194" y="0"/>
                    </a:cubicBezTo>
                    <a:cubicBezTo>
                      <a:pt x="208" y="0"/>
                      <a:pt x="208" y="0"/>
                      <a:pt x="208" y="0"/>
                    </a:cubicBezTo>
                    <a:cubicBezTo>
                      <a:pt x="213" y="0"/>
                      <a:pt x="219" y="2"/>
                      <a:pt x="220" y="6"/>
                    </a:cubicBezTo>
                    <a:cubicBezTo>
                      <a:pt x="221" y="10"/>
                      <a:pt x="224" y="10"/>
                      <a:pt x="225" y="6"/>
                    </a:cubicBezTo>
                    <a:cubicBezTo>
                      <a:pt x="227" y="2"/>
                      <a:pt x="233" y="0"/>
                      <a:pt x="238" y="0"/>
                    </a:cubicBezTo>
                    <a:cubicBezTo>
                      <a:pt x="385" y="7"/>
                      <a:pt x="385" y="7"/>
                      <a:pt x="385" y="7"/>
                    </a:cubicBezTo>
                    <a:cubicBezTo>
                      <a:pt x="386" y="7"/>
                      <a:pt x="386" y="7"/>
                      <a:pt x="386" y="7"/>
                    </a:cubicBezTo>
                    <a:cubicBezTo>
                      <a:pt x="395" y="8"/>
                      <a:pt x="402" y="15"/>
                      <a:pt x="402"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8" name="Freeform 88"/>
              <p:cNvSpPr>
                <a:spLocks noEditPoints="1"/>
              </p:cNvSpPr>
              <p:nvPr/>
            </p:nvSpPr>
            <p:spPr bwMode="auto">
              <a:xfrm>
                <a:off x="5302250" y="3733801"/>
                <a:ext cx="1587500" cy="227013"/>
              </a:xfrm>
              <a:custGeom>
                <a:avLst/>
                <a:gdLst>
                  <a:gd name="T0" fmla="*/ 394 w 420"/>
                  <a:gd name="T1" fmla="*/ 60 h 60"/>
                  <a:gd name="T2" fmla="*/ 394 w 420"/>
                  <a:gd name="T3" fmla="*/ 60 h 60"/>
                  <a:gd name="T4" fmla="*/ 391 w 420"/>
                  <a:gd name="T5" fmla="*/ 60 h 60"/>
                  <a:gd name="T6" fmla="*/ 390 w 420"/>
                  <a:gd name="T7" fmla="*/ 60 h 60"/>
                  <a:gd name="T8" fmla="*/ 240 w 420"/>
                  <a:gd name="T9" fmla="*/ 47 h 60"/>
                  <a:gd name="T10" fmla="*/ 240 w 420"/>
                  <a:gd name="T11" fmla="*/ 47 h 60"/>
                  <a:gd name="T12" fmla="*/ 235 w 420"/>
                  <a:gd name="T13" fmla="*/ 49 h 60"/>
                  <a:gd name="T14" fmla="*/ 235 w 420"/>
                  <a:gd name="T15" fmla="*/ 52 h 60"/>
                  <a:gd name="T16" fmla="*/ 230 w 420"/>
                  <a:gd name="T17" fmla="*/ 53 h 60"/>
                  <a:gd name="T18" fmla="*/ 210 w 420"/>
                  <a:gd name="T19" fmla="*/ 59 h 60"/>
                  <a:gd name="T20" fmla="*/ 210 w 420"/>
                  <a:gd name="T21" fmla="*/ 59 h 60"/>
                  <a:gd name="T22" fmla="*/ 190 w 420"/>
                  <a:gd name="T23" fmla="*/ 53 h 60"/>
                  <a:gd name="T24" fmla="*/ 186 w 420"/>
                  <a:gd name="T25" fmla="*/ 52 h 60"/>
                  <a:gd name="T26" fmla="*/ 185 w 420"/>
                  <a:gd name="T27" fmla="*/ 49 h 60"/>
                  <a:gd name="T28" fmla="*/ 180 w 420"/>
                  <a:gd name="T29" fmla="*/ 47 h 60"/>
                  <a:gd name="T30" fmla="*/ 29 w 420"/>
                  <a:gd name="T31" fmla="*/ 60 h 60"/>
                  <a:gd name="T32" fmla="*/ 26 w 420"/>
                  <a:gd name="T33" fmla="*/ 60 h 60"/>
                  <a:gd name="T34" fmla="*/ 0 w 420"/>
                  <a:gd name="T35" fmla="*/ 34 h 60"/>
                  <a:gd name="T36" fmla="*/ 25 w 420"/>
                  <a:gd name="T37" fmla="*/ 8 h 60"/>
                  <a:gd name="T38" fmla="*/ 25 w 420"/>
                  <a:gd name="T39" fmla="*/ 8 h 60"/>
                  <a:gd name="T40" fmla="*/ 173 w 420"/>
                  <a:gd name="T41" fmla="*/ 1 h 60"/>
                  <a:gd name="T42" fmla="*/ 188 w 420"/>
                  <a:gd name="T43" fmla="*/ 5 h 60"/>
                  <a:gd name="T44" fmla="*/ 203 w 420"/>
                  <a:gd name="T45" fmla="*/ 0 h 60"/>
                  <a:gd name="T46" fmla="*/ 217 w 420"/>
                  <a:gd name="T47" fmla="*/ 0 h 60"/>
                  <a:gd name="T48" fmla="*/ 232 w 420"/>
                  <a:gd name="T49" fmla="*/ 5 h 60"/>
                  <a:gd name="T50" fmla="*/ 247 w 420"/>
                  <a:gd name="T51" fmla="*/ 1 h 60"/>
                  <a:gd name="T52" fmla="*/ 395 w 420"/>
                  <a:gd name="T53" fmla="*/ 8 h 60"/>
                  <a:gd name="T54" fmla="*/ 420 w 420"/>
                  <a:gd name="T55" fmla="*/ 34 h 60"/>
                  <a:gd name="T56" fmla="*/ 394 w 420"/>
                  <a:gd name="T57" fmla="*/ 60 h 60"/>
                  <a:gd name="T58" fmla="*/ 26 w 420"/>
                  <a:gd name="T59" fmla="*/ 26 h 60"/>
                  <a:gd name="T60" fmla="*/ 18 w 420"/>
                  <a:gd name="T61" fmla="*/ 34 h 60"/>
                  <a:gd name="T62" fmla="*/ 26 w 420"/>
                  <a:gd name="T63" fmla="*/ 42 h 60"/>
                  <a:gd name="T64" fmla="*/ 26 w 420"/>
                  <a:gd name="T65" fmla="*/ 42 h 60"/>
                  <a:gd name="T66" fmla="*/ 28 w 420"/>
                  <a:gd name="T67" fmla="*/ 42 h 60"/>
                  <a:gd name="T68" fmla="*/ 178 w 420"/>
                  <a:gd name="T69" fmla="*/ 29 h 60"/>
                  <a:gd name="T70" fmla="*/ 180 w 420"/>
                  <a:gd name="T71" fmla="*/ 29 h 60"/>
                  <a:gd name="T72" fmla="*/ 199 w 420"/>
                  <a:gd name="T73" fmla="*/ 36 h 60"/>
                  <a:gd name="T74" fmla="*/ 200 w 420"/>
                  <a:gd name="T75" fmla="*/ 36 h 60"/>
                  <a:gd name="T76" fmla="*/ 202 w 420"/>
                  <a:gd name="T77" fmla="*/ 39 h 60"/>
                  <a:gd name="T78" fmla="*/ 210 w 420"/>
                  <a:gd name="T79" fmla="*/ 41 h 60"/>
                  <a:gd name="T80" fmla="*/ 210 w 420"/>
                  <a:gd name="T81" fmla="*/ 41 h 60"/>
                  <a:gd name="T82" fmla="*/ 218 w 420"/>
                  <a:gd name="T83" fmla="*/ 39 h 60"/>
                  <a:gd name="T84" fmla="*/ 220 w 420"/>
                  <a:gd name="T85" fmla="*/ 36 h 60"/>
                  <a:gd name="T86" fmla="*/ 221 w 420"/>
                  <a:gd name="T87" fmla="*/ 36 h 60"/>
                  <a:gd name="T88" fmla="*/ 242 w 420"/>
                  <a:gd name="T89" fmla="*/ 29 h 60"/>
                  <a:gd name="T90" fmla="*/ 392 w 420"/>
                  <a:gd name="T91" fmla="*/ 42 h 60"/>
                  <a:gd name="T92" fmla="*/ 394 w 420"/>
                  <a:gd name="T93" fmla="*/ 42 h 60"/>
                  <a:gd name="T94" fmla="*/ 402 w 420"/>
                  <a:gd name="T95" fmla="*/ 34 h 60"/>
                  <a:gd name="T96" fmla="*/ 395 w 420"/>
                  <a:gd name="T97" fmla="*/ 26 h 60"/>
                  <a:gd name="T98" fmla="*/ 394 w 420"/>
                  <a:gd name="T99" fmla="*/ 26 h 60"/>
                  <a:gd name="T100" fmla="*/ 246 w 420"/>
                  <a:gd name="T101" fmla="*/ 19 h 60"/>
                  <a:gd name="T102" fmla="*/ 246 w 420"/>
                  <a:gd name="T103" fmla="*/ 19 h 60"/>
                  <a:gd name="T104" fmla="*/ 242 w 420"/>
                  <a:gd name="T105" fmla="*/ 20 h 60"/>
                  <a:gd name="T106" fmla="*/ 231 w 420"/>
                  <a:gd name="T107" fmla="*/ 28 h 60"/>
                  <a:gd name="T108" fmla="*/ 221 w 420"/>
                  <a:gd name="T109" fmla="*/ 20 h 60"/>
                  <a:gd name="T110" fmla="*/ 217 w 420"/>
                  <a:gd name="T111" fmla="*/ 19 h 60"/>
                  <a:gd name="T112" fmla="*/ 203 w 420"/>
                  <a:gd name="T113" fmla="*/ 19 h 60"/>
                  <a:gd name="T114" fmla="*/ 199 w 420"/>
                  <a:gd name="T115" fmla="*/ 20 h 60"/>
                  <a:gd name="T116" fmla="*/ 189 w 420"/>
                  <a:gd name="T117" fmla="*/ 28 h 60"/>
                  <a:gd name="T118" fmla="*/ 178 w 420"/>
                  <a:gd name="T119" fmla="*/ 20 h 60"/>
                  <a:gd name="T120" fmla="*/ 174 w 420"/>
                  <a:gd name="T121" fmla="*/ 19 h 60"/>
                  <a:gd name="T122" fmla="*/ 26 w 420"/>
                  <a:gd name="T123" fmla="*/ 26 h 60"/>
                  <a:gd name="T124" fmla="*/ 26 w 420"/>
                  <a:gd name="T125" fmla="*/ 2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0" h="60">
                    <a:moveTo>
                      <a:pt x="394" y="60"/>
                    </a:moveTo>
                    <a:cubicBezTo>
                      <a:pt x="394" y="60"/>
                      <a:pt x="394" y="60"/>
                      <a:pt x="394" y="60"/>
                    </a:cubicBezTo>
                    <a:cubicBezTo>
                      <a:pt x="393" y="60"/>
                      <a:pt x="392" y="60"/>
                      <a:pt x="391" y="60"/>
                    </a:cubicBezTo>
                    <a:cubicBezTo>
                      <a:pt x="390" y="60"/>
                      <a:pt x="390" y="60"/>
                      <a:pt x="390" y="60"/>
                    </a:cubicBezTo>
                    <a:cubicBezTo>
                      <a:pt x="240" y="47"/>
                      <a:pt x="240" y="47"/>
                      <a:pt x="240" y="47"/>
                    </a:cubicBezTo>
                    <a:cubicBezTo>
                      <a:pt x="240" y="47"/>
                      <a:pt x="240" y="47"/>
                      <a:pt x="240" y="47"/>
                    </a:cubicBezTo>
                    <a:cubicBezTo>
                      <a:pt x="238" y="47"/>
                      <a:pt x="236" y="48"/>
                      <a:pt x="235" y="49"/>
                    </a:cubicBezTo>
                    <a:cubicBezTo>
                      <a:pt x="235" y="52"/>
                      <a:pt x="235" y="52"/>
                      <a:pt x="235" y="52"/>
                    </a:cubicBezTo>
                    <a:cubicBezTo>
                      <a:pt x="230" y="53"/>
                      <a:pt x="230" y="53"/>
                      <a:pt x="230" y="53"/>
                    </a:cubicBezTo>
                    <a:cubicBezTo>
                      <a:pt x="225" y="57"/>
                      <a:pt x="218" y="59"/>
                      <a:pt x="210" y="59"/>
                    </a:cubicBezTo>
                    <a:cubicBezTo>
                      <a:pt x="210" y="59"/>
                      <a:pt x="210" y="59"/>
                      <a:pt x="210" y="59"/>
                    </a:cubicBezTo>
                    <a:cubicBezTo>
                      <a:pt x="202" y="59"/>
                      <a:pt x="195" y="57"/>
                      <a:pt x="190" y="53"/>
                    </a:cubicBezTo>
                    <a:cubicBezTo>
                      <a:pt x="186" y="52"/>
                      <a:pt x="186" y="52"/>
                      <a:pt x="186" y="52"/>
                    </a:cubicBezTo>
                    <a:cubicBezTo>
                      <a:pt x="185" y="49"/>
                      <a:pt x="185" y="49"/>
                      <a:pt x="185" y="49"/>
                    </a:cubicBezTo>
                    <a:cubicBezTo>
                      <a:pt x="184" y="48"/>
                      <a:pt x="182" y="47"/>
                      <a:pt x="180" y="47"/>
                    </a:cubicBezTo>
                    <a:cubicBezTo>
                      <a:pt x="29" y="60"/>
                      <a:pt x="29" y="60"/>
                      <a:pt x="29" y="60"/>
                    </a:cubicBezTo>
                    <a:cubicBezTo>
                      <a:pt x="28" y="60"/>
                      <a:pt x="27" y="60"/>
                      <a:pt x="26" y="60"/>
                    </a:cubicBezTo>
                    <a:cubicBezTo>
                      <a:pt x="12" y="60"/>
                      <a:pt x="0" y="48"/>
                      <a:pt x="0" y="34"/>
                    </a:cubicBezTo>
                    <a:cubicBezTo>
                      <a:pt x="0" y="20"/>
                      <a:pt x="11" y="9"/>
                      <a:pt x="25" y="8"/>
                    </a:cubicBezTo>
                    <a:cubicBezTo>
                      <a:pt x="25" y="8"/>
                      <a:pt x="25" y="8"/>
                      <a:pt x="25" y="8"/>
                    </a:cubicBezTo>
                    <a:cubicBezTo>
                      <a:pt x="173" y="1"/>
                      <a:pt x="173" y="1"/>
                      <a:pt x="173" y="1"/>
                    </a:cubicBezTo>
                    <a:cubicBezTo>
                      <a:pt x="178" y="1"/>
                      <a:pt x="184" y="2"/>
                      <a:pt x="188" y="5"/>
                    </a:cubicBezTo>
                    <a:cubicBezTo>
                      <a:pt x="192" y="2"/>
                      <a:pt x="197" y="0"/>
                      <a:pt x="203" y="0"/>
                    </a:cubicBezTo>
                    <a:cubicBezTo>
                      <a:pt x="217" y="0"/>
                      <a:pt x="217" y="0"/>
                      <a:pt x="217" y="0"/>
                    </a:cubicBezTo>
                    <a:cubicBezTo>
                      <a:pt x="223" y="0"/>
                      <a:pt x="228" y="2"/>
                      <a:pt x="232" y="5"/>
                    </a:cubicBezTo>
                    <a:cubicBezTo>
                      <a:pt x="236" y="2"/>
                      <a:pt x="242" y="1"/>
                      <a:pt x="247" y="1"/>
                    </a:cubicBezTo>
                    <a:cubicBezTo>
                      <a:pt x="395" y="8"/>
                      <a:pt x="395" y="8"/>
                      <a:pt x="395" y="8"/>
                    </a:cubicBezTo>
                    <a:cubicBezTo>
                      <a:pt x="409" y="9"/>
                      <a:pt x="420" y="20"/>
                      <a:pt x="420" y="34"/>
                    </a:cubicBezTo>
                    <a:cubicBezTo>
                      <a:pt x="420" y="48"/>
                      <a:pt x="408" y="60"/>
                      <a:pt x="394" y="60"/>
                    </a:cubicBezTo>
                    <a:close/>
                    <a:moveTo>
                      <a:pt x="26" y="26"/>
                    </a:moveTo>
                    <a:cubicBezTo>
                      <a:pt x="21" y="26"/>
                      <a:pt x="18" y="30"/>
                      <a:pt x="18" y="34"/>
                    </a:cubicBezTo>
                    <a:cubicBezTo>
                      <a:pt x="18" y="38"/>
                      <a:pt x="22" y="42"/>
                      <a:pt x="26" y="42"/>
                    </a:cubicBezTo>
                    <a:cubicBezTo>
                      <a:pt x="26" y="42"/>
                      <a:pt x="26" y="42"/>
                      <a:pt x="26" y="42"/>
                    </a:cubicBezTo>
                    <a:cubicBezTo>
                      <a:pt x="27" y="42"/>
                      <a:pt x="28" y="42"/>
                      <a:pt x="28" y="42"/>
                    </a:cubicBezTo>
                    <a:cubicBezTo>
                      <a:pt x="178" y="29"/>
                      <a:pt x="178" y="29"/>
                      <a:pt x="178" y="29"/>
                    </a:cubicBezTo>
                    <a:cubicBezTo>
                      <a:pt x="179" y="29"/>
                      <a:pt x="179" y="29"/>
                      <a:pt x="180" y="29"/>
                    </a:cubicBezTo>
                    <a:cubicBezTo>
                      <a:pt x="187" y="29"/>
                      <a:pt x="194" y="32"/>
                      <a:pt x="199" y="36"/>
                    </a:cubicBezTo>
                    <a:cubicBezTo>
                      <a:pt x="200" y="36"/>
                      <a:pt x="200" y="36"/>
                      <a:pt x="200" y="36"/>
                    </a:cubicBezTo>
                    <a:cubicBezTo>
                      <a:pt x="202" y="39"/>
                      <a:pt x="202" y="39"/>
                      <a:pt x="202" y="39"/>
                    </a:cubicBezTo>
                    <a:cubicBezTo>
                      <a:pt x="202" y="40"/>
                      <a:pt x="205" y="41"/>
                      <a:pt x="210" y="41"/>
                    </a:cubicBezTo>
                    <a:cubicBezTo>
                      <a:pt x="210" y="41"/>
                      <a:pt x="210" y="41"/>
                      <a:pt x="210" y="41"/>
                    </a:cubicBezTo>
                    <a:cubicBezTo>
                      <a:pt x="215" y="41"/>
                      <a:pt x="218" y="40"/>
                      <a:pt x="218" y="39"/>
                    </a:cubicBezTo>
                    <a:cubicBezTo>
                      <a:pt x="220" y="36"/>
                      <a:pt x="220" y="36"/>
                      <a:pt x="220" y="36"/>
                    </a:cubicBezTo>
                    <a:cubicBezTo>
                      <a:pt x="221" y="36"/>
                      <a:pt x="221" y="36"/>
                      <a:pt x="221" y="36"/>
                    </a:cubicBezTo>
                    <a:cubicBezTo>
                      <a:pt x="227" y="32"/>
                      <a:pt x="235" y="29"/>
                      <a:pt x="242" y="29"/>
                    </a:cubicBezTo>
                    <a:cubicBezTo>
                      <a:pt x="392" y="42"/>
                      <a:pt x="392" y="42"/>
                      <a:pt x="392" y="42"/>
                    </a:cubicBezTo>
                    <a:cubicBezTo>
                      <a:pt x="392" y="42"/>
                      <a:pt x="393" y="42"/>
                      <a:pt x="394" y="42"/>
                    </a:cubicBezTo>
                    <a:cubicBezTo>
                      <a:pt x="398" y="42"/>
                      <a:pt x="402" y="38"/>
                      <a:pt x="402" y="34"/>
                    </a:cubicBezTo>
                    <a:cubicBezTo>
                      <a:pt x="402" y="30"/>
                      <a:pt x="399" y="26"/>
                      <a:pt x="395" y="26"/>
                    </a:cubicBezTo>
                    <a:cubicBezTo>
                      <a:pt x="394" y="26"/>
                      <a:pt x="394" y="26"/>
                      <a:pt x="394" y="26"/>
                    </a:cubicBezTo>
                    <a:cubicBezTo>
                      <a:pt x="246" y="19"/>
                      <a:pt x="246" y="19"/>
                      <a:pt x="246" y="19"/>
                    </a:cubicBezTo>
                    <a:cubicBezTo>
                      <a:pt x="246" y="19"/>
                      <a:pt x="246" y="19"/>
                      <a:pt x="246" y="19"/>
                    </a:cubicBezTo>
                    <a:cubicBezTo>
                      <a:pt x="244" y="19"/>
                      <a:pt x="243" y="20"/>
                      <a:pt x="242" y="20"/>
                    </a:cubicBezTo>
                    <a:cubicBezTo>
                      <a:pt x="239" y="27"/>
                      <a:pt x="234" y="28"/>
                      <a:pt x="231" y="28"/>
                    </a:cubicBezTo>
                    <a:cubicBezTo>
                      <a:pt x="227" y="28"/>
                      <a:pt x="223" y="25"/>
                      <a:pt x="221" y="20"/>
                    </a:cubicBezTo>
                    <a:cubicBezTo>
                      <a:pt x="220" y="19"/>
                      <a:pt x="219" y="19"/>
                      <a:pt x="217" y="19"/>
                    </a:cubicBezTo>
                    <a:cubicBezTo>
                      <a:pt x="203" y="19"/>
                      <a:pt x="203" y="19"/>
                      <a:pt x="203" y="19"/>
                    </a:cubicBezTo>
                    <a:cubicBezTo>
                      <a:pt x="201" y="19"/>
                      <a:pt x="200" y="19"/>
                      <a:pt x="199" y="20"/>
                    </a:cubicBezTo>
                    <a:cubicBezTo>
                      <a:pt x="197" y="25"/>
                      <a:pt x="193" y="28"/>
                      <a:pt x="189" y="28"/>
                    </a:cubicBezTo>
                    <a:cubicBezTo>
                      <a:pt x="186" y="28"/>
                      <a:pt x="181" y="27"/>
                      <a:pt x="178" y="20"/>
                    </a:cubicBezTo>
                    <a:cubicBezTo>
                      <a:pt x="177" y="20"/>
                      <a:pt x="176" y="19"/>
                      <a:pt x="174" y="19"/>
                    </a:cubicBezTo>
                    <a:cubicBezTo>
                      <a:pt x="26" y="26"/>
                      <a:pt x="26" y="26"/>
                      <a:pt x="26" y="26"/>
                    </a:cubicBezTo>
                    <a:cubicBezTo>
                      <a:pt x="26" y="26"/>
                      <a:pt x="26" y="26"/>
                      <a:pt x="26"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9" name="Freeform 89"/>
              <p:cNvSpPr/>
              <p:nvPr/>
            </p:nvSpPr>
            <p:spPr bwMode="auto">
              <a:xfrm>
                <a:off x="5354638" y="3525838"/>
                <a:ext cx="669925" cy="163513"/>
              </a:xfrm>
              <a:custGeom>
                <a:avLst/>
                <a:gdLst>
                  <a:gd name="T0" fmla="*/ 169 w 177"/>
                  <a:gd name="T1" fmla="*/ 37 h 43"/>
                  <a:gd name="T2" fmla="*/ 168 w 177"/>
                  <a:gd name="T3" fmla="*/ 36 h 43"/>
                  <a:gd name="T4" fmla="*/ 92 w 177"/>
                  <a:gd name="T5" fmla="*/ 1 h 43"/>
                  <a:gd name="T6" fmla="*/ 75 w 177"/>
                  <a:gd name="T7" fmla="*/ 0 h 43"/>
                  <a:gd name="T8" fmla="*/ 18 w 177"/>
                  <a:gd name="T9" fmla="*/ 15 h 43"/>
                  <a:gd name="T10" fmla="*/ 3 w 177"/>
                  <a:gd name="T11" fmla="*/ 29 h 43"/>
                  <a:gd name="T12" fmla="*/ 1 w 177"/>
                  <a:gd name="T13" fmla="*/ 39 h 43"/>
                  <a:gd name="T14" fmla="*/ 9 w 177"/>
                  <a:gd name="T15" fmla="*/ 43 h 43"/>
                  <a:gd name="T16" fmla="*/ 177 w 177"/>
                  <a:gd name="T17" fmla="*/ 43 h 43"/>
                  <a:gd name="T18" fmla="*/ 169 w 177"/>
                  <a:gd name="T19" fmla="*/ 3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43">
                    <a:moveTo>
                      <a:pt x="169" y="37"/>
                    </a:moveTo>
                    <a:cubicBezTo>
                      <a:pt x="168" y="36"/>
                      <a:pt x="168" y="36"/>
                      <a:pt x="168" y="36"/>
                    </a:cubicBezTo>
                    <a:cubicBezTo>
                      <a:pt x="141" y="16"/>
                      <a:pt x="115" y="5"/>
                      <a:pt x="92" y="1"/>
                    </a:cubicBezTo>
                    <a:cubicBezTo>
                      <a:pt x="87" y="1"/>
                      <a:pt x="81" y="0"/>
                      <a:pt x="75" y="0"/>
                    </a:cubicBezTo>
                    <a:cubicBezTo>
                      <a:pt x="40" y="0"/>
                      <a:pt x="18" y="15"/>
                      <a:pt x="18" y="15"/>
                    </a:cubicBezTo>
                    <a:cubicBezTo>
                      <a:pt x="16" y="16"/>
                      <a:pt x="6" y="23"/>
                      <a:pt x="3" y="29"/>
                    </a:cubicBezTo>
                    <a:cubicBezTo>
                      <a:pt x="1" y="33"/>
                      <a:pt x="0" y="36"/>
                      <a:pt x="1" y="39"/>
                    </a:cubicBezTo>
                    <a:cubicBezTo>
                      <a:pt x="3" y="42"/>
                      <a:pt x="5" y="43"/>
                      <a:pt x="9" y="43"/>
                    </a:cubicBezTo>
                    <a:cubicBezTo>
                      <a:pt x="177" y="43"/>
                      <a:pt x="177" y="43"/>
                      <a:pt x="177" y="43"/>
                    </a:cubicBezTo>
                    <a:cubicBezTo>
                      <a:pt x="174" y="40"/>
                      <a:pt x="170" y="37"/>
                      <a:pt x="169"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0" name="Freeform 90"/>
              <p:cNvSpPr/>
              <p:nvPr/>
            </p:nvSpPr>
            <p:spPr bwMode="auto">
              <a:xfrm>
                <a:off x="6175375" y="3063876"/>
                <a:ext cx="654050" cy="571500"/>
              </a:xfrm>
              <a:custGeom>
                <a:avLst/>
                <a:gdLst>
                  <a:gd name="T0" fmla="*/ 171 w 173"/>
                  <a:gd name="T1" fmla="*/ 114 h 151"/>
                  <a:gd name="T2" fmla="*/ 157 w 173"/>
                  <a:gd name="T3" fmla="*/ 87 h 151"/>
                  <a:gd name="T4" fmla="*/ 157 w 173"/>
                  <a:gd name="T5" fmla="*/ 86 h 151"/>
                  <a:gd name="T6" fmla="*/ 123 w 173"/>
                  <a:gd name="T7" fmla="*/ 21 h 151"/>
                  <a:gd name="T8" fmla="*/ 116 w 173"/>
                  <a:gd name="T9" fmla="*/ 8 h 151"/>
                  <a:gd name="T10" fmla="*/ 115 w 173"/>
                  <a:gd name="T11" fmla="*/ 7 h 151"/>
                  <a:gd name="T12" fmla="*/ 87 w 173"/>
                  <a:gd name="T13" fmla="*/ 0 h 151"/>
                  <a:gd name="T14" fmla="*/ 101 w 173"/>
                  <a:gd name="T15" fmla="*/ 24 h 151"/>
                  <a:gd name="T16" fmla="*/ 103 w 173"/>
                  <a:gd name="T17" fmla="*/ 45 h 151"/>
                  <a:gd name="T18" fmla="*/ 88 w 173"/>
                  <a:gd name="T19" fmla="*/ 59 h 151"/>
                  <a:gd name="T20" fmla="*/ 38 w 173"/>
                  <a:gd name="T21" fmla="*/ 87 h 151"/>
                  <a:gd name="T22" fmla="*/ 1 w 173"/>
                  <a:gd name="T23" fmla="*/ 149 h 151"/>
                  <a:gd name="T24" fmla="*/ 0 w 173"/>
                  <a:gd name="T25" fmla="*/ 151 h 151"/>
                  <a:gd name="T26" fmla="*/ 1 w 173"/>
                  <a:gd name="T27" fmla="*/ 151 h 151"/>
                  <a:gd name="T28" fmla="*/ 9 w 173"/>
                  <a:gd name="T29" fmla="*/ 146 h 151"/>
                  <a:gd name="T30" fmla="*/ 86 w 173"/>
                  <a:gd name="T31" fmla="*/ 112 h 151"/>
                  <a:gd name="T32" fmla="*/ 113 w 173"/>
                  <a:gd name="T33" fmla="*/ 109 h 151"/>
                  <a:gd name="T34" fmla="*/ 165 w 173"/>
                  <a:gd name="T35" fmla="*/ 120 h 151"/>
                  <a:gd name="T36" fmla="*/ 169 w 173"/>
                  <a:gd name="T37" fmla="*/ 121 h 151"/>
                  <a:gd name="T38" fmla="*/ 172 w 173"/>
                  <a:gd name="T39" fmla="*/ 120 h 151"/>
                  <a:gd name="T40" fmla="*/ 171 w 173"/>
                  <a:gd name="T41" fmla="*/ 11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 h="151">
                    <a:moveTo>
                      <a:pt x="171" y="114"/>
                    </a:moveTo>
                    <a:cubicBezTo>
                      <a:pt x="157" y="87"/>
                      <a:pt x="157" y="87"/>
                      <a:pt x="157" y="87"/>
                    </a:cubicBezTo>
                    <a:cubicBezTo>
                      <a:pt x="157" y="86"/>
                      <a:pt x="157" y="86"/>
                      <a:pt x="157" y="86"/>
                    </a:cubicBezTo>
                    <a:cubicBezTo>
                      <a:pt x="123" y="21"/>
                      <a:pt x="123" y="21"/>
                      <a:pt x="123" y="21"/>
                    </a:cubicBezTo>
                    <a:cubicBezTo>
                      <a:pt x="120" y="17"/>
                      <a:pt x="117" y="11"/>
                      <a:pt x="116" y="8"/>
                    </a:cubicBezTo>
                    <a:cubicBezTo>
                      <a:pt x="115" y="7"/>
                      <a:pt x="115" y="7"/>
                      <a:pt x="115" y="7"/>
                    </a:cubicBezTo>
                    <a:cubicBezTo>
                      <a:pt x="115" y="7"/>
                      <a:pt x="101" y="0"/>
                      <a:pt x="87" y="0"/>
                    </a:cubicBezTo>
                    <a:cubicBezTo>
                      <a:pt x="101" y="24"/>
                      <a:pt x="101" y="24"/>
                      <a:pt x="101" y="24"/>
                    </a:cubicBezTo>
                    <a:cubicBezTo>
                      <a:pt x="105" y="31"/>
                      <a:pt x="105" y="38"/>
                      <a:pt x="103" y="45"/>
                    </a:cubicBezTo>
                    <a:cubicBezTo>
                      <a:pt x="100" y="51"/>
                      <a:pt x="95" y="56"/>
                      <a:pt x="88" y="59"/>
                    </a:cubicBezTo>
                    <a:cubicBezTo>
                      <a:pt x="85" y="60"/>
                      <a:pt x="56" y="71"/>
                      <a:pt x="38" y="87"/>
                    </a:cubicBezTo>
                    <a:cubicBezTo>
                      <a:pt x="19" y="105"/>
                      <a:pt x="8" y="123"/>
                      <a:pt x="1" y="149"/>
                    </a:cubicBezTo>
                    <a:cubicBezTo>
                      <a:pt x="0" y="151"/>
                      <a:pt x="0" y="151"/>
                      <a:pt x="0" y="151"/>
                    </a:cubicBezTo>
                    <a:cubicBezTo>
                      <a:pt x="0" y="151"/>
                      <a:pt x="1" y="151"/>
                      <a:pt x="1" y="151"/>
                    </a:cubicBezTo>
                    <a:cubicBezTo>
                      <a:pt x="3" y="149"/>
                      <a:pt x="6" y="147"/>
                      <a:pt x="9" y="146"/>
                    </a:cubicBezTo>
                    <a:cubicBezTo>
                      <a:pt x="9" y="146"/>
                      <a:pt x="42" y="125"/>
                      <a:pt x="86" y="112"/>
                    </a:cubicBezTo>
                    <a:cubicBezTo>
                      <a:pt x="95" y="110"/>
                      <a:pt x="104" y="109"/>
                      <a:pt x="113" y="109"/>
                    </a:cubicBezTo>
                    <a:cubicBezTo>
                      <a:pt x="141" y="109"/>
                      <a:pt x="165" y="120"/>
                      <a:pt x="165" y="120"/>
                    </a:cubicBezTo>
                    <a:cubicBezTo>
                      <a:pt x="167" y="121"/>
                      <a:pt x="168" y="121"/>
                      <a:pt x="169" y="121"/>
                    </a:cubicBezTo>
                    <a:cubicBezTo>
                      <a:pt x="171" y="121"/>
                      <a:pt x="172" y="120"/>
                      <a:pt x="172" y="120"/>
                    </a:cubicBezTo>
                    <a:cubicBezTo>
                      <a:pt x="173" y="118"/>
                      <a:pt x="172" y="116"/>
                      <a:pt x="171"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grpSp>
      </p:grpSp>
      <p:sp>
        <p:nvSpPr>
          <p:cNvPr id="6148" name="文本框 11"/>
          <p:cNvSpPr txBox="1">
            <a:spLocks noChangeArrowheads="1"/>
          </p:cNvSpPr>
          <p:nvPr/>
        </p:nvSpPr>
        <p:spPr bwMode="auto">
          <a:xfrm>
            <a:off x="1738313" y="588963"/>
            <a:ext cx="29543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600">
                <a:solidFill>
                  <a:schemeClr val="bg1"/>
                </a:solidFill>
              </a:rPr>
              <a:t>论文主要内容</a:t>
            </a:r>
            <a:endParaRPr lang="zh-CN" altLang="en-US" sz="3600">
              <a:solidFill>
                <a:schemeClr val="bg1"/>
              </a:solidFill>
            </a:endParaRPr>
          </a:p>
        </p:txBody>
      </p:sp>
      <p:grpSp>
        <p:nvGrpSpPr>
          <p:cNvPr id="6150" name="组合 38"/>
          <p:cNvGrpSpPr/>
          <p:nvPr/>
        </p:nvGrpSpPr>
        <p:grpSpPr bwMode="auto">
          <a:xfrm>
            <a:off x="9578975" y="2025650"/>
            <a:ext cx="1277938" cy="1277938"/>
            <a:chOff x="9444839" y="2234042"/>
            <a:chExt cx="1607262" cy="1607262"/>
          </a:xfrm>
        </p:grpSpPr>
        <p:sp>
          <p:nvSpPr>
            <p:cNvPr id="29" name="椭圆 28"/>
            <p:cNvSpPr/>
            <p:nvPr/>
          </p:nvSpPr>
          <p:spPr>
            <a:xfrm>
              <a:off x="9444839" y="2234042"/>
              <a:ext cx="1607262" cy="1607262"/>
            </a:xfrm>
            <a:prstGeom prst="ellipse">
              <a:avLst/>
            </a:prstGeom>
            <a:solidFill>
              <a:srgbClr val="70AD47"/>
            </a:solidFill>
            <a:ln w="1905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34" name="椭圆 33"/>
            <p:cNvSpPr/>
            <p:nvPr/>
          </p:nvSpPr>
          <p:spPr>
            <a:xfrm>
              <a:off x="9554653" y="2343856"/>
              <a:ext cx="1387635" cy="1387635"/>
            </a:xfrm>
            <a:prstGeom prst="ellipse">
              <a:avLst/>
            </a:prstGeom>
            <a:solidFill>
              <a:schemeClr val="bg1"/>
            </a:solidFill>
            <a:ln w="1905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20" name="KSO_Shape"/>
            <p:cNvSpPr/>
            <p:nvPr/>
          </p:nvSpPr>
          <p:spPr bwMode="auto">
            <a:xfrm>
              <a:off x="9828186" y="2675291"/>
              <a:ext cx="840568" cy="724764"/>
            </a:xfrm>
            <a:custGeom>
              <a:avLst/>
              <a:gdLst>
                <a:gd name="T0" fmla="*/ 1814848 w 5325"/>
                <a:gd name="T1" fmla="*/ 1012065 h 4595"/>
                <a:gd name="T2" fmla="*/ 90510 w 5325"/>
                <a:gd name="T3" fmla="*/ 0 h 4595"/>
                <a:gd name="T4" fmla="*/ 0 w 5325"/>
                <a:gd name="T5" fmla="*/ 1012065 h 4595"/>
                <a:gd name="T6" fmla="*/ 459346 w 5325"/>
                <a:gd name="T7" fmla="*/ 1169473 h 4595"/>
                <a:gd name="T8" fmla="*/ 502276 w 5325"/>
                <a:gd name="T9" fmla="*/ 1643845 h 4595"/>
                <a:gd name="T10" fmla="*/ 630349 w 5325"/>
                <a:gd name="T11" fmla="*/ 1169473 h 4595"/>
                <a:gd name="T12" fmla="*/ 1275366 w 5325"/>
                <a:gd name="T13" fmla="*/ 1169473 h 4595"/>
                <a:gd name="T14" fmla="*/ 1403439 w 5325"/>
                <a:gd name="T15" fmla="*/ 1643845 h 4595"/>
                <a:gd name="T16" fmla="*/ 1446011 w 5325"/>
                <a:gd name="T17" fmla="*/ 1169473 h 4595"/>
                <a:gd name="T18" fmla="*/ 1905000 w 5325"/>
                <a:gd name="T19" fmla="*/ 1012065 h 4595"/>
                <a:gd name="T20" fmla="*/ 1653862 w 5325"/>
                <a:gd name="T21" fmla="*/ 977363 h 4595"/>
                <a:gd name="T22" fmla="*/ 1653504 w 5325"/>
                <a:gd name="T23" fmla="*/ 984518 h 4595"/>
                <a:gd name="T24" fmla="*/ 1651000 w 5325"/>
                <a:gd name="T25" fmla="*/ 990958 h 4595"/>
                <a:gd name="T26" fmla="*/ 1648138 w 5325"/>
                <a:gd name="T27" fmla="*/ 996682 h 4595"/>
                <a:gd name="T28" fmla="*/ 1643845 w 5325"/>
                <a:gd name="T29" fmla="*/ 1002048 h 4595"/>
                <a:gd name="T30" fmla="*/ 1638837 w 5325"/>
                <a:gd name="T31" fmla="*/ 1005983 h 4595"/>
                <a:gd name="T32" fmla="*/ 1632755 w 5325"/>
                <a:gd name="T33" fmla="*/ 1009561 h 4595"/>
                <a:gd name="T34" fmla="*/ 1626673 w 5325"/>
                <a:gd name="T35" fmla="*/ 1011349 h 4595"/>
                <a:gd name="T36" fmla="*/ 1619518 w 5325"/>
                <a:gd name="T37" fmla="*/ 1012065 h 4595"/>
                <a:gd name="T38" fmla="*/ 1149439 w 5325"/>
                <a:gd name="T39" fmla="*/ 1012065 h 4595"/>
                <a:gd name="T40" fmla="*/ 1142642 w 5325"/>
                <a:gd name="T41" fmla="*/ 1011349 h 4595"/>
                <a:gd name="T42" fmla="*/ 1135845 w 5325"/>
                <a:gd name="T43" fmla="*/ 1009561 h 4595"/>
                <a:gd name="T44" fmla="*/ 1130121 w 5325"/>
                <a:gd name="T45" fmla="*/ 1005983 h 4595"/>
                <a:gd name="T46" fmla="*/ 1125470 w 5325"/>
                <a:gd name="T47" fmla="*/ 1002048 h 4595"/>
                <a:gd name="T48" fmla="*/ 1120820 w 5325"/>
                <a:gd name="T49" fmla="*/ 996682 h 4595"/>
                <a:gd name="T50" fmla="*/ 1117958 w 5325"/>
                <a:gd name="T51" fmla="*/ 990958 h 4595"/>
                <a:gd name="T52" fmla="*/ 1115811 w 5325"/>
                <a:gd name="T53" fmla="*/ 984518 h 4595"/>
                <a:gd name="T54" fmla="*/ 1115454 w 5325"/>
                <a:gd name="T55" fmla="*/ 977363 h 4595"/>
                <a:gd name="T56" fmla="*/ 1115454 w 5325"/>
                <a:gd name="T57" fmla="*/ 731592 h 4595"/>
                <a:gd name="T58" fmla="*/ 1115811 w 5325"/>
                <a:gd name="T59" fmla="*/ 724437 h 4595"/>
                <a:gd name="T60" fmla="*/ 1117958 w 5325"/>
                <a:gd name="T61" fmla="*/ 718355 h 4595"/>
                <a:gd name="T62" fmla="*/ 1120820 w 5325"/>
                <a:gd name="T63" fmla="*/ 712273 h 4595"/>
                <a:gd name="T64" fmla="*/ 1125470 w 5325"/>
                <a:gd name="T65" fmla="*/ 707265 h 4595"/>
                <a:gd name="T66" fmla="*/ 1130121 w 5325"/>
                <a:gd name="T67" fmla="*/ 702972 h 4595"/>
                <a:gd name="T68" fmla="*/ 1135845 w 5325"/>
                <a:gd name="T69" fmla="*/ 699752 h 4595"/>
                <a:gd name="T70" fmla="*/ 1142642 w 5325"/>
                <a:gd name="T71" fmla="*/ 697606 h 4595"/>
                <a:gd name="T72" fmla="*/ 1149439 w 5325"/>
                <a:gd name="T73" fmla="*/ 697248 h 4595"/>
                <a:gd name="T74" fmla="*/ 1619518 w 5325"/>
                <a:gd name="T75" fmla="*/ 697248 h 4595"/>
                <a:gd name="T76" fmla="*/ 1626673 w 5325"/>
                <a:gd name="T77" fmla="*/ 697606 h 4595"/>
                <a:gd name="T78" fmla="*/ 1632755 w 5325"/>
                <a:gd name="T79" fmla="*/ 699752 h 4595"/>
                <a:gd name="T80" fmla="*/ 1638837 w 5325"/>
                <a:gd name="T81" fmla="*/ 702972 h 4595"/>
                <a:gd name="T82" fmla="*/ 1643845 w 5325"/>
                <a:gd name="T83" fmla="*/ 707265 h 4595"/>
                <a:gd name="T84" fmla="*/ 1648138 w 5325"/>
                <a:gd name="T85" fmla="*/ 712273 h 4595"/>
                <a:gd name="T86" fmla="*/ 1651000 w 5325"/>
                <a:gd name="T87" fmla="*/ 718355 h 4595"/>
                <a:gd name="T88" fmla="*/ 1653504 w 5325"/>
                <a:gd name="T89" fmla="*/ 724437 h 4595"/>
                <a:gd name="T90" fmla="*/ 1653862 w 5325"/>
                <a:gd name="T91" fmla="*/ 731592 h 459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325" h="4595">
                  <a:moveTo>
                    <a:pt x="5325" y="2829"/>
                  </a:moveTo>
                  <a:lnTo>
                    <a:pt x="5073" y="2829"/>
                  </a:lnTo>
                  <a:lnTo>
                    <a:pt x="5073" y="0"/>
                  </a:lnTo>
                  <a:lnTo>
                    <a:pt x="253" y="0"/>
                  </a:lnTo>
                  <a:lnTo>
                    <a:pt x="253" y="2829"/>
                  </a:lnTo>
                  <a:lnTo>
                    <a:pt x="0" y="2829"/>
                  </a:lnTo>
                  <a:lnTo>
                    <a:pt x="0" y="3269"/>
                  </a:lnTo>
                  <a:lnTo>
                    <a:pt x="1284" y="3269"/>
                  </a:lnTo>
                  <a:lnTo>
                    <a:pt x="926" y="4595"/>
                  </a:lnTo>
                  <a:lnTo>
                    <a:pt x="1404" y="4595"/>
                  </a:lnTo>
                  <a:lnTo>
                    <a:pt x="1762" y="3269"/>
                  </a:lnTo>
                  <a:lnTo>
                    <a:pt x="3565" y="3269"/>
                  </a:lnTo>
                  <a:lnTo>
                    <a:pt x="3764" y="4009"/>
                  </a:lnTo>
                  <a:lnTo>
                    <a:pt x="3923" y="4595"/>
                  </a:lnTo>
                  <a:lnTo>
                    <a:pt x="4400" y="4595"/>
                  </a:lnTo>
                  <a:lnTo>
                    <a:pt x="4042" y="3269"/>
                  </a:lnTo>
                  <a:lnTo>
                    <a:pt x="5325" y="3269"/>
                  </a:lnTo>
                  <a:lnTo>
                    <a:pt x="5325" y="2829"/>
                  </a:lnTo>
                  <a:close/>
                  <a:moveTo>
                    <a:pt x="4623" y="2732"/>
                  </a:moveTo>
                  <a:lnTo>
                    <a:pt x="4623" y="2732"/>
                  </a:lnTo>
                  <a:lnTo>
                    <a:pt x="4623" y="2742"/>
                  </a:lnTo>
                  <a:lnTo>
                    <a:pt x="4622" y="2752"/>
                  </a:lnTo>
                  <a:lnTo>
                    <a:pt x="4619" y="2760"/>
                  </a:lnTo>
                  <a:lnTo>
                    <a:pt x="4615" y="2770"/>
                  </a:lnTo>
                  <a:lnTo>
                    <a:pt x="4612" y="2779"/>
                  </a:lnTo>
                  <a:lnTo>
                    <a:pt x="4607" y="2786"/>
                  </a:lnTo>
                  <a:lnTo>
                    <a:pt x="4601" y="2794"/>
                  </a:lnTo>
                  <a:lnTo>
                    <a:pt x="4595" y="2801"/>
                  </a:lnTo>
                  <a:lnTo>
                    <a:pt x="4588" y="2807"/>
                  </a:lnTo>
                  <a:lnTo>
                    <a:pt x="4581" y="2812"/>
                  </a:lnTo>
                  <a:lnTo>
                    <a:pt x="4573" y="2817"/>
                  </a:lnTo>
                  <a:lnTo>
                    <a:pt x="4564" y="2822"/>
                  </a:lnTo>
                  <a:lnTo>
                    <a:pt x="4555" y="2824"/>
                  </a:lnTo>
                  <a:lnTo>
                    <a:pt x="4547" y="2827"/>
                  </a:lnTo>
                  <a:lnTo>
                    <a:pt x="4537" y="2828"/>
                  </a:lnTo>
                  <a:lnTo>
                    <a:pt x="4527" y="2829"/>
                  </a:lnTo>
                  <a:lnTo>
                    <a:pt x="3213" y="2829"/>
                  </a:lnTo>
                  <a:lnTo>
                    <a:pt x="3203" y="2828"/>
                  </a:lnTo>
                  <a:lnTo>
                    <a:pt x="3194" y="2827"/>
                  </a:lnTo>
                  <a:lnTo>
                    <a:pt x="3185" y="2824"/>
                  </a:lnTo>
                  <a:lnTo>
                    <a:pt x="3175" y="2822"/>
                  </a:lnTo>
                  <a:lnTo>
                    <a:pt x="3168" y="2817"/>
                  </a:lnTo>
                  <a:lnTo>
                    <a:pt x="3159" y="2812"/>
                  </a:lnTo>
                  <a:lnTo>
                    <a:pt x="3152" y="2807"/>
                  </a:lnTo>
                  <a:lnTo>
                    <a:pt x="3146" y="2801"/>
                  </a:lnTo>
                  <a:lnTo>
                    <a:pt x="3140" y="2794"/>
                  </a:lnTo>
                  <a:lnTo>
                    <a:pt x="3133" y="2786"/>
                  </a:lnTo>
                  <a:lnTo>
                    <a:pt x="3129" y="2779"/>
                  </a:lnTo>
                  <a:lnTo>
                    <a:pt x="3125" y="2770"/>
                  </a:lnTo>
                  <a:lnTo>
                    <a:pt x="3121" y="2760"/>
                  </a:lnTo>
                  <a:lnTo>
                    <a:pt x="3119" y="2752"/>
                  </a:lnTo>
                  <a:lnTo>
                    <a:pt x="3118" y="2742"/>
                  </a:lnTo>
                  <a:lnTo>
                    <a:pt x="3118" y="2732"/>
                  </a:lnTo>
                  <a:lnTo>
                    <a:pt x="3118" y="2045"/>
                  </a:lnTo>
                  <a:lnTo>
                    <a:pt x="3118" y="2035"/>
                  </a:lnTo>
                  <a:lnTo>
                    <a:pt x="3119" y="2025"/>
                  </a:lnTo>
                  <a:lnTo>
                    <a:pt x="3121" y="2016"/>
                  </a:lnTo>
                  <a:lnTo>
                    <a:pt x="3125" y="2008"/>
                  </a:lnTo>
                  <a:lnTo>
                    <a:pt x="3129" y="1999"/>
                  </a:lnTo>
                  <a:lnTo>
                    <a:pt x="3133" y="1991"/>
                  </a:lnTo>
                  <a:lnTo>
                    <a:pt x="3140" y="1983"/>
                  </a:lnTo>
                  <a:lnTo>
                    <a:pt x="3146" y="1977"/>
                  </a:lnTo>
                  <a:lnTo>
                    <a:pt x="3152" y="1971"/>
                  </a:lnTo>
                  <a:lnTo>
                    <a:pt x="3159" y="1965"/>
                  </a:lnTo>
                  <a:lnTo>
                    <a:pt x="3168" y="1960"/>
                  </a:lnTo>
                  <a:lnTo>
                    <a:pt x="3175" y="1956"/>
                  </a:lnTo>
                  <a:lnTo>
                    <a:pt x="3185" y="1953"/>
                  </a:lnTo>
                  <a:lnTo>
                    <a:pt x="3194" y="1950"/>
                  </a:lnTo>
                  <a:lnTo>
                    <a:pt x="3203" y="1949"/>
                  </a:lnTo>
                  <a:lnTo>
                    <a:pt x="3213" y="1949"/>
                  </a:lnTo>
                  <a:lnTo>
                    <a:pt x="4527" y="1949"/>
                  </a:lnTo>
                  <a:lnTo>
                    <a:pt x="4537" y="1949"/>
                  </a:lnTo>
                  <a:lnTo>
                    <a:pt x="4547" y="1950"/>
                  </a:lnTo>
                  <a:lnTo>
                    <a:pt x="4555" y="1953"/>
                  </a:lnTo>
                  <a:lnTo>
                    <a:pt x="4564" y="1956"/>
                  </a:lnTo>
                  <a:lnTo>
                    <a:pt x="4573" y="1960"/>
                  </a:lnTo>
                  <a:lnTo>
                    <a:pt x="4581" y="1965"/>
                  </a:lnTo>
                  <a:lnTo>
                    <a:pt x="4588" y="1971"/>
                  </a:lnTo>
                  <a:lnTo>
                    <a:pt x="4595" y="1977"/>
                  </a:lnTo>
                  <a:lnTo>
                    <a:pt x="4601" y="1983"/>
                  </a:lnTo>
                  <a:lnTo>
                    <a:pt x="4607" y="1991"/>
                  </a:lnTo>
                  <a:lnTo>
                    <a:pt x="4612" y="1999"/>
                  </a:lnTo>
                  <a:lnTo>
                    <a:pt x="4615" y="2008"/>
                  </a:lnTo>
                  <a:lnTo>
                    <a:pt x="4619" y="2016"/>
                  </a:lnTo>
                  <a:lnTo>
                    <a:pt x="4622" y="2025"/>
                  </a:lnTo>
                  <a:lnTo>
                    <a:pt x="4623" y="2035"/>
                  </a:lnTo>
                  <a:lnTo>
                    <a:pt x="4623" y="2045"/>
                  </a:lnTo>
                  <a:lnTo>
                    <a:pt x="4623" y="2732"/>
                  </a:lnTo>
                  <a:close/>
                </a:path>
              </a:pathLst>
            </a:custGeom>
            <a:solidFill>
              <a:srgbClr val="70AD47"/>
            </a:solidFill>
            <a:ln>
              <a:noFill/>
            </a:ln>
          </p:spPr>
          <p:txBody>
            <a:bodyPr bIns="72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noProof="1">
                <a:solidFill>
                  <a:srgbClr val="FFFFFF"/>
                </a:solidFill>
              </a:endParaRPr>
            </a:p>
          </p:txBody>
        </p:sp>
      </p:grpSp>
      <p:grpSp>
        <p:nvGrpSpPr>
          <p:cNvPr id="6154" name="组合 36"/>
          <p:cNvGrpSpPr/>
          <p:nvPr/>
        </p:nvGrpSpPr>
        <p:grpSpPr bwMode="auto">
          <a:xfrm>
            <a:off x="5421313" y="2025650"/>
            <a:ext cx="1277937" cy="1277938"/>
            <a:chOff x="5288161" y="2234042"/>
            <a:chExt cx="1607262" cy="1607262"/>
          </a:xfrm>
        </p:grpSpPr>
        <p:sp>
          <p:nvSpPr>
            <p:cNvPr id="27" name="椭圆 26"/>
            <p:cNvSpPr/>
            <p:nvPr/>
          </p:nvSpPr>
          <p:spPr>
            <a:xfrm>
              <a:off x="5288161" y="2234042"/>
              <a:ext cx="1607262" cy="1607262"/>
            </a:xfrm>
            <a:prstGeom prst="ellipse">
              <a:avLst/>
            </a:prstGeom>
            <a:solidFill>
              <a:srgbClr val="70AD47"/>
            </a:solidFill>
            <a:ln w="1905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32" name="椭圆 31"/>
            <p:cNvSpPr/>
            <p:nvPr/>
          </p:nvSpPr>
          <p:spPr>
            <a:xfrm>
              <a:off x="5397973" y="2335869"/>
              <a:ext cx="1387637" cy="1387635"/>
            </a:xfrm>
            <a:prstGeom prst="ellipse">
              <a:avLst/>
            </a:prstGeom>
            <a:solidFill>
              <a:schemeClr val="bg1"/>
            </a:solidFill>
            <a:ln w="1905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6157" name="KSO_Shape"/>
            <p:cNvSpPr>
              <a:spLocks noChangeArrowheads="1"/>
            </p:cNvSpPr>
            <p:nvPr/>
          </p:nvSpPr>
          <p:spPr bwMode="auto">
            <a:xfrm>
              <a:off x="5547153" y="2697761"/>
              <a:ext cx="1089278" cy="662788"/>
            </a:xfrm>
            <a:custGeom>
              <a:avLst/>
              <a:gdLst>
                <a:gd name="T0" fmla="*/ 3046 w 3931"/>
                <a:gd name="T1" fmla="*/ 1287 h 2392"/>
                <a:gd name="T2" fmla="*/ 2027 w 3931"/>
                <a:gd name="T3" fmla="*/ 850 h 2392"/>
                <a:gd name="T4" fmla="*/ 880 w 3931"/>
                <a:gd name="T5" fmla="*/ 1287 h 2392"/>
                <a:gd name="T6" fmla="*/ 560 w 3931"/>
                <a:gd name="T7" fmla="*/ 1154 h 2392"/>
                <a:gd name="T8" fmla="*/ 560 w 3931"/>
                <a:gd name="T9" fmla="*/ 1546 h 2392"/>
                <a:gd name="T10" fmla="*/ 647 w 3931"/>
                <a:gd name="T11" fmla="*/ 1666 h 2392"/>
                <a:gd name="T12" fmla="*/ 558 w 3931"/>
                <a:gd name="T13" fmla="*/ 1786 h 2392"/>
                <a:gd name="T14" fmla="*/ 653 w 3931"/>
                <a:gd name="T15" fmla="*/ 2208 h 2392"/>
                <a:gd name="T16" fmla="*/ 373 w 3931"/>
                <a:gd name="T17" fmla="*/ 2208 h 2392"/>
                <a:gd name="T18" fmla="*/ 469 w 3931"/>
                <a:gd name="T19" fmla="*/ 1784 h 2392"/>
                <a:gd name="T20" fmla="*/ 391 w 3931"/>
                <a:gd name="T21" fmla="*/ 1666 h 2392"/>
                <a:gd name="T22" fmla="*/ 466 w 3931"/>
                <a:gd name="T23" fmla="*/ 1549 h 2392"/>
                <a:gd name="T24" fmla="*/ 466 w 3931"/>
                <a:gd name="T25" fmla="*/ 1115 h 2392"/>
                <a:gd name="T26" fmla="*/ 0 w 3931"/>
                <a:gd name="T27" fmla="*/ 920 h 2392"/>
                <a:gd name="T28" fmla="*/ 2050 w 3931"/>
                <a:gd name="T29" fmla="*/ 0 h 2392"/>
                <a:gd name="T30" fmla="*/ 3931 w 3931"/>
                <a:gd name="T31" fmla="*/ 932 h 2392"/>
                <a:gd name="T32" fmla="*/ 3046 w 3931"/>
                <a:gd name="T33" fmla="*/ 1287 h 2392"/>
                <a:gd name="T34" fmla="*/ 2004 w 3931"/>
                <a:gd name="T35" fmla="*/ 1072 h 2392"/>
                <a:gd name="T36" fmla="*/ 2929 w 3931"/>
                <a:gd name="T37" fmla="*/ 1386 h 2392"/>
                <a:gd name="T38" fmla="*/ 2929 w 3931"/>
                <a:gd name="T39" fmla="*/ 2147 h 2392"/>
                <a:gd name="T40" fmla="*/ 1957 w 3931"/>
                <a:gd name="T41" fmla="*/ 2392 h 2392"/>
                <a:gd name="T42" fmla="*/ 1099 w 3931"/>
                <a:gd name="T43" fmla="*/ 2147 h 2392"/>
                <a:gd name="T44" fmla="*/ 1099 w 3931"/>
                <a:gd name="T45" fmla="*/ 1386 h 2392"/>
                <a:gd name="T46" fmla="*/ 2004 w 3931"/>
                <a:gd name="T47" fmla="*/ 1072 h 2392"/>
                <a:gd name="T48" fmla="*/ 1992 w 3931"/>
                <a:gd name="T49" fmla="*/ 2252 h 2392"/>
                <a:gd name="T50" fmla="*/ 2738 w 3931"/>
                <a:gd name="T51" fmla="*/ 2066 h 2392"/>
                <a:gd name="T52" fmla="*/ 1992 w 3931"/>
                <a:gd name="T53" fmla="*/ 1879 h 2392"/>
                <a:gd name="T54" fmla="*/ 1247 w 3931"/>
                <a:gd name="T55" fmla="*/ 2066 h 2392"/>
                <a:gd name="T56" fmla="*/ 1992 w 3931"/>
                <a:gd name="T57" fmla="*/ 2252 h 2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31" h="2392">
                  <a:moveTo>
                    <a:pt x="3046" y="1287"/>
                  </a:moveTo>
                  <a:cubicBezTo>
                    <a:pt x="3046" y="1287"/>
                    <a:pt x="2618" y="850"/>
                    <a:pt x="2027" y="850"/>
                  </a:cubicBezTo>
                  <a:cubicBezTo>
                    <a:pt x="1450" y="850"/>
                    <a:pt x="880" y="1287"/>
                    <a:pt x="880" y="1287"/>
                  </a:cubicBezTo>
                  <a:cubicBezTo>
                    <a:pt x="560" y="1154"/>
                    <a:pt x="560" y="1154"/>
                    <a:pt x="560" y="1154"/>
                  </a:cubicBezTo>
                  <a:cubicBezTo>
                    <a:pt x="560" y="1546"/>
                    <a:pt x="560" y="1546"/>
                    <a:pt x="560" y="1546"/>
                  </a:cubicBezTo>
                  <a:cubicBezTo>
                    <a:pt x="610" y="1563"/>
                    <a:pt x="647" y="1610"/>
                    <a:pt x="647" y="1666"/>
                  </a:cubicBezTo>
                  <a:cubicBezTo>
                    <a:pt x="647" y="1723"/>
                    <a:pt x="609" y="1769"/>
                    <a:pt x="558" y="1786"/>
                  </a:cubicBezTo>
                  <a:cubicBezTo>
                    <a:pt x="653" y="2208"/>
                    <a:pt x="653" y="2208"/>
                    <a:pt x="653" y="2208"/>
                  </a:cubicBezTo>
                  <a:cubicBezTo>
                    <a:pt x="373" y="2208"/>
                    <a:pt x="373" y="2208"/>
                    <a:pt x="373" y="2208"/>
                  </a:cubicBezTo>
                  <a:cubicBezTo>
                    <a:pt x="469" y="1784"/>
                    <a:pt x="469" y="1784"/>
                    <a:pt x="469" y="1784"/>
                  </a:cubicBezTo>
                  <a:cubicBezTo>
                    <a:pt x="423" y="1764"/>
                    <a:pt x="391" y="1719"/>
                    <a:pt x="391" y="1666"/>
                  </a:cubicBezTo>
                  <a:cubicBezTo>
                    <a:pt x="391" y="1614"/>
                    <a:pt x="422" y="1570"/>
                    <a:pt x="466" y="1549"/>
                  </a:cubicBezTo>
                  <a:cubicBezTo>
                    <a:pt x="466" y="1115"/>
                    <a:pt x="466" y="1115"/>
                    <a:pt x="466" y="1115"/>
                  </a:cubicBezTo>
                  <a:cubicBezTo>
                    <a:pt x="0" y="920"/>
                    <a:pt x="0" y="920"/>
                    <a:pt x="0" y="920"/>
                  </a:cubicBezTo>
                  <a:cubicBezTo>
                    <a:pt x="2050" y="0"/>
                    <a:pt x="2050" y="0"/>
                    <a:pt x="2050" y="0"/>
                  </a:cubicBezTo>
                  <a:cubicBezTo>
                    <a:pt x="3931" y="932"/>
                    <a:pt x="3931" y="932"/>
                    <a:pt x="3931" y="932"/>
                  </a:cubicBezTo>
                  <a:lnTo>
                    <a:pt x="3046" y="1287"/>
                  </a:lnTo>
                  <a:close/>
                  <a:moveTo>
                    <a:pt x="2004" y="1072"/>
                  </a:moveTo>
                  <a:cubicBezTo>
                    <a:pt x="2598" y="1072"/>
                    <a:pt x="2929" y="1386"/>
                    <a:pt x="2929" y="1386"/>
                  </a:cubicBezTo>
                  <a:cubicBezTo>
                    <a:pt x="2929" y="2147"/>
                    <a:pt x="2929" y="2147"/>
                    <a:pt x="2929" y="2147"/>
                  </a:cubicBezTo>
                  <a:cubicBezTo>
                    <a:pt x="2929" y="2147"/>
                    <a:pt x="2586" y="2392"/>
                    <a:pt x="1957" y="2392"/>
                  </a:cubicBezTo>
                  <a:cubicBezTo>
                    <a:pt x="1328" y="2392"/>
                    <a:pt x="1099" y="2147"/>
                    <a:pt x="1099" y="2147"/>
                  </a:cubicBezTo>
                  <a:cubicBezTo>
                    <a:pt x="1099" y="1386"/>
                    <a:pt x="1099" y="1386"/>
                    <a:pt x="1099" y="1386"/>
                  </a:cubicBezTo>
                  <a:cubicBezTo>
                    <a:pt x="1099" y="1386"/>
                    <a:pt x="1410" y="1072"/>
                    <a:pt x="2004" y="1072"/>
                  </a:cubicBezTo>
                  <a:close/>
                  <a:moveTo>
                    <a:pt x="1992" y="2252"/>
                  </a:moveTo>
                  <a:cubicBezTo>
                    <a:pt x="2404" y="2252"/>
                    <a:pt x="2738" y="2168"/>
                    <a:pt x="2738" y="2066"/>
                  </a:cubicBezTo>
                  <a:cubicBezTo>
                    <a:pt x="2738" y="1963"/>
                    <a:pt x="2404" y="1879"/>
                    <a:pt x="1992" y="1879"/>
                  </a:cubicBezTo>
                  <a:cubicBezTo>
                    <a:pt x="1581" y="1879"/>
                    <a:pt x="1247" y="1963"/>
                    <a:pt x="1247" y="2066"/>
                  </a:cubicBezTo>
                  <a:cubicBezTo>
                    <a:pt x="1247" y="2168"/>
                    <a:pt x="1581" y="2252"/>
                    <a:pt x="1992" y="2252"/>
                  </a:cubicBezTo>
                  <a:close/>
                </a:path>
              </a:pathLst>
            </a:custGeom>
            <a:solidFill>
              <a:srgbClr val="70AD47"/>
            </a:solidFill>
            <a:ln>
              <a:noFill/>
            </a:ln>
            <a:extLst>
              <a:ext uri="{91240B29-F687-4F45-9708-019B960494DF}">
                <a14:hiddenLine xmlns:a14="http://schemas.microsoft.com/office/drawing/2010/main" w="9525">
                  <a:solidFill>
                    <a:srgbClr val="000000"/>
                  </a:solidFill>
                  <a:round/>
                </a14:hiddenLine>
              </a:ext>
            </a:extLst>
          </p:spPr>
          <p:txBody>
            <a:bodyPr anchor="ctr" anchorCtr="1"/>
            <a:lstStyle/>
            <a:p>
              <a:pPr eaLnBrk="0" hangingPunct="0"/>
              <a:endParaRPr lang="zh-CN" altLang="en-US">
                <a:ea typeface="宋体" panose="02010600030101010101" pitchFamily="2" charset="-122"/>
              </a:endParaRPr>
            </a:p>
          </p:txBody>
        </p:sp>
      </p:grpSp>
      <p:grpSp>
        <p:nvGrpSpPr>
          <p:cNvPr id="6158" name="组合 37"/>
          <p:cNvGrpSpPr/>
          <p:nvPr/>
        </p:nvGrpSpPr>
        <p:grpSpPr bwMode="auto">
          <a:xfrm>
            <a:off x="7500938" y="2025650"/>
            <a:ext cx="1277937" cy="1277938"/>
            <a:chOff x="7366499" y="2234042"/>
            <a:chExt cx="1607262" cy="1607262"/>
          </a:xfrm>
        </p:grpSpPr>
        <p:sp>
          <p:nvSpPr>
            <p:cNvPr id="28" name="椭圆 27"/>
            <p:cNvSpPr/>
            <p:nvPr/>
          </p:nvSpPr>
          <p:spPr>
            <a:xfrm>
              <a:off x="7366499" y="2234042"/>
              <a:ext cx="1607262" cy="1607262"/>
            </a:xfrm>
            <a:prstGeom prst="ellipse">
              <a:avLst/>
            </a:prstGeom>
            <a:solidFill>
              <a:srgbClr val="70AD47"/>
            </a:solidFill>
            <a:ln w="1905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33" name="椭圆 32"/>
            <p:cNvSpPr/>
            <p:nvPr/>
          </p:nvSpPr>
          <p:spPr>
            <a:xfrm>
              <a:off x="7476311" y="2343856"/>
              <a:ext cx="1387637" cy="1387635"/>
            </a:xfrm>
            <a:prstGeom prst="ellipse">
              <a:avLst/>
            </a:prstGeom>
            <a:solidFill>
              <a:schemeClr val="bg1"/>
            </a:solidFill>
            <a:ln w="1905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6161" name="KSO_Shape"/>
            <p:cNvSpPr>
              <a:spLocks noChangeArrowheads="1"/>
            </p:cNvSpPr>
            <p:nvPr/>
          </p:nvSpPr>
          <p:spPr bwMode="auto">
            <a:xfrm>
              <a:off x="7767760" y="2635303"/>
              <a:ext cx="804740" cy="804740"/>
            </a:xfrm>
            <a:custGeom>
              <a:avLst/>
              <a:gdLst>
                <a:gd name="T0" fmla="*/ 3857 w 3927"/>
                <a:gd name="T1" fmla="*/ 672 h 3928"/>
                <a:gd name="T2" fmla="*/ 3675 w 3927"/>
                <a:gd name="T3" fmla="*/ 852 h 3928"/>
                <a:gd name="T4" fmla="*/ 3070 w 3927"/>
                <a:gd name="T5" fmla="*/ 251 h 3928"/>
                <a:gd name="T6" fmla="*/ 3252 w 3927"/>
                <a:gd name="T7" fmla="*/ 70 h 3928"/>
                <a:gd name="T8" fmla="*/ 3486 w 3927"/>
                <a:gd name="T9" fmla="*/ 63 h 3928"/>
                <a:gd name="T10" fmla="*/ 3864 w 3927"/>
                <a:gd name="T11" fmla="*/ 438 h 3928"/>
                <a:gd name="T12" fmla="*/ 3857 w 3927"/>
                <a:gd name="T13" fmla="*/ 672 h 3928"/>
                <a:gd name="T14" fmla="*/ 2252 w 3927"/>
                <a:gd name="T15" fmla="*/ 2267 h 3928"/>
                <a:gd name="T16" fmla="*/ 1647 w 3927"/>
                <a:gd name="T17" fmla="*/ 1665 h 3928"/>
                <a:gd name="T18" fmla="*/ 2978 w 3927"/>
                <a:gd name="T19" fmla="*/ 342 h 3928"/>
                <a:gd name="T20" fmla="*/ 3583 w 3927"/>
                <a:gd name="T21" fmla="*/ 944 h 3928"/>
                <a:gd name="T22" fmla="*/ 2252 w 3927"/>
                <a:gd name="T23" fmla="*/ 2267 h 3928"/>
                <a:gd name="T24" fmla="*/ 2168 w 3927"/>
                <a:gd name="T25" fmla="*/ 2350 h 3928"/>
                <a:gd name="T26" fmla="*/ 1321 w 3927"/>
                <a:gd name="T27" fmla="*/ 2591 h 3928"/>
                <a:gd name="T28" fmla="*/ 1563 w 3927"/>
                <a:gd name="T29" fmla="*/ 1749 h 3928"/>
                <a:gd name="T30" fmla="*/ 2168 w 3927"/>
                <a:gd name="T31" fmla="*/ 2350 h 3928"/>
                <a:gd name="T32" fmla="*/ 770 w 3927"/>
                <a:gd name="T33" fmla="*/ 495 h 3928"/>
                <a:gd name="T34" fmla="*/ 392 w 3927"/>
                <a:gd name="T35" fmla="*/ 874 h 3928"/>
                <a:gd name="T36" fmla="*/ 392 w 3927"/>
                <a:gd name="T37" fmla="*/ 3158 h 3928"/>
                <a:gd name="T38" fmla="*/ 770 w 3927"/>
                <a:gd name="T39" fmla="*/ 3536 h 3928"/>
                <a:gd name="T40" fmla="*/ 3055 w 3927"/>
                <a:gd name="T41" fmla="*/ 3536 h 3928"/>
                <a:gd name="T42" fmla="*/ 3433 w 3927"/>
                <a:gd name="T43" fmla="*/ 3158 h 3928"/>
                <a:gd name="T44" fmla="*/ 3433 w 3927"/>
                <a:gd name="T45" fmla="*/ 1657 h 3928"/>
                <a:gd name="T46" fmla="*/ 3824 w 3927"/>
                <a:gd name="T47" fmla="*/ 1278 h 3928"/>
                <a:gd name="T48" fmla="*/ 3824 w 3927"/>
                <a:gd name="T49" fmla="*/ 3297 h 3928"/>
                <a:gd name="T50" fmla="*/ 3181 w 3927"/>
                <a:gd name="T51" fmla="*/ 3928 h 3928"/>
                <a:gd name="T52" fmla="*/ 631 w 3927"/>
                <a:gd name="T53" fmla="*/ 3928 h 3928"/>
                <a:gd name="T54" fmla="*/ 0 w 3927"/>
                <a:gd name="T55" fmla="*/ 3297 h 3928"/>
                <a:gd name="T56" fmla="*/ 0 w 3927"/>
                <a:gd name="T57" fmla="*/ 773 h 3928"/>
                <a:gd name="T58" fmla="*/ 631 w 3927"/>
                <a:gd name="T59" fmla="*/ 103 h 3928"/>
                <a:gd name="T60" fmla="*/ 2650 w 3927"/>
                <a:gd name="T61" fmla="*/ 103 h 3928"/>
                <a:gd name="T62" fmla="*/ 2271 w 3927"/>
                <a:gd name="T63" fmla="*/ 495 h 3928"/>
                <a:gd name="T64" fmla="*/ 770 w 3927"/>
                <a:gd name="T65" fmla="*/ 495 h 3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27" h="3928">
                  <a:moveTo>
                    <a:pt x="3857" y="672"/>
                  </a:moveTo>
                  <a:cubicBezTo>
                    <a:pt x="3675" y="852"/>
                    <a:pt x="3675" y="852"/>
                    <a:pt x="3675" y="852"/>
                  </a:cubicBezTo>
                  <a:cubicBezTo>
                    <a:pt x="3070" y="251"/>
                    <a:pt x="3070" y="251"/>
                    <a:pt x="3070" y="251"/>
                  </a:cubicBezTo>
                  <a:cubicBezTo>
                    <a:pt x="3252" y="70"/>
                    <a:pt x="3252" y="70"/>
                    <a:pt x="3252" y="70"/>
                  </a:cubicBezTo>
                  <a:cubicBezTo>
                    <a:pt x="3319" y="4"/>
                    <a:pt x="3424" y="0"/>
                    <a:pt x="3486" y="63"/>
                  </a:cubicBezTo>
                  <a:cubicBezTo>
                    <a:pt x="3864" y="438"/>
                    <a:pt x="3864" y="438"/>
                    <a:pt x="3864" y="438"/>
                  </a:cubicBezTo>
                  <a:cubicBezTo>
                    <a:pt x="3927" y="501"/>
                    <a:pt x="3924" y="605"/>
                    <a:pt x="3857" y="672"/>
                  </a:cubicBezTo>
                  <a:close/>
                  <a:moveTo>
                    <a:pt x="2252" y="2267"/>
                  </a:moveTo>
                  <a:cubicBezTo>
                    <a:pt x="1647" y="1665"/>
                    <a:pt x="1647" y="1665"/>
                    <a:pt x="1647" y="1665"/>
                  </a:cubicBezTo>
                  <a:cubicBezTo>
                    <a:pt x="2978" y="342"/>
                    <a:pt x="2978" y="342"/>
                    <a:pt x="2978" y="342"/>
                  </a:cubicBezTo>
                  <a:cubicBezTo>
                    <a:pt x="3583" y="944"/>
                    <a:pt x="3583" y="944"/>
                    <a:pt x="3583" y="944"/>
                  </a:cubicBezTo>
                  <a:lnTo>
                    <a:pt x="2252" y="2267"/>
                  </a:lnTo>
                  <a:close/>
                  <a:moveTo>
                    <a:pt x="2168" y="2350"/>
                  </a:moveTo>
                  <a:cubicBezTo>
                    <a:pt x="1321" y="2591"/>
                    <a:pt x="1321" y="2591"/>
                    <a:pt x="1321" y="2591"/>
                  </a:cubicBezTo>
                  <a:cubicBezTo>
                    <a:pt x="1563" y="1749"/>
                    <a:pt x="1563" y="1749"/>
                    <a:pt x="1563" y="1749"/>
                  </a:cubicBezTo>
                  <a:lnTo>
                    <a:pt x="2168" y="2350"/>
                  </a:lnTo>
                  <a:close/>
                  <a:moveTo>
                    <a:pt x="770" y="495"/>
                  </a:moveTo>
                  <a:cubicBezTo>
                    <a:pt x="561" y="495"/>
                    <a:pt x="392" y="665"/>
                    <a:pt x="392" y="874"/>
                  </a:cubicBezTo>
                  <a:cubicBezTo>
                    <a:pt x="392" y="3158"/>
                    <a:pt x="392" y="3158"/>
                    <a:pt x="392" y="3158"/>
                  </a:cubicBezTo>
                  <a:cubicBezTo>
                    <a:pt x="392" y="3367"/>
                    <a:pt x="561" y="3536"/>
                    <a:pt x="770" y="3536"/>
                  </a:cubicBezTo>
                  <a:cubicBezTo>
                    <a:pt x="3055" y="3536"/>
                    <a:pt x="3055" y="3536"/>
                    <a:pt x="3055" y="3536"/>
                  </a:cubicBezTo>
                  <a:cubicBezTo>
                    <a:pt x="3264" y="3536"/>
                    <a:pt x="3433" y="3367"/>
                    <a:pt x="3433" y="3158"/>
                  </a:cubicBezTo>
                  <a:cubicBezTo>
                    <a:pt x="3433" y="1657"/>
                    <a:pt x="3433" y="1657"/>
                    <a:pt x="3433" y="1657"/>
                  </a:cubicBezTo>
                  <a:cubicBezTo>
                    <a:pt x="3824" y="1278"/>
                    <a:pt x="3824" y="1278"/>
                    <a:pt x="3824" y="1278"/>
                  </a:cubicBezTo>
                  <a:cubicBezTo>
                    <a:pt x="3824" y="3297"/>
                    <a:pt x="3824" y="3297"/>
                    <a:pt x="3824" y="3297"/>
                  </a:cubicBezTo>
                  <a:cubicBezTo>
                    <a:pt x="3824" y="3645"/>
                    <a:pt x="3529" y="3928"/>
                    <a:pt x="3181" y="3928"/>
                  </a:cubicBezTo>
                  <a:cubicBezTo>
                    <a:pt x="631" y="3928"/>
                    <a:pt x="631" y="3928"/>
                    <a:pt x="631" y="3928"/>
                  </a:cubicBezTo>
                  <a:cubicBezTo>
                    <a:pt x="283" y="3928"/>
                    <a:pt x="0" y="3645"/>
                    <a:pt x="0" y="3297"/>
                  </a:cubicBezTo>
                  <a:cubicBezTo>
                    <a:pt x="0" y="773"/>
                    <a:pt x="0" y="773"/>
                    <a:pt x="0" y="773"/>
                  </a:cubicBezTo>
                  <a:cubicBezTo>
                    <a:pt x="0" y="425"/>
                    <a:pt x="283" y="103"/>
                    <a:pt x="631" y="103"/>
                  </a:cubicBezTo>
                  <a:cubicBezTo>
                    <a:pt x="2650" y="103"/>
                    <a:pt x="2650" y="103"/>
                    <a:pt x="2650" y="103"/>
                  </a:cubicBezTo>
                  <a:cubicBezTo>
                    <a:pt x="2271" y="495"/>
                    <a:pt x="2271" y="495"/>
                    <a:pt x="2271" y="495"/>
                  </a:cubicBezTo>
                  <a:lnTo>
                    <a:pt x="770" y="495"/>
                  </a:lnTo>
                  <a:close/>
                </a:path>
              </a:pathLst>
            </a:custGeom>
            <a:solidFill>
              <a:srgbClr val="70AD47"/>
            </a:solidFill>
            <a:ln>
              <a:noFill/>
            </a:ln>
            <a:extLst>
              <a:ext uri="{91240B29-F687-4F45-9708-019B960494DF}">
                <a14:hiddenLine xmlns:a14="http://schemas.microsoft.com/office/drawing/2010/main" w="9525">
                  <a:solidFill>
                    <a:srgbClr val="000000"/>
                  </a:solidFill>
                  <a:round/>
                </a14:hiddenLine>
              </a:ext>
            </a:extLst>
          </p:spPr>
          <p:txBody>
            <a:bodyPr anchor="ctr" anchorCtr="1"/>
            <a:lstStyle/>
            <a:p>
              <a:pPr eaLnBrk="0" hangingPunct="0"/>
              <a:endParaRPr lang="zh-CN" altLang="en-US">
                <a:ea typeface="宋体" panose="02010600030101010101" pitchFamily="2" charset="-122"/>
              </a:endParaRPr>
            </a:p>
          </p:txBody>
        </p:sp>
      </p:grpSp>
      <p:grpSp>
        <p:nvGrpSpPr>
          <p:cNvPr id="6162" name="组合 34"/>
          <p:cNvGrpSpPr/>
          <p:nvPr/>
        </p:nvGrpSpPr>
        <p:grpSpPr bwMode="auto">
          <a:xfrm>
            <a:off x="1265238" y="2025650"/>
            <a:ext cx="1277937" cy="1277938"/>
            <a:chOff x="1131485" y="2234042"/>
            <a:chExt cx="1607262" cy="1607262"/>
          </a:xfrm>
        </p:grpSpPr>
        <p:sp>
          <p:nvSpPr>
            <p:cNvPr id="25" name="椭圆 24"/>
            <p:cNvSpPr/>
            <p:nvPr/>
          </p:nvSpPr>
          <p:spPr>
            <a:xfrm>
              <a:off x="1131485" y="2234042"/>
              <a:ext cx="1607262" cy="1607262"/>
            </a:xfrm>
            <a:prstGeom prst="ellipse">
              <a:avLst/>
            </a:prstGeom>
            <a:solidFill>
              <a:srgbClr val="70AD47"/>
            </a:solidFill>
            <a:ln w="1905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30" name="椭圆 29"/>
            <p:cNvSpPr/>
            <p:nvPr/>
          </p:nvSpPr>
          <p:spPr>
            <a:xfrm>
              <a:off x="1241297" y="2343856"/>
              <a:ext cx="1387637" cy="1387635"/>
            </a:xfrm>
            <a:prstGeom prst="ellipse">
              <a:avLst/>
            </a:prstGeom>
            <a:solidFill>
              <a:schemeClr val="bg1"/>
            </a:solidFill>
            <a:ln w="1905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6165" name="KSO_Shape"/>
            <p:cNvSpPr>
              <a:spLocks noChangeArrowheads="1"/>
            </p:cNvSpPr>
            <p:nvPr/>
          </p:nvSpPr>
          <p:spPr bwMode="auto">
            <a:xfrm>
              <a:off x="1480150" y="2597150"/>
              <a:ext cx="909932" cy="881046"/>
            </a:xfrm>
            <a:custGeom>
              <a:avLst/>
              <a:gdLst>
                <a:gd name="T0" fmla="*/ 8267042 w 8965002"/>
                <a:gd name="T1" fmla="*/ 3603669 h 8673857"/>
                <a:gd name="T2" fmla="*/ 8503636 w 8965002"/>
                <a:gd name="T3" fmla="*/ 3603669 h 8673857"/>
                <a:gd name="T4" fmla="*/ 8894206 w 8965002"/>
                <a:gd name="T5" fmla="*/ 4343392 h 8673857"/>
                <a:gd name="T6" fmla="*/ 6963891 w 8965002"/>
                <a:gd name="T7" fmla="*/ 7249712 h 8673857"/>
                <a:gd name="T8" fmla="*/ 6509479 w 8965002"/>
                <a:gd name="T9" fmla="*/ 7475008 h 8673857"/>
                <a:gd name="T10" fmla="*/ 5375325 w 8965002"/>
                <a:gd name="T11" fmla="*/ 7475008 h 8673857"/>
                <a:gd name="T12" fmla="*/ 5375325 w 8965002"/>
                <a:gd name="T13" fmla="*/ 8391212 h 8673857"/>
                <a:gd name="T14" fmla="*/ 5225106 w 8965002"/>
                <a:gd name="T15" fmla="*/ 8639038 h 8673857"/>
                <a:gd name="T16" fmla="*/ 5086153 w 8965002"/>
                <a:gd name="T17" fmla="*/ 8672833 h 8673857"/>
                <a:gd name="T18" fmla="*/ 4909646 w 8965002"/>
                <a:gd name="T19" fmla="*/ 8620263 h 8673857"/>
                <a:gd name="T20" fmla="*/ 4027109 w 8965002"/>
                <a:gd name="T21" fmla="*/ 8023229 h 8673857"/>
                <a:gd name="T22" fmla="*/ 3163349 w 8965002"/>
                <a:gd name="T23" fmla="*/ 8620263 h 8673857"/>
                <a:gd name="T24" fmla="*/ 2847889 w 8965002"/>
                <a:gd name="T25" fmla="*/ 8639038 h 8673857"/>
                <a:gd name="T26" fmla="*/ 2686404 w 8965002"/>
                <a:gd name="T27" fmla="*/ 8391212 h 8673857"/>
                <a:gd name="T28" fmla="*/ 2686404 w 8965002"/>
                <a:gd name="T29" fmla="*/ 6100701 h 8673857"/>
                <a:gd name="T30" fmla="*/ 3170860 w 8965002"/>
                <a:gd name="T31" fmla="*/ 5131928 h 8673857"/>
                <a:gd name="T32" fmla="*/ 3324835 w 8965002"/>
                <a:gd name="T33" fmla="*/ 5090624 h 8673857"/>
                <a:gd name="T34" fmla="*/ 5690785 w 8965002"/>
                <a:gd name="T35" fmla="*/ 5090624 h 8673857"/>
                <a:gd name="T36" fmla="*/ 5367814 w 8965002"/>
                <a:gd name="T37" fmla="*/ 6280938 h 8673857"/>
                <a:gd name="T38" fmla="*/ 6227818 w 8965002"/>
                <a:gd name="T39" fmla="*/ 6280938 h 8673857"/>
                <a:gd name="T40" fmla="*/ 8267042 w 8965002"/>
                <a:gd name="T41" fmla="*/ 3603669 h 8673857"/>
                <a:gd name="T42" fmla="*/ 6109875 w 8965002"/>
                <a:gd name="T43" fmla="*/ 128 h 8673857"/>
                <a:gd name="T44" fmla="*/ 8198796 w 8965002"/>
                <a:gd name="T45" fmla="*/ 137601 h 8673857"/>
                <a:gd name="T46" fmla="*/ 8578069 w 8965002"/>
                <a:gd name="T47" fmla="*/ 884757 h 8673857"/>
                <a:gd name="T48" fmla="*/ 6208552 w 8965002"/>
                <a:gd name="T49" fmla="*/ 3974753 h 8673857"/>
                <a:gd name="T50" fmla="*/ 5780461 w 8965002"/>
                <a:gd name="T51" fmla="*/ 4177498 h 8673857"/>
                <a:gd name="T52" fmla="*/ 2209285 w 8965002"/>
                <a:gd name="T53" fmla="*/ 4177498 h 8673857"/>
                <a:gd name="T54" fmla="*/ 1150325 w 8965002"/>
                <a:gd name="T55" fmla="*/ 5476573 h 8673857"/>
                <a:gd name="T56" fmla="*/ 1799971 w 8965002"/>
                <a:gd name="T57" fmla="*/ 6223729 h 8673857"/>
                <a:gd name="T58" fmla="*/ 2085365 w 8965002"/>
                <a:gd name="T59" fmla="*/ 6280047 h 8673857"/>
                <a:gd name="T60" fmla="*/ 2085365 w 8965002"/>
                <a:gd name="T61" fmla="*/ 7473994 h 8673857"/>
                <a:gd name="T62" fmla="*/ 53813 w 8965002"/>
                <a:gd name="T63" fmla="*/ 5720619 h 8673857"/>
                <a:gd name="T64" fmla="*/ 65078 w 8965002"/>
                <a:gd name="T65" fmla="*/ 4729417 h 8673857"/>
                <a:gd name="T66" fmla="*/ 2716235 w 8965002"/>
                <a:gd name="T67" fmla="*/ 670748 h 8673857"/>
                <a:gd name="T68" fmla="*/ 3516088 w 8965002"/>
                <a:gd name="T69" fmla="*/ 227711 h 8673857"/>
                <a:gd name="T70" fmla="*/ 6109875 w 8965002"/>
                <a:gd name="T71" fmla="*/ 128 h 8673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965002" h="8673857">
                  <a:moveTo>
                    <a:pt x="8267042" y="3603669"/>
                  </a:moveTo>
                  <a:cubicBezTo>
                    <a:pt x="8267042" y="3603669"/>
                    <a:pt x="8267042" y="3603669"/>
                    <a:pt x="8503636" y="3603669"/>
                  </a:cubicBezTo>
                  <a:cubicBezTo>
                    <a:pt x="8770275" y="3603669"/>
                    <a:pt x="9115779" y="3885289"/>
                    <a:pt x="8894206" y="4343392"/>
                  </a:cubicBezTo>
                  <a:cubicBezTo>
                    <a:pt x="8894206" y="4343392"/>
                    <a:pt x="8894206" y="4343392"/>
                    <a:pt x="6963891" y="7249712"/>
                  </a:cubicBezTo>
                  <a:cubicBezTo>
                    <a:pt x="6817428" y="7463743"/>
                    <a:pt x="6610877" y="7475008"/>
                    <a:pt x="6509479" y="7475008"/>
                  </a:cubicBezTo>
                  <a:cubicBezTo>
                    <a:pt x="6509479" y="7475008"/>
                    <a:pt x="6509479" y="7475008"/>
                    <a:pt x="5375325" y="7475008"/>
                  </a:cubicBezTo>
                  <a:cubicBezTo>
                    <a:pt x="5375325" y="7475008"/>
                    <a:pt x="5375325" y="7475008"/>
                    <a:pt x="5375325" y="8391212"/>
                  </a:cubicBezTo>
                  <a:cubicBezTo>
                    <a:pt x="5375325" y="8503860"/>
                    <a:pt x="5326504" y="8586469"/>
                    <a:pt x="5225106" y="8639038"/>
                  </a:cubicBezTo>
                  <a:cubicBezTo>
                    <a:pt x="5180040" y="8661567"/>
                    <a:pt x="5131219" y="8672833"/>
                    <a:pt x="5086153" y="8672833"/>
                  </a:cubicBezTo>
                  <a:cubicBezTo>
                    <a:pt x="5026066" y="8672833"/>
                    <a:pt x="4962223" y="8654057"/>
                    <a:pt x="4909646" y="8620263"/>
                  </a:cubicBezTo>
                  <a:cubicBezTo>
                    <a:pt x="4909646" y="8620263"/>
                    <a:pt x="4909646" y="8620263"/>
                    <a:pt x="4027109" y="8023229"/>
                  </a:cubicBezTo>
                  <a:cubicBezTo>
                    <a:pt x="4027109" y="8023229"/>
                    <a:pt x="4027109" y="8023229"/>
                    <a:pt x="3163349" y="8620263"/>
                  </a:cubicBezTo>
                  <a:cubicBezTo>
                    <a:pt x="3069463" y="8684097"/>
                    <a:pt x="2949287" y="8691607"/>
                    <a:pt x="2847889" y="8639038"/>
                  </a:cubicBezTo>
                  <a:cubicBezTo>
                    <a:pt x="2750247" y="8586469"/>
                    <a:pt x="2686404" y="8503860"/>
                    <a:pt x="2686404" y="8391212"/>
                  </a:cubicBezTo>
                  <a:cubicBezTo>
                    <a:pt x="2686404" y="8391212"/>
                    <a:pt x="2686404" y="8391212"/>
                    <a:pt x="2686404" y="6100701"/>
                  </a:cubicBezTo>
                  <a:cubicBezTo>
                    <a:pt x="2686404" y="5559991"/>
                    <a:pt x="2990598" y="5237066"/>
                    <a:pt x="3170860" y="5131928"/>
                  </a:cubicBezTo>
                  <a:cubicBezTo>
                    <a:pt x="3215926" y="5105644"/>
                    <a:pt x="3268503" y="5090624"/>
                    <a:pt x="3324835" y="5090624"/>
                  </a:cubicBezTo>
                  <a:cubicBezTo>
                    <a:pt x="3324835" y="5090624"/>
                    <a:pt x="3324835" y="5090624"/>
                    <a:pt x="5690785" y="5090624"/>
                  </a:cubicBezTo>
                  <a:cubicBezTo>
                    <a:pt x="5371570" y="5406038"/>
                    <a:pt x="5367814" y="5980543"/>
                    <a:pt x="5367814" y="6280938"/>
                  </a:cubicBezTo>
                  <a:cubicBezTo>
                    <a:pt x="5367814" y="6280938"/>
                    <a:pt x="5367814" y="6280938"/>
                    <a:pt x="6227818" y="6280938"/>
                  </a:cubicBezTo>
                  <a:cubicBezTo>
                    <a:pt x="6227818" y="6280938"/>
                    <a:pt x="6227818" y="6280938"/>
                    <a:pt x="8267042" y="3603669"/>
                  </a:cubicBezTo>
                  <a:close/>
                  <a:moveTo>
                    <a:pt x="6109875" y="128"/>
                  </a:moveTo>
                  <a:cubicBezTo>
                    <a:pt x="6829153" y="-2490"/>
                    <a:pt x="7579192" y="34821"/>
                    <a:pt x="8198796" y="137601"/>
                  </a:cubicBezTo>
                  <a:cubicBezTo>
                    <a:pt x="8705745" y="220201"/>
                    <a:pt x="8739542" y="678257"/>
                    <a:pt x="8578069" y="884757"/>
                  </a:cubicBezTo>
                  <a:cubicBezTo>
                    <a:pt x="8578069" y="884757"/>
                    <a:pt x="6234838" y="3955980"/>
                    <a:pt x="6208552" y="3974753"/>
                  </a:cubicBezTo>
                  <a:cubicBezTo>
                    <a:pt x="6107162" y="4098653"/>
                    <a:pt x="5953199" y="4177498"/>
                    <a:pt x="5780461" y="4177498"/>
                  </a:cubicBezTo>
                  <a:cubicBezTo>
                    <a:pt x="5780461" y="4177498"/>
                    <a:pt x="5780461" y="4177498"/>
                    <a:pt x="2209285" y="4177498"/>
                  </a:cubicBezTo>
                  <a:cubicBezTo>
                    <a:pt x="1818747" y="4177498"/>
                    <a:pt x="970076" y="4545444"/>
                    <a:pt x="1150325" y="5476573"/>
                  </a:cubicBezTo>
                  <a:cubicBezTo>
                    <a:pt x="1217918" y="5825746"/>
                    <a:pt x="1465760" y="6103583"/>
                    <a:pt x="1799971" y="6223729"/>
                  </a:cubicBezTo>
                  <a:cubicBezTo>
                    <a:pt x="1875075" y="6253765"/>
                    <a:pt x="2002751" y="6268783"/>
                    <a:pt x="2085365" y="6280047"/>
                  </a:cubicBezTo>
                  <a:cubicBezTo>
                    <a:pt x="2085365" y="6280047"/>
                    <a:pt x="2085365" y="6280047"/>
                    <a:pt x="2085365" y="7473994"/>
                  </a:cubicBezTo>
                  <a:cubicBezTo>
                    <a:pt x="1582171" y="7440203"/>
                    <a:pt x="335451" y="7004675"/>
                    <a:pt x="53813" y="5720619"/>
                  </a:cubicBezTo>
                  <a:cubicBezTo>
                    <a:pt x="-25046" y="5397728"/>
                    <a:pt x="-13780" y="5056063"/>
                    <a:pt x="65078" y="4729417"/>
                  </a:cubicBezTo>
                  <a:cubicBezTo>
                    <a:pt x="282879" y="3283915"/>
                    <a:pt x="2351982" y="944830"/>
                    <a:pt x="2716235" y="670748"/>
                  </a:cubicBezTo>
                  <a:cubicBezTo>
                    <a:pt x="2960321" y="471756"/>
                    <a:pt x="3234449" y="310311"/>
                    <a:pt x="3516088" y="227711"/>
                  </a:cubicBezTo>
                  <a:cubicBezTo>
                    <a:pt x="3797726" y="119767"/>
                    <a:pt x="4911078" y="4491"/>
                    <a:pt x="6109875" y="128"/>
                  </a:cubicBezTo>
                  <a:close/>
                </a:path>
              </a:pathLst>
            </a:custGeom>
            <a:solidFill>
              <a:srgbClr val="70AD47"/>
            </a:solidFill>
            <a:ln>
              <a:noFill/>
            </a:ln>
            <a:extLst>
              <a:ext uri="{91240B29-F687-4F45-9708-019B960494DF}">
                <a14:hiddenLine xmlns:a14="http://schemas.microsoft.com/office/drawing/2010/main" w="9525">
                  <a:solidFill>
                    <a:srgbClr val="000000"/>
                  </a:solidFill>
                  <a:round/>
                </a14:hiddenLine>
              </a:ext>
            </a:extLst>
          </p:spPr>
          <p:txBody>
            <a:bodyPr anchor="ctr" anchorCtr="1"/>
            <a:lstStyle/>
            <a:p>
              <a:pPr eaLnBrk="0" hangingPunct="0"/>
              <a:endParaRPr lang="zh-CN" altLang="en-US">
                <a:ea typeface="宋体" panose="02010600030101010101" pitchFamily="2" charset="-122"/>
              </a:endParaRPr>
            </a:p>
          </p:txBody>
        </p:sp>
      </p:grpSp>
      <p:grpSp>
        <p:nvGrpSpPr>
          <p:cNvPr id="6166" name="组合 35"/>
          <p:cNvGrpSpPr/>
          <p:nvPr/>
        </p:nvGrpSpPr>
        <p:grpSpPr bwMode="auto">
          <a:xfrm>
            <a:off x="3343275" y="2025650"/>
            <a:ext cx="1277938" cy="1277938"/>
            <a:chOff x="3209823" y="2234042"/>
            <a:chExt cx="1607262" cy="1607262"/>
          </a:xfrm>
        </p:grpSpPr>
        <p:sp>
          <p:nvSpPr>
            <p:cNvPr id="26" name="椭圆 25"/>
            <p:cNvSpPr/>
            <p:nvPr/>
          </p:nvSpPr>
          <p:spPr>
            <a:xfrm>
              <a:off x="3209823" y="2234042"/>
              <a:ext cx="1607262" cy="1607262"/>
            </a:xfrm>
            <a:prstGeom prst="ellipse">
              <a:avLst/>
            </a:prstGeom>
            <a:solidFill>
              <a:srgbClr val="70AD47"/>
            </a:solidFill>
            <a:ln w="1905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31" name="椭圆 30"/>
            <p:cNvSpPr/>
            <p:nvPr/>
          </p:nvSpPr>
          <p:spPr>
            <a:xfrm>
              <a:off x="3319637" y="2343856"/>
              <a:ext cx="1387635" cy="1387635"/>
            </a:xfrm>
            <a:prstGeom prst="ellipse">
              <a:avLst/>
            </a:prstGeom>
            <a:solidFill>
              <a:schemeClr val="bg1"/>
            </a:solidFill>
            <a:ln w="1905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24" name="KSO_Shape"/>
            <p:cNvSpPr/>
            <p:nvPr/>
          </p:nvSpPr>
          <p:spPr bwMode="auto">
            <a:xfrm>
              <a:off x="3551242" y="2597423"/>
              <a:ext cx="924424" cy="880500"/>
            </a:xfrm>
            <a:custGeom>
              <a:avLst/>
              <a:gdLst>
                <a:gd name="T0" fmla="*/ 2147483646 w 5871"/>
                <a:gd name="T1" fmla="*/ 2147483646 h 5585"/>
                <a:gd name="T2" fmla="*/ 2147483646 w 5871"/>
                <a:gd name="T3" fmla="*/ 2147483646 h 5585"/>
                <a:gd name="T4" fmla="*/ 2147483646 w 5871"/>
                <a:gd name="T5" fmla="*/ 2147483646 h 5585"/>
                <a:gd name="T6" fmla="*/ 2147483646 w 5871"/>
                <a:gd name="T7" fmla="*/ 2147483646 h 5585"/>
                <a:gd name="T8" fmla="*/ 2147483646 w 5871"/>
                <a:gd name="T9" fmla="*/ 2147483646 h 5585"/>
                <a:gd name="T10" fmla="*/ 2147483646 w 5871"/>
                <a:gd name="T11" fmla="*/ 2147483646 h 5585"/>
                <a:gd name="T12" fmla="*/ 2147483646 w 5871"/>
                <a:gd name="T13" fmla="*/ 2147483646 h 5585"/>
                <a:gd name="T14" fmla="*/ 2147483646 w 5871"/>
                <a:gd name="T15" fmla="*/ 2147483646 h 5585"/>
                <a:gd name="T16" fmla="*/ 2147483646 w 5871"/>
                <a:gd name="T17" fmla="*/ 2147483646 h 5585"/>
                <a:gd name="T18" fmla="*/ 2147483646 w 5871"/>
                <a:gd name="T19" fmla="*/ 2147483646 h 5585"/>
                <a:gd name="T20" fmla="*/ 2147483646 w 5871"/>
                <a:gd name="T21" fmla="*/ 2147483646 h 5585"/>
                <a:gd name="T22" fmla="*/ 2147483646 w 5871"/>
                <a:gd name="T23" fmla="*/ 2147483646 h 5585"/>
                <a:gd name="T24" fmla="*/ 2147483646 w 5871"/>
                <a:gd name="T25" fmla="*/ 2147483646 h 5585"/>
                <a:gd name="T26" fmla="*/ 2147483646 w 5871"/>
                <a:gd name="T27" fmla="*/ 2147483646 h 5585"/>
                <a:gd name="T28" fmla="*/ 2147483646 w 5871"/>
                <a:gd name="T29" fmla="*/ 2147483646 h 5585"/>
                <a:gd name="T30" fmla="*/ 2147483646 w 5871"/>
                <a:gd name="T31" fmla="*/ 2147483646 h 5585"/>
                <a:gd name="T32" fmla="*/ 2147483646 w 5871"/>
                <a:gd name="T33" fmla="*/ 2147483646 h 5585"/>
                <a:gd name="T34" fmla="*/ 2147483646 w 5871"/>
                <a:gd name="T35" fmla="*/ 2147483646 h 5585"/>
                <a:gd name="T36" fmla="*/ 2147483646 w 5871"/>
                <a:gd name="T37" fmla="*/ 2147483646 h 5585"/>
                <a:gd name="T38" fmla="*/ 2147483646 w 5871"/>
                <a:gd name="T39" fmla="*/ 2147483646 h 5585"/>
                <a:gd name="T40" fmla="*/ 2147483646 w 5871"/>
                <a:gd name="T41" fmla="*/ 2147483646 h 5585"/>
                <a:gd name="T42" fmla="*/ 2147483646 w 5871"/>
                <a:gd name="T43" fmla="*/ 2147483646 h 5585"/>
                <a:gd name="T44" fmla="*/ 2147483646 w 5871"/>
                <a:gd name="T45" fmla="*/ 2147483646 h 5585"/>
                <a:gd name="T46" fmla="*/ 2147483646 w 5871"/>
                <a:gd name="T47" fmla="*/ 2147483646 h 5585"/>
                <a:gd name="T48" fmla="*/ 2147483646 w 5871"/>
                <a:gd name="T49" fmla="*/ 2147483646 h 5585"/>
                <a:gd name="T50" fmla="*/ 2147483646 w 5871"/>
                <a:gd name="T51" fmla="*/ 2147483646 h 5585"/>
                <a:gd name="T52" fmla="*/ 2147483646 w 5871"/>
                <a:gd name="T53" fmla="*/ 2147483646 h 5585"/>
                <a:gd name="T54" fmla="*/ 2147483646 w 5871"/>
                <a:gd name="T55" fmla="*/ 2147483646 h 5585"/>
                <a:gd name="T56" fmla="*/ 2147483646 w 5871"/>
                <a:gd name="T57" fmla="*/ 2147483646 h 5585"/>
                <a:gd name="T58" fmla="*/ 2147483646 w 5871"/>
                <a:gd name="T59" fmla="*/ 2147483646 h 5585"/>
                <a:gd name="T60" fmla="*/ 2147483646 w 5871"/>
                <a:gd name="T61" fmla="*/ 2147483646 h 5585"/>
                <a:gd name="T62" fmla="*/ 2147483646 w 5871"/>
                <a:gd name="T63" fmla="*/ 2147483646 h 5585"/>
                <a:gd name="T64" fmla="*/ 2147483646 w 5871"/>
                <a:gd name="T65" fmla="*/ 2147483646 h 5585"/>
                <a:gd name="T66" fmla="*/ 2147483646 w 5871"/>
                <a:gd name="T67" fmla="*/ 2147483646 h 5585"/>
                <a:gd name="T68" fmla="*/ 2147483646 w 5871"/>
                <a:gd name="T69" fmla="*/ 2147483646 h 5585"/>
                <a:gd name="T70" fmla="*/ 2147483646 w 5871"/>
                <a:gd name="T71" fmla="*/ 2147483646 h 5585"/>
                <a:gd name="T72" fmla="*/ 2147483646 w 5871"/>
                <a:gd name="T73" fmla="*/ 2147483646 h 5585"/>
                <a:gd name="T74" fmla="*/ 2147483646 w 5871"/>
                <a:gd name="T75" fmla="*/ 2147483646 h 5585"/>
                <a:gd name="T76" fmla="*/ 2147483646 w 5871"/>
                <a:gd name="T77" fmla="*/ 2147483646 h 5585"/>
                <a:gd name="T78" fmla="*/ 2147483646 w 5871"/>
                <a:gd name="T79" fmla="*/ 2147483646 h 5585"/>
                <a:gd name="T80" fmla="*/ 2147483646 w 5871"/>
                <a:gd name="T81" fmla="*/ 2147483646 h 5585"/>
                <a:gd name="T82" fmla="*/ 2147483646 w 5871"/>
                <a:gd name="T83" fmla="*/ 2147483646 h 5585"/>
                <a:gd name="T84" fmla="*/ 2147483646 w 5871"/>
                <a:gd name="T85" fmla="*/ 2147483646 h 5585"/>
                <a:gd name="T86" fmla="*/ 2147483646 w 5871"/>
                <a:gd name="T87" fmla="*/ 2147483646 h 5585"/>
                <a:gd name="T88" fmla="*/ 2147483646 w 5871"/>
                <a:gd name="T89" fmla="*/ 2147483646 h 5585"/>
                <a:gd name="T90" fmla="*/ 2147483646 w 5871"/>
                <a:gd name="T91" fmla="*/ 2147483646 h 5585"/>
                <a:gd name="T92" fmla="*/ 2147483646 w 5871"/>
                <a:gd name="T93" fmla="*/ 2147483646 h 5585"/>
                <a:gd name="T94" fmla="*/ 2147483646 w 5871"/>
                <a:gd name="T95" fmla="*/ 2147483646 h 5585"/>
                <a:gd name="T96" fmla="*/ 2147483646 w 5871"/>
                <a:gd name="T97" fmla="*/ 2147483646 h 5585"/>
                <a:gd name="T98" fmla="*/ 2147483646 w 5871"/>
                <a:gd name="T99" fmla="*/ 2147483646 h 5585"/>
                <a:gd name="T100" fmla="*/ 2147483646 w 5871"/>
                <a:gd name="T101" fmla="*/ 2147483646 h 5585"/>
                <a:gd name="T102" fmla="*/ 2147483646 w 5871"/>
                <a:gd name="T103" fmla="*/ 2147483646 h 5585"/>
                <a:gd name="T104" fmla="*/ 0 w 5871"/>
                <a:gd name="T105" fmla="*/ 2147483646 h 5585"/>
                <a:gd name="T106" fmla="*/ 2147483646 w 5871"/>
                <a:gd name="T107" fmla="*/ 0 h 5585"/>
                <a:gd name="T108" fmla="*/ 2147483646 w 5871"/>
                <a:gd name="T109" fmla="*/ 2147483646 h 5585"/>
                <a:gd name="T110" fmla="*/ 2147483646 w 5871"/>
                <a:gd name="T111" fmla="*/ 2147483646 h 55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871" h="5585">
                  <a:moveTo>
                    <a:pt x="774" y="374"/>
                  </a:moveTo>
                  <a:lnTo>
                    <a:pt x="774" y="1910"/>
                  </a:lnTo>
                  <a:lnTo>
                    <a:pt x="5107" y="1910"/>
                  </a:lnTo>
                  <a:lnTo>
                    <a:pt x="5107" y="374"/>
                  </a:lnTo>
                  <a:lnTo>
                    <a:pt x="774" y="374"/>
                  </a:lnTo>
                  <a:close/>
                  <a:moveTo>
                    <a:pt x="1597" y="3265"/>
                  </a:moveTo>
                  <a:lnTo>
                    <a:pt x="1597" y="3265"/>
                  </a:lnTo>
                  <a:lnTo>
                    <a:pt x="1591" y="3265"/>
                  </a:lnTo>
                  <a:lnTo>
                    <a:pt x="1587" y="3265"/>
                  </a:lnTo>
                  <a:lnTo>
                    <a:pt x="1586" y="3265"/>
                  </a:lnTo>
                  <a:lnTo>
                    <a:pt x="1581" y="3265"/>
                  </a:lnTo>
                  <a:lnTo>
                    <a:pt x="1576" y="3265"/>
                  </a:lnTo>
                  <a:lnTo>
                    <a:pt x="1571" y="3265"/>
                  </a:lnTo>
                  <a:lnTo>
                    <a:pt x="1570" y="3265"/>
                  </a:lnTo>
                  <a:lnTo>
                    <a:pt x="1566" y="3265"/>
                  </a:lnTo>
                  <a:lnTo>
                    <a:pt x="1560" y="3265"/>
                  </a:lnTo>
                  <a:lnTo>
                    <a:pt x="1555" y="3265"/>
                  </a:lnTo>
                  <a:lnTo>
                    <a:pt x="1550" y="3265"/>
                  </a:lnTo>
                  <a:lnTo>
                    <a:pt x="1545" y="3265"/>
                  </a:lnTo>
                  <a:lnTo>
                    <a:pt x="1540" y="3265"/>
                  </a:lnTo>
                  <a:lnTo>
                    <a:pt x="1539" y="3265"/>
                  </a:lnTo>
                  <a:lnTo>
                    <a:pt x="1535" y="3265"/>
                  </a:lnTo>
                  <a:lnTo>
                    <a:pt x="1529" y="3265"/>
                  </a:lnTo>
                  <a:lnTo>
                    <a:pt x="1525" y="3265"/>
                  </a:lnTo>
                  <a:lnTo>
                    <a:pt x="1524" y="3265"/>
                  </a:lnTo>
                  <a:lnTo>
                    <a:pt x="1519" y="3265"/>
                  </a:lnTo>
                  <a:lnTo>
                    <a:pt x="1514" y="3265"/>
                  </a:lnTo>
                  <a:lnTo>
                    <a:pt x="1509" y="3265"/>
                  </a:lnTo>
                  <a:lnTo>
                    <a:pt x="1508" y="3265"/>
                  </a:lnTo>
                  <a:lnTo>
                    <a:pt x="1504" y="3265"/>
                  </a:lnTo>
                  <a:lnTo>
                    <a:pt x="1498" y="3265"/>
                  </a:lnTo>
                  <a:lnTo>
                    <a:pt x="1494" y="3265"/>
                  </a:lnTo>
                  <a:lnTo>
                    <a:pt x="1493" y="3265"/>
                  </a:lnTo>
                  <a:lnTo>
                    <a:pt x="1488" y="3265"/>
                  </a:lnTo>
                  <a:lnTo>
                    <a:pt x="1483" y="3265"/>
                  </a:lnTo>
                  <a:lnTo>
                    <a:pt x="1478" y="3265"/>
                  </a:lnTo>
                  <a:lnTo>
                    <a:pt x="1477" y="3265"/>
                  </a:lnTo>
                  <a:lnTo>
                    <a:pt x="1473" y="3265"/>
                  </a:lnTo>
                  <a:lnTo>
                    <a:pt x="1467" y="3265"/>
                  </a:lnTo>
                  <a:lnTo>
                    <a:pt x="1463" y="3265"/>
                  </a:lnTo>
                  <a:lnTo>
                    <a:pt x="1462" y="3265"/>
                  </a:lnTo>
                  <a:lnTo>
                    <a:pt x="1457" y="3265"/>
                  </a:lnTo>
                  <a:lnTo>
                    <a:pt x="1452" y="3265"/>
                  </a:lnTo>
                  <a:lnTo>
                    <a:pt x="1446" y="3265"/>
                  </a:lnTo>
                  <a:lnTo>
                    <a:pt x="1442" y="3265"/>
                  </a:lnTo>
                  <a:lnTo>
                    <a:pt x="1266" y="3265"/>
                  </a:lnTo>
                  <a:lnTo>
                    <a:pt x="1345" y="3830"/>
                  </a:lnTo>
                  <a:lnTo>
                    <a:pt x="1294" y="3911"/>
                  </a:lnTo>
                  <a:lnTo>
                    <a:pt x="1345" y="3977"/>
                  </a:lnTo>
                  <a:lnTo>
                    <a:pt x="1117" y="4116"/>
                  </a:lnTo>
                  <a:lnTo>
                    <a:pt x="1112" y="4144"/>
                  </a:lnTo>
                  <a:lnTo>
                    <a:pt x="1106" y="4173"/>
                  </a:lnTo>
                  <a:lnTo>
                    <a:pt x="1103" y="4201"/>
                  </a:lnTo>
                  <a:lnTo>
                    <a:pt x="1099" y="4228"/>
                  </a:lnTo>
                  <a:lnTo>
                    <a:pt x="1097" y="4255"/>
                  </a:lnTo>
                  <a:lnTo>
                    <a:pt x="1096" y="4281"/>
                  </a:lnTo>
                  <a:lnTo>
                    <a:pt x="1096" y="4308"/>
                  </a:lnTo>
                  <a:lnTo>
                    <a:pt x="1096" y="4333"/>
                  </a:lnTo>
                  <a:lnTo>
                    <a:pt x="1097" y="4359"/>
                  </a:lnTo>
                  <a:lnTo>
                    <a:pt x="1098" y="4383"/>
                  </a:lnTo>
                  <a:lnTo>
                    <a:pt x="1100" y="4407"/>
                  </a:lnTo>
                  <a:lnTo>
                    <a:pt x="1104" y="4432"/>
                  </a:lnTo>
                  <a:lnTo>
                    <a:pt x="1112" y="4478"/>
                  </a:lnTo>
                  <a:lnTo>
                    <a:pt x="1121" y="4523"/>
                  </a:lnTo>
                  <a:lnTo>
                    <a:pt x="1133" y="4568"/>
                  </a:lnTo>
                  <a:lnTo>
                    <a:pt x="1147" y="4611"/>
                  </a:lnTo>
                  <a:lnTo>
                    <a:pt x="1162" y="4653"/>
                  </a:lnTo>
                  <a:lnTo>
                    <a:pt x="1179" y="4694"/>
                  </a:lnTo>
                  <a:lnTo>
                    <a:pt x="1198" y="4733"/>
                  </a:lnTo>
                  <a:lnTo>
                    <a:pt x="1218" y="4772"/>
                  </a:lnTo>
                  <a:lnTo>
                    <a:pt x="1238" y="4812"/>
                  </a:lnTo>
                  <a:lnTo>
                    <a:pt x="1259" y="4849"/>
                  </a:lnTo>
                  <a:lnTo>
                    <a:pt x="774" y="4849"/>
                  </a:lnTo>
                  <a:lnTo>
                    <a:pt x="774" y="2135"/>
                  </a:lnTo>
                  <a:lnTo>
                    <a:pt x="2185" y="2135"/>
                  </a:lnTo>
                  <a:lnTo>
                    <a:pt x="2185" y="4849"/>
                  </a:lnTo>
                  <a:lnTo>
                    <a:pt x="1780" y="4849"/>
                  </a:lnTo>
                  <a:lnTo>
                    <a:pt x="1801" y="4812"/>
                  </a:lnTo>
                  <a:lnTo>
                    <a:pt x="1821" y="4772"/>
                  </a:lnTo>
                  <a:lnTo>
                    <a:pt x="1841" y="4733"/>
                  </a:lnTo>
                  <a:lnTo>
                    <a:pt x="1859" y="4694"/>
                  </a:lnTo>
                  <a:lnTo>
                    <a:pt x="1876" y="4653"/>
                  </a:lnTo>
                  <a:lnTo>
                    <a:pt x="1892" y="4611"/>
                  </a:lnTo>
                  <a:lnTo>
                    <a:pt x="1905" y="4568"/>
                  </a:lnTo>
                  <a:lnTo>
                    <a:pt x="1917" y="4523"/>
                  </a:lnTo>
                  <a:lnTo>
                    <a:pt x="1927" y="4478"/>
                  </a:lnTo>
                  <a:lnTo>
                    <a:pt x="1935" y="4432"/>
                  </a:lnTo>
                  <a:lnTo>
                    <a:pt x="1938" y="4407"/>
                  </a:lnTo>
                  <a:lnTo>
                    <a:pt x="1941" y="4383"/>
                  </a:lnTo>
                  <a:lnTo>
                    <a:pt x="1942" y="4359"/>
                  </a:lnTo>
                  <a:lnTo>
                    <a:pt x="1943" y="4333"/>
                  </a:lnTo>
                  <a:lnTo>
                    <a:pt x="1943" y="4308"/>
                  </a:lnTo>
                  <a:lnTo>
                    <a:pt x="1942" y="4281"/>
                  </a:lnTo>
                  <a:lnTo>
                    <a:pt x="1941" y="4255"/>
                  </a:lnTo>
                  <a:lnTo>
                    <a:pt x="1938" y="4228"/>
                  </a:lnTo>
                  <a:lnTo>
                    <a:pt x="1936" y="4201"/>
                  </a:lnTo>
                  <a:lnTo>
                    <a:pt x="1932" y="4173"/>
                  </a:lnTo>
                  <a:lnTo>
                    <a:pt x="1927" y="4144"/>
                  </a:lnTo>
                  <a:lnTo>
                    <a:pt x="1922" y="4116"/>
                  </a:lnTo>
                  <a:lnTo>
                    <a:pt x="1694" y="3977"/>
                  </a:lnTo>
                  <a:lnTo>
                    <a:pt x="1745" y="3911"/>
                  </a:lnTo>
                  <a:lnTo>
                    <a:pt x="1694" y="3830"/>
                  </a:lnTo>
                  <a:lnTo>
                    <a:pt x="1771" y="3265"/>
                  </a:lnTo>
                  <a:lnTo>
                    <a:pt x="1597" y="3265"/>
                  </a:lnTo>
                  <a:close/>
                  <a:moveTo>
                    <a:pt x="4819" y="863"/>
                  </a:moveTo>
                  <a:lnTo>
                    <a:pt x="4819" y="1057"/>
                  </a:lnTo>
                  <a:lnTo>
                    <a:pt x="3585" y="1057"/>
                  </a:lnTo>
                  <a:lnTo>
                    <a:pt x="3585" y="863"/>
                  </a:lnTo>
                  <a:lnTo>
                    <a:pt x="4819" y="863"/>
                  </a:lnTo>
                  <a:close/>
                  <a:moveTo>
                    <a:pt x="5002" y="1108"/>
                  </a:moveTo>
                  <a:lnTo>
                    <a:pt x="5002" y="1379"/>
                  </a:lnTo>
                  <a:lnTo>
                    <a:pt x="3769" y="1379"/>
                  </a:lnTo>
                  <a:lnTo>
                    <a:pt x="3769" y="1108"/>
                  </a:lnTo>
                  <a:lnTo>
                    <a:pt x="5002" y="1108"/>
                  </a:lnTo>
                  <a:close/>
                  <a:moveTo>
                    <a:pt x="4891" y="1429"/>
                  </a:moveTo>
                  <a:lnTo>
                    <a:pt x="4891" y="1623"/>
                  </a:lnTo>
                  <a:lnTo>
                    <a:pt x="3657" y="1623"/>
                  </a:lnTo>
                  <a:lnTo>
                    <a:pt x="3657" y="1429"/>
                  </a:lnTo>
                  <a:lnTo>
                    <a:pt x="4891" y="1429"/>
                  </a:lnTo>
                  <a:close/>
                  <a:moveTo>
                    <a:pt x="4977" y="1659"/>
                  </a:moveTo>
                  <a:lnTo>
                    <a:pt x="4977" y="1853"/>
                  </a:lnTo>
                  <a:lnTo>
                    <a:pt x="3743" y="1853"/>
                  </a:lnTo>
                  <a:lnTo>
                    <a:pt x="3743" y="1659"/>
                  </a:lnTo>
                  <a:lnTo>
                    <a:pt x="4977" y="1659"/>
                  </a:lnTo>
                  <a:close/>
                  <a:moveTo>
                    <a:pt x="1643" y="596"/>
                  </a:moveTo>
                  <a:lnTo>
                    <a:pt x="1833" y="561"/>
                  </a:lnTo>
                  <a:lnTo>
                    <a:pt x="2061" y="1773"/>
                  </a:lnTo>
                  <a:lnTo>
                    <a:pt x="1871" y="1809"/>
                  </a:lnTo>
                  <a:lnTo>
                    <a:pt x="1643" y="596"/>
                  </a:lnTo>
                  <a:close/>
                  <a:moveTo>
                    <a:pt x="1388" y="596"/>
                  </a:moveTo>
                  <a:lnTo>
                    <a:pt x="1579" y="561"/>
                  </a:lnTo>
                  <a:lnTo>
                    <a:pt x="1807" y="1773"/>
                  </a:lnTo>
                  <a:lnTo>
                    <a:pt x="1616" y="1809"/>
                  </a:lnTo>
                  <a:lnTo>
                    <a:pt x="1388" y="596"/>
                  </a:lnTo>
                  <a:close/>
                  <a:moveTo>
                    <a:pt x="1134" y="596"/>
                  </a:moveTo>
                  <a:lnTo>
                    <a:pt x="1324" y="561"/>
                  </a:lnTo>
                  <a:lnTo>
                    <a:pt x="1551" y="1773"/>
                  </a:lnTo>
                  <a:lnTo>
                    <a:pt x="1361" y="1809"/>
                  </a:lnTo>
                  <a:lnTo>
                    <a:pt x="1134" y="596"/>
                  </a:lnTo>
                  <a:close/>
                  <a:moveTo>
                    <a:pt x="884" y="568"/>
                  </a:moveTo>
                  <a:lnTo>
                    <a:pt x="1077" y="568"/>
                  </a:lnTo>
                  <a:lnTo>
                    <a:pt x="1077" y="1802"/>
                  </a:lnTo>
                  <a:lnTo>
                    <a:pt x="884" y="1802"/>
                  </a:lnTo>
                  <a:lnTo>
                    <a:pt x="884" y="568"/>
                  </a:lnTo>
                  <a:close/>
                  <a:moveTo>
                    <a:pt x="3540" y="2418"/>
                  </a:moveTo>
                  <a:lnTo>
                    <a:pt x="3807" y="2354"/>
                  </a:lnTo>
                  <a:lnTo>
                    <a:pt x="4033" y="3306"/>
                  </a:lnTo>
                  <a:lnTo>
                    <a:pt x="3765" y="3369"/>
                  </a:lnTo>
                  <a:lnTo>
                    <a:pt x="3540" y="2418"/>
                  </a:lnTo>
                  <a:close/>
                  <a:moveTo>
                    <a:pt x="3622" y="2531"/>
                  </a:moveTo>
                  <a:lnTo>
                    <a:pt x="3639" y="2606"/>
                  </a:lnTo>
                  <a:lnTo>
                    <a:pt x="3791" y="2570"/>
                  </a:lnTo>
                  <a:lnTo>
                    <a:pt x="3773" y="2496"/>
                  </a:lnTo>
                  <a:lnTo>
                    <a:pt x="3622" y="2531"/>
                  </a:lnTo>
                  <a:close/>
                  <a:moveTo>
                    <a:pt x="3739" y="3028"/>
                  </a:moveTo>
                  <a:lnTo>
                    <a:pt x="3776" y="3184"/>
                  </a:lnTo>
                  <a:lnTo>
                    <a:pt x="3928" y="3148"/>
                  </a:lnTo>
                  <a:lnTo>
                    <a:pt x="3890" y="2991"/>
                  </a:lnTo>
                  <a:lnTo>
                    <a:pt x="3739" y="3028"/>
                  </a:lnTo>
                  <a:close/>
                  <a:moveTo>
                    <a:pt x="3193" y="2418"/>
                  </a:moveTo>
                  <a:lnTo>
                    <a:pt x="3418" y="3369"/>
                  </a:lnTo>
                  <a:lnTo>
                    <a:pt x="3687" y="3306"/>
                  </a:lnTo>
                  <a:lnTo>
                    <a:pt x="3461" y="2354"/>
                  </a:lnTo>
                  <a:lnTo>
                    <a:pt x="3193" y="2418"/>
                  </a:lnTo>
                  <a:close/>
                  <a:moveTo>
                    <a:pt x="3276" y="2531"/>
                  </a:moveTo>
                  <a:lnTo>
                    <a:pt x="3426" y="2496"/>
                  </a:lnTo>
                  <a:lnTo>
                    <a:pt x="3444" y="2570"/>
                  </a:lnTo>
                  <a:lnTo>
                    <a:pt x="3292" y="2606"/>
                  </a:lnTo>
                  <a:lnTo>
                    <a:pt x="3276" y="2531"/>
                  </a:lnTo>
                  <a:close/>
                  <a:moveTo>
                    <a:pt x="3393" y="3028"/>
                  </a:moveTo>
                  <a:lnTo>
                    <a:pt x="3429" y="3184"/>
                  </a:lnTo>
                  <a:lnTo>
                    <a:pt x="3581" y="3148"/>
                  </a:lnTo>
                  <a:lnTo>
                    <a:pt x="3544" y="2991"/>
                  </a:lnTo>
                  <a:lnTo>
                    <a:pt x="3393" y="3028"/>
                  </a:lnTo>
                  <a:close/>
                  <a:moveTo>
                    <a:pt x="2841" y="2418"/>
                  </a:moveTo>
                  <a:lnTo>
                    <a:pt x="3109" y="2354"/>
                  </a:lnTo>
                  <a:lnTo>
                    <a:pt x="3335" y="3306"/>
                  </a:lnTo>
                  <a:lnTo>
                    <a:pt x="3067" y="3369"/>
                  </a:lnTo>
                  <a:lnTo>
                    <a:pt x="2841" y="2418"/>
                  </a:lnTo>
                  <a:close/>
                  <a:moveTo>
                    <a:pt x="2923" y="2531"/>
                  </a:moveTo>
                  <a:lnTo>
                    <a:pt x="2941" y="2606"/>
                  </a:lnTo>
                  <a:lnTo>
                    <a:pt x="3092" y="2570"/>
                  </a:lnTo>
                  <a:lnTo>
                    <a:pt x="3075" y="2496"/>
                  </a:lnTo>
                  <a:lnTo>
                    <a:pt x="2923" y="2531"/>
                  </a:lnTo>
                  <a:close/>
                  <a:moveTo>
                    <a:pt x="3041" y="3028"/>
                  </a:moveTo>
                  <a:lnTo>
                    <a:pt x="3192" y="2991"/>
                  </a:lnTo>
                  <a:lnTo>
                    <a:pt x="3229" y="3148"/>
                  </a:lnTo>
                  <a:lnTo>
                    <a:pt x="3078" y="3184"/>
                  </a:lnTo>
                  <a:lnTo>
                    <a:pt x="3041" y="3028"/>
                  </a:lnTo>
                  <a:close/>
                  <a:moveTo>
                    <a:pt x="2553" y="2372"/>
                  </a:moveTo>
                  <a:lnTo>
                    <a:pt x="2828" y="2372"/>
                  </a:lnTo>
                  <a:lnTo>
                    <a:pt x="2828" y="3352"/>
                  </a:lnTo>
                  <a:lnTo>
                    <a:pt x="2553" y="3352"/>
                  </a:lnTo>
                  <a:lnTo>
                    <a:pt x="2553" y="2372"/>
                  </a:lnTo>
                  <a:close/>
                  <a:moveTo>
                    <a:pt x="2606" y="2503"/>
                  </a:moveTo>
                  <a:lnTo>
                    <a:pt x="2606" y="2579"/>
                  </a:lnTo>
                  <a:lnTo>
                    <a:pt x="2762" y="2579"/>
                  </a:lnTo>
                  <a:lnTo>
                    <a:pt x="2762" y="2503"/>
                  </a:lnTo>
                  <a:lnTo>
                    <a:pt x="2606" y="2503"/>
                  </a:lnTo>
                  <a:close/>
                  <a:moveTo>
                    <a:pt x="2606" y="3012"/>
                  </a:moveTo>
                  <a:lnTo>
                    <a:pt x="2606" y="3173"/>
                  </a:lnTo>
                  <a:lnTo>
                    <a:pt x="2762" y="3173"/>
                  </a:lnTo>
                  <a:lnTo>
                    <a:pt x="2762" y="3012"/>
                  </a:lnTo>
                  <a:lnTo>
                    <a:pt x="2606" y="3012"/>
                  </a:lnTo>
                  <a:close/>
                  <a:moveTo>
                    <a:pt x="5555" y="151"/>
                  </a:moveTo>
                  <a:lnTo>
                    <a:pt x="5555" y="374"/>
                  </a:lnTo>
                  <a:lnTo>
                    <a:pt x="5555" y="4849"/>
                  </a:lnTo>
                  <a:lnTo>
                    <a:pt x="5871" y="4849"/>
                  </a:lnTo>
                  <a:lnTo>
                    <a:pt x="5871" y="5585"/>
                  </a:lnTo>
                  <a:lnTo>
                    <a:pt x="0" y="5585"/>
                  </a:lnTo>
                  <a:lnTo>
                    <a:pt x="0" y="4849"/>
                  </a:lnTo>
                  <a:lnTo>
                    <a:pt x="326" y="4849"/>
                  </a:lnTo>
                  <a:lnTo>
                    <a:pt x="326" y="374"/>
                  </a:lnTo>
                  <a:lnTo>
                    <a:pt x="326" y="151"/>
                  </a:lnTo>
                  <a:lnTo>
                    <a:pt x="326" y="0"/>
                  </a:lnTo>
                  <a:lnTo>
                    <a:pt x="5555" y="0"/>
                  </a:lnTo>
                  <a:lnTo>
                    <a:pt x="5555" y="151"/>
                  </a:lnTo>
                  <a:close/>
                  <a:moveTo>
                    <a:pt x="2409" y="2135"/>
                  </a:moveTo>
                  <a:lnTo>
                    <a:pt x="2409" y="3385"/>
                  </a:lnTo>
                  <a:lnTo>
                    <a:pt x="5107" y="3385"/>
                  </a:lnTo>
                  <a:lnTo>
                    <a:pt x="5107" y="2135"/>
                  </a:lnTo>
                  <a:lnTo>
                    <a:pt x="2409" y="2135"/>
                  </a:lnTo>
                  <a:close/>
                  <a:moveTo>
                    <a:pt x="2409" y="3609"/>
                  </a:moveTo>
                  <a:lnTo>
                    <a:pt x="2409" y="4849"/>
                  </a:lnTo>
                  <a:lnTo>
                    <a:pt x="5107" y="4849"/>
                  </a:lnTo>
                  <a:lnTo>
                    <a:pt x="5107" y="3609"/>
                  </a:lnTo>
                  <a:lnTo>
                    <a:pt x="2409" y="3609"/>
                  </a:lnTo>
                  <a:close/>
                </a:path>
              </a:pathLst>
            </a:custGeom>
            <a:solidFill>
              <a:srgbClr val="70AD47"/>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noProof="1">
                <a:solidFill>
                  <a:srgbClr val="FFFFFF"/>
                </a:solidFill>
              </a:endParaRPr>
            </a:p>
          </p:txBody>
        </p:sp>
      </p:grpSp>
      <p:sp>
        <p:nvSpPr>
          <p:cNvPr id="6170" name="文本框 39"/>
          <p:cNvSpPr txBox="1">
            <a:spLocks noChangeArrowheads="1"/>
          </p:cNvSpPr>
          <p:nvPr/>
        </p:nvSpPr>
        <p:spPr bwMode="auto">
          <a:xfrm>
            <a:off x="1268413" y="3416300"/>
            <a:ext cx="141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solidFill>
                  <a:srgbClr val="70AD47"/>
                </a:solidFill>
              </a:rPr>
              <a:t>第一部分</a:t>
            </a:r>
            <a:endParaRPr lang="zh-CN" altLang="en-US" sz="2400" b="1">
              <a:solidFill>
                <a:srgbClr val="70AD47"/>
              </a:solidFill>
            </a:endParaRPr>
          </a:p>
        </p:txBody>
      </p:sp>
      <p:sp>
        <p:nvSpPr>
          <p:cNvPr id="6171" name="文本框 40"/>
          <p:cNvSpPr txBox="1">
            <a:spLocks noChangeArrowheads="1"/>
          </p:cNvSpPr>
          <p:nvPr/>
        </p:nvSpPr>
        <p:spPr bwMode="auto">
          <a:xfrm>
            <a:off x="3275013" y="3416300"/>
            <a:ext cx="141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solidFill>
                  <a:srgbClr val="70AD47"/>
                </a:solidFill>
              </a:rPr>
              <a:t>第二部分</a:t>
            </a:r>
            <a:endParaRPr lang="zh-CN" altLang="en-US" sz="2400" b="1">
              <a:solidFill>
                <a:srgbClr val="70AD47"/>
              </a:solidFill>
            </a:endParaRPr>
          </a:p>
        </p:txBody>
      </p:sp>
      <p:sp>
        <p:nvSpPr>
          <p:cNvPr id="6172" name="文本框 41"/>
          <p:cNvSpPr txBox="1">
            <a:spLocks noChangeArrowheads="1"/>
          </p:cNvSpPr>
          <p:nvPr/>
        </p:nvSpPr>
        <p:spPr bwMode="auto">
          <a:xfrm>
            <a:off x="5353050" y="3416300"/>
            <a:ext cx="141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solidFill>
                  <a:srgbClr val="70AD47"/>
                </a:solidFill>
              </a:rPr>
              <a:t>第三部分</a:t>
            </a:r>
            <a:endParaRPr lang="zh-CN" altLang="en-US" sz="2400" b="1">
              <a:solidFill>
                <a:srgbClr val="70AD47"/>
              </a:solidFill>
            </a:endParaRPr>
          </a:p>
        </p:txBody>
      </p:sp>
      <p:sp>
        <p:nvSpPr>
          <p:cNvPr id="6173" name="文本框 42"/>
          <p:cNvSpPr txBox="1">
            <a:spLocks noChangeArrowheads="1"/>
          </p:cNvSpPr>
          <p:nvPr/>
        </p:nvSpPr>
        <p:spPr bwMode="auto">
          <a:xfrm>
            <a:off x="7431088" y="3416300"/>
            <a:ext cx="141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solidFill>
                  <a:srgbClr val="70AD47"/>
                </a:solidFill>
              </a:rPr>
              <a:t>第四部分</a:t>
            </a:r>
            <a:endParaRPr lang="zh-CN" altLang="en-US" sz="2400" b="1">
              <a:solidFill>
                <a:srgbClr val="70AD47"/>
              </a:solidFill>
            </a:endParaRPr>
          </a:p>
        </p:txBody>
      </p:sp>
      <p:sp>
        <p:nvSpPr>
          <p:cNvPr id="6174" name="文本框 43"/>
          <p:cNvSpPr txBox="1">
            <a:spLocks noChangeArrowheads="1"/>
          </p:cNvSpPr>
          <p:nvPr/>
        </p:nvSpPr>
        <p:spPr bwMode="auto">
          <a:xfrm>
            <a:off x="9510713" y="3416300"/>
            <a:ext cx="141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solidFill>
                  <a:srgbClr val="70AD47"/>
                </a:solidFill>
              </a:rPr>
              <a:t>第五部分</a:t>
            </a:r>
            <a:endParaRPr lang="zh-CN" altLang="en-US" sz="2400" b="1">
              <a:solidFill>
                <a:srgbClr val="70AD47"/>
              </a:solidFill>
            </a:endParaRPr>
          </a:p>
        </p:txBody>
      </p:sp>
      <p:sp>
        <p:nvSpPr>
          <p:cNvPr id="6175" name="文本框 44"/>
          <p:cNvSpPr txBox="1">
            <a:spLocks noChangeArrowheads="1"/>
          </p:cNvSpPr>
          <p:nvPr/>
        </p:nvSpPr>
        <p:spPr bwMode="auto">
          <a:xfrm>
            <a:off x="1054100" y="3911857"/>
            <a:ext cx="17462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2000" dirty="0">
                <a:solidFill>
                  <a:srgbClr val="404040"/>
                </a:solidFill>
              </a:rPr>
              <a:t>添加论文内容第一部分标题</a:t>
            </a:r>
            <a:endParaRPr lang="zh-CN" altLang="en-US" sz="2000" dirty="0">
              <a:solidFill>
                <a:srgbClr val="404040"/>
              </a:solidFill>
            </a:endParaRPr>
          </a:p>
        </p:txBody>
      </p:sp>
      <p:sp>
        <p:nvSpPr>
          <p:cNvPr id="6176" name="文本框 45"/>
          <p:cNvSpPr txBox="1">
            <a:spLocks noChangeArrowheads="1"/>
          </p:cNvSpPr>
          <p:nvPr/>
        </p:nvSpPr>
        <p:spPr bwMode="auto">
          <a:xfrm>
            <a:off x="3074988" y="3911857"/>
            <a:ext cx="18145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2000" dirty="0">
                <a:solidFill>
                  <a:srgbClr val="404040"/>
                </a:solidFill>
              </a:rPr>
              <a:t>添加论文内容第二部分标题</a:t>
            </a:r>
            <a:endParaRPr lang="zh-CN" altLang="en-US" sz="2000" dirty="0">
              <a:solidFill>
                <a:srgbClr val="404040"/>
              </a:solidFill>
            </a:endParaRPr>
          </a:p>
        </p:txBody>
      </p:sp>
      <p:sp>
        <p:nvSpPr>
          <p:cNvPr id="6177" name="文本框 46"/>
          <p:cNvSpPr txBox="1">
            <a:spLocks noChangeArrowheads="1"/>
          </p:cNvSpPr>
          <p:nvPr/>
        </p:nvSpPr>
        <p:spPr bwMode="auto">
          <a:xfrm>
            <a:off x="5165725" y="3911857"/>
            <a:ext cx="18113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2000">
                <a:solidFill>
                  <a:srgbClr val="404040"/>
                </a:solidFill>
              </a:rPr>
              <a:t>添加论文内容第三部分标题</a:t>
            </a:r>
            <a:endParaRPr lang="zh-CN" altLang="en-US" sz="2000">
              <a:solidFill>
                <a:srgbClr val="404040"/>
              </a:solidFill>
            </a:endParaRPr>
          </a:p>
        </p:txBody>
      </p:sp>
      <p:sp>
        <p:nvSpPr>
          <p:cNvPr id="6178" name="文本框 47"/>
          <p:cNvSpPr txBox="1">
            <a:spLocks noChangeArrowheads="1"/>
          </p:cNvSpPr>
          <p:nvPr/>
        </p:nvSpPr>
        <p:spPr bwMode="auto">
          <a:xfrm>
            <a:off x="7175500" y="3911857"/>
            <a:ext cx="19272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2000">
                <a:solidFill>
                  <a:srgbClr val="404040"/>
                </a:solidFill>
              </a:rPr>
              <a:t>添加论文内容第四部分标题</a:t>
            </a:r>
            <a:endParaRPr lang="zh-CN" altLang="en-US" sz="2000">
              <a:solidFill>
                <a:srgbClr val="404040"/>
              </a:solidFill>
            </a:endParaRPr>
          </a:p>
        </p:txBody>
      </p:sp>
      <p:sp>
        <p:nvSpPr>
          <p:cNvPr id="6179" name="文本框 48"/>
          <p:cNvSpPr txBox="1">
            <a:spLocks noChangeArrowheads="1"/>
          </p:cNvSpPr>
          <p:nvPr/>
        </p:nvSpPr>
        <p:spPr bwMode="auto">
          <a:xfrm>
            <a:off x="9301163" y="3911857"/>
            <a:ext cx="190976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2000">
                <a:solidFill>
                  <a:srgbClr val="404040"/>
                </a:solidFill>
              </a:rPr>
              <a:t>添加论文内容第五部分标题</a:t>
            </a:r>
            <a:endParaRPr lang="zh-CN" altLang="en-US" sz="2000">
              <a:solidFill>
                <a:srgbClr val="40404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6150"/>
                                        </p:tgtEl>
                                        <p:attrNameLst>
                                          <p:attrName>style.visibility</p:attrName>
                                        </p:attrNameLst>
                                      </p:cBhvr>
                                      <p:to>
                                        <p:strVal val="visible"/>
                                      </p:to>
                                    </p:set>
                                    <p:anim calcmode="lin" valueType="num">
                                      <p:cBhvr additive="base">
                                        <p:cTn id="17" dur="500" fill="hold"/>
                                        <p:tgtEl>
                                          <p:spTgt spid="6150"/>
                                        </p:tgtEl>
                                        <p:attrNameLst>
                                          <p:attrName>ppt_x</p:attrName>
                                        </p:attrNameLst>
                                      </p:cBhvr>
                                      <p:tavLst>
                                        <p:tav tm="0">
                                          <p:val>
                                            <p:strVal val="0-#ppt_w/2"/>
                                          </p:val>
                                        </p:tav>
                                        <p:tav tm="100000">
                                          <p:val>
                                            <p:strVal val="#ppt_x"/>
                                          </p:val>
                                        </p:tav>
                                      </p:tavLst>
                                    </p:anim>
                                    <p:anim calcmode="lin" valueType="num">
                                      <p:cBhvr additive="base">
                                        <p:cTn id="18" dur="500" fill="hold"/>
                                        <p:tgtEl>
                                          <p:spTgt spid="6150"/>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6158"/>
                                        </p:tgtEl>
                                        <p:attrNameLst>
                                          <p:attrName>style.visibility</p:attrName>
                                        </p:attrNameLst>
                                      </p:cBhvr>
                                      <p:to>
                                        <p:strVal val="visible"/>
                                      </p:to>
                                    </p:set>
                                    <p:anim calcmode="lin" valueType="num">
                                      <p:cBhvr additive="base">
                                        <p:cTn id="21" dur="500" fill="hold"/>
                                        <p:tgtEl>
                                          <p:spTgt spid="6158"/>
                                        </p:tgtEl>
                                        <p:attrNameLst>
                                          <p:attrName>ppt_x</p:attrName>
                                        </p:attrNameLst>
                                      </p:cBhvr>
                                      <p:tavLst>
                                        <p:tav tm="0">
                                          <p:val>
                                            <p:strVal val="0-#ppt_w/2"/>
                                          </p:val>
                                        </p:tav>
                                        <p:tav tm="100000">
                                          <p:val>
                                            <p:strVal val="#ppt_x"/>
                                          </p:val>
                                        </p:tav>
                                      </p:tavLst>
                                    </p:anim>
                                    <p:anim calcmode="lin" valueType="num">
                                      <p:cBhvr additive="base">
                                        <p:cTn id="22" dur="500" fill="hold"/>
                                        <p:tgtEl>
                                          <p:spTgt spid="6158"/>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6154"/>
                                        </p:tgtEl>
                                        <p:attrNameLst>
                                          <p:attrName>style.visibility</p:attrName>
                                        </p:attrNameLst>
                                      </p:cBhvr>
                                      <p:to>
                                        <p:strVal val="visible"/>
                                      </p:to>
                                    </p:set>
                                    <p:anim calcmode="lin" valueType="num">
                                      <p:cBhvr additive="base">
                                        <p:cTn id="25" dur="500" fill="hold"/>
                                        <p:tgtEl>
                                          <p:spTgt spid="6154"/>
                                        </p:tgtEl>
                                        <p:attrNameLst>
                                          <p:attrName>ppt_x</p:attrName>
                                        </p:attrNameLst>
                                      </p:cBhvr>
                                      <p:tavLst>
                                        <p:tav tm="0">
                                          <p:val>
                                            <p:strVal val="0-#ppt_w/2"/>
                                          </p:val>
                                        </p:tav>
                                        <p:tav tm="100000">
                                          <p:val>
                                            <p:strVal val="#ppt_x"/>
                                          </p:val>
                                        </p:tav>
                                      </p:tavLst>
                                    </p:anim>
                                    <p:anim calcmode="lin" valueType="num">
                                      <p:cBhvr additive="base">
                                        <p:cTn id="26" dur="500" fill="hold"/>
                                        <p:tgtEl>
                                          <p:spTgt spid="6154"/>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6166"/>
                                        </p:tgtEl>
                                        <p:attrNameLst>
                                          <p:attrName>style.visibility</p:attrName>
                                        </p:attrNameLst>
                                      </p:cBhvr>
                                      <p:to>
                                        <p:strVal val="visible"/>
                                      </p:to>
                                    </p:set>
                                    <p:anim calcmode="lin" valueType="num">
                                      <p:cBhvr additive="base">
                                        <p:cTn id="29" dur="500" fill="hold"/>
                                        <p:tgtEl>
                                          <p:spTgt spid="6166"/>
                                        </p:tgtEl>
                                        <p:attrNameLst>
                                          <p:attrName>ppt_x</p:attrName>
                                        </p:attrNameLst>
                                      </p:cBhvr>
                                      <p:tavLst>
                                        <p:tav tm="0">
                                          <p:val>
                                            <p:strVal val="0-#ppt_w/2"/>
                                          </p:val>
                                        </p:tav>
                                        <p:tav tm="100000">
                                          <p:val>
                                            <p:strVal val="#ppt_x"/>
                                          </p:val>
                                        </p:tav>
                                      </p:tavLst>
                                    </p:anim>
                                    <p:anim calcmode="lin" valueType="num">
                                      <p:cBhvr additive="base">
                                        <p:cTn id="30" dur="500" fill="hold"/>
                                        <p:tgtEl>
                                          <p:spTgt spid="6166"/>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6162"/>
                                        </p:tgtEl>
                                        <p:attrNameLst>
                                          <p:attrName>style.visibility</p:attrName>
                                        </p:attrNameLst>
                                      </p:cBhvr>
                                      <p:to>
                                        <p:strVal val="visible"/>
                                      </p:to>
                                    </p:set>
                                    <p:anim calcmode="lin" valueType="num">
                                      <p:cBhvr additive="base">
                                        <p:cTn id="33" dur="500" fill="hold"/>
                                        <p:tgtEl>
                                          <p:spTgt spid="6162"/>
                                        </p:tgtEl>
                                        <p:attrNameLst>
                                          <p:attrName>ppt_x</p:attrName>
                                        </p:attrNameLst>
                                      </p:cBhvr>
                                      <p:tavLst>
                                        <p:tav tm="0">
                                          <p:val>
                                            <p:strVal val="0-#ppt_w/2"/>
                                          </p:val>
                                        </p:tav>
                                        <p:tav tm="100000">
                                          <p:val>
                                            <p:strVal val="#ppt_x"/>
                                          </p:val>
                                        </p:tav>
                                      </p:tavLst>
                                    </p:anim>
                                    <p:anim calcmode="lin" valueType="num">
                                      <p:cBhvr additive="base">
                                        <p:cTn id="34" dur="500" fill="hold"/>
                                        <p:tgtEl>
                                          <p:spTgt spid="6162"/>
                                        </p:tgtEl>
                                        <p:attrNameLst>
                                          <p:attrName>ppt_y</p:attrName>
                                        </p:attrNameLst>
                                      </p:cBhvr>
                                      <p:tavLst>
                                        <p:tav tm="0">
                                          <p:val>
                                            <p:strVal val="#ppt_y"/>
                                          </p:val>
                                        </p:tav>
                                        <p:tav tm="100000">
                                          <p:val>
                                            <p:strVal val="#ppt_y"/>
                                          </p:val>
                                        </p:tav>
                                      </p:tavLst>
                                    </p:anim>
                                  </p:childTnLst>
                                </p:cTn>
                              </p:par>
                            </p:childTnLst>
                          </p:cTn>
                        </p:par>
                        <p:par>
                          <p:cTn id="35" fill="hold">
                            <p:stCondLst>
                              <p:cond delay="1500"/>
                            </p:stCondLst>
                            <p:childTnLst>
                              <p:par>
                                <p:cTn id="36" presetID="2" presetClass="entr" presetSubtype="2" fill="hold" grpId="0" nodeType="afterEffect">
                                  <p:stCondLst>
                                    <p:cond delay="0"/>
                                  </p:stCondLst>
                                  <p:childTnLst>
                                    <p:set>
                                      <p:cBhvr>
                                        <p:cTn id="37" dur="1" fill="hold">
                                          <p:stCondLst>
                                            <p:cond delay="0"/>
                                          </p:stCondLst>
                                        </p:cTn>
                                        <p:tgtEl>
                                          <p:spTgt spid="6174"/>
                                        </p:tgtEl>
                                        <p:attrNameLst>
                                          <p:attrName>style.visibility</p:attrName>
                                        </p:attrNameLst>
                                      </p:cBhvr>
                                      <p:to>
                                        <p:strVal val="visible"/>
                                      </p:to>
                                    </p:set>
                                    <p:anim calcmode="lin" valueType="num">
                                      <p:cBhvr additive="base">
                                        <p:cTn id="38" dur="500" fill="hold"/>
                                        <p:tgtEl>
                                          <p:spTgt spid="6174"/>
                                        </p:tgtEl>
                                        <p:attrNameLst>
                                          <p:attrName>ppt_x</p:attrName>
                                        </p:attrNameLst>
                                      </p:cBhvr>
                                      <p:tavLst>
                                        <p:tav tm="0">
                                          <p:val>
                                            <p:strVal val="1+#ppt_w/2"/>
                                          </p:val>
                                        </p:tav>
                                        <p:tav tm="100000">
                                          <p:val>
                                            <p:strVal val="#ppt_x"/>
                                          </p:val>
                                        </p:tav>
                                      </p:tavLst>
                                    </p:anim>
                                    <p:anim calcmode="lin" valueType="num">
                                      <p:cBhvr additive="base">
                                        <p:cTn id="39" dur="500" fill="hold"/>
                                        <p:tgtEl>
                                          <p:spTgt spid="6174"/>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6173"/>
                                        </p:tgtEl>
                                        <p:attrNameLst>
                                          <p:attrName>style.visibility</p:attrName>
                                        </p:attrNameLst>
                                      </p:cBhvr>
                                      <p:to>
                                        <p:strVal val="visible"/>
                                      </p:to>
                                    </p:set>
                                    <p:anim calcmode="lin" valueType="num">
                                      <p:cBhvr additive="base">
                                        <p:cTn id="42" dur="500" fill="hold"/>
                                        <p:tgtEl>
                                          <p:spTgt spid="6173"/>
                                        </p:tgtEl>
                                        <p:attrNameLst>
                                          <p:attrName>ppt_x</p:attrName>
                                        </p:attrNameLst>
                                      </p:cBhvr>
                                      <p:tavLst>
                                        <p:tav tm="0">
                                          <p:val>
                                            <p:strVal val="1+#ppt_w/2"/>
                                          </p:val>
                                        </p:tav>
                                        <p:tav tm="100000">
                                          <p:val>
                                            <p:strVal val="#ppt_x"/>
                                          </p:val>
                                        </p:tav>
                                      </p:tavLst>
                                    </p:anim>
                                    <p:anim calcmode="lin" valueType="num">
                                      <p:cBhvr additive="base">
                                        <p:cTn id="43" dur="500" fill="hold"/>
                                        <p:tgtEl>
                                          <p:spTgt spid="6173"/>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6172"/>
                                        </p:tgtEl>
                                        <p:attrNameLst>
                                          <p:attrName>style.visibility</p:attrName>
                                        </p:attrNameLst>
                                      </p:cBhvr>
                                      <p:to>
                                        <p:strVal val="visible"/>
                                      </p:to>
                                    </p:set>
                                    <p:anim calcmode="lin" valueType="num">
                                      <p:cBhvr additive="base">
                                        <p:cTn id="46" dur="500" fill="hold"/>
                                        <p:tgtEl>
                                          <p:spTgt spid="6172"/>
                                        </p:tgtEl>
                                        <p:attrNameLst>
                                          <p:attrName>ppt_x</p:attrName>
                                        </p:attrNameLst>
                                      </p:cBhvr>
                                      <p:tavLst>
                                        <p:tav tm="0">
                                          <p:val>
                                            <p:strVal val="1+#ppt_w/2"/>
                                          </p:val>
                                        </p:tav>
                                        <p:tav tm="100000">
                                          <p:val>
                                            <p:strVal val="#ppt_x"/>
                                          </p:val>
                                        </p:tav>
                                      </p:tavLst>
                                    </p:anim>
                                    <p:anim calcmode="lin" valueType="num">
                                      <p:cBhvr additive="base">
                                        <p:cTn id="47" dur="500" fill="hold"/>
                                        <p:tgtEl>
                                          <p:spTgt spid="6172"/>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6171"/>
                                        </p:tgtEl>
                                        <p:attrNameLst>
                                          <p:attrName>style.visibility</p:attrName>
                                        </p:attrNameLst>
                                      </p:cBhvr>
                                      <p:to>
                                        <p:strVal val="visible"/>
                                      </p:to>
                                    </p:set>
                                    <p:anim calcmode="lin" valueType="num">
                                      <p:cBhvr additive="base">
                                        <p:cTn id="50" dur="500" fill="hold"/>
                                        <p:tgtEl>
                                          <p:spTgt spid="6171"/>
                                        </p:tgtEl>
                                        <p:attrNameLst>
                                          <p:attrName>ppt_x</p:attrName>
                                        </p:attrNameLst>
                                      </p:cBhvr>
                                      <p:tavLst>
                                        <p:tav tm="0">
                                          <p:val>
                                            <p:strVal val="1+#ppt_w/2"/>
                                          </p:val>
                                        </p:tav>
                                        <p:tav tm="100000">
                                          <p:val>
                                            <p:strVal val="#ppt_x"/>
                                          </p:val>
                                        </p:tav>
                                      </p:tavLst>
                                    </p:anim>
                                    <p:anim calcmode="lin" valueType="num">
                                      <p:cBhvr additive="base">
                                        <p:cTn id="51" dur="500" fill="hold"/>
                                        <p:tgtEl>
                                          <p:spTgt spid="6171"/>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6170"/>
                                        </p:tgtEl>
                                        <p:attrNameLst>
                                          <p:attrName>style.visibility</p:attrName>
                                        </p:attrNameLst>
                                      </p:cBhvr>
                                      <p:to>
                                        <p:strVal val="visible"/>
                                      </p:to>
                                    </p:set>
                                    <p:anim calcmode="lin" valueType="num">
                                      <p:cBhvr additive="base">
                                        <p:cTn id="54" dur="500" fill="hold"/>
                                        <p:tgtEl>
                                          <p:spTgt spid="6170"/>
                                        </p:tgtEl>
                                        <p:attrNameLst>
                                          <p:attrName>ppt_x</p:attrName>
                                        </p:attrNameLst>
                                      </p:cBhvr>
                                      <p:tavLst>
                                        <p:tav tm="0">
                                          <p:val>
                                            <p:strVal val="1+#ppt_w/2"/>
                                          </p:val>
                                        </p:tav>
                                        <p:tav tm="100000">
                                          <p:val>
                                            <p:strVal val="#ppt_x"/>
                                          </p:val>
                                        </p:tav>
                                      </p:tavLst>
                                    </p:anim>
                                    <p:anim calcmode="lin" valueType="num">
                                      <p:cBhvr additive="base">
                                        <p:cTn id="55" dur="500" fill="hold"/>
                                        <p:tgtEl>
                                          <p:spTgt spid="6170"/>
                                        </p:tgtEl>
                                        <p:attrNameLst>
                                          <p:attrName>ppt_y</p:attrName>
                                        </p:attrNameLst>
                                      </p:cBhvr>
                                      <p:tavLst>
                                        <p:tav tm="0">
                                          <p:val>
                                            <p:strVal val="#ppt_y"/>
                                          </p:val>
                                        </p:tav>
                                        <p:tav tm="100000">
                                          <p:val>
                                            <p:strVal val="#ppt_y"/>
                                          </p:val>
                                        </p:tav>
                                      </p:tavLst>
                                    </p:anim>
                                  </p:childTnLst>
                                </p:cTn>
                              </p:par>
                            </p:childTnLst>
                          </p:cTn>
                        </p:par>
                        <p:par>
                          <p:cTn id="56" fill="hold">
                            <p:stCondLst>
                              <p:cond delay="2000"/>
                            </p:stCondLst>
                            <p:childTnLst>
                              <p:par>
                                <p:cTn id="57" presetID="22" presetClass="entr" presetSubtype="1" fill="hold" grpId="0" nodeType="afterEffect">
                                  <p:stCondLst>
                                    <p:cond delay="0"/>
                                  </p:stCondLst>
                                  <p:childTnLst>
                                    <p:set>
                                      <p:cBhvr>
                                        <p:cTn id="58" dur="1" fill="hold">
                                          <p:stCondLst>
                                            <p:cond delay="0"/>
                                          </p:stCondLst>
                                        </p:cTn>
                                        <p:tgtEl>
                                          <p:spTgt spid="6175"/>
                                        </p:tgtEl>
                                        <p:attrNameLst>
                                          <p:attrName>style.visibility</p:attrName>
                                        </p:attrNameLst>
                                      </p:cBhvr>
                                      <p:to>
                                        <p:strVal val="visible"/>
                                      </p:to>
                                    </p:set>
                                    <p:animEffect transition="in" filter="wipe(up)">
                                      <p:cBhvr>
                                        <p:cTn id="59" dur="500"/>
                                        <p:tgtEl>
                                          <p:spTgt spid="6175"/>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6176"/>
                                        </p:tgtEl>
                                        <p:attrNameLst>
                                          <p:attrName>style.visibility</p:attrName>
                                        </p:attrNameLst>
                                      </p:cBhvr>
                                      <p:to>
                                        <p:strVal val="visible"/>
                                      </p:to>
                                    </p:set>
                                    <p:animEffect transition="in" filter="wipe(up)">
                                      <p:cBhvr>
                                        <p:cTn id="62" dur="500"/>
                                        <p:tgtEl>
                                          <p:spTgt spid="6176"/>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6177"/>
                                        </p:tgtEl>
                                        <p:attrNameLst>
                                          <p:attrName>style.visibility</p:attrName>
                                        </p:attrNameLst>
                                      </p:cBhvr>
                                      <p:to>
                                        <p:strVal val="visible"/>
                                      </p:to>
                                    </p:set>
                                    <p:animEffect transition="in" filter="wipe(up)">
                                      <p:cBhvr>
                                        <p:cTn id="65" dur="500"/>
                                        <p:tgtEl>
                                          <p:spTgt spid="6177"/>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6178"/>
                                        </p:tgtEl>
                                        <p:attrNameLst>
                                          <p:attrName>style.visibility</p:attrName>
                                        </p:attrNameLst>
                                      </p:cBhvr>
                                      <p:to>
                                        <p:strVal val="visible"/>
                                      </p:to>
                                    </p:set>
                                    <p:animEffect transition="in" filter="wipe(up)">
                                      <p:cBhvr>
                                        <p:cTn id="68" dur="500"/>
                                        <p:tgtEl>
                                          <p:spTgt spid="6178"/>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6179"/>
                                        </p:tgtEl>
                                        <p:attrNameLst>
                                          <p:attrName>style.visibility</p:attrName>
                                        </p:attrNameLst>
                                      </p:cBhvr>
                                      <p:to>
                                        <p:strVal val="visible"/>
                                      </p:to>
                                    </p:set>
                                    <p:animEffect transition="in" filter="wipe(up)">
                                      <p:cBhvr>
                                        <p:cTn id="71" dur="500"/>
                                        <p:tgtEl>
                                          <p:spTgt spid="6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170" grpId="0"/>
      <p:bldP spid="6171" grpId="0"/>
      <p:bldP spid="6172" grpId="0"/>
      <p:bldP spid="6173" grpId="0"/>
      <p:bldP spid="6174" grpId="0"/>
      <p:bldP spid="6175" grpId="0"/>
      <p:bldP spid="6176" grpId="0"/>
      <p:bldP spid="6177" grpId="0"/>
      <p:bldP spid="6178" grpId="0"/>
      <p:bldP spid="617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2"/>
          <p:cNvSpPr txBox="1">
            <a:spLocks noChangeArrowheads="1"/>
          </p:cNvSpPr>
          <p:nvPr/>
        </p:nvSpPr>
        <p:spPr bwMode="auto">
          <a:xfrm>
            <a:off x="5854700" y="2292350"/>
            <a:ext cx="5708650" cy="81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3600" b="1" dirty="0">
                <a:solidFill>
                  <a:srgbClr val="70AD47"/>
                </a:solidFill>
              </a:rPr>
              <a:t>添加论文内容</a:t>
            </a:r>
            <a:r>
              <a:rPr lang="zh-CN" altLang="en-US" sz="3600" b="1" dirty="0" smtClean="0">
                <a:solidFill>
                  <a:srgbClr val="70AD47"/>
                </a:solidFill>
              </a:rPr>
              <a:t>第</a:t>
            </a:r>
            <a:r>
              <a:rPr lang="zh-CN" altLang="en-US" sz="3600" b="1" dirty="0">
                <a:solidFill>
                  <a:srgbClr val="70AD47"/>
                </a:solidFill>
              </a:rPr>
              <a:t>五</a:t>
            </a:r>
            <a:r>
              <a:rPr lang="zh-CN" altLang="en-US" sz="3600" b="1" dirty="0" smtClean="0">
                <a:solidFill>
                  <a:srgbClr val="70AD47"/>
                </a:solidFill>
              </a:rPr>
              <a:t>部分</a:t>
            </a:r>
            <a:r>
              <a:rPr lang="zh-CN" altLang="en-US" sz="3600" b="1" dirty="0">
                <a:solidFill>
                  <a:srgbClr val="70AD47"/>
                </a:solidFill>
              </a:rPr>
              <a:t>标题</a:t>
            </a:r>
            <a:endParaRPr lang="zh-CN" altLang="en-US" sz="3600" b="1" dirty="0">
              <a:solidFill>
                <a:srgbClr val="70AD47"/>
              </a:solidFill>
            </a:endParaRPr>
          </a:p>
        </p:txBody>
      </p:sp>
      <p:sp>
        <p:nvSpPr>
          <p:cNvPr id="11" name="文本框 4"/>
          <p:cNvSpPr txBox="1">
            <a:spLocks noChangeArrowheads="1"/>
          </p:cNvSpPr>
          <p:nvPr/>
        </p:nvSpPr>
        <p:spPr bwMode="auto">
          <a:xfrm>
            <a:off x="5854700" y="3216275"/>
            <a:ext cx="5708650" cy="45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dirty="0">
                <a:solidFill>
                  <a:srgbClr val="808080"/>
                </a:solidFill>
              </a:rPr>
              <a:t>培养学生综合运用、巩固与扩展所学的基础理论</a:t>
            </a:r>
            <a:r>
              <a:rPr lang="zh-CN" altLang="en-US" dirty="0" smtClean="0">
                <a:solidFill>
                  <a:srgbClr val="808080"/>
                </a:solidFill>
              </a:rPr>
              <a:t>和。</a:t>
            </a:r>
            <a:endParaRPr lang="zh-CN" altLang="en-US" dirty="0">
              <a:solidFill>
                <a:srgbClr val="808080"/>
              </a:solidFill>
            </a:endParaRPr>
          </a:p>
        </p:txBody>
      </p:sp>
      <p:grpSp>
        <p:nvGrpSpPr>
          <p:cNvPr id="12" name="组合 11"/>
          <p:cNvGrpSpPr/>
          <p:nvPr/>
        </p:nvGrpSpPr>
        <p:grpSpPr bwMode="auto">
          <a:xfrm>
            <a:off x="494030" y="1856539"/>
            <a:ext cx="3628800" cy="3628800"/>
            <a:chOff x="2736763" y="1908609"/>
            <a:chExt cx="2259516" cy="2258127"/>
          </a:xfrm>
        </p:grpSpPr>
        <p:sp>
          <p:nvSpPr>
            <p:cNvPr id="13" name="菱形 12"/>
            <p:cNvSpPr/>
            <p:nvPr/>
          </p:nvSpPr>
          <p:spPr>
            <a:xfrm>
              <a:off x="2736763" y="1908609"/>
              <a:ext cx="2259516" cy="2258127"/>
            </a:xfrm>
            <a:prstGeom prst="diamond">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4" name="椭圆 13"/>
            <p:cNvSpPr/>
            <p:nvPr/>
          </p:nvSpPr>
          <p:spPr>
            <a:xfrm>
              <a:off x="3319544" y="2343696"/>
              <a:ext cx="1387820" cy="1387955"/>
            </a:xfrm>
            <a:prstGeom prst="ellipse">
              <a:avLst/>
            </a:prstGeom>
            <a:solidFill>
              <a:schemeClr val="bg1"/>
            </a:solidFill>
            <a:ln w="28575">
              <a:solidFill>
                <a:schemeClr val="bg2"/>
              </a:solidFill>
            </a:ln>
            <a:effectLst>
              <a:outerShdw blurRad="165100" dist="114300" dir="2699985" sx="102000" sy="102000"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rgbClr val="000000"/>
                </a:solidFill>
              </a:endParaRPr>
            </a:p>
          </p:txBody>
        </p:sp>
        <p:sp>
          <p:nvSpPr>
            <p:cNvPr id="16" name="KSO_Shape"/>
            <p:cNvSpPr/>
            <p:nvPr/>
          </p:nvSpPr>
          <p:spPr bwMode="auto">
            <a:xfrm>
              <a:off x="3550847" y="2597578"/>
              <a:ext cx="925214" cy="880191"/>
            </a:xfrm>
            <a:custGeom>
              <a:avLst/>
              <a:gdLst>
                <a:gd name="T0" fmla="*/ 2147483646 w 5871"/>
                <a:gd name="T1" fmla="*/ 2147483646 h 5585"/>
                <a:gd name="T2" fmla="*/ 2147483646 w 5871"/>
                <a:gd name="T3" fmla="*/ 2147483646 h 5585"/>
                <a:gd name="T4" fmla="*/ 2147483646 w 5871"/>
                <a:gd name="T5" fmla="*/ 2147483646 h 5585"/>
                <a:gd name="T6" fmla="*/ 2147483646 w 5871"/>
                <a:gd name="T7" fmla="*/ 2147483646 h 5585"/>
                <a:gd name="T8" fmla="*/ 2147483646 w 5871"/>
                <a:gd name="T9" fmla="*/ 2147483646 h 5585"/>
                <a:gd name="T10" fmla="*/ 2147483646 w 5871"/>
                <a:gd name="T11" fmla="*/ 2147483646 h 5585"/>
                <a:gd name="T12" fmla="*/ 2147483646 w 5871"/>
                <a:gd name="T13" fmla="*/ 2147483646 h 5585"/>
                <a:gd name="T14" fmla="*/ 2147483646 w 5871"/>
                <a:gd name="T15" fmla="*/ 2147483646 h 5585"/>
                <a:gd name="T16" fmla="*/ 2147483646 w 5871"/>
                <a:gd name="T17" fmla="*/ 2147483646 h 5585"/>
                <a:gd name="T18" fmla="*/ 2147483646 w 5871"/>
                <a:gd name="T19" fmla="*/ 2147483646 h 5585"/>
                <a:gd name="T20" fmla="*/ 2147483646 w 5871"/>
                <a:gd name="T21" fmla="*/ 2147483646 h 5585"/>
                <a:gd name="T22" fmla="*/ 2147483646 w 5871"/>
                <a:gd name="T23" fmla="*/ 2147483646 h 5585"/>
                <a:gd name="T24" fmla="*/ 2147483646 w 5871"/>
                <a:gd name="T25" fmla="*/ 2147483646 h 5585"/>
                <a:gd name="T26" fmla="*/ 2147483646 w 5871"/>
                <a:gd name="T27" fmla="*/ 2147483646 h 5585"/>
                <a:gd name="T28" fmla="*/ 2147483646 w 5871"/>
                <a:gd name="T29" fmla="*/ 2147483646 h 5585"/>
                <a:gd name="T30" fmla="*/ 2147483646 w 5871"/>
                <a:gd name="T31" fmla="*/ 2147483646 h 5585"/>
                <a:gd name="T32" fmla="*/ 2147483646 w 5871"/>
                <a:gd name="T33" fmla="*/ 2147483646 h 5585"/>
                <a:gd name="T34" fmla="*/ 2147483646 w 5871"/>
                <a:gd name="T35" fmla="*/ 2147483646 h 5585"/>
                <a:gd name="T36" fmla="*/ 2147483646 w 5871"/>
                <a:gd name="T37" fmla="*/ 2147483646 h 5585"/>
                <a:gd name="T38" fmla="*/ 2147483646 w 5871"/>
                <a:gd name="T39" fmla="*/ 2147483646 h 5585"/>
                <a:gd name="T40" fmla="*/ 2147483646 w 5871"/>
                <a:gd name="T41" fmla="*/ 2147483646 h 5585"/>
                <a:gd name="T42" fmla="*/ 2147483646 w 5871"/>
                <a:gd name="T43" fmla="*/ 2147483646 h 5585"/>
                <a:gd name="T44" fmla="*/ 2147483646 w 5871"/>
                <a:gd name="T45" fmla="*/ 2147483646 h 5585"/>
                <a:gd name="T46" fmla="*/ 2147483646 w 5871"/>
                <a:gd name="T47" fmla="*/ 2147483646 h 5585"/>
                <a:gd name="T48" fmla="*/ 2147483646 w 5871"/>
                <a:gd name="T49" fmla="*/ 2147483646 h 5585"/>
                <a:gd name="T50" fmla="*/ 2147483646 w 5871"/>
                <a:gd name="T51" fmla="*/ 2147483646 h 5585"/>
                <a:gd name="T52" fmla="*/ 2147483646 w 5871"/>
                <a:gd name="T53" fmla="*/ 2147483646 h 5585"/>
                <a:gd name="T54" fmla="*/ 2147483646 w 5871"/>
                <a:gd name="T55" fmla="*/ 2147483646 h 5585"/>
                <a:gd name="T56" fmla="*/ 2147483646 w 5871"/>
                <a:gd name="T57" fmla="*/ 2147483646 h 5585"/>
                <a:gd name="T58" fmla="*/ 2147483646 w 5871"/>
                <a:gd name="T59" fmla="*/ 2147483646 h 5585"/>
                <a:gd name="T60" fmla="*/ 2147483646 w 5871"/>
                <a:gd name="T61" fmla="*/ 2147483646 h 5585"/>
                <a:gd name="T62" fmla="*/ 2147483646 w 5871"/>
                <a:gd name="T63" fmla="*/ 2147483646 h 5585"/>
                <a:gd name="T64" fmla="*/ 2147483646 w 5871"/>
                <a:gd name="T65" fmla="*/ 2147483646 h 5585"/>
                <a:gd name="T66" fmla="*/ 2147483646 w 5871"/>
                <a:gd name="T67" fmla="*/ 2147483646 h 5585"/>
                <a:gd name="T68" fmla="*/ 2147483646 w 5871"/>
                <a:gd name="T69" fmla="*/ 2147483646 h 5585"/>
                <a:gd name="T70" fmla="*/ 2147483646 w 5871"/>
                <a:gd name="T71" fmla="*/ 2147483646 h 5585"/>
                <a:gd name="T72" fmla="*/ 2147483646 w 5871"/>
                <a:gd name="T73" fmla="*/ 2147483646 h 5585"/>
                <a:gd name="T74" fmla="*/ 2147483646 w 5871"/>
                <a:gd name="T75" fmla="*/ 2147483646 h 5585"/>
                <a:gd name="T76" fmla="*/ 2147483646 w 5871"/>
                <a:gd name="T77" fmla="*/ 2147483646 h 5585"/>
                <a:gd name="T78" fmla="*/ 2147483646 w 5871"/>
                <a:gd name="T79" fmla="*/ 2147483646 h 5585"/>
                <a:gd name="T80" fmla="*/ 2147483646 w 5871"/>
                <a:gd name="T81" fmla="*/ 2147483646 h 5585"/>
                <a:gd name="T82" fmla="*/ 2147483646 w 5871"/>
                <a:gd name="T83" fmla="*/ 2147483646 h 5585"/>
                <a:gd name="T84" fmla="*/ 2147483646 w 5871"/>
                <a:gd name="T85" fmla="*/ 2147483646 h 5585"/>
                <a:gd name="T86" fmla="*/ 2147483646 w 5871"/>
                <a:gd name="T87" fmla="*/ 2147483646 h 5585"/>
                <a:gd name="T88" fmla="*/ 2147483646 w 5871"/>
                <a:gd name="T89" fmla="*/ 2147483646 h 5585"/>
                <a:gd name="T90" fmla="*/ 2147483646 w 5871"/>
                <a:gd name="T91" fmla="*/ 2147483646 h 5585"/>
                <a:gd name="T92" fmla="*/ 2147483646 w 5871"/>
                <a:gd name="T93" fmla="*/ 2147483646 h 5585"/>
                <a:gd name="T94" fmla="*/ 2147483646 w 5871"/>
                <a:gd name="T95" fmla="*/ 2147483646 h 5585"/>
                <a:gd name="T96" fmla="*/ 2147483646 w 5871"/>
                <a:gd name="T97" fmla="*/ 2147483646 h 5585"/>
                <a:gd name="T98" fmla="*/ 2147483646 w 5871"/>
                <a:gd name="T99" fmla="*/ 2147483646 h 5585"/>
                <a:gd name="T100" fmla="*/ 2147483646 w 5871"/>
                <a:gd name="T101" fmla="*/ 2147483646 h 5585"/>
                <a:gd name="T102" fmla="*/ 2147483646 w 5871"/>
                <a:gd name="T103" fmla="*/ 2147483646 h 5585"/>
                <a:gd name="T104" fmla="*/ 0 w 5871"/>
                <a:gd name="T105" fmla="*/ 2147483646 h 5585"/>
                <a:gd name="T106" fmla="*/ 2147483646 w 5871"/>
                <a:gd name="T107" fmla="*/ 0 h 5585"/>
                <a:gd name="T108" fmla="*/ 2147483646 w 5871"/>
                <a:gd name="T109" fmla="*/ 2147483646 h 5585"/>
                <a:gd name="T110" fmla="*/ 2147483646 w 5871"/>
                <a:gd name="T111" fmla="*/ 2147483646 h 55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871" h="5585">
                  <a:moveTo>
                    <a:pt x="774" y="374"/>
                  </a:moveTo>
                  <a:lnTo>
                    <a:pt x="774" y="1910"/>
                  </a:lnTo>
                  <a:lnTo>
                    <a:pt x="5107" y="1910"/>
                  </a:lnTo>
                  <a:lnTo>
                    <a:pt x="5107" y="374"/>
                  </a:lnTo>
                  <a:lnTo>
                    <a:pt x="774" y="374"/>
                  </a:lnTo>
                  <a:close/>
                  <a:moveTo>
                    <a:pt x="1597" y="3265"/>
                  </a:moveTo>
                  <a:lnTo>
                    <a:pt x="1597" y="3265"/>
                  </a:lnTo>
                  <a:lnTo>
                    <a:pt x="1591" y="3265"/>
                  </a:lnTo>
                  <a:lnTo>
                    <a:pt x="1587" y="3265"/>
                  </a:lnTo>
                  <a:lnTo>
                    <a:pt x="1586" y="3265"/>
                  </a:lnTo>
                  <a:lnTo>
                    <a:pt x="1581" y="3265"/>
                  </a:lnTo>
                  <a:lnTo>
                    <a:pt x="1576" y="3265"/>
                  </a:lnTo>
                  <a:lnTo>
                    <a:pt x="1571" y="3265"/>
                  </a:lnTo>
                  <a:lnTo>
                    <a:pt x="1570" y="3265"/>
                  </a:lnTo>
                  <a:lnTo>
                    <a:pt x="1566" y="3265"/>
                  </a:lnTo>
                  <a:lnTo>
                    <a:pt x="1560" y="3265"/>
                  </a:lnTo>
                  <a:lnTo>
                    <a:pt x="1555" y="3265"/>
                  </a:lnTo>
                  <a:lnTo>
                    <a:pt x="1550" y="3265"/>
                  </a:lnTo>
                  <a:lnTo>
                    <a:pt x="1545" y="3265"/>
                  </a:lnTo>
                  <a:lnTo>
                    <a:pt x="1540" y="3265"/>
                  </a:lnTo>
                  <a:lnTo>
                    <a:pt x="1539" y="3265"/>
                  </a:lnTo>
                  <a:lnTo>
                    <a:pt x="1535" y="3265"/>
                  </a:lnTo>
                  <a:lnTo>
                    <a:pt x="1529" y="3265"/>
                  </a:lnTo>
                  <a:lnTo>
                    <a:pt x="1525" y="3265"/>
                  </a:lnTo>
                  <a:lnTo>
                    <a:pt x="1524" y="3265"/>
                  </a:lnTo>
                  <a:lnTo>
                    <a:pt x="1519" y="3265"/>
                  </a:lnTo>
                  <a:lnTo>
                    <a:pt x="1514" y="3265"/>
                  </a:lnTo>
                  <a:lnTo>
                    <a:pt x="1509" y="3265"/>
                  </a:lnTo>
                  <a:lnTo>
                    <a:pt x="1508" y="3265"/>
                  </a:lnTo>
                  <a:lnTo>
                    <a:pt x="1504" y="3265"/>
                  </a:lnTo>
                  <a:lnTo>
                    <a:pt x="1498" y="3265"/>
                  </a:lnTo>
                  <a:lnTo>
                    <a:pt x="1494" y="3265"/>
                  </a:lnTo>
                  <a:lnTo>
                    <a:pt x="1493" y="3265"/>
                  </a:lnTo>
                  <a:lnTo>
                    <a:pt x="1488" y="3265"/>
                  </a:lnTo>
                  <a:lnTo>
                    <a:pt x="1483" y="3265"/>
                  </a:lnTo>
                  <a:lnTo>
                    <a:pt x="1478" y="3265"/>
                  </a:lnTo>
                  <a:lnTo>
                    <a:pt x="1477" y="3265"/>
                  </a:lnTo>
                  <a:lnTo>
                    <a:pt x="1473" y="3265"/>
                  </a:lnTo>
                  <a:lnTo>
                    <a:pt x="1467" y="3265"/>
                  </a:lnTo>
                  <a:lnTo>
                    <a:pt x="1463" y="3265"/>
                  </a:lnTo>
                  <a:lnTo>
                    <a:pt x="1462" y="3265"/>
                  </a:lnTo>
                  <a:lnTo>
                    <a:pt x="1457" y="3265"/>
                  </a:lnTo>
                  <a:lnTo>
                    <a:pt x="1452" y="3265"/>
                  </a:lnTo>
                  <a:lnTo>
                    <a:pt x="1446" y="3265"/>
                  </a:lnTo>
                  <a:lnTo>
                    <a:pt x="1442" y="3265"/>
                  </a:lnTo>
                  <a:lnTo>
                    <a:pt x="1266" y="3265"/>
                  </a:lnTo>
                  <a:lnTo>
                    <a:pt x="1345" y="3830"/>
                  </a:lnTo>
                  <a:lnTo>
                    <a:pt x="1294" y="3911"/>
                  </a:lnTo>
                  <a:lnTo>
                    <a:pt x="1345" y="3977"/>
                  </a:lnTo>
                  <a:lnTo>
                    <a:pt x="1117" y="4116"/>
                  </a:lnTo>
                  <a:lnTo>
                    <a:pt x="1112" y="4144"/>
                  </a:lnTo>
                  <a:lnTo>
                    <a:pt x="1106" y="4173"/>
                  </a:lnTo>
                  <a:lnTo>
                    <a:pt x="1103" y="4201"/>
                  </a:lnTo>
                  <a:lnTo>
                    <a:pt x="1099" y="4228"/>
                  </a:lnTo>
                  <a:lnTo>
                    <a:pt x="1097" y="4255"/>
                  </a:lnTo>
                  <a:lnTo>
                    <a:pt x="1096" y="4281"/>
                  </a:lnTo>
                  <a:lnTo>
                    <a:pt x="1096" y="4308"/>
                  </a:lnTo>
                  <a:lnTo>
                    <a:pt x="1096" y="4333"/>
                  </a:lnTo>
                  <a:lnTo>
                    <a:pt x="1097" y="4359"/>
                  </a:lnTo>
                  <a:lnTo>
                    <a:pt x="1098" y="4383"/>
                  </a:lnTo>
                  <a:lnTo>
                    <a:pt x="1100" y="4407"/>
                  </a:lnTo>
                  <a:lnTo>
                    <a:pt x="1104" y="4432"/>
                  </a:lnTo>
                  <a:lnTo>
                    <a:pt x="1112" y="4478"/>
                  </a:lnTo>
                  <a:lnTo>
                    <a:pt x="1121" y="4523"/>
                  </a:lnTo>
                  <a:lnTo>
                    <a:pt x="1133" y="4568"/>
                  </a:lnTo>
                  <a:lnTo>
                    <a:pt x="1147" y="4611"/>
                  </a:lnTo>
                  <a:lnTo>
                    <a:pt x="1162" y="4653"/>
                  </a:lnTo>
                  <a:lnTo>
                    <a:pt x="1179" y="4694"/>
                  </a:lnTo>
                  <a:lnTo>
                    <a:pt x="1198" y="4733"/>
                  </a:lnTo>
                  <a:lnTo>
                    <a:pt x="1218" y="4772"/>
                  </a:lnTo>
                  <a:lnTo>
                    <a:pt x="1238" y="4812"/>
                  </a:lnTo>
                  <a:lnTo>
                    <a:pt x="1259" y="4849"/>
                  </a:lnTo>
                  <a:lnTo>
                    <a:pt x="774" y="4849"/>
                  </a:lnTo>
                  <a:lnTo>
                    <a:pt x="774" y="2135"/>
                  </a:lnTo>
                  <a:lnTo>
                    <a:pt x="2185" y="2135"/>
                  </a:lnTo>
                  <a:lnTo>
                    <a:pt x="2185" y="4849"/>
                  </a:lnTo>
                  <a:lnTo>
                    <a:pt x="1780" y="4849"/>
                  </a:lnTo>
                  <a:lnTo>
                    <a:pt x="1801" y="4812"/>
                  </a:lnTo>
                  <a:lnTo>
                    <a:pt x="1821" y="4772"/>
                  </a:lnTo>
                  <a:lnTo>
                    <a:pt x="1841" y="4733"/>
                  </a:lnTo>
                  <a:lnTo>
                    <a:pt x="1859" y="4694"/>
                  </a:lnTo>
                  <a:lnTo>
                    <a:pt x="1876" y="4653"/>
                  </a:lnTo>
                  <a:lnTo>
                    <a:pt x="1892" y="4611"/>
                  </a:lnTo>
                  <a:lnTo>
                    <a:pt x="1905" y="4568"/>
                  </a:lnTo>
                  <a:lnTo>
                    <a:pt x="1917" y="4523"/>
                  </a:lnTo>
                  <a:lnTo>
                    <a:pt x="1927" y="4478"/>
                  </a:lnTo>
                  <a:lnTo>
                    <a:pt x="1935" y="4432"/>
                  </a:lnTo>
                  <a:lnTo>
                    <a:pt x="1938" y="4407"/>
                  </a:lnTo>
                  <a:lnTo>
                    <a:pt x="1941" y="4383"/>
                  </a:lnTo>
                  <a:lnTo>
                    <a:pt x="1942" y="4359"/>
                  </a:lnTo>
                  <a:lnTo>
                    <a:pt x="1943" y="4333"/>
                  </a:lnTo>
                  <a:lnTo>
                    <a:pt x="1943" y="4308"/>
                  </a:lnTo>
                  <a:lnTo>
                    <a:pt x="1942" y="4281"/>
                  </a:lnTo>
                  <a:lnTo>
                    <a:pt x="1941" y="4255"/>
                  </a:lnTo>
                  <a:lnTo>
                    <a:pt x="1938" y="4228"/>
                  </a:lnTo>
                  <a:lnTo>
                    <a:pt x="1936" y="4201"/>
                  </a:lnTo>
                  <a:lnTo>
                    <a:pt x="1932" y="4173"/>
                  </a:lnTo>
                  <a:lnTo>
                    <a:pt x="1927" y="4144"/>
                  </a:lnTo>
                  <a:lnTo>
                    <a:pt x="1922" y="4116"/>
                  </a:lnTo>
                  <a:lnTo>
                    <a:pt x="1694" y="3977"/>
                  </a:lnTo>
                  <a:lnTo>
                    <a:pt x="1745" y="3911"/>
                  </a:lnTo>
                  <a:lnTo>
                    <a:pt x="1694" y="3830"/>
                  </a:lnTo>
                  <a:lnTo>
                    <a:pt x="1771" y="3265"/>
                  </a:lnTo>
                  <a:lnTo>
                    <a:pt x="1597" y="3265"/>
                  </a:lnTo>
                  <a:close/>
                  <a:moveTo>
                    <a:pt x="4819" y="863"/>
                  </a:moveTo>
                  <a:lnTo>
                    <a:pt x="4819" y="1057"/>
                  </a:lnTo>
                  <a:lnTo>
                    <a:pt x="3585" y="1057"/>
                  </a:lnTo>
                  <a:lnTo>
                    <a:pt x="3585" y="863"/>
                  </a:lnTo>
                  <a:lnTo>
                    <a:pt x="4819" y="863"/>
                  </a:lnTo>
                  <a:close/>
                  <a:moveTo>
                    <a:pt x="5002" y="1108"/>
                  </a:moveTo>
                  <a:lnTo>
                    <a:pt x="5002" y="1379"/>
                  </a:lnTo>
                  <a:lnTo>
                    <a:pt x="3769" y="1379"/>
                  </a:lnTo>
                  <a:lnTo>
                    <a:pt x="3769" y="1108"/>
                  </a:lnTo>
                  <a:lnTo>
                    <a:pt x="5002" y="1108"/>
                  </a:lnTo>
                  <a:close/>
                  <a:moveTo>
                    <a:pt x="4891" y="1429"/>
                  </a:moveTo>
                  <a:lnTo>
                    <a:pt x="4891" y="1623"/>
                  </a:lnTo>
                  <a:lnTo>
                    <a:pt x="3657" y="1623"/>
                  </a:lnTo>
                  <a:lnTo>
                    <a:pt x="3657" y="1429"/>
                  </a:lnTo>
                  <a:lnTo>
                    <a:pt x="4891" y="1429"/>
                  </a:lnTo>
                  <a:close/>
                  <a:moveTo>
                    <a:pt x="4977" y="1659"/>
                  </a:moveTo>
                  <a:lnTo>
                    <a:pt x="4977" y="1853"/>
                  </a:lnTo>
                  <a:lnTo>
                    <a:pt x="3743" y="1853"/>
                  </a:lnTo>
                  <a:lnTo>
                    <a:pt x="3743" y="1659"/>
                  </a:lnTo>
                  <a:lnTo>
                    <a:pt x="4977" y="1659"/>
                  </a:lnTo>
                  <a:close/>
                  <a:moveTo>
                    <a:pt x="1643" y="596"/>
                  </a:moveTo>
                  <a:lnTo>
                    <a:pt x="1833" y="561"/>
                  </a:lnTo>
                  <a:lnTo>
                    <a:pt x="2061" y="1773"/>
                  </a:lnTo>
                  <a:lnTo>
                    <a:pt x="1871" y="1809"/>
                  </a:lnTo>
                  <a:lnTo>
                    <a:pt x="1643" y="596"/>
                  </a:lnTo>
                  <a:close/>
                  <a:moveTo>
                    <a:pt x="1388" y="596"/>
                  </a:moveTo>
                  <a:lnTo>
                    <a:pt x="1579" y="561"/>
                  </a:lnTo>
                  <a:lnTo>
                    <a:pt x="1807" y="1773"/>
                  </a:lnTo>
                  <a:lnTo>
                    <a:pt x="1616" y="1809"/>
                  </a:lnTo>
                  <a:lnTo>
                    <a:pt x="1388" y="596"/>
                  </a:lnTo>
                  <a:close/>
                  <a:moveTo>
                    <a:pt x="1134" y="596"/>
                  </a:moveTo>
                  <a:lnTo>
                    <a:pt x="1324" y="561"/>
                  </a:lnTo>
                  <a:lnTo>
                    <a:pt x="1551" y="1773"/>
                  </a:lnTo>
                  <a:lnTo>
                    <a:pt x="1361" y="1809"/>
                  </a:lnTo>
                  <a:lnTo>
                    <a:pt x="1134" y="596"/>
                  </a:lnTo>
                  <a:close/>
                  <a:moveTo>
                    <a:pt x="884" y="568"/>
                  </a:moveTo>
                  <a:lnTo>
                    <a:pt x="1077" y="568"/>
                  </a:lnTo>
                  <a:lnTo>
                    <a:pt x="1077" y="1802"/>
                  </a:lnTo>
                  <a:lnTo>
                    <a:pt x="884" y="1802"/>
                  </a:lnTo>
                  <a:lnTo>
                    <a:pt x="884" y="568"/>
                  </a:lnTo>
                  <a:close/>
                  <a:moveTo>
                    <a:pt x="3540" y="2418"/>
                  </a:moveTo>
                  <a:lnTo>
                    <a:pt x="3807" y="2354"/>
                  </a:lnTo>
                  <a:lnTo>
                    <a:pt x="4033" y="3306"/>
                  </a:lnTo>
                  <a:lnTo>
                    <a:pt x="3765" y="3369"/>
                  </a:lnTo>
                  <a:lnTo>
                    <a:pt x="3540" y="2418"/>
                  </a:lnTo>
                  <a:close/>
                  <a:moveTo>
                    <a:pt x="3622" y="2531"/>
                  </a:moveTo>
                  <a:lnTo>
                    <a:pt x="3639" y="2606"/>
                  </a:lnTo>
                  <a:lnTo>
                    <a:pt x="3791" y="2570"/>
                  </a:lnTo>
                  <a:lnTo>
                    <a:pt x="3773" y="2496"/>
                  </a:lnTo>
                  <a:lnTo>
                    <a:pt x="3622" y="2531"/>
                  </a:lnTo>
                  <a:close/>
                  <a:moveTo>
                    <a:pt x="3739" y="3028"/>
                  </a:moveTo>
                  <a:lnTo>
                    <a:pt x="3776" y="3184"/>
                  </a:lnTo>
                  <a:lnTo>
                    <a:pt x="3928" y="3148"/>
                  </a:lnTo>
                  <a:lnTo>
                    <a:pt x="3890" y="2991"/>
                  </a:lnTo>
                  <a:lnTo>
                    <a:pt x="3739" y="3028"/>
                  </a:lnTo>
                  <a:close/>
                  <a:moveTo>
                    <a:pt x="3193" y="2418"/>
                  </a:moveTo>
                  <a:lnTo>
                    <a:pt x="3418" y="3369"/>
                  </a:lnTo>
                  <a:lnTo>
                    <a:pt x="3687" y="3306"/>
                  </a:lnTo>
                  <a:lnTo>
                    <a:pt x="3461" y="2354"/>
                  </a:lnTo>
                  <a:lnTo>
                    <a:pt x="3193" y="2418"/>
                  </a:lnTo>
                  <a:close/>
                  <a:moveTo>
                    <a:pt x="3276" y="2531"/>
                  </a:moveTo>
                  <a:lnTo>
                    <a:pt x="3426" y="2496"/>
                  </a:lnTo>
                  <a:lnTo>
                    <a:pt x="3444" y="2570"/>
                  </a:lnTo>
                  <a:lnTo>
                    <a:pt x="3292" y="2606"/>
                  </a:lnTo>
                  <a:lnTo>
                    <a:pt x="3276" y="2531"/>
                  </a:lnTo>
                  <a:close/>
                  <a:moveTo>
                    <a:pt x="3393" y="3028"/>
                  </a:moveTo>
                  <a:lnTo>
                    <a:pt x="3429" y="3184"/>
                  </a:lnTo>
                  <a:lnTo>
                    <a:pt x="3581" y="3148"/>
                  </a:lnTo>
                  <a:lnTo>
                    <a:pt x="3544" y="2991"/>
                  </a:lnTo>
                  <a:lnTo>
                    <a:pt x="3393" y="3028"/>
                  </a:lnTo>
                  <a:close/>
                  <a:moveTo>
                    <a:pt x="2841" y="2418"/>
                  </a:moveTo>
                  <a:lnTo>
                    <a:pt x="3109" y="2354"/>
                  </a:lnTo>
                  <a:lnTo>
                    <a:pt x="3335" y="3306"/>
                  </a:lnTo>
                  <a:lnTo>
                    <a:pt x="3067" y="3369"/>
                  </a:lnTo>
                  <a:lnTo>
                    <a:pt x="2841" y="2418"/>
                  </a:lnTo>
                  <a:close/>
                  <a:moveTo>
                    <a:pt x="2923" y="2531"/>
                  </a:moveTo>
                  <a:lnTo>
                    <a:pt x="2941" y="2606"/>
                  </a:lnTo>
                  <a:lnTo>
                    <a:pt x="3092" y="2570"/>
                  </a:lnTo>
                  <a:lnTo>
                    <a:pt x="3075" y="2496"/>
                  </a:lnTo>
                  <a:lnTo>
                    <a:pt x="2923" y="2531"/>
                  </a:lnTo>
                  <a:close/>
                  <a:moveTo>
                    <a:pt x="3041" y="3028"/>
                  </a:moveTo>
                  <a:lnTo>
                    <a:pt x="3192" y="2991"/>
                  </a:lnTo>
                  <a:lnTo>
                    <a:pt x="3229" y="3148"/>
                  </a:lnTo>
                  <a:lnTo>
                    <a:pt x="3078" y="3184"/>
                  </a:lnTo>
                  <a:lnTo>
                    <a:pt x="3041" y="3028"/>
                  </a:lnTo>
                  <a:close/>
                  <a:moveTo>
                    <a:pt x="2553" y="2372"/>
                  </a:moveTo>
                  <a:lnTo>
                    <a:pt x="2828" y="2372"/>
                  </a:lnTo>
                  <a:lnTo>
                    <a:pt x="2828" y="3352"/>
                  </a:lnTo>
                  <a:lnTo>
                    <a:pt x="2553" y="3352"/>
                  </a:lnTo>
                  <a:lnTo>
                    <a:pt x="2553" y="2372"/>
                  </a:lnTo>
                  <a:close/>
                  <a:moveTo>
                    <a:pt x="2606" y="2503"/>
                  </a:moveTo>
                  <a:lnTo>
                    <a:pt x="2606" y="2579"/>
                  </a:lnTo>
                  <a:lnTo>
                    <a:pt x="2762" y="2579"/>
                  </a:lnTo>
                  <a:lnTo>
                    <a:pt x="2762" y="2503"/>
                  </a:lnTo>
                  <a:lnTo>
                    <a:pt x="2606" y="2503"/>
                  </a:lnTo>
                  <a:close/>
                  <a:moveTo>
                    <a:pt x="2606" y="3012"/>
                  </a:moveTo>
                  <a:lnTo>
                    <a:pt x="2606" y="3173"/>
                  </a:lnTo>
                  <a:lnTo>
                    <a:pt x="2762" y="3173"/>
                  </a:lnTo>
                  <a:lnTo>
                    <a:pt x="2762" y="3012"/>
                  </a:lnTo>
                  <a:lnTo>
                    <a:pt x="2606" y="3012"/>
                  </a:lnTo>
                  <a:close/>
                  <a:moveTo>
                    <a:pt x="5555" y="151"/>
                  </a:moveTo>
                  <a:lnTo>
                    <a:pt x="5555" y="374"/>
                  </a:lnTo>
                  <a:lnTo>
                    <a:pt x="5555" y="4849"/>
                  </a:lnTo>
                  <a:lnTo>
                    <a:pt x="5871" y="4849"/>
                  </a:lnTo>
                  <a:lnTo>
                    <a:pt x="5871" y="5585"/>
                  </a:lnTo>
                  <a:lnTo>
                    <a:pt x="0" y="5585"/>
                  </a:lnTo>
                  <a:lnTo>
                    <a:pt x="0" y="4849"/>
                  </a:lnTo>
                  <a:lnTo>
                    <a:pt x="326" y="4849"/>
                  </a:lnTo>
                  <a:lnTo>
                    <a:pt x="326" y="374"/>
                  </a:lnTo>
                  <a:lnTo>
                    <a:pt x="326" y="151"/>
                  </a:lnTo>
                  <a:lnTo>
                    <a:pt x="326" y="0"/>
                  </a:lnTo>
                  <a:lnTo>
                    <a:pt x="5555" y="0"/>
                  </a:lnTo>
                  <a:lnTo>
                    <a:pt x="5555" y="151"/>
                  </a:lnTo>
                  <a:close/>
                  <a:moveTo>
                    <a:pt x="2409" y="2135"/>
                  </a:moveTo>
                  <a:lnTo>
                    <a:pt x="2409" y="3385"/>
                  </a:lnTo>
                  <a:lnTo>
                    <a:pt x="5107" y="3385"/>
                  </a:lnTo>
                  <a:lnTo>
                    <a:pt x="5107" y="2135"/>
                  </a:lnTo>
                  <a:lnTo>
                    <a:pt x="2409" y="2135"/>
                  </a:lnTo>
                  <a:close/>
                  <a:moveTo>
                    <a:pt x="2409" y="3609"/>
                  </a:moveTo>
                  <a:lnTo>
                    <a:pt x="2409" y="4849"/>
                  </a:lnTo>
                  <a:lnTo>
                    <a:pt x="5107" y="4849"/>
                  </a:lnTo>
                  <a:lnTo>
                    <a:pt x="5107" y="3609"/>
                  </a:lnTo>
                  <a:lnTo>
                    <a:pt x="2409" y="3609"/>
                  </a:lnTo>
                  <a:close/>
                </a:path>
              </a:pathLst>
            </a:custGeom>
            <a:solidFill>
              <a:srgbClr val="70AD47"/>
            </a:solidFill>
            <a:ln>
              <a:noFill/>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noProof="1">
                <a:solidFill>
                  <a:srgbClr val="FFFFFF"/>
                </a:solidFill>
              </a:endParaRPr>
            </a:p>
          </p:txBody>
        </p:sp>
      </p:grpSp>
      <p:sp>
        <p:nvSpPr>
          <p:cNvPr id="10" name="文本框 9"/>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evron 36"/>
          <p:cNvSpPr/>
          <p:nvPr/>
        </p:nvSpPr>
        <p:spPr>
          <a:xfrm>
            <a:off x="2289175" y="1528763"/>
            <a:ext cx="1517650" cy="790575"/>
          </a:xfrm>
          <a:prstGeom prst="chevron">
            <a:avLst>
              <a:gd name="adj" fmla="val 270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dirty="0">
              <a:solidFill>
                <a:prstClr val="white"/>
              </a:solidFill>
              <a:latin typeface="FontAwesome" pitchFamily="2" charset="0"/>
            </a:endParaRPr>
          </a:p>
        </p:txBody>
      </p:sp>
      <p:sp>
        <p:nvSpPr>
          <p:cNvPr id="3" name="Chevron 37"/>
          <p:cNvSpPr/>
          <p:nvPr/>
        </p:nvSpPr>
        <p:spPr>
          <a:xfrm>
            <a:off x="2289175" y="2651125"/>
            <a:ext cx="1517650" cy="790575"/>
          </a:xfrm>
          <a:prstGeom prst="chevron">
            <a:avLst>
              <a:gd name="adj" fmla="val 270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dirty="0">
              <a:solidFill>
                <a:prstClr val="white"/>
              </a:solidFill>
              <a:latin typeface="FontAwesome" pitchFamily="2" charset="0"/>
            </a:endParaRPr>
          </a:p>
        </p:txBody>
      </p:sp>
      <p:sp>
        <p:nvSpPr>
          <p:cNvPr id="4" name="Chevron 38"/>
          <p:cNvSpPr/>
          <p:nvPr/>
        </p:nvSpPr>
        <p:spPr>
          <a:xfrm>
            <a:off x="2289175" y="3783013"/>
            <a:ext cx="1517650" cy="790575"/>
          </a:xfrm>
          <a:prstGeom prst="chevron">
            <a:avLst>
              <a:gd name="adj" fmla="val 270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dirty="0">
              <a:solidFill>
                <a:prstClr val="white"/>
              </a:solidFill>
              <a:latin typeface="FontAwesome" pitchFamily="2" charset="0"/>
            </a:endParaRPr>
          </a:p>
        </p:txBody>
      </p:sp>
      <p:sp>
        <p:nvSpPr>
          <p:cNvPr id="5" name="Chevron 39"/>
          <p:cNvSpPr/>
          <p:nvPr/>
        </p:nvSpPr>
        <p:spPr>
          <a:xfrm>
            <a:off x="2289175" y="4899025"/>
            <a:ext cx="1517650" cy="792163"/>
          </a:xfrm>
          <a:prstGeom prst="chevron">
            <a:avLst>
              <a:gd name="adj" fmla="val 270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dirty="0">
              <a:solidFill>
                <a:srgbClr val="F33745"/>
              </a:solidFill>
              <a:latin typeface="FontAwesome" pitchFamily="2" charset="0"/>
            </a:endParaRPr>
          </a:p>
        </p:txBody>
      </p:sp>
      <p:grpSp>
        <p:nvGrpSpPr>
          <p:cNvPr id="71686" name="组合 5"/>
          <p:cNvGrpSpPr/>
          <p:nvPr/>
        </p:nvGrpSpPr>
        <p:grpSpPr bwMode="auto">
          <a:xfrm>
            <a:off x="3897313" y="1673903"/>
            <a:ext cx="7005637" cy="661264"/>
            <a:chOff x="3344397" y="1671715"/>
            <a:chExt cx="7006345" cy="662052"/>
          </a:xfrm>
        </p:grpSpPr>
        <p:sp>
          <p:nvSpPr>
            <p:cNvPr id="71700" name="TextBox 35"/>
            <p:cNvSpPr txBox="1">
              <a:spLocks noChangeArrowheads="1"/>
            </p:cNvSpPr>
            <p:nvPr/>
          </p:nvSpPr>
          <p:spPr bwMode="auto">
            <a:xfrm>
              <a:off x="3344397" y="1955906"/>
              <a:ext cx="7006345" cy="37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Lato" panose="020F0502020204030203"/>
                </a:defRPr>
              </a:lvl1pPr>
              <a:lvl2pPr marL="742950" indent="-285750">
                <a:lnSpc>
                  <a:spcPct val="90000"/>
                </a:lnSpc>
                <a:spcBef>
                  <a:spcPts val="500"/>
                </a:spcBef>
                <a:buFont typeface="Arial" panose="020B0604020202020204" pitchFamily="34" charset="0"/>
                <a:buChar char="•"/>
                <a:defRPr sz="2000">
                  <a:solidFill>
                    <a:schemeClr val="tx1"/>
                  </a:solidFill>
                  <a:latin typeface="Lato" panose="020F0502020204030203"/>
                </a:defRPr>
              </a:lvl2pPr>
              <a:lvl3pPr marL="1143000" indent="-228600">
                <a:lnSpc>
                  <a:spcPct val="90000"/>
                </a:lnSpc>
                <a:spcBef>
                  <a:spcPts val="500"/>
                </a:spcBef>
                <a:buFont typeface="Arial" panose="020B0604020202020204" pitchFamily="34" charset="0"/>
                <a:buChar char="•"/>
                <a:defRPr>
                  <a:solidFill>
                    <a:schemeClr val="tx1"/>
                  </a:solidFill>
                  <a:latin typeface="Lato" panose="020F0502020204030203"/>
                </a:defRPr>
              </a:lvl3pPr>
              <a:lvl4pPr marL="1600200" indent="-228600">
                <a:lnSpc>
                  <a:spcPct val="90000"/>
                </a:lnSpc>
                <a:spcBef>
                  <a:spcPts val="500"/>
                </a:spcBef>
                <a:buFont typeface="Arial" panose="020B0604020202020204" pitchFamily="34" charset="0"/>
                <a:buChar char="•"/>
                <a:defRPr sz="1600">
                  <a:solidFill>
                    <a:schemeClr val="tx1"/>
                  </a:solidFill>
                  <a:latin typeface="Lato" panose="020F0502020204030203"/>
                </a:defRPr>
              </a:lvl4pPr>
              <a:lvl5pPr marL="2057400" indent="-228600">
                <a:lnSpc>
                  <a:spcPct val="90000"/>
                </a:lnSpc>
                <a:spcBef>
                  <a:spcPts val="500"/>
                </a:spcBef>
                <a:buFont typeface="Arial" panose="020B0604020202020204" pitchFamily="34" charset="0"/>
                <a:buChar char="•"/>
                <a:defRPr sz="1600">
                  <a:solidFill>
                    <a:schemeClr val="tx1"/>
                  </a:solidFill>
                  <a:latin typeface="Lato" panose="020F0502020204030203"/>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9pPr>
            </a:lstStyle>
            <a:p>
              <a:pPr eaLnBrk="1" hangingPunct="1">
                <a:lnSpc>
                  <a:spcPct val="150000"/>
                </a:lnSpc>
                <a:spcBef>
                  <a:spcPct val="0"/>
                </a:spcBef>
                <a:buFontTx/>
                <a:buNone/>
              </a:pPr>
              <a:r>
                <a:rPr lang="zh-CN" altLang="en-US" sz="1400" dirty="0" smtClean="0">
                  <a:solidFill>
                    <a:srgbClr val="262626"/>
                  </a:solidFill>
                  <a:latin typeface="微软雅黑" panose="020B0503020204020204" pitchFamily="34" charset="-122"/>
                  <a:ea typeface="微软雅黑" panose="020B0503020204020204" pitchFamily="34" charset="-122"/>
                  <a:cs typeface="Open Sans Light" panose="020B0306030504020204" pitchFamily="34" charset="0"/>
                  <a:sym typeface="Gill Sans"/>
                </a:rPr>
                <a:t>点击具体内容点击输入具体内容点击输入具体内容输入文字标题</a:t>
              </a:r>
              <a:endParaRPr lang="en-US" altLang="zh-CN" sz="1400" dirty="0">
                <a:solidFill>
                  <a:srgbClr val="262626"/>
                </a:solidFill>
                <a:latin typeface="微软雅黑" panose="020B0503020204020204" pitchFamily="34" charset="-122"/>
                <a:ea typeface="微软雅黑" panose="020B0503020204020204" pitchFamily="34" charset="-122"/>
                <a:cs typeface="Open Sans Light" panose="020B0306030504020204" pitchFamily="34" charset="0"/>
                <a:sym typeface="Gill Sans"/>
              </a:endParaRPr>
            </a:p>
          </p:txBody>
        </p:sp>
        <p:sp>
          <p:nvSpPr>
            <p:cNvPr id="8" name="Title 1"/>
            <p:cNvSpPr txBox="1"/>
            <p:nvPr/>
          </p:nvSpPr>
          <p:spPr>
            <a:xfrm>
              <a:off x="3344397" y="1671715"/>
              <a:ext cx="2641867" cy="319467"/>
            </a:xfrm>
            <a:prstGeom prst="rect">
              <a:avLst/>
            </a:prstGeom>
          </p:spPr>
          <p:txBody>
            <a:bodyPr anchor="b">
              <a:normAutofit fontScale="55000" lnSpcReduction="20000"/>
            </a:bodyPr>
            <a:lstStyle>
              <a:lvl1pPr algn="ctr" defTabSz="914400" rtl="0" eaLnBrk="1" latinLnBrk="0" hangingPunct="1">
                <a:lnSpc>
                  <a:spcPct val="90000"/>
                </a:lnSpc>
                <a:spcBef>
                  <a:spcPct val="0"/>
                </a:spcBef>
                <a:buNone/>
                <a:defRPr sz="6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l" fontAlgn="auto">
                <a:lnSpc>
                  <a:spcPct val="160000"/>
                </a:lnSpc>
                <a:spcAft>
                  <a:spcPts val="0"/>
                </a:spcAft>
                <a:defRPr/>
              </a:pPr>
              <a:r>
                <a:rPr lang="zh-CN" altLang="en-US" sz="1800" b="1" dirty="0" smtClean="0">
                  <a:solidFill>
                    <a:prstClr val="black">
                      <a:lumMod val="85000"/>
                      <a:lumOff val="15000"/>
                    </a:prstClr>
                  </a:solidFill>
                  <a:latin typeface="微软雅黑" panose="020B0503020204020204" pitchFamily="34" charset="-122"/>
                  <a:ea typeface="微软雅黑" panose="020B0503020204020204" pitchFamily="34" charset="-122"/>
                  <a:sym typeface="Gill Sans" pitchFamily="2" charset="0"/>
                </a:rPr>
                <a:t>点击输入文字标题</a:t>
              </a:r>
              <a:endParaRPr lang="zh-CN" altLang="en-US" sz="1800" b="1" dirty="0">
                <a:solidFill>
                  <a:prstClr val="black">
                    <a:lumMod val="85000"/>
                    <a:lumOff val="15000"/>
                  </a:prstClr>
                </a:solidFill>
                <a:latin typeface="微软雅黑" panose="020B0503020204020204" pitchFamily="34" charset="-122"/>
                <a:ea typeface="微软雅黑" panose="020B0503020204020204" pitchFamily="34" charset="-122"/>
                <a:sym typeface="Gill Sans" pitchFamily="2" charset="0"/>
              </a:endParaRPr>
            </a:p>
          </p:txBody>
        </p:sp>
      </p:grpSp>
      <p:grpSp>
        <p:nvGrpSpPr>
          <p:cNvPr id="71687" name="组合 8"/>
          <p:cNvGrpSpPr/>
          <p:nvPr/>
        </p:nvGrpSpPr>
        <p:grpSpPr bwMode="auto">
          <a:xfrm>
            <a:off x="3897313" y="2805791"/>
            <a:ext cx="7005637" cy="661823"/>
            <a:chOff x="3344397" y="1671715"/>
            <a:chExt cx="7006345" cy="661309"/>
          </a:xfrm>
        </p:grpSpPr>
        <p:sp>
          <p:nvSpPr>
            <p:cNvPr id="71698" name="TextBox 35"/>
            <p:cNvSpPr txBox="1">
              <a:spLocks noChangeArrowheads="1"/>
            </p:cNvSpPr>
            <p:nvPr/>
          </p:nvSpPr>
          <p:spPr bwMode="auto">
            <a:xfrm>
              <a:off x="3344397" y="1955906"/>
              <a:ext cx="7006345" cy="37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Lato" panose="020F0502020204030203"/>
                </a:defRPr>
              </a:lvl1pPr>
              <a:lvl2pPr marL="742950" indent="-285750">
                <a:lnSpc>
                  <a:spcPct val="90000"/>
                </a:lnSpc>
                <a:spcBef>
                  <a:spcPts val="500"/>
                </a:spcBef>
                <a:buFont typeface="Arial" panose="020B0604020202020204" pitchFamily="34" charset="0"/>
                <a:buChar char="•"/>
                <a:defRPr sz="2000">
                  <a:solidFill>
                    <a:schemeClr val="tx1"/>
                  </a:solidFill>
                  <a:latin typeface="Lato" panose="020F0502020204030203"/>
                </a:defRPr>
              </a:lvl2pPr>
              <a:lvl3pPr marL="1143000" indent="-228600">
                <a:lnSpc>
                  <a:spcPct val="90000"/>
                </a:lnSpc>
                <a:spcBef>
                  <a:spcPts val="500"/>
                </a:spcBef>
                <a:buFont typeface="Arial" panose="020B0604020202020204" pitchFamily="34" charset="0"/>
                <a:buChar char="•"/>
                <a:defRPr>
                  <a:solidFill>
                    <a:schemeClr val="tx1"/>
                  </a:solidFill>
                  <a:latin typeface="Lato" panose="020F0502020204030203"/>
                </a:defRPr>
              </a:lvl3pPr>
              <a:lvl4pPr marL="1600200" indent="-228600">
                <a:lnSpc>
                  <a:spcPct val="90000"/>
                </a:lnSpc>
                <a:spcBef>
                  <a:spcPts val="500"/>
                </a:spcBef>
                <a:buFont typeface="Arial" panose="020B0604020202020204" pitchFamily="34" charset="0"/>
                <a:buChar char="•"/>
                <a:defRPr sz="1600">
                  <a:solidFill>
                    <a:schemeClr val="tx1"/>
                  </a:solidFill>
                  <a:latin typeface="Lato" panose="020F0502020204030203"/>
                </a:defRPr>
              </a:lvl4pPr>
              <a:lvl5pPr marL="2057400" indent="-228600">
                <a:lnSpc>
                  <a:spcPct val="90000"/>
                </a:lnSpc>
                <a:spcBef>
                  <a:spcPts val="500"/>
                </a:spcBef>
                <a:buFont typeface="Arial" panose="020B0604020202020204" pitchFamily="34" charset="0"/>
                <a:buChar char="•"/>
                <a:defRPr sz="1600">
                  <a:solidFill>
                    <a:schemeClr val="tx1"/>
                  </a:solidFill>
                  <a:latin typeface="Lato" panose="020F0502020204030203"/>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9pPr>
            </a:lstStyle>
            <a:p>
              <a:pPr eaLnBrk="1" hangingPunct="1">
                <a:lnSpc>
                  <a:spcPct val="150000"/>
                </a:lnSpc>
                <a:spcBef>
                  <a:spcPct val="0"/>
                </a:spcBef>
                <a:buFontTx/>
                <a:buNone/>
              </a:pPr>
              <a:r>
                <a:rPr lang="zh-CN" altLang="en-US" sz="1400" dirty="0" smtClean="0">
                  <a:solidFill>
                    <a:srgbClr val="262626"/>
                  </a:solidFill>
                  <a:latin typeface="微软雅黑" panose="020B0503020204020204" pitchFamily="34" charset="-122"/>
                  <a:ea typeface="微软雅黑" panose="020B0503020204020204" pitchFamily="34" charset="-122"/>
                  <a:cs typeface="Open Sans Light" panose="020B0306030504020204" pitchFamily="34" charset="0"/>
                  <a:sym typeface="Gill Sans"/>
                </a:rPr>
                <a:t>点击具体内容点击输入具体内容点击输入具体内容输入文字标题</a:t>
              </a:r>
              <a:endParaRPr lang="en-US" altLang="zh-CN" sz="1400" dirty="0">
                <a:solidFill>
                  <a:srgbClr val="262626"/>
                </a:solidFill>
                <a:latin typeface="微软雅黑" panose="020B0503020204020204" pitchFamily="34" charset="-122"/>
                <a:ea typeface="微软雅黑" panose="020B0503020204020204" pitchFamily="34" charset="-122"/>
                <a:cs typeface="Open Sans Light" panose="020B0306030504020204" pitchFamily="34" charset="0"/>
                <a:sym typeface="Gill Sans"/>
              </a:endParaRPr>
            </a:p>
          </p:txBody>
        </p:sp>
        <p:sp>
          <p:nvSpPr>
            <p:cNvPr id="11" name="Title 1"/>
            <p:cNvSpPr txBox="1"/>
            <p:nvPr/>
          </p:nvSpPr>
          <p:spPr>
            <a:xfrm>
              <a:off x="3344397" y="1671715"/>
              <a:ext cx="2641867" cy="320426"/>
            </a:xfrm>
            <a:prstGeom prst="rect">
              <a:avLst/>
            </a:prstGeom>
          </p:spPr>
          <p:txBody>
            <a:bodyPr anchor="b">
              <a:normAutofit fontScale="55000" lnSpcReduction="20000"/>
            </a:bodyPr>
            <a:lstStyle>
              <a:lvl1pPr algn="ctr" defTabSz="914400" rtl="0" eaLnBrk="1" latinLnBrk="0" hangingPunct="1">
                <a:lnSpc>
                  <a:spcPct val="90000"/>
                </a:lnSpc>
                <a:spcBef>
                  <a:spcPct val="0"/>
                </a:spcBef>
                <a:buNone/>
                <a:defRPr sz="6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l" fontAlgn="auto">
                <a:lnSpc>
                  <a:spcPct val="160000"/>
                </a:lnSpc>
                <a:spcAft>
                  <a:spcPts val="0"/>
                </a:spcAft>
                <a:defRPr/>
              </a:pPr>
              <a:r>
                <a:rPr lang="zh-CN" altLang="en-US" sz="1800" b="1" dirty="0" smtClean="0">
                  <a:solidFill>
                    <a:prstClr val="black">
                      <a:lumMod val="85000"/>
                      <a:lumOff val="15000"/>
                    </a:prstClr>
                  </a:solidFill>
                  <a:latin typeface="微软雅黑" panose="020B0503020204020204" pitchFamily="34" charset="-122"/>
                  <a:ea typeface="微软雅黑" panose="020B0503020204020204" pitchFamily="34" charset="-122"/>
                  <a:sym typeface="Gill Sans" pitchFamily="2" charset="0"/>
                </a:rPr>
                <a:t>点击输入文字标题</a:t>
              </a:r>
              <a:endParaRPr lang="zh-CN" altLang="en-US" sz="1800" b="1" dirty="0">
                <a:solidFill>
                  <a:prstClr val="black">
                    <a:lumMod val="85000"/>
                    <a:lumOff val="15000"/>
                  </a:prstClr>
                </a:solidFill>
                <a:latin typeface="微软雅黑" panose="020B0503020204020204" pitchFamily="34" charset="-122"/>
                <a:ea typeface="微软雅黑" panose="020B0503020204020204" pitchFamily="34" charset="-122"/>
                <a:sym typeface="Gill Sans" pitchFamily="2" charset="0"/>
              </a:endParaRPr>
            </a:p>
          </p:txBody>
        </p:sp>
      </p:grpSp>
      <p:grpSp>
        <p:nvGrpSpPr>
          <p:cNvPr id="71688" name="组合 11"/>
          <p:cNvGrpSpPr/>
          <p:nvPr/>
        </p:nvGrpSpPr>
        <p:grpSpPr bwMode="auto">
          <a:xfrm>
            <a:off x="3897313" y="3932916"/>
            <a:ext cx="7005637" cy="661823"/>
            <a:chOff x="3344397" y="1671715"/>
            <a:chExt cx="7006345" cy="661309"/>
          </a:xfrm>
        </p:grpSpPr>
        <p:sp>
          <p:nvSpPr>
            <p:cNvPr id="71696" name="TextBox 35"/>
            <p:cNvSpPr txBox="1">
              <a:spLocks noChangeArrowheads="1"/>
            </p:cNvSpPr>
            <p:nvPr/>
          </p:nvSpPr>
          <p:spPr bwMode="auto">
            <a:xfrm>
              <a:off x="3344397" y="1955906"/>
              <a:ext cx="7006345" cy="37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Lato" panose="020F0502020204030203"/>
                </a:defRPr>
              </a:lvl1pPr>
              <a:lvl2pPr marL="742950" indent="-285750">
                <a:lnSpc>
                  <a:spcPct val="90000"/>
                </a:lnSpc>
                <a:spcBef>
                  <a:spcPts val="500"/>
                </a:spcBef>
                <a:buFont typeface="Arial" panose="020B0604020202020204" pitchFamily="34" charset="0"/>
                <a:buChar char="•"/>
                <a:defRPr sz="2000">
                  <a:solidFill>
                    <a:schemeClr val="tx1"/>
                  </a:solidFill>
                  <a:latin typeface="Lato" panose="020F0502020204030203"/>
                </a:defRPr>
              </a:lvl2pPr>
              <a:lvl3pPr marL="1143000" indent="-228600">
                <a:lnSpc>
                  <a:spcPct val="90000"/>
                </a:lnSpc>
                <a:spcBef>
                  <a:spcPts val="500"/>
                </a:spcBef>
                <a:buFont typeface="Arial" panose="020B0604020202020204" pitchFamily="34" charset="0"/>
                <a:buChar char="•"/>
                <a:defRPr>
                  <a:solidFill>
                    <a:schemeClr val="tx1"/>
                  </a:solidFill>
                  <a:latin typeface="Lato" panose="020F0502020204030203"/>
                </a:defRPr>
              </a:lvl3pPr>
              <a:lvl4pPr marL="1600200" indent="-228600">
                <a:lnSpc>
                  <a:spcPct val="90000"/>
                </a:lnSpc>
                <a:spcBef>
                  <a:spcPts val="500"/>
                </a:spcBef>
                <a:buFont typeface="Arial" panose="020B0604020202020204" pitchFamily="34" charset="0"/>
                <a:buChar char="•"/>
                <a:defRPr sz="1600">
                  <a:solidFill>
                    <a:schemeClr val="tx1"/>
                  </a:solidFill>
                  <a:latin typeface="Lato" panose="020F0502020204030203"/>
                </a:defRPr>
              </a:lvl4pPr>
              <a:lvl5pPr marL="2057400" indent="-228600">
                <a:lnSpc>
                  <a:spcPct val="90000"/>
                </a:lnSpc>
                <a:spcBef>
                  <a:spcPts val="500"/>
                </a:spcBef>
                <a:buFont typeface="Arial" panose="020B0604020202020204" pitchFamily="34" charset="0"/>
                <a:buChar char="•"/>
                <a:defRPr sz="1600">
                  <a:solidFill>
                    <a:schemeClr val="tx1"/>
                  </a:solidFill>
                  <a:latin typeface="Lato" panose="020F0502020204030203"/>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9pPr>
            </a:lstStyle>
            <a:p>
              <a:pPr eaLnBrk="1" hangingPunct="1">
                <a:lnSpc>
                  <a:spcPct val="150000"/>
                </a:lnSpc>
                <a:spcBef>
                  <a:spcPct val="0"/>
                </a:spcBef>
                <a:buFontTx/>
                <a:buNone/>
              </a:pPr>
              <a:r>
                <a:rPr lang="zh-CN" altLang="en-US" sz="1400" dirty="0" smtClean="0">
                  <a:solidFill>
                    <a:srgbClr val="262626"/>
                  </a:solidFill>
                  <a:latin typeface="微软雅黑" panose="020B0503020204020204" pitchFamily="34" charset="-122"/>
                  <a:ea typeface="微软雅黑" panose="020B0503020204020204" pitchFamily="34" charset="-122"/>
                  <a:cs typeface="Open Sans Light" panose="020B0306030504020204" pitchFamily="34" charset="0"/>
                  <a:sym typeface="Gill Sans"/>
                </a:rPr>
                <a:t>点击具体内容点击输入具体内容点击输入具体内容输入文字标题</a:t>
              </a:r>
              <a:endParaRPr lang="en-US" altLang="zh-CN" sz="1400" dirty="0">
                <a:solidFill>
                  <a:srgbClr val="262626"/>
                </a:solidFill>
                <a:latin typeface="微软雅黑" panose="020B0503020204020204" pitchFamily="34" charset="-122"/>
                <a:ea typeface="微软雅黑" panose="020B0503020204020204" pitchFamily="34" charset="-122"/>
                <a:cs typeface="Open Sans Light" panose="020B0306030504020204" pitchFamily="34" charset="0"/>
                <a:sym typeface="Gill Sans"/>
              </a:endParaRPr>
            </a:p>
          </p:txBody>
        </p:sp>
        <p:sp>
          <p:nvSpPr>
            <p:cNvPr id="14" name="Title 1"/>
            <p:cNvSpPr txBox="1"/>
            <p:nvPr/>
          </p:nvSpPr>
          <p:spPr>
            <a:xfrm>
              <a:off x="3344397" y="1671715"/>
              <a:ext cx="2641867" cy="320426"/>
            </a:xfrm>
            <a:prstGeom prst="rect">
              <a:avLst/>
            </a:prstGeom>
          </p:spPr>
          <p:txBody>
            <a:bodyPr anchor="b">
              <a:normAutofit fontScale="55000" lnSpcReduction="20000"/>
            </a:bodyPr>
            <a:lstStyle>
              <a:lvl1pPr algn="ctr" defTabSz="914400" rtl="0" eaLnBrk="1" latinLnBrk="0" hangingPunct="1">
                <a:lnSpc>
                  <a:spcPct val="90000"/>
                </a:lnSpc>
                <a:spcBef>
                  <a:spcPct val="0"/>
                </a:spcBef>
                <a:buNone/>
                <a:defRPr sz="6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l" fontAlgn="auto">
                <a:lnSpc>
                  <a:spcPct val="160000"/>
                </a:lnSpc>
                <a:spcAft>
                  <a:spcPts val="0"/>
                </a:spcAft>
                <a:defRPr/>
              </a:pPr>
              <a:r>
                <a:rPr lang="zh-CN" altLang="en-US" sz="1800" b="1" dirty="0" smtClean="0">
                  <a:solidFill>
                    <a:prstClr val="black">
                      <a:lumMod val="85000"/>
                      <a:lumOff val="15000"/>
                    </a:prstClr>
                  </a:solidFill>
                  <a:latin typeface="微软雅黑" panose="020B0503020204020204" pitchFamily="34" charset="-122"/>
                  <a:ea typeface="微软雅黑" panose="020B0503020204020204" pitchFamily="34" charset="-122"/>
                  <a:sym typeface="Gill Sans" pitchFamily="2" charset="0"/>
                </a:rPr>
                <a:t>点击输入文字标题</a:t>
              </a:r>
              <a:endParaRPr lang="zh-CN" altLang="en-US" sz="1800" b="1" dirty="0">
                <a:solidFill>
                  <a:prstClr val="black">
                    <a:lumMod val="85000"/>
                    <a:lumOff val="15000"/>
                  </a:prstClr>
                </a:solidFill>
                <a:latin typeface="微软雅黑" panose="020B0503020204020204" pitchFamily="34" charset="-122"/>
                <a:ea typeface="微软雅黑" panose="020B0503020204020204" pitchFamily="34" charset="-122"/>
                <a:sym typeface="Gill Sans" pitchFamily="2" charset="0"/>
              </a:endParaRPr>
            </a:p>
          </p:txBody>
        </p:sp>
      </p:grpSp>
      <p:grpSp>
        <p:nvGrpSpPr>
          <p:cNvPr id="71689" name="组合 14"/>
          <p:cNvGrpSpPr/>
          <p:nvPr/>
        </p:nvGrpSpPr>
        <p:grpSpPr bwMode="auto">
          <a:xfrm>
            <a:off x="3897313" y="5045753"/>
            <a:ext cx="7005637" cy="661264"/>
            <a:chOff x="3344397" y="1671715"/>
            <a:chExt cx="7006345" cy="662052"/>
          </a:xfrm>
        </p:grpSpPr>
        <p:sp>
          <p:nvSpPr>
            <p:cNvPr id="71694" name="TextBox 35"/>
            <p:cNvSpPr txBox="1">
              <a:spLocks noChangeArrowheads="1"/>
            </p:cNvSpPr>
            <p:nvPr/>
          </p:nvSpPr>
          <p:spPr bwMode="auto">
            <a:xfrm>
              <a:off x="3344397" y="1955906"/>
              <a:ext cx="7006345" cy="37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Lato" panose="020F0502020204030203"/>
                </a:defRPr>
              </a:lvl1pPr>
              <a:lvl2pPr marL="742950" indent="-285750">
                <a:lnSpc>
                  <a:spcPct val="90000"/>
                </a:lnSpc>
                <a:spcBef>
                  <a:spcPts val="500"/>
                </a:spcBef>
                <a:buFont typeface="Arial" panose="020B0604020202020204" pitchFamily="34" charset="0"/>
                <a:buChar char="•"/>
                <a:defRPr sz="2000">
                  <a:solidFill>
                    <a:schemeClr val="tx1"/>
                  </a:solidFill>
                  <a:latin typeface="Lato" panose="020F0502020204030203"/>
                </a:defRPr>
              </a:lvl2pPr>
              <a:lvl3pPr marL="1143000" indent="-228600">
                <a:lnSpc>
                  <a:spcPct val="90000"/>
                </a:lnSpc>
                <a:spcBef>
                  <a:spcPts val="500"/>
                </a:spcBef>
                <a:buFont typeface="Arial" panose="020B0604020202020204" pitchFamily="34" charset="0"/>
                <a:buChar char="•"/>
                <a:defRPr>
                  <a:solidFill>
                    <a:schemeClr val="tx1"/>
                  </a:solidFill>
                  <a:latin typeface="Lato" panose="020F0502020204030203"/>
                </a:defRPr>
              </a:lvl3pPr>
              <a:lvl4pPr marL="1600200" indent="-228600">
                <a:lnSpc>
                  <a:spcPct val="90000"/>
                </a:lnSpc>
                <a:spcBef>
                  <a:spcPts val="500"/>
                </a:spcBef>
                <a:buFont typeface="Arial" panose="020B0604020202020204" pitchFamily="34" charset="0"/>
                <a:buChar char="•"/>
                <a:defRPr sz="1600">
                  <a:solidFill>
                    <a:schemeClr val="tx1"/>
                  </a:solidFill>
                  <a:latin typeface="Lato" panose="020F0502020204030203"/>
                </a:defRPr>
              </a:lvl4pPr>
              <a:lvl5pPr marL="2057400" indent="-228600">
                <a:lnSpc>
                  <a:spcPct val="90000"/>
                </a:lnSpc>
                <a:spcBef>
                  <a:spcPts val="500"/>
                </a:spcBef>
                <a:buFont typeface="Arial" panose="020B0604020202020204" pitchFamily="34" charset="0"/>
                <a:buChar char="•"/>
                <a:defRPr sz="1600">
                  <a:solidFill>
                    <a:schemeClr val="tx1"/>
                  </a:solidFill>
                  <a:latin typeface="Lato" panose="020F0502020204030203"/>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9pPr>
            </a:lstStyle>
            <a:p>
              <a:pPr eaLnBrk="1" hangingPunct="1">
                <a:lnSpc>
                  <a:spcPct val="150000"/>
                </a:lnSpc>
                <a:spcBef>
                  <a:spcPct val="0"/>
                </a:spcBef>
                <a:buFontTx/>
                <a:buNone/>
              </a:pPr>
              <a:r>
                <a:rPr lang="zh-CN" altLang="en-US" sz="1400" dirty="0" smtClean="0">
                  <a:solidFill>
                    <a:srgbClr val="262626"/>
                  </a:solidFill>
                  <a:latin typeface="微软雅黑" panose="020B0503020204020204" pitchFamily="34" charset="-122"/>
                  <a:ea typeface="微软雅黑" panose="020B0503020204020204" pitchFamily="34" charset="-122"/>
                  <a:cs typeface="Open Sans Light" panose="020B0306030504020204" pitchFamily="34" charset="0"/>
                  <a:sym typeface="Gill Sans"/>
                </a:rPr>
                <a:t>点击具体内容点击输入具体内容点击输入具体内容输入文字标题</a:t>
              </a:r>
              <a:endParaRPr lang="en-US" altLang="zh-CN" sz="1400" dirty="0">
                <a:solidFill>
                  <a:srgbClr val="262626"/>
                </a:solidFill>
                <a:latin typeface="微软雅黑" panose="020B0503020204020204" pitchFamily="34" charset="-122"/>
                <a:ea typeface="微软雅黑" panose="020B0503020204020204" pitchFamily="34" charset="-122"/>
                <a:cs typeface="Open Sans Light" panose="020B0306030504020204" pitchFamily="34" charset="0"/>
                <a:sym typeface="Gill Sans"/>
              </a:endParaRPr>
            </a:p>
          </p:txBody>
        </p:sp>
        <p:sp>
          <p:nvSpPr>
            <p:cNvPr id="17" name="Title 1"/>
            <p:cNvSpPr txBox="1"/>
            <p:nvPr/>
          </p:nvSpPr>
          <p:spPr>
            <a:xfrm>
              <a:off x="3344397" y="1671715"/>
              <a:ext cx="2641867" cy="319467"/>
            </a:xfrm>
            <a:prstGeom prst="rect">
              <a:avLst/>
            </a:prstGeom>
          </p:spPr>
          <p:txBody>
            <a:bodyPr anchor="b">
              <a:normAutofit fontScale="55000" lnSpcReduction="20000"/>
            </a:bodyPr>
            <a:lstStyle>
              <a:lvl1pPr algn="ctr" defTabSz="914400" rtl="0" eaLnBrk="1" latinLnBrk="0" hangingPunct="1">
                <a:lnSpc>
                  <a:spcPct val="90000"/>
                </a:lnSpc>
                <a:spcBef>
                  <a:spcPct val="0"/>
                </a:spcBef>
                <a:buNone/>
                <a:defRPr sz="6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l" fontAlgn="auto">
                <a:lnSpc>
                  <a:spcPct val="160000"/>
                </a:lnSpc>
                <a:spcAft>
                  <a:spcPts val="0"/>
                </a:spcAft>
                <a:defRPr/>
              </a:pPr>
              <a:r>
                <a:rPr lang="zh-CN" altLang="en-US" sz="1800" b="1" dirty="0" smtClean="0">
                  <a:solidFill>
                    <a:prstClr val="black">
                      <a:lumMod val="85000"/>
                      <a:lumOff val="15000"/>
                    </a:prstClr>
                  </a:solidFill>
                  <a:latin typeface="微软雅黑" panose="020B0503020204020204" pitchFamily="34" charset="-122"/>
                  <a:ea typeface="微软雅黑" panose="020B0503020204020204" pitchFamily="34" charset="-122"/>
                  <a:sym typeface="Gill Sans" pitchFamily="2" charset="0"/>
                </a:rPr>
                <a:t>点击输入文字标题</a:t>
              </a:r>
              <a:endParaRPr lang="zh-CN" altLang="en-US" sz="1800" b="1" dirty="0">
                <a:solidFill>
                  <a:prstClr val="black">
                    <a:lumMod val="85000"/>
                    <a:lumOff val="15000"/>
                  </a:prstClr>
                </a:solidFill>
                <a:latin typeface="微软雅黑" panose="020B0503020204020204" pitchFamily="34" charset="-122"/>
                <a:ea typeface="微软雅黑" panose="020B0503020204020204" pitchFamily="34" charset="-122"/>
                <a:sym typeface="Gill Sans" pitchFamily="2" charset="0"/>
              </a:endParaRPr>
            </a:p>
          </p:txBody>
        </p:sp>
      </p:grpSp>
      <p:sp>
        <p:nvSpPr>
          <p:cNvPr id="18" name="AutoShape 33"/>
          <p:cNvSpPr/>
          <p:nvPr/>
        </p:nvSpPr>
        <p:spPr bwMode="auto">
          <a:xfrm>
            <a:off x="2838450" y="2865438"/>
            <a:ext cx="400050" cy="400050"/>
          </a:xfrm>
          <a:custGeom>
            <a:avLst/>
            <a:gdLst>
              <a:gd name="T0" fmla="*/ 6351111 w 21600"/>
              <a:gd name="T1" fmla="*/ 0 h 21600"/>
              <a:gd name="T2" fmla="*/ 6614936 w 21600"/>
              <a:gd name="T3" fmla="*/ 98319 h 21600"/>
              <a:gd name="T4" fmla="*/ 6720417 w 21600"/>
              <a:gd name="T5" fmla="*/ 345352 h 21600"/>
              <a:gd name="T6" fmla="*/ 6720417 w 21600"/>
              <a:gd name="T7" fmla="*/ 4667885 h 21600"/>
              <a:gd name="T8" fmla="*/ 6596892 w 21600"/>
              <a:gd name="T9" fmla="*/ 5107199 h 21600"/>
              <a:gd name="T10" fmla="*/ 6267097 w 21600"/>
              <a:gd name="T11" fmla="*/ 5427980 h 21600"/>
              <a:gd name="T12" fmla="*/ 5818452 w 21600"/>
              <a:gd name="T13" fmla="*/ 5624918 h 21600"/>
              <a:gd name="T14" fmla="*/ 5343666 w 21600"/>
              <a:gd name="T15" fmla="*/ 5694310 h 21600"/>
              <a:gd name="T16" fmla="*/ 4867628 w 21600"/>
              <a:gd name="T17" fmla="*/ 5624918 h 21600"/>
              <a:gd name="T18" fmla="*/ 4422722 w 21600"/>
              <a:gd name="T19" fmla="*/ 5427980 h 21600"/>
              <a:gd name="T20" fmla="*/ 4100389 w 21600"/>
              <a:gd name="T21" fmla="*/ 5110004 h 21600"/>
              <a:gd name="T22" fmla="*/ 3975929 w 21600"/>
              <a:gd name="T23" fmla="*/ 4667885 h 21600"/>
              <a:gd name="T24" fmla="*/ 4100389 w 21600"/>
              <a:gd name="T25" fmla="*/ 4234797 h 21600"/>
              <a:gd name="T26" fmla="*/ 4422722 w 21600"/>
              <a:gd name="T27" fmla="*/ 3911529 h 21600"/>
              <a:gd name="T28" fmla="*/ 4867628 w 21600"/>
              <a:gd name="T29" fmla="*/ 3713956 h 21600"/>
              <a:gd name="T30" fmla="*/ 5343666 w 21600"/>
              <a:gd name="T31" fmla="*/ 3646135 h 21600"/>
              <a:gd name="T32" fmla="*/ 5581985 w 21600"/>
              <a:gd name="T33" fmla="*/ 3663879 h 21600"/>
              <a:gd name="T34" fmla="*/ 5803512 w 21600"/>
              <a:gd name="T35" fmla="*/ 3704943 h 21600"/>
              <a:gd name="T36" fmla="*/ 5803512 w 21600"/>
              <a:gd name="T37" fmla="*/ 1446142 h 21600"/>
              <a:gd name="T38" fmla="*/ 2745423 w 21600"/>
              <a:gd name="T39" fmla="*/ 2266897 h 21600"/>
              <a:gd name="T40" fmla="*/ 2745423 w 21600"/>
              <a:gd name="T41" fmla="*/ 5694310 h 21600"/>
              <a:gd name="T42" fmla="*/ 2620963 w 21600"/>
              <a:gd name="T43" fmla="*/ 6134241 h 21600"/>
              <a:gd name="T44" fmla="*/ 2297695 w 21600"/>
              <a:gd name="T45" fmla="*/ 6454087 h 21600"/>
              <a:gd name="T46" fmla="*/ 1852789 w 21600"/>
              <a:gd name="T47" fmla="*/ 6651043 h 21600"/>
              <a:gd name="T48" fmla="*/ 1376751 w 21600"/>
              <a:gd name="T49" fmla="*/ 6720417 h 21600"/>
              <a:gd name="T50" fmla="*/ 896373 w 21600"/>
              <a:gd name="T51" fmla="*/ 6651043 h 21600"/>
              <a:gd name="T52" fmla="*/ 451450 w 21600"/>
              <a:gd name="T53" fmla="*/ 6454087 h 21600"/>
              <a:gd name="T54" fmla="*/ 124460 w 21600"/>
              <a:gd name="T55" fmla="*/ 6134241 h 21600"/>
              <a:gd name="T56" fmla="*/ 0 w 21600"/>
              <a:gd name="T57" fmla="*/ 5694310 h 21600"/>
              <a:gd name="T58" fmla="*/ 124460 w 21600"/>
              <a:gd name="T59" fmla="*/ 5261222 h 21600"/>
              <a:gd name="T60" fmla="*/ 451450 w 21600"/>
              <a:gd name="T61" fmla="*/ 4937637 h 21600"/>
              <a:gd name="T62" fmla="*/ 896373 w 21600"/>
              <a:gd name="T63" fmla="*/ 4738211 h 21600"/>
              <a:gd name="T64" fmla="*/ 1376751 w 21600"/>
              <a:gd name="T65" fmla="*/ 4667885 h 21600"/>
              <a:gd name="T66" fmla="*/ 1604804 w 21600"/>
              <a:gd name="T67" fmla="*/ 4685630 h 21600"/>
              <a:gd name="T68" fmla="*/ 1831940 w 21600"/>
              <a:gd name="T69" fmla="*/ 4732302 h 21600"/>
              <a:gd name="T70" fmla="*/ 1831940 w 21600"/>
              <a:gd name="T71" fmla="*/ 1454838 h 21600"/>
              <a:gd name="T72" fmla="*/ 1904735 w 21600"/>
              <a:gd name="T73" fmla="*/ 1253860 h 21600"/>
              <a:gd name="T74" fmla="*/ 2098887 w 21600"/>
              <a:gd name="T75" fmla="*/ 1130653 h 21600"/>
              <a:gd name="T76" fmla="*/ 2547232 w 21600"/>
              <a:gd name="T77" fmla="*/ 1008680 h 21600"/>
              <a:gd name="T78" fmla="*/ 3351177 w 21600"/>
              <a:gd name="T79" fmla="*/ 788088 h 21600"/>
              <a:gd name="T80" fmla="*/ 4320981 w 21600"/>
              <a:gd name="T81" fmla="*/ 525498 h 21600"/>
              <a:gd name="T82" fmla="*/ 5272723 w 21600"/>
              <a:gd name="T83" fmla="*/ 271621 h 21600"/>
              <a:gd name="T84" fmla="*/ 6013521 w 21600"/>
              <a:gd name="T85" fmla="*/ 77153 h 21600"/>
              <a:gd name="T86" fmla="*/ 6351111 w 21600"/>
              <a:gd name="T87" fmla="*/ 0 h 216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600" h="21600">
                <a:moveTo>
                  <a:pt x="20413" y="0"/>
                </a:moveTo>
                <a:cubicBezTo>
                  <a:pt x="20752" y="0"/>
                  <a:pt x="21034" y="104"/>
                  <a:pt x="21261" y="316"/>
                </a:cubicBezTo>
                <a:cubicBezTo>
                  <a:pt x="21488" y="531"/>
                  <a:pt x="21600" y="791"/>
                  <a:pt x="21600" y="1110"/>
                </a:cubicBezTo>
                <a:lnTo>
                  <a:pt x="21600" y="15003"/>
                </a:lnTo>
                <a:cubicBezTo>
                  <a:pt x="21600" y="15537"/>
                  <a:pt x="21467" y="16009"/>
                  <a:pt x="21203" y="16415"/>
                </a:cubicBezTo>
                <a:cubicBezTo>
                  <a:pt x="20937" y="16828"/>
                  <a:pt x="20582" y="17169"/>
                  <a:pt x="20143" y="17446"/>
                </a:cubicBezTo>
                <a:cubicBezTo>
                  <a:pt x="19701" y="17720"/>
                  <a:pt x="19219" y="17932"/>
                  <a:pt x="18701" y="18079"/>
                </a:cubicBezTo>
                <a:cubicBezTo>
                  <a:pt x="18177" y="18228"/>
                  <a:pt x="17668" y="18302"/>
                  <a:pt x="17175" y="18302"/>
                </a:cubicBezTo>
                <a:cubicBezTo>
                  <a:pt x="16687" y="18302"/>
                  <a:pt x="16172" y="18228"/>
                  <a:pt x="15645" y="18079"/>
                </a:cubicBezTo>
                <a:cubicBezTo>
                  <a:pt x="15118" y="17932"/>
                  <a:pt x="14642" y="17720"/>
                  <a:pt x="14215" y="17446"/>
                </a:cubicBezTo>
                <a:cubicBezTo>
                  <a:pt x="13788" y="17169"/>
                  <a:pt x="13446" y="16830"/>
                  <a:pt x="13179" y="16424"/>
                </a:cubicBezTo>
                <a:cubicBezTo>
                  <a:pt x="12913" y="16020"/>
                  <a:pt x="12779" y="15546"/>
                  <a:pt x="12779" y="15003"/>
                </a:cubicBezTo>
                <a:cubicBezTo>
                  <a:pt x="12779" y="14492"/>
                  <a:pt x="12913" y="14029"/>
                  <a:pt x="13179" y="13611"/>
                </a:cubicBezTo>
                <a:cubicBezTo>
                  <a:pt x="13446" y="13199"/>
                  <a:pt x="13788" y="12852"/>
                  <a:pt x="14215" y="12572"/>
                </a:cubicBezTo>
                <a:cubicBezTo>
                  <a:pt x="14642" y="12295"/>
                  <a:pt x="15118" y="12081"/>
                  <a:pt x="15645" y="11937"/>
                </a:cubicBezTo>
                <a:cubicBezTo>
                  <a:pt x="16172" y="11793"/>
                  <a:pt x="16687" y="11719"/>
                  <a:pt x="17175" y="11719"/>
                </a:cubicBezTo>
                <a:cubicBezTo>
                  <a:pt x="17441" y="11719"/>
                  <a:pt x="17693" y="11736"/>
                  <a:pt x="17941" y="11776"/>
                </a:cubicBezTo>
                <a:cubicBezTo>
                  <a:pt x="18183" y="11812"/>
                  <a:pt x="18423" y="11855"/>
                  <a:pt x="18653" y="11908"/>
                </a:cubicBezTo>
                <a:lnTo>
                  <a:pt x="18653" y="4648"/>
                </a:lnTo>
                <a:lnTo>
                  <a:pt x="8824" y="7286"/>
                </a:lnTo>
                <a:lnTo>
                  <a:pt x="8824" y="18302"/>
                </a:lnTo>
                <a:cubicBezTo>
                  <a:pt x="8824" y="18835"/>
                  <a:pt x="8690" y="19307"/>
                  <a:pt x="8424" y="19716"/>
                </a:cubicBezTo>
                <a:cubicBezTo>
                  <a:pt x="8157" y="20126"/>
                  <a:pt x="7812" y="20468"/>
                  <a:pt x="7385" y="20744"/>
                </a:cubicBezTo>
                <a:cubicBezTo>
                  <a:pt x="6961" y="21018"/>
                  <a:pt x="6485" y="21230"/>
                  <a:pt x="5955" y="21377"/>
                </a:cubicBezTo>
                <a:cubicBezTo>
                  <a:pt x="5428" y="21527"/>
                  <a:pt x="4919" y="21600"/>
                  <a:pt x="4425" y="21600"/>
                </a:cubicBezTo>
                <a:cubicBezTo>
                  <a:pt x="3914" y="21600"/>
                  <a:pt x="3399" y="21527"/>
                  <a:pt x="2881" y="21377"/>
                </a:cubicBezTo>
                <a:cubicBezTo>
                  <a:pt x="2363" y="21230"/>
                  <a:pt x="1887" y="21018"/>
                  <a:pt x="1451" y="20744"/>
                </a:cubicBezTo>
                <a:cubicBezTo>
                  <a:pt x="1015" y="20468"/>
                  <a:pt x="666" y="20126"/>
                  <a:pt x="400" y="19716"/>
                </a:cubicBezTo>
                <a:cubicBezTo>
                  <a:pt x="133" y="19307"/>
                  <a:pt x="0" y="18835"/>
                  <a:pt x="0" y="18302"/>
                </a:cubicBezTo>
                <a:cubicBezTo>
                  <a:pt x="0" y="17791"/>
                  <a:pt x="133" y="17327"/>
                  <a:pt x="400" y="16910"/>
                </a:cubicBezTo>
                <a:cubicBezTo>
                  <a:pt x="666" y="16497"/>
                  <a:pt x="1015" y="16150"/>
                  <a:pt x="1451" y="15870"/>
                </a:cubicBezTo>
                <a:cubicBezTo>
                  <a:pt x="1887" y="15591"/>
                  <a:pt x="2363" y="15376"/>
                  <a:pt x="2881" y="15229"/>
                </a:cubicBezTo>
                <a:cubicBezTo>
                  <a:pt x="3399" y="15080"/>
                  <a:pt x="3914" y="15003"/>
                  <a:pt x="4425" y="15003"/>
                </a:cubicBezTo>
                <a:cubicBezTo>
                  <a:pt x="4668" y="15003"/>
                  <a:pt x="4913" y="15023"/>
                  <a:pt x="5158" y="15060"/>
                </a:cubicBezTo>
                <a:cubicBezTo>
                  <a:pt x="5404" y="15097"/>
                  <a:pt x="5649" y="15145"/>
                  <a:pt x="5888" y="15210"/>
                </a:cubicBezTo>
                <a:lnTo>
                  <a:pt x="5888" y="4676"/>
                </a:lnTo>
                <a:cubicBezTo>
                  <a:pt x="5888" y="4434"/>
                  <a:pt x="5967" y="4216"/>
                  <a:pt x="6122" y="4030"/>
                </a:cubicBezTo>
                <a:cubicBezTo>
                  <a:pt x="6276" y="3838"/>
                  <a:pt x="6482" y="3708"/>
                  <a:pt x="6746" y="3634"/>
                </a:cubicBezTo>
                <a:cubicBezTo>
                  <a:pt x="6967" y="3584"/>
                  <a:pt x="7445" y="3454"/>
                  <a:pt x="8187" y="3242"/>
                </a:cubicBezTo>
                <a:cubicBezTo>
                  <a:pt x="8927" y="3036"/>
                  <a:pt x="9787" y="2798"/>
                  <a:pt x="10771" y="2533"/>
                </a:cubicBezTo>
                <a:cubicBezTo>
                  <a:pt x="11756" y="2268"/>
                  <a:pt x="12792" y="1985"/>
                  <a:pt x="13888" y="1689"/>
                </a:cubicBezTo>
                <a:cubicBezTo>
                  <a:pt x="14985" y="1392"/>
                  <a:pt x="16005" y="1118"/>
                  <a:pt x="16947" y="873"/>
                </a:cubicBezTo>
                <a:cubicBezTo>
                  <a:pt x="17892" y="624"/>
                  <a:pt x="18683" y="415"/>
                  <a:pt x="19328" y="248"/>
                </a:cubicBezTo>
                <a:cubicBezTo>
                  <a:pt x="19976" y="82"/>
                  <a:pt x="20337" y="0"/>
                  <a:pt x="20413" y="0"/>
                </a:cubicBezTo>
              </a:path>
            </a:pathLst>
          </a:custGeom>
          <a:solidFill>
            <a:schemeClr val="bg1"/>
          </a:solidFill>
          <a:ln>
            <a:noFill/>
          </a:ln>
          <a:effectLst>
            <a:outerShdw blurRad="190500" dist="127000" dir="8100000" algn="tr" rotWithShape="0">
              <a:prstClr val="black">
                <a:alpha val="40000"/>
              </a:prstClr>
            </a:outerShdw>
          </a:effectLst>
        </p:spPr>
        <p:txBody>
          <a:bodyPr lIns="0" tIns="0" rIns="0" bIns="0"/>
          <a:lstStyle/>
          <a:p>
            <a:pPr eaLnBrk="1" fontAlgn="auto" hangingPunct="1">
              <a:spcBef>
                <a:spcPts val="0"/>
              </a:spcBef>
              <a:spcAft>
                <a:spcPts val="0"/>
              </a:spcAft>
              <a:defRPr/>
            </a:pPr>
            <a:endParaRPr lang="zh-CN" altLang="en-US" sz="1450">
              <a:solidFill>
                <a:prstClr val="black"/>
              </a:solidFill>
              <a:latin typeface="+mn-lt"/>
              <a:ea typeface="+mn-ea"/>
            </a:endParaRPr>
          </a:p>
        </p:txBody>
      </p:sp>
      <p:sp>
        <p:nvSpPr>
          <p:cNvPr id="19" name="AutoShape 55"/>
          <p:cNvSpPr/>
          <p:nvPr/>
        </p:nvSpPr>
        <p:spPr bwMode="auto">
          <a:xfrm>
            <a:off x="2835275" y="5103813"/>
            <a:ext cx="400050" cy="400050"/>
          </a:xfrm>
          <a:custGeom>
            <a:avLst/>
            <a:gdLst>
              <a:gd name="T0" fmla="*/ 6569396 w 21591"/>
              <a:gd name="T1" fmla="*/ 3576604 h 21592"/>
              <a:gd name="T2" fmla="*/ 6723218 w 21591"/>
              <a:gd name="T3" fmla="*/ 3952734 h 21592"/>
              <a:gd name="T4" fmla="*/ 6569396 w 21591"/>
              <a:gd name="T5" fmla="*/ 4313900 h 21592"/>
              <a:gd name="T6" fmla="*/ 4192553 w 21591"/>
              <a:gd name="T7" fmla="*/ 6567856 h 21592"/>
              <a:gd name="T8" fmla="*/ 3803930 w 21591"/>
              <a:gd name="T9" fmla="*/ 6722589 h 21592"/>
              <a:gd name="T10" fmla="*/ 3415942 w 21591"/>
              <a:gd name="T11" fmla="*/ 6567856 h 21592"/>
              <a:gd name="T12" fmla="*/ 387988 w 21591"/>
              <a:gd name="T13" fmla="*/ 3353672 h 21592"/>
              <a:gd name="T14" fmla="*/ 115212 w 21591"/>
              <a:gd name="T15" fmla="*/ 2941739 h 21592"/>
              <a:gd name="T16" fmla="*/ 0 w 21591"/>
              <a:gd name="T17" fmla="*/ 2465348 h 21592"/>
              <a:gd name="T18" fmla="*/ 0 w 21591"/>
              <a:gd name="T19" fmla="*/ 519358 h 21592"/>
              <a:gd name="T20" fmla="*/ 157563 w 21591"/>
              <a:gd name="T21" fmla="*/ 155050 h 21592"/>
              <a:gd name="T22" fmla="*/ 546486 w 21591"/>
              <a:gd name="T23" fmla="*/ 0 h 21592"/>
              <a:gd name="T24" fmla="*/ 2597615 w 21591"/>
              <a:gd name="T25" fmla="*/ 0 h 21592"/>
              <a:gd name="T26" fmla="*/ 3108297 w 21591"/>
              <a:gd name="T27" fmla="*/ 106490 h 21592"/>
              <a:gd name="T28" fmla="*/ 3533025 w 21591"/>
              <a:gd name="T29" fmla="*/ 369901 h 21592"/>
              <a:gd name="T30" fmla="*/ 6569396 w 21591"/>
              <a:gd name="T31" fmla="*/ 3576604 h 21592"/>
              <a:gd name="T32" fmla="*/ 1414029 w 21591"/>
              <a:gd name="T33" fmla="*/ 1843876 h 21592"/>
              <a:gd name="T34" fmla="*/ 1788623 w 21591"/>
              <a:gd name="T35" fmla="*/ 1698778 h 21592"/>
              <a:gd name="T36" fmla="*/ 1941510 w 21591"/>
              <a:gd name="T37" fmla="*/ 1342270 h 21592"/>
              <a:gd name="T38" fmla="*/ 1788623 w 21591"/>
              <a:gd name="T39" fmla="*/ 988567 h 21592"/>
              <a:gd name="T40" fmla="*/ 1414029 w 21591"/>
              <a:gd name="T41" fmla="*/ 845339 h 21592"/>
              <a:gd name="T42" fmla="*/ 1040034 w 21591"/>
              <a:gd name="T43" fmla="*/ 988567 h 21592"/>
              <a:gd name="T44" fmla="*/ 889018 w 21591"/>
              <a:gd name="T45" fmla="*/ 1342270 h 21592"/>
              <a:gd name="T46" fmla="*/ 1040034 w 21591"/>
              <a:gd name="T47" fmla="*/ 1698778 h 21592"/>
              <a:gd name="T48" fmla="*/ 1414029 w 21591"/>
              <a:gd name="T49" fmla="*/ 1843876 h 215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591" h="21592">
                <a:moveTo>
                  <a:pt x="21097" y="11487"/>
                </a:moveTo>
                <a:cubicBezTo>
                  <a:pt x="21415" y="11844"/>
                  <a:pt x="21582" y="12247"/>
                  <a:pt x="21591" y="12695"/>
                </a:cubicBezTo>
                <a:cubicBezTo>
                  <a:pt x="21600" y="13147"/>
                  <a:pt x="21436" y="13532"/>
                  <a:pt x="21097" y="13855"/>
                </a:cubicBezTo>
                <a:lnTo>
                  <a:pt x="13464" y="21094"/>
                </a:lnTo>
                <a:cubicBezTo>
                  <a:pt x="13125" y="21419"/>
                  <a:pt x="12710" y="21583"/>
                  <a:pt x="12216" y="21591"/>
                </a:cubicBezTo>
                <a:cubicBezTo>
                  <a:pt x="11721" y="21600"/>
                  <a:pt x="11306" y="21436"/>
                  <a:pt x="10970" y="21094"/>
                </a:cubicBezTo>
                <a:lnTo>
                  <a:pt x="1246" y="10771"/>
                </a:lnTo>
                <a:cubicBezTo>
                  <a:pt x="909" y="10429"/>
                  <a:pt x="615" y="9989"/>
                  <a:pt x="370" y="9448"/>
                </a:cubicBezTo>
                <a:cubicBezTo>
                  <a:pt x="121" y="8908"/>
                  <a:pt x="0" y="8396"/>
                  <a:pt x="0" y="7918"/>
                </a:cubicBezTo>
                <a:lnTo>
                  <a:pt x="0" y="1668"/>
                </a:lnTo>
                <a:cubicBezTo>
                  <a:pt x="0" y="1220"/>
                  <a:pt x="170" y="828"/>
                  <a:pt x="506" y="498"/>
                </a:cubicBezTo>
                <a:cubicBezTo>
                  <a:pt x="843" y="167"/>
                  <a:pt x="1261" y="0"/>
                  <a:pt x="1755" y="0"/>
                </a:cubicBezTo>
                <a:lnTo>
                  <a:pt x="8342" y="0"/>
                </a:lnTo>
                <a:cubicBezTo>
                  <a:pt x="8836" y="0"/>
                  <a:pt x="9384" y="115"/>
                  <a:pt x="9982" y="342"/>
                </a:cubicBezTo>
                <a:cubicBezTo>
                  <a:pt x="10582" y="567"/>
                  <a:pt x="11036" y="846"/>
                  <a:pt x="11346" y="1188"/>
                </a:cubicBezTo>
                <a:lnTo>
                  <a:pt x="21097" y="11487"/>
                </a:lnTo>
                <a:close/>
                <a:moveTo>
                  <a:pt x="4541" y="5922"/>
                </a:moveTo>
                <a:cubicBezTo>
                  <a:pt x="5014" y="5922"/>
                  <a:pt x="5417" y="5767"/>
                  <a:pt x="5744" y="5456"/>
                </a:cubicBezTo>
                <a:cubicBezTo>
                  <a:pt x="6071" y="5143"/>
                  <a:pt x="6235" y="4763"/>
                  <a:pt x="6235" y="4311"/>
                </a:cubicBezTo>
                <a:cubicBezTo>
                  <a:pt x="6235" y="3863"/>
                  <a:pt x="6071" y="3483"/>
                  <a:pt x="5744" y="3175"/>
                </a:cubicBezTo>
                <a:cubicBezTo>
                  <a:pt x="5417" y="2868"/>
                  <a:pt x="5014" y="2715"/>
                  <a:pt x="4541" y="2715"/>
                </a:cubicBezTo>
                <a:cubicBezTo>
                  <a:pt x="4068" y="2715"/>
                  <a:pt x="3668" y="2868"/>
                  <a:pt x="3340" y="3175"/>
                </a:cubicBezTo>
                <a:cubicBezTo>
                  <a:pt x="3019" y="3483"/>
                  <a:pt x="2855" y="3863"/>
                  <a:pt x="2855" y="4311"/>
                </a:cubicBezTo>
                <a:cubicBezTo>
                  <a:pt x="2855" y="4763"/>
                  <a:pt x="3019" y="5143"/>
                  <a:pt x="3340" y="5456"/>
                </a:cubicBezTo>
                <a:cubicBezTo>
                  <a:pt x="3668" y="5767"/>
                  <a:pt x="4068" y="5922"/>
                  <a:pt x="4541" y="5922"/>
                </a:cubicBezTo>
              </a:path>
            </a:pathLst>
          </a:custGeom>
          <a:solidFill>
            <a:schemeClr val="bg1"/>
          </a:solidFill>
          <a:ln>
            <a:noFill/>
          </a:ln>
          <a:effectLst>
            <a:outerShdw blurRad="190500" dist="127000" dir="8100000" algn="tr" rotWithShape="0">
              <a:prstClr val="black">
                <a:alpha val="40000"/>
              </a:prstClr>
            </a:outerShdw>
          </a:effectLst>
        </p:spPr>
        <p:txBody>
          <a:bodyPr lIns="0" tIns="0" rIns="0" bIns="0"/>
          <a:lstStyle/>
          <a:p>
            <a:pPr eaLnBrk="1" fontAlgn="auto" hangingPunct="1">
              <a:spcBef>
                <a:spcPts val="0"/>
              </a:spcBef>
              <a:spcAft>
                <a:spcPts val="0"/>
              </a:spcAft>
              <a:defRPr/>
            </a:pPr>
            <a:endParaRPr lang="zh-CN" altLang="en-US" sz="1450">
              <a:solidFill>
                <a:prstClr val="black"/>
              </a:solidFill>
              <a:latin typeface="+mn-lt"/>
              <a:ea typeface="+mn-ea"/>
            </a:endParaRPr>
          </a:p>
        </p:txBody>
      </p:sp>
      <p:sp>
        <p:nvSpPr>
          <p:cNvPr id="20" name="AutoShape 79"/>
          <p:cNvSpPr/>
          <p:nvPr/>
        </p:nvSpPr>
        <p:spPr bwMode="auto">
          <a:xfrm>
            <a:off x="2832100" y="1744663"/>
            <a:ext cx="400050" cy="401637"/>
          </a:xfrm>
          <a:custGeom>
            <a:avLst/>
            <a:gdLst>
              <a:gd name="T0" fmla="*/ 5072045 w 21600"/>
              <a:gd name="T1" fmla="*/ 0 h 21600"/>
              <a:gd name="T2" fmla="*/ 5513229 w 21600"/>
              <a:gd name="T3" fmla="*/ 176407 h 21600"/>
              <a:gd name="T4" fmla="*/ 5786720 w 21600"/>
              <a:gd name="T5" fmla="*/ 626921 h 21600"/>
              <a:gd name="T6" fmla="*/ 6654147 w 21600"/>
              <a:gd name="T7" fmla="*/ 3806984 h 21600"/>
              <a:gd name="T8" fmla="*/ 6698950 w 21600"/>
              <a:gd name="T9" fmla="*/ 4005492 h 21600"/>
              <a:gd name="T10" fmla="*/ 6720417 w 21600"/>
              <a:gd name="T11" fmla="*/ 4205552 h 21600"/>
              <a:gd name="T12" fmla="*/ 6720417 w 21600"/>
              <a:gd name="T13" fmla="*/ 5876008 h 21600"/>
              <a:gd name="T14" fmla="*/ 6664096 w 21600"/>
              <a:gd name="T15" fmla="*/ 6208607 h 21600"/>
              <a:gd name="T16" fmla="*/ 6514765 w 21600"/>
              <a:gd name="T17" fmla="*/ 6473684 h 21600"/>
              <a:gd name="T18" fmla="*/ 6292303 w 21600"/>
              <a:gd name="T19" fmla="*/ 6652895 h 21600"/>
              <a:gd name="T20" fmla="*/ 6020382 w 21600"/>
              <a:gd name="T21" fmla="*/ 6720417 h 21600"/>
              <a:gd name="T22" fmla="*/ 703774 w 21600"/>
              <a:gd name="T23" fmla="*/ 6720417 h 21600"/>
              <a:gd name="T24" fmla="*/ 206287 w 21600"/>
              <a:gd name="T25" fmla="*/ 6473684 h 21600"/>
              <a:gd name="T26" fmla="*/ 0 w 21600"/>
              <a:gd name="T27" fmla="*/ 5876008 h 21600"/>
              <a:gd name="T28" fmla="*/ 0 w 21600"/>
              <a:gd name="T29" fmla="*/ 4205552 h 21600"/>
              <a:gd name="T30" fmla="*/ 22084 w 21600"/>
              <a:gd name="T31" fmla="*/ 4005492 h 21600"/>
              <a:gd name="T32" fmla="*/ 65652 w 21600"/>
              <a:gd name="T33" fmla="*/ 3806984 h 21600"/>
              <a:gd name="T34" fmla="*/ 933080 w 21600"/>
              <a:gd name="T35" fmla="*/ 626921 h 21600"/>
              <a:gd name="T36" fmla="*/ 1209675 w 21600"/>
              <a:gd name="T37" fmla="*/ 176407 h 21600"/>
              <a:gd name="T38" fmla="*/ 1652111 w 21600"/>
              <a:gd name="T39" fmla="*/ 0 h 21600"/>
              <a:gd name="T40" fmla="*/ 5072045 w 21600"/>
              <a:gd name="T41" fmla="*/ 0 h 21600"/>
              <a:gd name="T42" fmla="*/ 6162869 w 21600"/>
              <a:gd name="T43" fmla="*/ 4205552 h 21600"/>
              <a:gd name="T44" fmla="*/ 6120253 w 21600"/>
              <a:gd name="T45" fmla="*/ 4084832 h 21600"/>
              <a:gd name="T46" fmla="*/ 6020382 w 21600"/>
              <a:gd name="T47" fmla="*/ 4034737 h 21600"/>
              <a:gd name="T48" fmla="*/ 703774 w 21600"/>
              <a:gd name="T49" fmla="*/ 4034737 h 21600"/>
              <a:gd name="T50" fmla="*/ 603903 w 21600"/>
              <a:gd name="T51" fmla="*/ 4082027 h 21600"/>
              <a:gd name="T52" fmla="*/ 561287 w 21600"/>
              <a:gd name="T53" fmla="*/ 4205552 h 21600"/>
              <a:gd name="T54" fmla="*/ 561287 w 21600"/>
              <a:gd name="T55" fmla="*/ 5876008 h 21600"/>
              <a:gd name="T56" fmla="*/ 601733 w 21600"/>
              <a:gd name="T57" fmla="*/ 5996728 h 21600"/>
              <a:gd name="T58" fmla="*/ 703774 w 21600"/>
              <a:gd name="T59" fmla="*/ 6047758 h 21600"/>
              <a:gd name="T60" fmla="*/ 6020382 w 21600"/>
              <a:gd name="T61" fmla="*/ 6047758 h 21600"/>
              <a:gd name="T62" fmla="*/ 6120253 w 21600"/>
              <a:gd name="T63" fmla="*/ 5999215 h 21600"/>
              <a:gd name="T64" fmla="*/ 6162869 w 21600"/>
              <a:gd name="T65" fmla="*/ 5876008 h 21600"/>
              <a:gd name="T66" fmla="*/ 6162869 w 21600"/>
              <a:gd name="T67" fmla="*/ 4205552 h 21600"/>
              <a:gd name="T68" fmla="*/ 1652729 w 21600"/>
              <a:gd name="T69" fmla="*/ 674529 h 21600"/>
              <a:gd name="T70" fmla="*/ 1536982 w 21600"/>
              <a:gd name="T71" fmla="*/ 717462 h 21600"/>
              <a:gd name="T72" fmla="*/ 1463252 w 21600"/>
              <a:gd name="T73" fmla="*/ 831656 h 21600"/>
              <a:gd name="T74" fmla="*/ 776887 w 21600"/>
              <a:gd name="T75" fmla="*/ 3360208 h 21600"/>
              <a:gd name="T76" fmla="*/ 5944147 w 21600"/>
              <a:gd name="T77" fmla="*/ 3360208 h 21600"/>
              <a:gd name="T78" fmla="*/ 5258735 w 21600"/>
              <a:gd name="T79" fmla="*/ 831656 h 21600"/>
              <a:gd name="T80" fmla="*/ 5187791 w 21600"/>
              <a:gd name="T81" fmla="*/ 717462 h 21600"/>
              <a:gd name="T82" fmla="*/ 5072980 w 21600"/>
              <a:gd name="T83" fmla="*/ 674529 h 21600"/>
              <a:gd name="T84" fmla="*/ 1652729 w 21600"/>
              <a:gd name="T85" fmla="*/ 674529 h 21600"/>
              <a:gd name="T86" fmla="*/ 4203682 w 21600"/>
              <a:gd name="T87" fmla="*/ 4624952 h 21600"/>
              <a:gd name="T88" fmla="*/ 4446676 w 21600"/>
              <a:gd name="T89" fmla="*/ 4745673 h 21600"/>
              <a:gd name="T90" fmla="*/ 4546547 w 21600"/>
              <a:gd name="T91" fmla="*/ 5036273 h 21600"/>
              <a:gd name="T92" fmla="*/ 4446676 w 21600"/>
              <a:gd name="T93" fmla="*/ 5335887 h 21600"/>
              <a:gd name="T94" fmla="*/ 4203682 w 21600"/>
              <a:gd name="T95" fmla="*/ 5456608 h 21600"/>
              <a:gd name="T96" fmla="*/ 3953845 w 21600"/>
              <a:gd name="T97" fmla="*/ 5335887 h 21600"/>
              <a:gd name="T98" fmla="*/ 3854291 w 21600"/>
              <a:gd name="T99" fmla="*/ 5036273 h 21600"/>
              <a:gd name="T100" fmla="*/ 3953845 w 21600"/>
              <a:gd name="T101" fmla="*/ 4745673 h 21600"/>
              <a:gd name="T102" fmla="*/ 4203682 w 21600"/>
              <a:gd name="T103" fmla="*/ 4624952 h 21600"/>
              <a:gd name="T104" fmla="*/ 5324369 w 21600"/>
              <a:gd name="T105" fmla="*/ 4624952 h 21600"/>
              <a:gd name="T106" fmla="*/ 5566428 w 21600"/>
              <a:gd name="T107" fmla="*/ 4745673 h 21600"/>
              <a:gd name="T108" fmla="*/ 5666299 w 21600"/>
              <a:gd name="T109" fmla="*/ 5036273 h 21600"/>
              <a:gd name="T110" fmla="*/ 5566428 w 21600"/>
              <a:gd name="T111" fmla="*/ 5335887 h 21600"/>
              <a:gd name="T112" fmla="*/ 5324369 w 21600"/>
              <a:gd name="T113" fmla="*/ 5456608 h 21600"/>
              <a:gd name="T114" fmla="*/ 5074532 w 21600"/>
              <a:gd name="T115" fmla="*/ 5335887 h 21600"/>
              <a:gd name="T116" fmla="*/ 4973726 w 21600"/>
              <a:gd name="T117" fmla="*/ 5036273 h 21600"/>
              <a:gd name="T118" fmla="*/ 5074532 w 21600"/>
              <a:gd name="T119" fmla="*/ 4745673 h 21600"/>
              <a:gd name="T120" fmla="*/ 5324369 w 21600"/>
              <a:gd name="T121" fmla="*/ 4624952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00" h="21600">
                <a:moveTo>
                  <a:pt x="16302" y="0"/>
                </a:moveTo>
                <a:cubicBezTo>
                  <a:pt x="16819" y="0"/>
                  <a:pt x="17289" y="191"/>
                  <a:pt x="17720" y="567"/>
                </a:cubicBezTo>
                <a:cubicBezTo>
                  <a:pt x="18151" y="943"/>
                  <a:pt x="18442" y="1424"/>
                  <a:pt x="18599" y="2015"/>
                </a:cubicBezTo>
                <a:lnTo>
                  <a:pt x="21387" y="12236"/>
                </a:lnTo>
                <a:cubicBezTo>
                  <a:pt x="21436" y="12454"/>
                  <a:pt x="21482" y="12665"/>
                  <a:pt x="21531" y="12874"/>
                </a:cubicBezTo>
                <a:cubicBezTo>
                  <a:pt x="21576" y="13088"/>
                  <a:pt x="21600" y="13299"/>
                  <a:pt x="21600" y="13517"/>
                </a:cubicBezTo>
                <a:lnTo>
                  <a:pt x="21600" y="18886"/>
                </a:lnTo>
                <a:cubicBezTo>
                  <a:pt x="21600" y="19271"/>
                  <a:pt x="21541" y="19626"/>
                  <a:pt x="21419" y="19955"/>
                </a:cubicBezTo>
                <a:cubicBezTo>
                  <a:pt x="21296" y="20284"/>
                  <a:pt x="21140" y="20566"/>
                  <a:pt x="20939" y="20807"/>
                </a:cubicBezTo>
                <a:cubicBezTo>
                  <a:pt x="20736" y="21045"/>
                  <a:pt x="20501" y="21239"/>
                  <a:pt x="20224" y="21383"/>
                </a:cubicBezTo>
                <a:cubicBezTo>
                  <a:pt x="19945" y="21529"/>
                  <a:pt x="19654" y="21600"/>
                  <a:pt x="19350" y="21600"/>
                </a:cubicBezTo>
                <a:lnTo>
                  <a:pt x="2262" y="21600"/>
                </a:lnTo>
                <a:cubicBezTo>
                  <a:pt x="1638" y="21600"/>
                  <a:pt x="1104" y="21336"/>
                  <a:pt x="663" y="20807"/>
                </a:cubicBezTo>
                <a:cubicBezTo>
                  <a:pt x="220" y="20278"/>
                  <a:pt x="0" y="19638"/>
                  <a:pt x="0" y="18886"/>
                </a:cubicBezTo>
                <a:lnTo>
                  <a:pt x="0" y="13517"/>
                </a:lnTo>
                <a:cubicBezTo>
                  <a:pt x="0" y="13300"/>
                  <a:pt x="24" y="13088"/>
                  <a:pt x="71" y="12874"/>
                </a:cubicBezTo>
                <a:cubicBezTo>
                  <a:pt x="120" y="12665"/>
                  <a:pt x="164" y="12451"/>
                  <a:pt x="211" y="12236"/>
                </a:cubicBezTo>
                <a:lnTo>
                  <a:pt x="2999" y="2015"/>
                </a:lnTo>
                <a:cubicBezTo>
                  <a:pt x="3156" y="1425"/>
                  <a:pt x="3452" y="943"/>
                  <a:pt x="3888" y="567"/>
                </a:cubicBezTo>
                <a:cubicBezTo>
                  <a:pt x="4316" y="191"/>
                  <a:pt x="4796" y="0"/>
                  <a:pt x="5310" y="0"/>
                </a:cubicBezTo>
                <a:lnTo>
                  <a:pt x="16302" y="0"/>
                </a:lnTo>
                <a:close/>
                <a:moveTo>
                  <a:pt x="19808" y="13517"/>
                </a:moveTo>
                <a:cubicBezTo>
                  <a:pt x="19808" y="13367"/>
                  <a:pt x="19761" y="13235"/>
                  <a:pt x="19671" y="13129"/>
                </a:cubicBezTo>
                <a:cubicBezTo>
                  <a:pt x="19583" y="13020"/>
                  <a:pt x="19475" y="12968"/>
                  <a:pt x="19350" y="12968"/>
                </a:cubicBezTo>
                <a:lnTo>
                  <a:pt x="2262" y="12968"/>
                </a:lnTo>
                <a:cubicBezTo>
                  <a:pt x="2137" y="12968"/>
                  <a:pt x="2030" y="13017"/>
                  <a:pt x="1941" y="13120"/>
                </a:cubicBezTo>
                <a:cubicBezTo>
                  <a:pt x="1851" y="13223"/>
                  <a:pt x="1804" y="13355"/>
                  <a:pt x="1804" y="13517"/>
                </a:cubicBezTo>
                <a:lnTo>
                  <a:pt x="1804" y="18886"/>
                </a:lnTo>
                <a:cubicBezTo>
                  <a:pt x="1804" y="19036"/>
                  <a:pt x="1848" y="19168"/>
                  <a:pt x="1934" y="19274"/>
                </a:cubicBezTo>
                <a:cubicBezTo>
                  <a:pt x="2020" y="19382"/>
                  <a:pt x="2130" y="19438"/>
                  <a:pt x="2262" y="19438"/>
                </a:cubicBezTo>
                <a:lnTo>
                  <a:pt x="19350" y="19438"/>
                </a:lnTo>
                <a:cubicBezTo>
                  <a:pt x="19475" y="19438"/>
                  <a:pt x="19583" y="19385"/>
                  <a:pt x="19671" y="19282"/>
                </a:cubicBezTo>
                <a:cubicBezTo>
                  <a:pt x="19761" y="19180"/>
                  <a:pt x="19808" y="19047"/>
                  <a:pt x="19808" y="18886"/>
                </a:cubicBezTo>
                <a:lnTo>
                  <a:pt x="19808" y="13517"/>
                </a:lnTo>
                <a:close/>
                <a:moveTo>
                  <a:pt x="5312" y="2168"/>
                </a:moveTo>
                <a:cubicBezTo>
                  <a:pt x="5185" y="2168"/>
                  <a:pt x="5063" y="2212"/>
                  <a:pt x="4940" y="2306"/>
                </a:cubicBezTo>
                <a:cubicBezTo>
                  <a:pt x="4823" y="2403"/>
                  <a:pt x="4740" y="2523"/>
                  <a:pt x="4703" y="2673"/>
                </a:cubicBezTo>
                <a:lnTo>
                  <a:pt x="2497" y="10800"/>
                </a:lnTo>
                <a:lnTo>
                  <a:pt x="19105" y="10800"/>
                </a:lnTo>
                <a:lnTo>
                  <a:pt x="16902" y="2673"/>
                </a:lnTo>
                <a:cubicBezTo>
                  <a:pt x="16870" y="2523"/>
                  <a:pt x="16794" y="2403"/>
                  <a:pt x="16674" y="2306"/>
                </a:cubicBezTo>
                <a:cubicBezTo>
                  <a:pt x="16554" y="2212"/>
                  <a:pt x="16432" y="2168"/>
                  <a:pt x="16305" y="2168"/>
                </a:cubicBezTo>
                <a:lnTo>
                  <a:pt x="5312" y="2168"/>
                </a:lnTo>
                <a:close/>
                <a:moveTo>
                  <a:pt x="13511" y="14865"/>
                </a:moveTo>
                <a:cubicBezTo>
                  <a:pt x="13817" y="14865"/>
                  <a:pt x="14077" y="14994"/>
                  <a:pt x="14292" y="15253"/>
                </a:cubicBezTo>
                <a:cubicBezTo>
                  <a:pt x="14508" y="15511"/>
                  <a:pt x="14613" y="15822"/>
                  <a:pt x="14613" y="16187"/>
                </a:cubicBezTo>
                <a:cubicBezTo>
                  <a:pt x="14613" y="16571"/>
                  <a:pt x="14508" y="16891"/>
                  <a:pt x="14292" y="17150"/>
                </a:cubicBezTo>
                <a:cubicBezTo>
                  <a:pt x="14077" y="17408"/>
                  <a:pt x="13817" y="17538"/>
                  <a:pt x="13511" y="17538"/>
                </a:cubicBezTo>
                <a:cubicBezTo>
                  <a:pt x="13191" y="17538"/>
                  <a:pt x="12924" y="17408"/>
                  <a:pt x="12708" y="17150"/>
                </a:cubicBezTo>
                <a:cubicBezTo>
                  <a:pt x="12493" y="16891"/>
                  <a:pt x="12388" y="16571"/>
                  <a:pt x="12388" y="16187"/>
                </a:cubicBezTo>
                <a:cubicBezTo>
                  <a:pt x="12388" y="15822"/>
                  <a:pt x="12493" y="15511"/>
                  <a:pt x="12708" y="15253"/>
                </a:cubicBezTo>
                <a:cubicBezTo>
                  <a:pt x="12924" y="14994"/>
                  <a:pt x="13191" y="14865"/>
                  <a:pt x="13511" y="14865"/>
                </a:cubicBezTo>
                <a:moveTo>
                  <a:pt x="17113" y="14865"/>
                </a:moveTo>
                <a:cubicBezTo>
                  <a:pt x="17416" y="14865"/>
                  <a:pt x="17676" y="14994"/>
                  <a:pt x="17891" y="15253"/>
                </a:cubicBezTo>
                <a:cubicBezTo>
                  <a:pt x="18104" y="15511"/>
                  <a:pt x="18212" y="15822"/>
                  <a:pt x="18212" y="16187"/>
                </a:cubicBezTo>
                <a:cubicBezTo>
                  <a:pt x="18212" y="16571"/>
                  <a:pt x="18104" y="16891"/>
                  <a:pt x="17891" y="17150"/>
                </a:cubicBezTo>
                <a:cubicBezTo>
                  <a:pt x="17676" y="17408"/>
                  <a:pt x="17416" y="17538"/>
                  <a:pt x="17113" y="17538"/>
                </a:cubicBezTo>
                <a:cubicBezTo>
                  <a:pt x="16792" y="17538"/>
                  <a:pt x="16525" y="17408"/>
                  <a:pt x="16310" y="17150"/>
                </a:cubicBezTo>
                <a:cubicBezTo>
                  <a:pt x="16094" y="16891"/>
                  <a:pt x="15986" y="16571"/>
                  <a:pt x="15986" y="16187"/>
                </a:cubicBezTo>
                <a:cubicBezTo>
                  <a:pt x="15986" y="15822"/>
                  <a:pt x="16094" y="15511"/>
                  <a:pt x="16310" y="15253"/>
                </a:cubicBezTo>
                <a:cubicBezTo>
                  <a:pt x="16527" y="14994"/>
                  <a:pt x="16794" y="14865"/>
                  <a:pt x="17113" y="14865"/>
                </a:cubicBezTo>
              </a:path>
            </a:pathLst>
          </a:custGeom>
          <a:solidFill>
            <a:schemeClr val="bg1"/>
          </a:solidFill>
          <a:ln>
            <a:noFill/>
          </a:ln>
          <a:effectLst>
            <a:outerShdw blurRad="190500" dist="127000" dir="8100000" algn="tr" rotWithShape="0">
              <a:prstClr val="black">
                <a:alpha val="40000"/>
              </a:prstClr>
            </a:outerShdw>
          </a:effectLst>
        </p:spPr>
        <p:txBody>
          <a:bodyPr lIns="0" tIns="0" rIns="0" bIns="0"/>
          <a:lstStyle/>
          <a:p>
            <a:pPr eaLnBrk="1" fontAlgn="auto" hangingPunct="1">
              <a:spcBef>
                <a:spcPts val="0"/>
              </a:spcBef>
              <a:spcAft>
                <a:spcPts val="0"/>
              </a:spcAft>
              <a:defRPr/>
            </a:pPr>
            <a:endParaRPr lang="zh-CN" altLang="en-US" sz="1450">
              <a:solidFill>
                <a:prstClr val="black"/>
              </a:solidFill>
              <a:latin typeface="+mn-lt"/>
              <a:ea typeface="+mn-ea"/>
            </a:endParaRPr>
          </a:p>
        </p:txBody>
      </p:sp>
      <p:sp>
        <p:nvSpPr>
          <p:cNvPr id="21" name="AutoShape 105"/>
          <p:cNvSpPr/>
          <p:nvPr/>
        </p:nvSpPr>
        <p:spPr bwMode="auto">
          <a:xfrm>
            <a:off x="2836863" y="3984625"/>
            <a:ext cx="400050" cy="400050"/>
          </a:xfrm>
          <a:custGeom>
            <a:avLst/>
            <a:gdLst>
              <a:gd name="T0" fmla="*/ 1776630 w 21592"/>
              <a:gd name="T1" fmla="*/ 6284244 h 21365"/>
              <a:gd name="T2" fmla="*/ 1682597 w 21592"/>
              <a:gd name="T3" fmla="*/ 6767944 h 21365"/>
              <a:gd name="T4" fmla="*/ 1440661 w 21592"/>
              <a:gd name="T5" fmla="*/ 6564417 h 21365"/>
              <a:gd name="T6" fmla="*/ 97773 w 21592"/>
              <a:gd name="T7" fmla="*/ 3848590 h 21365"/>
              <a:gd name="T8" fmla="*/ 0 w 21592"/>
              <a:gd name="T9" fmla="*/ 3398274 h 21365"/>
              <a:gd name="T10" fmla="*/ 97773 w 21592"/>
              <a:gd name="T11" fmla="*/ 2949883 h 21365"/>
              <a:gd name="T12" fmla="*/ 1440661 w 21592"/>
              <a:gd name="T13" fmla="*/ 216563 h 21365"/>
              <a:gd name="T14" fmla="*/ 1682597 w 21592"/>
              <a:gd name="T15" fmla="*/ 17815 h 21365"/>
              <a:gd name="T16" fmla="*/ 1776630 w 21592"/>
              <a:gd name="T17" fmla="*/ 496736 h 21365"/>
              <a:gd name="T18" fmla="*/ 1776630 w 21592"/>
              <a:gd name="T19" fmla="*/ 2237209 h 21365"/>
              <a:gd name="T20" fmla="*/ 4950636 w 21592"/>
              <a:gd name="T21" fmla="*/ 2237209 h 21365"/>
              <a:gd name="T22" fmla="*/ 4950636 w 21592"/>
              <a:gd name="T23" fmla="*/ 514230 h 21365"/>
              <a:gd name="T24" fmla="*/ 5044668 w 21592"/>
              <a:gd name="T25" fmla="*/ 26714 h 21365"/>
              <a:gd name="T26" fmla="*/ 5283181 w 21592"/>
              <a:gd name="T27" fmla="*/ 216563 h 21365"/>
              <a:gd name="T28" fmla="*/ 6630427 w 21592"/>
              <a:gd name="T29" fmla="*/ 2949883 h 21365"/>
              <a:gd name="T30" fmla="*/ 6722907 w 21592"/>
              <a:gd name="T31" fmla="*/ 3398274 h 21365"/>
              <a:gd name="T32" fmla="*/ 6630427 w 21592"/>
              <a:gd name="T33" fmla="*/ 3848590 h 21365"/>
              <a:gd name="T34" fmla="*/ 5283181 w 21592"/>
              <a:gd name="T35" fmla="*/ 6581911 h 21365"/>
              <a:gd name="T36" fmla="*/ 5043733 w 21592"/>
              <a:gd name="T37" fmla="*/ 6771760 h 21365"/>
              <a:gd name="T38" fmla="*/ 4951571 w 21592"/>
              <a:gd name="T39" fmla="*/ 6284244 h 21365"/>
              <a:gd name="T40" fmla="*/ 4951571 w 21592"/>
              <a:gd name="T41" fmla="*/ 4561247 h 21365"/>
              <a:gd name="T42" fmla="*/ 1776630 w 21592"/>
              <a:gd name="T43" fmla="*/ 4561247 h 21365"/>
              <a:gd name="T44" fmla="*/ 1776630 w 21592"/>
              <a:gd name="T45" fmla="*/ 6284244 h 21365"/>
              <a:gd name="T46" fmla="*/ 1776630 w 21592"/>
              <a:gd name="T47" fmla="*/ 6284244 h 213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592" h="21365">
                <a:moveTo>
                  <a:pt x="5706" y="19761"/>
                </a:moveTo>
                <a:cubicBezTo>
                  <a:pt x="5706" y="20597"/>
                  <a:pt x="5604" y="21104"/>
                  <a:pt x="5404" y="21282"/>
                </a:cubicBezTo>
                <a:cubicBezTo>
                  <a:pt x="5200" y="21467"/>
                  <a:pt x="4940" y="21249"/>
                  <a:pt x="4627" y="20642"/>
                </a:cubicBezTo>
                <a:lnTo>
                  <a:pt x="314" y="12102"/>
                </a:lnTo>
                <a:cubicBezTo>
                  <a:pt x="107" y="11701"/>
                  <a:pt x="0" y="11221"/>
                  <a:pt x="0" y="10686"/>
                </a:cubicBezTo>
                <a:cubicBezTo>
                  <a:pt x="0" y="10134"/>
                  <a:pt x="107" y="9666"/>
                  <a:pt x="314" y="9276"/>
                </a:cubicBezTo>
                <a:lnTo>
                  <a:pt x="4627" y="681"/>
                </a:lnTo>
                <a:cubicBezTo>
                  <a:pt x="4940" y="96"/>
                  <a:pt x="5200" y="-111"/>
                  <a:pt x="5404" y="56"/>
                </a:cubicBezTo>
                <a:cubicBezTo>
                  <a:pt x="5604" y="224"/>
                  <a:pt x="5706" y="725"/>
                  <a:pt x="5706" y="1562"/>
                </a:cubicBezTo>
                <a:lnTo>
                  <a:pt x="5706" y="7035"/>
                </a:lnTo>
                <a:lnTo>
                  <a:pt x="15900" y="7035"/>
                </a:lnTo>
                <a:lnTo>
                  <a:pt x="15900" y="1617"/>
                </a:lnTo>
                <a:cubicBezTo>
                  <a:pt x="15900" y="781"/>
                  <a:pt x="16004" y="268"/>
                  <a:pt x="16202" y="84"/>
                </a:cubicBezTo>
                <a:cubicBezTo>
                  <a:pt x="16405" y="-100"/>
                  <a:pt x="16660" y="96"/>
                  <a:pt x="16968" y="681"/>
                </a:cubicBezTo>
                <a:lnTo>
                  <a:pt x="21295" y="9276"/>
                </a:lnTo>
                <a:cubicBezTo>
                  <a:pt x="21501" y="9683"/>
                  <a:pt x="21600" y="10151"/>
                  <a:pt x="21592" y="10686"/>
                </a:cubicBezTo>
                <a:cubicBezTo>
                  <a:pt x="21592" y="11243"/>
                  <a:pt x="21493" y="11712"/>
                  <a:pt x="21295" y="12102"/>
                </a:cubicBezTo>
                <a:lnTo>
                  <a:pt x="16968" y="20697"/>
                </a:lnTo>
                <a:cubicBezTo>
                  <a:pt x="16654" y="21282"/>
                  <a:pt x="16397" y="21489"/>
                  <a:pt x="16199" y="21294"/>
                </a:cubicBezTo>
                <a:cubicBezTo>
                  <a:pt x="16002" y="21110"/>
                  <a:pt x="15903" y="20597"/>
                  <a:pt x="15903" y="19761"/>
                </a:cubicBezTo>
                <a:lnTo>
                  <a:pt x="15903" y="14343"/>
                </a:lnTo>
                <a:lnTo>
                  <a:pt x="5706" y="14343"/>
                </a:lnTo>
                <a:lnTo>
                  <a:pt x="5706" y="19761"/>
                </a:lnTo>
                <a:close/>
                <a:moveTo>
                  <a:pt x="5706" y="19761"/>
                </a:moveTo>
              </a:path>
            </a:pathLst>
          </a:custGeom>
          <a:solidFill>
            <a:schemeClr val="bg1"/>
          </a:solidFill>
          <a:ln>
            <a:noFill/>
          </a:ln>
          <a:effectLst>
            <a:outerShdw blurRad="190500" dist="127000" dir="8100000" algn="tr" rotWithShape="0">
              <a:prstClr val="black">
                <a:alpha val="40000"/>
              </a:prstClr>
            </a:outerShdw>
          </a:effectLst>
        </p:spPr>
        <p:txBody>
          <a:bodyPr lIns="0" tIns="0" rIns="0" bIns="0"/>
          <a:lstStyle/>
          <a:p>
            <a:pPr eaLnBrk="1" fontAlgn="auto" hangingPunct="1">
              <a:spcBef>
                <a:spcPts val="0"/>
              </a:spcBef>
              <a:spcAft>
                <a:spcPts val="0"/>
              </a:spcAft>
              <a:defRPr/>
            </a:pPr>
            <a:endParaRPr lang="zh-CN" altLang="en-US" sz="1450">
              <a:solidFill>
                <a:prstClr val="black"/>
              </a:solidFill>
              <a:latin typeface="+mn-lt"/>
              <a:ea typeface="+mn-ea"/>
            </a:endParaRPr>
          </a:p>
        </p:txBody>
      </p:sp>
      <p:sp>
        <p:nvSpPr>
          <p:cNvPr id="22" name="文本框 21"/>
          <p:cNvSpPr txBox="1"/>
          <p:nvPr/>
        </p:nvSpPr>
        <p:spPr>
          <a:xfrm>
            <a:off x="1060939" y="155722"/>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24" name="文本框 23"/>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22"/>
                                        </p:tgtEl>
                                        <p:attrNameLst>
                                          <p:attrName>style.visibility</p:attrName>
                                        </p:attrNameLst>
                                      </p:cBhvr>
                                      <p:to>
                                        <p:strVal val="visible"/>
                                      </p:to>
                                    </p:set>
                                    <p:anim calcmode="lin" valueType="num">
                                      <p:cBhvr>
                                        <p:cTn id="7" dur="3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22"/>
                                        </p:tgtEl>
                                        <p:attrNameLst>
                                          <p:attrName>ppt_y</p:attrName>
                                        </p:attrNameLst>
                                      </p:cBhvr>
                                      <p:tavLst>
                                        <p:tav tm="0">
                                          <p:val>
                                            <p:strVal val="#ppt_y"/>
                                          </p:val>
                                        </p:tav>
                                        <p:tav tm="100000">
                                          <p:val>
                                            <p:strVal val="#ppt_y"/>
                                          </p:val>
                                        </p:tav>
                                      </p:tavLst>
                                    </p:anim>
                                    <p:anim calcmode="lin" valueType="num">
                                      <p:cBhvr>
                                        <p:cTn id="9" dur="3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22"/>
                                        </p:tgtEl>
                                      </p:cBhvr>
                                    </p:animEffect>
                                  </p:childTnLst>
                                </p:cTn>
                              </p:par>
                            </p:childTnLst>
                          </p:cTn>
                        </p:par>
                        <p:par>
                          <p:cTn id="12" fill="hold">
                            <p:stCondLst>
                              <p:cond delay="0"/>
                            </p:stCondLst>
                            <p:childTnLst>
                              <p:par>
                                <p:cTn id="13" presetID="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2" presetClass="entr" presetSubtype="2" fill="hold" nodeType="afterEffect">
                                  <p:stCondLst>
                                    <p:cond delay="0"/>
                                  </p:stCondLst>
                                  <p:childTnLst>
                                    <p:set>
                                      <p:cBhvr>
                                        <p:cTn id="47" dur="1" fill="hold">
                                          <p:stCondLst>
                                            <p:cond delay="0"/>
                                          </p:stCondLst>
                                        </p:cTn>
                                        <p:tgtEl>
                                          <p:spTgt spid="71686"/>
                                        </p:tgtEl>
                                        <p:attrNameLst>
                                          <p:attrName>style.visibility</p:attrName>
                                        </p:attrNameLst>
                                      </p:cBhvr>
                                      <p:to>
                                        <p:strVal val="visible"/>
                                      </p:to>
                                    </p:set>
                                    <p:anim calcmode="lin" valueType="num">
                                      <p:cBhvr additive="base">
                                        <p:cTn id="48" dur="500" fill="hold"/>
                                        <p:tgtEl>
                                          <p:spTgt spid="71686"/>
                                        </p:tgtEl>
                                        <p:attrNameLst>
                                          <p:attrName>ppt_x</p:attrName>
                                        </p:attrNameLst>
                                      </p:cBhvr>
                                      <p:tavLst>
                                        <p:tav tm="0">
                                          <p:val>
                                            <p:strVal val="1+#ppt_w/2"/>
                                          </p:val>
                                        </p:tav>
                                        <p:tav tm="100000">
                                          <p:val>
                                            <p:strVal val="#ppt_x"/>
                                          </p:val>
                                        </p:tav>
                                      </p:tavLst>
                                    </p:anim>
                                    <p:anim calcmode="lin" valueType="num">
                                      <p:cBhvr additive="base">
                                        <p:cTn id="49" dur="500" fill="hold"/>
                                        <p:tgtEl>
                                          <p:spTgt spid="71686"/>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71687"/>
                                        </p:tgtEl>
                                        <p:attrNameLst>
                                          <p:attrName>style.visibility</p:attrName>
                                        </p:attrNameLst>
                                      </p:cBhvr>
                                      <p:to>
                                        <p:strVal val="visible"/>
                                      </p:to>
                                    </p:set>
                                    <p:anim calcmode="lin" valueType="num">
                                      <p:cBhvr additive="base">
                                        <p:cTn id="52" dur="500" fill="hold"/>
                                        <p:tgtEl>
                                          <p:spTgt spid="71687"/>
                                        </p:tgtEl>
                                        <p:attrNameLst>
                                          <p:attrName>ppt_x</p:attrName>
                                        </p:attrNameLst>
                                      </p:cBhvr>
                                      <p:tavLst>
                                        <p:tav tm="0">
                                          <p:val>
                                            <p:strVal val="1+#ppt_w/2"/>
                                          </p:val>
                                        </p:tav>
                                        <p:tav tm="100000">
                                          <p:val>
                                            <p:strVal val="#ppt_x"/>
                                          </p:val>
                                        </p:tav>
                                      </p:tavLst>
                                    </p:anim>
                                    <p:anim calcmode="lin" valueType="num">
                                      <p:cBhvr additive="base">
                                        <p:cTn id="53" dur="500" fill="hold"/>
                                        <p:tgtEl>
                                          <p:spTgt spid="71687"/>
                                        </p:tgtEl>
                                        <p:attrNameLst>
                                          <p:attrName>ppt_y</p:attrName>
                                        </p:attrNameLst>
                                      </p:cBhvr>
                                      <p:tavLst>
                                        <p:tav tm="0">
                                          <p:val>
                                            <p:strVal val="#ppt_y"/>
                                          </p:val>
                                        </p:tav>
                                        <p:tav tm="100000">
                                          <p:val>
                                            <p:strVal val="#ppt_y"/>
                                          </p:val>
                                        </p:tav>
                                      </p:tavLst>
                                    </p:anim>
                                  </p:childTnLst>
                                </p:cTn>
                              </p:par>
                              <p:par>
                                <p:cTn id="54" presetID="2" presetClass="entr" presetSubtype="2" fill="hold" nodeType="withEffect">
                                  <p:stCondLst>
                                    <p:cond delay="0"/>
                                  </p:stCondLst>
                                  <p:childTnLst>
                                    <p:set>
                                      <p:cBhvr>
                                        <p:cTn id="55" dur="1" fill="hold">
                                          <p:stCondLst>
                                            <p:cond delay="0"/>
                                          </p:stCondLst>
                                        </p:cTn>
                                        <p:tgtEl>
                                          <p:spTgt spid="71688"/>
                                        </p:tgtEl>
                                        <p:attrNameLst>
                                          <p:attrName>style.visibility</p:attrName>
                                        </p:attrNameLst>
                                      </p:cBhvr>
                                      <p:to>
                                        <p:strVal val="visible"/>
                                      </p:to>
                                    </p:set>
                                    <p:anim calcmode="lin" valueType="num">
                                      <p:cBhvr additive="base">
                                        <p:cTn id="56" dur="500" fill="hold"/>
                                        <p:tgtEl>
                                          <p:spTgt spid="71688"/>
                                        </p:tgtEl>
                                        <p:attrNameLst>
                                          <p:attrName>ppt_x</p:attrName>
                                        </p:attrNameLst>
                                      </p:cBhvr>
                                      <p:tavLst>
                                        <p:tav tm="0">
                                          <p:val>
                                            <p:strVal val="1+#ppt_w/2"/>
                                          </p:val>
                                        </p:tav>
                                        <p:tav tm="100000">
                                          <p:val>
                                            <p:strVal val="#ppt_x"/>
                                          </p:val>
                                        </p:tav>
                                      </p:tavLst>
                                    </p:anim>
                                    <p:anim calcmode="lin" valueType="num">
                                      <p:cBhvr additive="base">
                                        <p:cTn id="57" dur="500" fill="hold"/>
                                        <p:tgtEl>
                                          <p:spTgt spid="71688"/>
                                        </p:tgtEl>
                                        <p:attrNameLst>
                                          <p:attrName>ppt_y</p:attrName>
                                        </p:attrNameLst>
                                      </p:cBhvr>
                                      <p:tavLst>
                                        <p:tav tm="0">
                                          <p:val>
                                            <p:strVal val="#ppt_y"/>
                                          </p:val>
                                        </p:tav>
                                        <p:tav tm="100000">
                                          <p:val>
                                            <p:strVal val="#ppt_y"/>
                                          </p:val>
                                        </p:tav>
                                      </p:tavLst>
                                    </p:anim>
                                  </p:childTnLst>
                                </p:cTn>
                              </p:par>
                              <p:par>
                                <p:cTn id="58" presetID="2" presetClass="entr" presetSubtype="2" fill="hold" nodeType="withEffect">
                                  <p:stCondLst>
                                    <p:cond delay="0"/>
                                  </p:stCondLst>
                                  <p:childTnLst>
                                    <p:set>
                                      <p:cBhvr>
                                        <p:cTn id="59" dur="1" fill="hold">
                                          <p:stCondLst>
                                            <p:cond delay="0"/>
                                          </p:stCondLst>
                                        </p:cTn>
                                        <p:tgtEl>
                                          <p:spTgt spid="71689"/>
                                        </p:tgtEl>
                                        <p:attrNameLst>
                                          <p:attrName>style.visibility</p:attrName>
                                        </p:attrNameLst>
                                      </p:cBhvr>
                                      <p:to>
                                        <p:strVal val="visible"/>
                                      </p:to>
                                    </p:set>
                                    <p:anim calcmode="lin" valueType="num">
                                      <p:cBhvr additive="base">
                                        <p:cTn id="60" dur="500" fill="hold"/>
                                        <p:tgtEl>
                                          <p:spTgt spid="71689"/>
                                        </p:tgtEl>
                                        <p:attrNameLst>
                                          <p:attrName>ppt_x</p:attrName>
                                        </p:attrNameLst>
                                      </p:cBhvr>
                                      <p:tavLst>
                                        <p:tav tm="0">
                                          <p:val>
                                            <p:strVal val="1+#ppt_w/2"/>
                                          </p:val>
                                        </p:tav>
                                        <p:tav tm="100000">
                                          <p:val>
                                            <p:strVal val="#ppt_x"/>
                                          </p:val>
                                        </p:tav>
                                      </p:tavLst>
                                    </p:anim>
                                    <p:anim calcmode="lin" valueType="num">
                                      <p:cBhvr additive="base">
                                        <p:cTn id="61" dur="500" fill="hold"/>
                                        <p:tgtEl>
                                          <p:spTgt spid="71689"/>
                                        </p:tgtEl>
                                        <p:attrNameLst>
                                          <p:attrName>ppt_y</p:attrName>
                                        </p:attrNameLst>
                                      </p:cBhvr>
                                      <p:tavLst>
                                        <p:tav tm="0">
                                          <p:val>
                                            <p:strVal val="#ppt_y"/>
                                          </p:val>
                                        </p:tav>
                                        <p:tav tm="100000">
                                          <p:val>
                                            <p:strVal val="#ppt_y"/>
                                          </p:val>
                                        </p:tav>
                                      </p:tavLst>
                                    </p:anim>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8" grpId="0" animBg="1"/>
      <p:bldP spid="19" grpId="0" animBg="1"/>
      <p:bldP spid="20" grpId="0" animBg="1"/>
      <p:bldP spid="21" grpId="0" animBg="1"/>
      <p:bldP spid="22" grpId="0"/>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2" name="组合 4"/>
          <p:cNvGrpSpPr/>
          <p:nvPr/>
        </p:nvGrpSpPr>
        <p:grpSpPr bwMode="auto">
          <a:xfrm>
            <a:off x="1325564" y="1622426"/>
            <a:ext cx="5743574" cy="1001713"/>
            <a:chOff x="859537" y="1549889"/>
            <a:chExt cx="5742744" cy="1000918"/>
          </a:xfrm>
        </p:grpSpPr>
        <p:sp>
          <p:nvSpPr>
            <p:cNvPr id="6" name="Title 1"/>
            <p:cNvSpPr txBox="1"/>
            <p:nvPr/>
          </p:nvSpPr>
          <p:spPr>
            <a:xfrm>
              <a:off x="1624600" y="1549889"/>
              <a:ext cx="4977681" cy="456837"/>
            </a:xfrm>
            <a:prstGeom prst="rect">
              <a:avLst/>
            </a:prstGeom>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en-US" altLang="zh-CN" sz="1300">
                <a:latin typeface="Open Sans" panose="020B0606030504020204" pitchFamily="34" charset="0"/>
                <a:cs typeface="Open Sans" panose="020B0606030504020204" pitchFamily="34" charset="0"/>
              </a:endParaRPr>
            </a:p>
          </p:txBody>
        </p:sp>
        <p:grpSp>
          <p:nvGrpSpPr>
            <p:cNvPr id="73751" name="组合 3"/>
            <p:cNvGrpSpPr/>
            <p:nvPr/>
          </p:nvGrpSpPr>
          <p:grpSpPr bwMode="auto">
            <a:xfrm>
              <a:off x="859537" y="1873482"/>
              <a:ext cx="676177" cy="677325"/>
              <a:chOff x="1218882" y="1600292"/>
              <a:chExt cx="406292" cy="406982"/>
            </a:xfrm>
          </p:grpSpPr>
          <p:sp>
            <p:nvSpPr>
              <p:cNvPr id="11" name="Oval 13"/>
              <p:cNvSpPr/>
              <p:nvPr/>
            </p:nvSpPr>
            <p:spPr>
              <a:xfrm>
                <a:off x="1218882" y="1600292"/>
                <a:ext cx="406292" cy="406982"/>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schemeClr val="tx1"/>
                  </a:solidFill>
                </a:endParaRPr>
              </a:p>
            </p:txBody>
          </p:sp>
          <p:sp>
            <p:nvSpPr>
              <p:cNvPr id="7" name="Freeform 16"/>
              <p:cNvSpPr/>
              <p:nvPr/>
            </p:nvSpPr>
            <p:spPr bwMode="auto">
              <a:xfrm>
                <a:off x="1316163" y="1702276"/>
                <a:ext cx="222221" cy="213499"/>
              </a:xfrm>
              <a:custGeom>
                <a:avLst/>
                <a:gdLst/>
                <a:ahLst/>
                <a:cxnLst>
                  <a:cxn ang="0">
                    <a:pos x="17" y="0"/>
                  </a:cxn>
                  <a:cxn ang="0">
                    <a:pos x="63" y="50"/>
                  </a:cxn>
                  <a:cxn ang="0">
                    <a:pos x="0" y="110"/>
                  </a:cxn>
                  <a:cxn ang="0">
                    <a:pos x="39" y="149"/>
                  </a:cxn>
                  <a:cxn ang="0">
                    <a:pos x="102" y="85"/>
                  </a:cxn>
                  <a:cxn ang="0">
                    <a:pos x="155" y="138"/>
                  </a:cxn>
                  <a:cxn ang="0">
                    <a:pos x="155" y="0"/>
                  </a:cxn>
                  <a:cxn ang="0">
                    <a:pos x="17" y="0"/>
                  </a:cxn>
                </a:cxnLst>
                <a:rect l="0" t="0" r="r" b="b"/>
                <a:pathLst>
                  <a:path w="155" h="149">
                    <a:moveTo>
                      <a:pt x="17" y="0"/>
                    </a:moveTo>
                    <a:lnTo>
                      <a:pt x="63" y="50"/>
                    </a:lnTo>
                    <a:lnTo>
                      <a:pt x="0" y="110"/>
                    </a:lnTo>
                    <a:lnTo>
                      <a:pt x="39" y="149"/>
                    </a:lnTo>
                    <a:lnTo>
                      <a:pt x="102" y="85"/>
                    </a:lnTo>
                    <a:lnTo>
                      <a:pt x="155" y="138"/>
                    </a:lnTo>
                    <a:lnTo>
                      <a:pt x="155" y="0"/>
                    </a:lnTo>
                    <a:lnTo>
                      <a:pt x="17" y="0"/>
                    </a:lnTo>
                    <a:close/>
                  </a:path>
                </a:pathLst>
              </a:custGeom>
              <a:solidFill>
                <a:schemeClr val="bg1"/>
              </a:solidFill>
              <a:ln w="9525">
                <a:noFill/>
                <a:round/>
              </a:ln>
            </p:spPr>
            <p:txBody>
              <a:bodyPr lIns="121888" tIns="60944" rIns="121888" bIns="60944"/>
              <a:lstStyle/>
              <a:p>
                <a:pPr eaLnBrk="1" fontAlgn="auto" hangingPunct="1">
                  <a:spcBef>
                    <a:spcPts val="0"/>
                  </a:spcBef>
                  <a:spcAft>
                    <a:spcPts val="0"/>
                  </a:spcAft>
                  <a:defRPr/>
                </a:pPr>
                <a:endParaRPr lang="en-US" sz="3200">
                  <a:latin typeface="+mn-lt"/>
                  <a:ea typeface="+mn-ea"/>
                </a:endParaRPr>
              </a:p>
            </p:txBody>
          </p:sp>
          <p:sp>
            <p:nvSpPr>
              <p:cNvPr id="10" name="AutoShape 14"/>
              <p:cNvSpPr>
                <a:spLocks noChangeAspect="1" noChangeArrowheads="1" noTextEdit="1"/>
              </p:cNvSpPr>
              <p:nvPr/>
            </p:nvSpPr>
            <p:spPr bwMode="auto">
              <a:xfrm>
                <a:off x="1298058" y="1697033"/>
                <a:ext cx="213637" cy="213499"/>
              </a:xfrm>
              <a:prstGeom prst="rect">
                <a:avLst/>
              </a:prstGeom>
              <a:noFill/>
              <a:ln w="9525">
                <a:noFill/>
                <a:miter lim="800000"/>
              </a:ln>
            </p:spPr>
            <p:txBody>
              <a:bodyPr lIns="121888" tIns="60944" rIns="121888" bIns="60944"/>
              <a:lstStyle/>
              <a:p>
                <a:pPr eaLnBrk="1" fontAlgn="auto" hangingPunct="1">
                  <a:spcBef>
                    <a:spcPts val="0"/>
                  </a:spcBef>
                  <a:spcAft>
                    <a:spcPts val="0"/>
                  </a:spcAft>
                  <a:defRPr/>
                </a:pPr>
                <a:endParaRPr lang="en-US" sz="3200">
                  <a:latin typeface="+mn-lt"/>
                  <a:ea typeface="+mn-ea"/>
                </a:endParaRPr>
              </a:p>
            </p:txBody>
          </p:sp>
        </p:grpSp>
        <p:sp>
          <p:nvSpPr>
            <p:cNvPr id="73752" name="矩形 11"/>
            <p:cNvSpPr>
              <a:spLocks noChangeArrowheads="1"/>
            </p:cNvSpPr>
            <p:nvPr/>
          </p:nvSpPr>
          <p:spPr bwMode="auto">
            <a:xfrm>
              <a:off x="1722447" y="1618964"/>
              <a:ext cx="29992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eaLnBrk="1" hangingPunct="1">
                <a:lnSpc>
                  <a:spcPct val="100000"/>
                </a:lnSpc>
                <a:spcBef>
                  <a:spcPct val="0"/>
                </a:spcBef>
                <a:buFontTx/>
                <a:buNone/>
              </a:pPr>
              <a:r>
                <a:rPr lang="zh-CN" altLang="en-US" sz="2000" b="1" dirty="0"/>
                <a:t>单击此处添加标题</a:t>
              </a:r>
              <a:endParaRPr lang="zh-CN" altLang="en-US" sz="2000" b="1" dirty="0">
                <a:latin typeface="Calibri" panose="020F0502020204030204" pitchFamily="34" charset="0"/>
                <a:ea typeface="宋体" panose="02010600030101010101" pitchFamily="2" charset="-122"/>
              </a:endParaRPr>
            </a:p>
          </p:txBody>
        </p:sp>
        <p:sp>
          <p:nvSpPr>
            <p:cNvPr id="73753" name="TextBox 11"/>
            <p:cNvSpPr txBox="1">
              <a:spLocks noChangeArrowheads="1"/>
            </p:cNvSpPr>
            <p:nvPr/>
          </p:nvSpPr>
          <p:spPr bwMode="auto">
            <a:xfrm>
              <a:off x="1722447" y="2088149"/>
              <a:ext cx="3773097" cy="30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eaLnBrk="1" hangingPunct="1">
                <a:lnSpc>
                  <a:spcPct val="100000"/>
                </a:lnSpc>
                <a:spcBef>
                  <a:spcPct val="0"/>
                </a:spcBef>
                <a:buFontTx/>
                <a:buNone/>
              </a:pPr>
              <a:r>
                <a:rPr lang="zh-CN" altLang="en-US" sz="1400" dirty="0" smtClean="0"/>
                <a:t>点击具体内容点击输入具体内容点击输入</a:t>
              </a:r>
              <a:endParaRPr lang="en-US" altLang="zh-CN" sz="1400" dirty="0"/>
            </a:p>
          </p:txBody>
        </p:sp>
      </p:grpSp>
      <p:grpSp>
        <p:nvGrpSpPr>
          <p:cNvPr id="73733" name="组合 13"/>
          <p:cNvGrpSpPr/>
          <p:nvPr/>
        </p:nvGrpSpPr>
        <p:grpSpPr bwMode="auto">
          <a:xfrm>
            <a:off x="1325563" y="3054351"/>
            <a:ext cx="5743575" cy="1001207"/>
            <a:chOff x="859536" y="1549889"/>
            <a:chExt cx="5742745" cy="1000412"/>
          </a:xfrm>
        </p:grpSpPr>
        <p:sp>
          <p:nvSpPr>
            <p:cNvPr id="15" name="Title 1"/>
            <p:cNvSpPr txBox="1"/>
            <p:nvPr/>
          </p:nvSpPr>
          <p:spPr>
            <a:xfrm>
              <a:off x="1624600" y="1549889"/>
              <a:ext cx="4977681" cy="456837"/>
            </a:xfrm>
            <a:prstGeom prst="rect">
              <a:avLst/>
            </a:prstGeom>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en-US" altLang="zh-CN" sz="1300">
                <a:latin typeface="Open Sans" panose="020B0606030504020204" pitchFamily="34" charset="0"/>
                <a:cs typeface="Open Sans" panose="020B0606030504020204" pitchFamily="34" charset="0"/>
              </a:endParaRPr>
            </a:p>
          </p:txBody>
        </p:sp>
        <p:grpSp>
          <p:nvGrpSpPr>
            <p:cNvPr id="73744" name="组合 15"/>
            <p:cNvGrpSpPr/>
            <p:nvPr/>
          </p:nvGrpSpPr>
          <p:grpSpPr bwMode="auto">
            <a:xfrm>
              <a:off x="859536" y="1874121"/>
              <a:ext cx="676180" cy="676180"/>
              <a:chOff x="1218882" y="1600676"/>
              <a:chExt cx="406294" cy="406294"/>
            </a:xfrm>
          </p:grpSpPr>
          <p:sp>
            <p:nvSpPr>
              <p:cNvPr id="21" name="Oval 13"/>
              <p:cNvSpPr/>
              <p:nvPr/>
            </p:nvSpPr>
            <p:spPr>
              <a:xfrm>
                <a:off x="1218882" y="1600292"/>
                <a:ext cx="406292" cy="406982"/>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schemeClr val="tx1"/>
                  </a:solidFill>
                </a:endParaRPr>
              </a:p>
            </p:txBody>
          </p:sp>
          <p:sp>
            <p:nvSpPr>
              <p:cNvPr id="19" name="Freeform 16"/>
              <p:cNvSpPr/>
              <p:nvPr/>
            </p:nvSpPr>
            <p:spPr bwMode="auto">
              <a:xfrm>
                <a:off x="1316163" y="1702276"/>
                <a:ext cx="222221" cy="213499"/>
              </a:xfrm>
              <a:custGeom>
                <a:avLst/>
                <a:gdLst/>
                <a:ahLst/>
                <a:cxnLst>
                  <a:cxn ang="0">
                    <a:pos x="17" y="0"/>
                  </a:cxn>
                  <a:cxn ang="0">
                    <a:pos x="63" y="50"/>
                  </a:cxn>
                  <a:cxn ang="0">
                    <a:pos x="0" y="110"/>
                  </a:cxn>
                  <a:cxn ang="0">
                    <a:pos x="39" y="149"/>
                  </a:cxn>
                  <a:cxn ang="0">
                    <a:pos x="102" y="85"/>
                  </a:cxn>
                  <a:cxn ang="0">
                    <a:pos x="155" y="138"/>
                  </a:cxn>
                  <a:cxn ang="0">
                    <a:pos x="155" y="0"/>
                  </a:cxn>
                  <a:cxn ang="0">
                    <a:pos x="17" y="0"/>
                  </a:cxn>
                </a:cxnLst>
                <a:rect l="0" t="0" r="r" b="b"/>
                <a:pathLst>
                  <a:path w="155" h="149">
                    <a:moveTo>
                      <a:pt x="17" y="0"/>
                    </a:moveTo>
                    <a:lnTo>
                      <a:pt x="63" y="50"/>
                    </a:lnTo>
                    <a:lnTo>
                      <a:pt x="0" y="110"/>
                    </a:lnTo>
                    <a:lnTo>
                      <a:pt x="39" y="149"/>
                    </a:lnTo>
                    <a:lnTo>
                      <a:pt x="102" y="85"/>
                    </a:lnTo>
                    <a:lnTo>
                      <a:pt x="155" y="138"/>
                    </a:lnTo>
                    <a:lnTo>
                      <a:pt x="155" y="0"/>
                    </a:lnTo>
                    <a:lnTo>
                      <a:pt x="17" y="0"/>
                    </a:lnTo>
                    <a:close/>
                  </a:path>
                </a:pathLst>
              </a:custGeom>
              <a:solidFill>
                <a:schemeClr val="bg1"/>
              </a:solidFill>
              <a:ln w="9525">
                <a:noFill/>
                <a:round/>
              </a:ln>
            </p:spPr>
            <p:txBody>
              <a:bodyPr lIns="121888" tIns="60944" rIns="121888" bIns="60944"/>
              <a:lstStyle/>
              <a:p>
                <a:pPr eaLnBrk="1" fontAlgn="auto" hangingPunct="1">
                  <a:spcBef>
                    <a:spcPts val="0"/>
                  </a:spcBef>
                  <a:spcAft>
                    <a:spcPts val="0"/>
                  </a:spcAft>
                  <a:defRPr/>
                </a:pPr>
                <a:endParaRPr lang="en-US" sz="3200">
                  <a:latin typeface="+mn-lt"/>
                  <a:ea typeface="+mn-ea"/>
                </a:endParaRPr>
              </a:p>
            </p:txBody>
          </p:sp>
          <p:sp>
            <p:nvSpPr>
              <p:cNvPr id="20" name="AutoShape 14"/>
              <p:cNvSpPr>
                <a:spLocks noChangeAspect="1" noChangeArrowheads="1" noTextEdit="1"/>
              </p:cNvSpPr>
              <p:nvPr/>
            </p:nvSpPr>
            <p:spPr bwMode="auto">
              <a:xfrm>
                <a:off x="1320932" y="1702276"/>
                <a:ext cx="213637" cy="213499"/>
              </a:xfrm>
              <a:prstGeom prst="rect">
                <a:avLst/>
              </a:prstGeom>
              <a:noFill/>
              <a:ln w="9525">
                <a:noFill/>
                <a:miter lim="800000"/>
              </a:ln>
            </p:spPr>
            <p:txBody>
              <a:bodyPr lIns="121888" tIns="60944" rIns="121888" bIns="60944"/>
              <a:lstStyle/>
              <a:p>
                <a:pPr eaLnBrk="1" fontAlgn="auto" hangingPunct="1">
                  <a:spcBef>
                    <a:spcPts val="0"/>
                  </a:spcBef>
                  <a:spcAft>
                    <a:spcPts val="0"/>
                  </a:spcAft>
                  <a:defRPr/>
                </a:pPr>
                <a:endParaRPr lang="en-US" sz="3200">
                  <a:latin typeface="+mn-lt"/>
                  <a:ea typeface="+mn-ea"/>
                </a:endParaRPr>
              </a:p>
            </p:txBody>
          </p:sp>
        </p:grpSp>
        <p:sp>
          <p:nvSpPr>
            <p:cNvPr id="73745" name="矩形 16"/>
            <p:cNvSpPr>
              <a:spLocks noChangeArrowheads="1"/>
            </p:cNvSpPr>
            <p:nvPr/>
          </p:nvSpPr>
          <p:spPr bwMode="auto">
            <a:xfrm>
              <a:off x="1722447" y="1618964"/>
              <a:ext cx="29992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eaLnBrk="1" hangingPunct="1">
                <a:lnSpc>
                  <a:spcPct val="100000"/>
                </a:lnSpc>
                <a:spcBef>
                  <a:spcPct val="0"/>
                </a:spcBef>
                <a:buFontTx/>
                <a:buNone/>
              </a:pPr>
              <a:r>
                <a:rPr lang="zh-CN" altLang="en-US" sz="2000" b="1"/>
                <a:t>单击此处添加标题</a:t>
              </a:r>
              <a:endParaRPr lang="zh-CN" altLang="en-US" sz="2000" b="1">
                <a:latin typeface="Calibri" panose="020F0502020204030204" pitchFamily="34" charset="0"/>
                <a:ea typeface="宋体" panose="02010600030101010101" pitchFamily="2" charset="-122"/>
              </a:endParaRPr>
            </a:p>
          </p:txBody>
        </p:sp>
        <p:sp>
          <p:nvSpPr>
            <p:cNvPr id="73746" name="TextBox 11"/>
            <p:cNvSpPr txBox="1">
              <a:spLocks noChangeArrowheads="1"/>
            </p:cNvSpPr>
            <p:nvPr/>
          </p:nvSpPr>
          <p:spPr bwMode="auto">
            <a:xfrm>
              <a:off x="1722447" y="2088149"/>
              <a:ext cx="3773097" cy="30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eaLnBrk="1" hangingPunct="1">
                <a:lnSpc>
                  <a:spcPct val="100000"/>
                </a:lnSpc>
                <a:spcBef>
                  <a:spcPct val="0"/>
                </a:spcBef>
                <a:buFontTx/>
                <a:buNone/>
              </a:pPr>
              <a:r>
                <a:rPr lang="zh-CN" altLang="en-US" sz="1400" dirty="0" smtClean="0"/>
                <a:t>点击具体内容点击输入具体内容点击输入</a:t>
              </a:r>
              <a:endParaRPr lang="en-US" altLang="zh-CN" sz="1400" dirty="0"/>
            </a:p>
          </p:txBody>
        </p:sp>
      </p:grpSp>
      <p:grpSp>
        <p:nvGrpSpPr>
          <p:cNvPr id="73734" name="组合 21"/>
          <p:cNvGrpSpPr/>
          <p:nvPr/>
        </p:nvGrpSpPr>
        <p:grpSpPr bwMode="auto">
          <a:xfrm>
            <a:off x="1325563" y="4486276"/>
            <a:ext cx="5743575" cy="999963"/>
            <a:chOff x="859536" y="1549889"/>
            <a:chExt cx="5742745" cy="1000412"/>
          </a:xfrm>
        </p:grpSpPr>
        <p:sp>
          <p:nvSpPr>
            <p:cNvPr id="23" name="Title 1"/>
            <p:cNvSpPr txBox="1"/>
            <p:nvPr/>
          </p:nvSpPr>
          <p:spPr>
            <a:xfrm>
              <a:off x="1624600" y="1549889"/>
              <a:ext cx="4977681" cy="457406"/>
            </a:xfrm>
            <a:prstGeom prst="rect">
              <a:avLst/>
            </a:prstGeom>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en-US" altLang="zh-CN" sz="1300">
                <a:latin typeface="Open Sans" panose="020B0606030504020204" pitchFamily="34" charset="0"/>
                <a:cs typeface="Open Sans" panose="020B0606030504020204" pitchFamily="34" charset="0"/>
              </a:endParaRPr>
            </a:p>
          </p:txBody>
        </p:sp>
        <p:grpSp>
          <p:nvGrpSpPr>
            <p:cNvPr id="73737" name="组合 23"/>
            <p:cNvGrpSpPr/>
            <p:nvPr/>
          </p:nvGrpSpPr>
          <p:grpSpPr bwMode="auto">
            <a:xfrm>
              <a:off x="859536" y="1874121"/>
              <a:ext cx="676180" cy="676180"/>
              <a:chOff x="1218882" y="1600676"/>
              <a:chExt cx="406294" cy="406294"/>
            </a:xfrm>
          </p:grpSpPr>
          <p:sp>
            <p:nvSpPr>
              <p:cNvPr id="29" name="Oval 13"/>
              <p:cNvSpPr/>
              <p:nvPr/>
            </p:nvSpPr>
            <p:spPr>
              <a:xfrm>
                <a:off x="1218882" y="1600534"/>
                <a:ext cx="406292" cy="406534"/>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schemeClr val="tx1"/>
                  </a:solidFill>
                </a:endParaRPr>
              </a:p>
            </p:txBody>
          </p:sp>
          <p:sp>
            <p:nvSpPr>
              <p:cNvPr id="27" name="Freeform 16"/>
              <p:cNvSpPr/>
              <p:nvPr/>
            </p:nvSpPr>
            <p:spPr bwMode="auto">
              <a:xfrm>
                <a:off x="1316163" y="1702645"/>
                <a:ext cx="222221" cy="213764"/>
              </a:xfrm>
              <a:custGeom>
                <a:avLst/>
                <a:gdLst/>
                <a:ahLst/>
                <a:cxnLst>
                  <a:cxn ang="0">
                    <a:pos x="17" y="0"/>
                  </a:cxn>
                  <a:cxn ang="0">
                    <a:pos x="63" y="50"/>
                  </a:cxn>
                  <a:cxn ang="0">
                    <a:pos x="0" y="110"/>
                  </a:cxn>
                  <a:cxn ang="0">
                    <a:pos x="39" y="149"/>
                  </a:cxn>
                  <a:cxn ang="0">
                    <a:pos x="102" y="85"/>
                  </a:cxn>
                  <a:cxn ang="0">
                    <a:pos x="155" y="138"/>
                  </a:cxn>
                  <a:cxn ang="0">
                    <a:pos x="155" y="0"/>
                  </a:cxn>
                  <a:cxn ang="0">
                    <a:pos x="17" y="0"/>
                  </a:cxn>
                </a:cxnLst>
                <a:rect l="0" t="0" r="r" b="b"/>
                <a:pathLst>
                  <a:path w="155" h="149">
                    <a:moveTo>
                      <a:pt x="17" y="0"/>
                    </a:moveTo>
                    <a:lnTo>
                      <a:pt x="63" y="50"/>
                    </a:lnTo>
                    <a:lnTo>
                      <a:pt x="0" y="110"/>
                    </a:lnTo>
                    <a:lnTo>
                      <a:pt x="39" y="149"/>
                    </a:lnTo>
                    <a:lnTo>
                      <a:pt x="102" y="85"/>
                    </a:lnTo>
                    <a:lnTo>
                      <a:pt x="155" y="138"/>
                    </a:lnTo>
                    <a:lnTo>
                      <a:pt x="155" y="0"/>
                    </a:lnTo>
                    <a:lnTo>
                      <a:pt x="17" y="0"/>
                    </a:lnTo>
                    <a:close/>
                  </a:path>
                </a:pathLst>
              </a:custGeom>
              <a:solidFill>
                <a:schemeClr val="bg1"/>
              </a:solidFill>
              <a:ln w="9525">
                <a:noFill/>
                <a:round/>
              </a:ln>
            </p:spPr>
            <p:txBody>
              <a:bodyPr lIns="121888" tIns="60944" rIns="121888" bIns="60944"/>
              <a:lstStyle/>
              <a:p>
                <a:pPr eaLnBrk="1" fontAlgn="auto" hangingPunct="1">
                  <a:spcBef>
                    <a:spcPts val="0"/>
                  </a:spcBef>
                  <a:spcAft>
                    <a:spcPts val="0"/>
                  </a:spcAft>
                  <a:defRPr/>
                </a:pPr>
                <a:endParaRPr lang="en-US" sz="3200">
                  <a:latin typeface="+mn-lt"/>
                  <a:ea typeface="+mn-ea"/>
                </a:endParaRPr>
              </a:p>
            </p:txBody>
          </p:sp>
          <p:sp>
            <p:nvSpPr>
              <p:cNvPr id="28" name="AutoShape 14"/>
              <p:cNvSpPr>
                <a:spLocks noChangeAspect="1" noChangeArrowheads="1" noTextEdit="1"/>
              </p:cNvSpPr>
              <p:nvPr/>
            </p:nvSpPr>
            <p:spPr bwMode="auto">
              <a:xfrm>
                <a:off x="1320932" y="1702645"/>
                <a:ext cx="213637" cy="213764"/>
              </a:xfrm>
              <a:prstGeom prst="rect">
                <a:avLst/>
              </a:prstGeom>
              <a:noFill/>
              <a:ln w="9525">
                <a:noFill/>
                <a:miter lim="800000"/>
              </a:ln>
            </p:spPr>
            <p:txBody>
              <a:bodyPr lIns="121888" tIns="60944" rIns="121888" bIns="60944"/>
              <a:lstStyle/>
              <a:p>
                <a:pPr eaLnBrk="1" fontAlgn="auto" hangingPunct="1">
                  <a:spcBef>
                    <a:spcPts val="0"/>
                  </a:spcBef>
                  <a:spcAft>
                    <a:spcPts val="0"/>
                  </a:spcAft>
                  <a:defRPr/>
                </a:pPr>
                <a:endParaRPr lang="en-US" sz="3200">
                  <a:latin typeface="+mn-lt"/>
                  <a:ea typeface="+mn-ea"/>
                </a:endParaRPr>
              </a:p>
            </p:txBody>
          </p:sp>
        </p:grpSp>
        <p:sp>
          <p:nvSpPr>
            <p:cNvPr id="73738" name="矩形 24"/>
            <p:cNvSpPr>
              <a:spLocks noChangeArrowheads="1"/>
            </p:cNvSpPr>
            <p:nvPr/>
          </p:nvSpPr>
          <p:spPr bwMode="auto">
            <a:xfrm>
              <a:off x="1722447" y="1618964"/>
              <a:ext cx="29992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eaLnBrk="1" hangingPunct="1">
                <a:lnSpc>
                  <a:spcPct val="100000"/>
                </a:lnSpc>
                <a:spcBef>
                  <a:spcPct val="0"/>
                </a:spcBef>
                <a:buFontTx/>
                <a:buNone/>
              </a:pPr>
              <a:r>
                <a:rPr lang="zh-CN" altLang="en-US" sz="2000" b="1"/>
                <a:t>单击此处添加标题</a:t>
              </a:r>
              <a:endParaRPr lang="zh-CN" altLang="en-US" sz="2000" b="1">
                <a:latin typeface="Calibri" panose="020F0502020204030204" pitchFamily="34" charset="0"/>
                <a:ea typeface="宋体" panose="02010600030101010101" pitchFamily="2" charset="-122"/>
              </a:endParaRPr>
            </a:p>
          </p:txBody>
        </p:sp>
        <p:sp>
          <p:nvSpPr>
            <p:cNvPr id="73739" name="TextBox 11"/>
            <p:cNvSpPr txBox="1">
              <a:spLocks noChangeArrowheads="1"/>
            </p:cNvSpPr>
            <p:nvPr/>
          </p:nvSpPr>
          <p:spPr bwMode="auto">
            <a:xfrm>
              <a:off x="1722447" y="2088149"/>
              <a:ext cx="3773097" cy="30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eaLnBrk="1" hangingPunct="1">
                <a:lnSpc>
                  <a:spcPct val="100000"/>
                </a:lnSpc>
                <a:spcBef>
                  <a:spcPct val="0"/>
                </a:spcBef>
                <a:buFontTx/>
                <a:buNone/>
              </a:pPr>
              <a:r>
                <a:rPr lang="zh-CN" altLang="en-US" sz="1400" dirty="0" smtClean="0"/>
                <a:t>点击具体内容点击输入具体内容点击输入</a:t>
              </a:r>
              <a:endParaRPr lang="en-US" altLang="zh-CN" sz="1400" dirty="0"/>
            </a:p>
          </p:txBody>
        </p:sp>
      </p:grpSp>
      <p:pic>
        <p:nvPicPr>
          <p:cNvPr id="32" name="图片 31"/>
          <p:cNvPicPr>
            <a:picLocks noChangeAspect="1"/>
          </p:cNvPicPr>
          <p:nvPr/>
        </p:nvPicPr>
        <p:blipFill rotWithShape="1">
          <a:blip r:embed="rId1"/>
          <a:srcRect b="19537"/>
          <a:stretch>
            <a:fillRect/>
          </a:stretch>
        </p:blipFill>
        <p:spPr>
          <a:xfrm>
            <a:off x="7069138" y="1785938"/>
            <a:ext cx="3716337" cy="3976687"/>
          </a:xfrm>
          <a:prstGeom prst="rect">
            <a:avLst/>
          </a:prstGeom>
          <a:effectLst>
            <a:outerShdw blurRad="63500" sx="102000" sy="102000" algn="ctr" rotWithShape="0">
              <a:prstClr val="black">
                <a:alpha val="40000"/>
              </a:prstClr>
            </a:outerShdw>
          </a:effectLst>
        </p:spPr>
      </p:pic>
      <p:sp>
        <p:nvSpPr>
          <p:cNvPr id="31" name="文本框 30"/>
          <p:cNvSpPr txBox="1"/>
          <p:nvPr/>
        </p:nvSpPr>
        <p:spPr>
          <a:xfrm>
            <a:off x="1057900" y="186036"/>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33" name="文本框 32"/>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31"/>
                                        </p:tgtEl>
                                        <p:attrNameLst>
                                          <p:attrName>style.visibility</p:attrName>
                                        </p:attrNameLst>
                                      </p:cBhvr>
                                      <p:to>
                                        <p:strVal val="visible"/>
                                      </p:to>
                                    </p:set>
                                    <p:anim calcmode="lin" valueType="num">
                                      <p:cBhvr>
                                        <p:cTn id="7" dur="3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31"/>
                                        </p:tgtEl>
                                        <p:attrNameLst>
                                          <p:attrName>ppt_y</p:attrName>
                                        </p:attrNameLst>
                                      </p:cBhvr>
                                      <p:tavLst>
                                        <p:tav tm="0">
                                          <p:val>
                                            <p:strVal val="#ppt_y"/>
                                          </p:val>
                                        </p:tav>
                                        <p:tav tm="100000">
                                          <p:val>
                                            <p:strVal val="#ppt_y"/>
                                          </p:val>
                                        </p:tav>
                                      </p:tavLst>
                                    </p:anim>
                                    <p:anim calcmode="lin" valueType="num">
                                      <p:cBhvr>
                                        <p:cTn id="9" dur="3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31"/>
                                        </p:tgtEl>
                                      </p:cBhvr>
                                    </p:animEffect>
                                  </p:childTnLst>
                                </p:cTn>
                              </p:par>
                            </p:childTnLst>
                          </p:cTn>
                        </p:par>
                        <p:par>
                          <p:cTn id="12" fill="hold">
                            <p:stCondLst>
                              <p:cond delay="0"/>
                            </p:stCondLst>
                            <p:childTnLst>
                              <p:par>
                                <p:cTn id="13" presetID="14" presetClass="entr" presetSubtype="1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par>
                          <p:cTn id="16" fill="hold">
                            <p:stCondLst>
                              <p:cond delay="500"/>
                            </p:stCondLst>
                            <p:childTnLst>
                              <p:par>
                                <p:cTn id="17" presetID="2" presetClass="entr" presetSubtype="12" fill="hold" nodeType="afterEffect">
                                  <p:stCondLst>
                                    <p:cond delay="0"/>
                                  </p:stCondLst>
                                  <p:childTnLst>
                                    <p:set>
                                      <p:cBhvr>
                                        <p:cTn id="18" dur="1" fill="hold">
                                          <p:stCondLst>
                                            <p:cond delay="0"/>
                                          </p:stCondLst>
                                        </p:cTn>
                                        <p:tgtEl>
                                          <p:spTgt spid="73732"/>
                                        </p:tgtEl>
                                        <p:attrNameLst>
                                          <p:attrName>style.visibility</p:attrName>
                                        </p:attrNameLst>
                                      </p:cBhvr>
                                      <p:to>
                                        <p:strVal val="visible"/>
                                      </p:to>
                                    </p:set>
                                    <p:anim calcmode="lin" valueType="num">
                                      <p:cBhvr additive="base">
                                        <p:cTn id="19" dur="500" fill="hold"/>
                                        <p:tgtEl>
                                          <p:spTgt spid="73732"/>
                                        </p:tgtEl>
                                        <p:attrNameLst>
                                          <p:attrName>ppt_x</p:attrName>
                                        </p:attrNameLst>
                                      </p:cBhvr>
                                      <p:tavLst>
                                        <p:tav tm="0">
                                          <p:val>
                                            <p:strVal val="0-#ppt_w/2"/>
                                          </p:val>
                                        </p:tav>
                                        <p:tav tm="100000">
                                          <p:val>
                                            <p:strVal val="#ppt_x"/>
                                          </p:val>
                                        </p:tav>
                                      </p:tavLst>
                                    </p:anim>
                                    <p:anim calcmode="lin" valueType="num">
                                      <p:cBhvr additive="base">
                                        <p:cTn id="20" dur="500" fill="hold"/>
                                        <p:tgtEl>
                                          <p:spTgt spid="7373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12" fill="hold" nodeType="afterEffect">
                                  <p:stCondLst>
                                    <p:cond delay="0"/>
                                  </p:stCondLst>
                                  <p:childTnLst>
                                    <p:set>
                                      <p:cBhvr>
                                        <p:cTn id="23" dur="1" fill="hold">
                                          <p:stCondLst>
                                            <p:cond delay="0"/>
                                          </p:stCondLst>
                                        </p:cTn>
                                        <p:tgtEl>
                                          <p:spTgt spid="73733"/>
                                        </p:tgtEl>
                                        <p:attrNameLst>
                                          <p:attrName>style.visibility</p:attrName>
                                        </p:attrNameLst>
                                      </p:cBhvr>
                                      <p:to>
                                        <p:strVal val="visible"/>
                                      </p:to>
                                    </p:set>
                                    <p:anim calcmode="lin" valueType="num">
                                      <p:cBhvr additive="base">
                                        <p:cTn id="24" dur="500" fill="hold"/>
                                        <p:tgtEl>
                                          <p:spTgt spid="73733"/>
                                        </p:tgtEl>
                                        <p:attrNameLst>
                                          <p:attrName>ppt_x</p:attrName>
                                        </p:attrNameLst>
                                      </p:cBhvr>
                                      <p:tavLst>
                                        <p:tav tm="0">
                                          <p:val>
                                            <p:strVal val="0-#ppt_w/2"/>
                                          </p:val>
                                        </p:tav>
                                        <p:tav tm="100000">
                                          <p:val>
                                            <p:strVal val="#ppt_x"/>
                                          </p:val>
                                        </p:tav>
                                      </p:tavLst>
                                    </p:anim>
                                    <p:anim calcmode="lin" valueType="num">
                                      <p:cBhvr additive="base">
                                        <p:cTn id="25" dur="500" fill="hold"/>
                                        <p:tgtEl>
                                          <p:spTgt spid="73733"/>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12" fill="hold" nodeType="afterEffect">
                                  <p:stCondLst>
                                    <p:cond delay="0"/>
                                  </p:stCondLst>
                                  <p:childTnLst>
                                    <p:set>
                                      <p:cBhvr>
                                        <p:cTn id="28" dur="1" fill="hold">
                                          <p:stCondLst>
                                            <p:cond delay="0"/>
                                          </p:stCondLst>
                                        </p:cTn>
                                        <p:tgtEl>
                                          <p:spTgt spid="73734"/>
                                        </p:tgtEl>
                                        <p:attrNameLst>
                                          <p:attrName>style.visibility</p:attrName>
                                        </p:attrNameLst>
                                      </p:cBhvr>
                                      <p:to>
                                        <p:strVal val="visible"/>
                                      </p:to>
                                    </p:set>
                                    <p:anim calcmode="lin" valueType="num">
                                      <p:cBhvr additive="base">
                                        <p:cTn id="29" dur="500" fill="hold"/>
                                        <p:tgtEl>
                                          <p:spTgt spid="73734"/>
                                        </p:tgtEl>
                                        <p:attrNameLst>
                                          <p:attrName>ppt_x</p:attrName>
                                        </p:attrNameLst>
                                      </p:cBhvr>
                                      <p:tavLst>
                                        <p:tav tm="0">
                                          <p:val>
                                            <p:strVal val="0-#ppt_w/2"/>
                                          </p:val>
                                        </p:tav>
                                        <p:tav tm="100000">
                                          <p:val>
                                            <p:strVal val="#ppt_x"/>
                                          </p:val>
                                        </p:tav>
                                      </p:tavLst>
                                    </p:anim>
                                    <p:anim calcmode="lin" valueType="num">
                                      <p:cBhvr additive="base">
                                        <p:cTn id="30" dur="500" fill="hold"/>
                                        <p:tgtEl>
                                          <p:spTgt spid="73734"/>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8" name="组合 36"/>
          <p:cNvGrpSpPr/>
          <p:nvPr/>
        </p:nvGrpSpPr>
        <p:grpSpPr bwMode="auto">
          <a:xfrm>
            <a:off x="1136650" y="1976438"/>
            <a:ext cx="2286000" cy="3657600"/>
            <a:chOff x="1209801" y="1885560"/>
            <a:chExt cx="2286000" cy="3657600"/>
          </a:xfrm>
        </p:grpSpPr>
        <p:sp>
          <p:nvSpPr>
            <p:cNvPr id="6" name="矩形 5"/>
            <p:cNvSpPr/>
            <p:nvPr/>
          </p:nvSpPr>
          <p:spPr>
            <a:xfrm>
              <a:off x="1209801" y="1885560"/>
              <a:ext cx="2286000" cy="365760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200000"/>
                </a:lnSpc>
                <a:spcBef>
                  <a:spcPts val="0"/>
                </a:spcBef>
                <a:spcAft>
                  <a:spcPts val="0"/>
                </a:spcAft>
                <a:defRPr/>
              </a:pPr>
              <a:endParaRPr lang="zh-CN" altLang="en-US">
                <a:solidFill>
                  <a:prstClr val="white"/>
                </a:solidFill>
              </a:endParaRPr>
            </a:p>
          </p:txBody>
        </p:sp>
        <p:grpSp>
          <p:nvGrpSpPr>
            <p:cNvPr id="77851" name="组合 25"/>
            <p:cNvGrpSpPr/>
            <p:nvPr/>
          </p:nvGrpSpPr>
          <p:grpSpPr bwMode="auto">
            <a:xfrm>
              <a:off x="1883732" y="2236405"/>
              <a:ext cx="938137" cy="938137"/>
              <a:chOff x="1709928" y="2085470"/>
              <a:chExt cx="938137" cy="938137"/>
            </a:xfrm>
          </p:grpSpPr>
          <p:sp>
            <p:nvSpPr>
              <p:cNvPr id="21" name="椭圆 20"/>
              <p:cNvSpPr/>
              <p:nvPr/>
            </p:nvSpPr>
            <p:spPr>
              <a:xfrm>
                <a:off x="1710685" y="2085462"/>
                <a:ext cx="936625" cy="938213"/>
              </a:xfrm>
              <a:prstGeom prst="ellipse">
                <a:avLst/>
              </a:prstGeom>
              <a:gradFill flip="none" rotWithShape="1">
                <a:gsLst>
                  <a:gs pos="0">
                    <a:srgbClr val="FFFFFF"/>
                  </a:gs>
                  <a:gs pos="100000">
                    <a:schemeClr val="accent1">
                      <a:tint val="0"/>
                    </a:schemeClr>
                  </a:gs>
                </a:gsLst>
                <a:lin ang="2700000" scaled="1"/>
                <a:tileRect/>
              </a:gradFill>
              <a:ln w="28575">
                <a:solidFill>
                  <a:schemeClr val="bg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200000"/>
                  </a:lnSpc>
                  <a:spcBef>
                    <a:spcPts val="0"/>
                  </a:spcBef>
                  <a:spcAft>
                    <a:spcPts val="0"/>
                  </a:spcAft>
                  <a:defRPr/>
                </a:pPr>
                <a:endParaRPr lang="zh-CN" altLang="en-US">
                  <a:solidFill>
                    <a:srgbClr val="000000"/>
                  </a:solidFill>
                </a:endParaRPr>
              </a:p>
            </p:txBody>
          </p:sp>
          <p:sp>
            <p:nvSpPr>
              <p:cNvPr id="77854" name="Freeform 451"/>
              <p:cNvSpPr>
                <a:spLocks noEditPoints="1"/>
              </p:cNvSpPr>
              <p:nvPr/>
            </p:nvSpPr>
            <p:spPr bwMode="auto">
              <a:xfrm>
                <a:off x="1954277" y="2329819"/>
                <a:ext cx="449438" cy="449438"/>
              </a:xfrm>
              <a:custGeom>
                <a:avLst/>
                <a:gdLst>
                  <a:gd name="T0" fmla="*/ 694004307 w 287"/>
                  <a:gd name="T1" fmla="*/ 569862415 h 288"/>
                  <a:gd name="T2" fmla="*/ 605721843 w 287"/>
                  <a:gd name="T3" fmla="*/ 506544716 h 288"/>
                  <a:gd name="T4" fmla="*/ 333514316 w 287"/>
                  <a:gd name="T5" fmla="*/ 233790469 h 288"/>
                  <a:gd name="T6" fmla="*/ 348228321 w 287"/>
                  <a:gd name="T7" fmla="*/ 180213714 h 288"/>
                  <a:gd name="T8" fmla="*/ 166757158 w 287"/>
                  <a:gd name="T9" fmla="*/ 0 h 288"/>
                  <a:gd name="T10" fmla="*/ 149590819 w 287"/>
                  <a:gd name="T11" fmla="*/ 17047433 h 288"/>
                  <a:gd name="T12" fmla="*/ 218256176 w 287"/>
                  <a:gd name="T13" fmla="*/ 124200943 h 288"/>
                  <a:gd name="T14" fmla="*/ 122615143 w 287"/>
                  <a:gd name="T15" fmla="*/ 219177492 h 288"/>
                  <a:gd name="T16" fmla="*/ 14714005 w 287"/>
                  <a:gd name="T17" fmla="*/ 150989320 h 288"/>
                  <a:gd name="T18" fmla="*/ 0 w 287"/>
                  <a:gd name="T19" fmla="*/ 168036753 h 288"/>
                  <a:gd name="T20" fmla="*/ 181471163 w 287"/>
                  <a:gd name="T21" fmla="*/ 348248907 h 288"/>
                  <a:gd name="T22" fmla="*/ 232970181 w 287"/>
                  <a:gd name="T23" fmla="*/ 333637490 h 288"/>
                  <a:gd name="T24" fmla="*/ 507628476 w 287"/>
                  <a:gd name="T25" fmla="*/ 606393298 h 288"/>
                  <a:gd name="T26" fmla="*/ 571389165 w 287"/>
                  <a:gd name="T27" fmla="*/ 691628902 h 288"/>
                  <a:gd name="T28" fmla="*/ 605721843 w 287"/>
                  <a:gd name="T29" fmla="*/ 701369847 h 288"/>
                  <a:gd name="T30" fmla="*/ 703813644 w 287"/>
                  <a:gd name="T31" fmla="*/ 606393298 h 288"/>
                  <a:gd name="T32" fmla="*/ 694004307 w 287"/>
                  <a:gd name="T33" fmla="*/ 569862415 h 288"/>
                  <a:gd name="T34" fmla="*/ 598364841 w 287"/>
                  <a:gd name="T35" fmla="*/ 635616131 h 288"/>
                  <a:gd name="T36" fmla="*/ 556675160 w 287"/>
                  <a:gd name="T37" fmla="*/ 594216337 h 288"/>
                  <a:gd name="T38" fmla="*/ 598364841 w 287"/>
                  <a:gd name="T39" fmla="*/ 555250999 h 288"/>
                  <a:gd name="T40" fmla="*/ 637600621 w 287"/>
                  <a:gd name="T41" fmla="*/ 594216337 h 288"/>
                  <a:gd name="T42" fmla="*/ 598364841 w 287"/>
                  <a:gd name="T43" fmla="*/ 635616131 h 2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7" h="288">
                    <a:moveTo>
                      <a:pt x="283" y="234"/>
                    </a:moveTo>
                    <a:cubicBezTo>
                      <a:pt x="247" y="208"/>
                      <a:pt x="247" y="208"/>
                      <a:pt x="247" y="208"/>
                    </a:cubicBezTo>
                    <a:cubicBezTo>
                      <a:pt x="136" y="96"/>
                      <a:pt x="136" y="96"/>
                      <a:pt x="136" y="96"/>
                    </a:cubicBezTo>
                    <a:cubicBezTo>
                      <a:pt x="140" y="89"/>
                      <a:pt x="142" y="81"/>
                      <a:pt x="142" y="74"/>
                    </a:cubicBezTo>
                    <a:cubicBezTo>
                      <a:pt x="142" y="37"/>
                      <a:pt x="106" y="0"/>
                      <a:pt x="68" y="0"/>
                    </a:cubicBezTo>
                    <a:cubicBezTo>
                      <a:pt x="68" y="0"/>
                      <a:pt x="64" y="5"/>
                      <a:pt x="61" y="7"/>
                    </a:cubicBezTo>
                    <a:cubicBezTo>
                      <a:pt x="92" y="37"/>
                      <a:pt x="89" y="32"/>
                      <a:pt x="89" y="51"/>
                    </a:cubicBezTo>
                    <a:cubicBezTo>
                      <a:pt x="89" y="66"/>
                      <a:pt x="65" y="90"/>
                      <a:pt x="50" y="90"/>
                    </a:cubicBezTo>
                    <a:cubicBezTo>
                      <a:pt x="31" y="90"/>
                      <a:pt x="37" y="93"/>
                      <a:pt x="6" y="62"/>
                    </a:cubicBezTo>
                    <a:cubicBezTo>
                      <a:pt x="4" y="65"/>
                      <a:pt x="0" y="69"/>
                      <a:pt x="0" y="69"/>
                    </a:cubicBezTo>
                    <a:cubicBezTo>
                      <a:pt x="0" y="107"/>
                      <a:pt x="36" y="143"/>
                      <a:pt x="74" y="143"/>
                    </a:cubicBezTo>
                    <a:cubicBezTo>
                      <a:pt x="80" y="143"/>
                      <a:pt x="88" y="141"/>
                      <a:pt x="95" y="137"/>
                    </a:cubicBezTo>
                    <a:cubicBezTo>
                      <a:pt x="207" y="249"/>
                      <a:pt x="207" y="249"/>
                      <a:pt x="207" y="249"/>
                    </a:cubicBezTo>
                    <a:cubicBezTo>
                      <a:pt x="233" y="284"/>
                      <a:pt x="233" y="284"/>
                      <a:pt x="233" y="284"/>
                    </a:cubicBezTo>
                    <a:cubicBezTo>
                      <a:pt x="247" y="288"/>
                      <a:pt x="247" y="288"/>
                      <a:pt x="247" y="288"/>
                    </a:cubicBezTo>
                    <a:cubicBezTo>
                      <a:pt x="287" y="249"/>
                      <a:pt x="287" y="249"/>
                      <a:pt x="287" y="249"/>
                    </a:cubicBezTo>
                    <a:lnTo>
                      <a:pt x="283" y="234"/>
                    </a:lnTo>
                    <a:close/>
                    <a:moveTo>
                      <a:pt x="244" y="261"/>
                    </a:moveTo>
                    <a:cubicBezTo>
                      <a:pt x="234" y="261"/>
                      <a:pt x="227" y="254"/>
                      <a:pt x="227" y="244"/>
                    </a:cubicBezTo>
                    <a:cubicBezTo>
                      <a:pt x="227" y="235"/>
                      <a:pt x="234" y="228"/>
                      <a:pt x="244" y="228"/>
                    </a:cubicBezTo>
                    <a:cubicBezTo>
                      <a:pt x="253" y="228"/>
                      <a:pt x="260" y="235"/>
                      <a:pt x="260" y="244"/>
                    </a:cubicBezTo>
                    <a:cubicBezTo>
                      <a:pt x="260" y="254"/>
                      <a:pt x="253" y="261"/>
                      <a:pt x="244" y="261"/>
                    </a:cubicBezTo>
                    <a:close/>
                  </a:path>
                </a:pathLst>
              </a:custGeom>
              <a:solidFill>
                <a:srgbClr val="70AD47"/>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200000"/>
                  </a:lnSpc>
                </a:pPr>
                <a:endParaRPr lang="zh-CN" altLang="en-US"/>
              </a:p>
            </p:txBody>
          </p:sp>
        </p:grpSp>
        <p:sp>
          <p:nvSpPr>
            <p:cNvPr id="77852" name="TextBox 11"/>
            <p:cNvSpPr txBox="1">
              <a:spLocks noChangeArrowheads="1"/>
            </p:cNvSpPr>
            <p:nvPr/>
          </p:nvSpPr>
          <p:spPr bwMode="auto">
            <a:xfrm>
              <a:off x="1304804" y="3853162"/>
              <a:ext cx="2048256" cy="88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200000"/>
                </a:lnSpc>
                <a:spcBef>
                  <a:spcPct val="0"/>
                </a:spcBef>
                <a:buFontTx/>
                <a:buNone/>
              </a:pPr>
              <a:r>
                <a:rPr lang="zh-CN" altLang="en-US" sz="1400" dirty="0" smtClean="0">
                  <a:solidFill>
                    <a:srgbClr val="FFFFFF"/>
                  </a:solidFill>
                </a:rPr>
                <a:t>点击具体内容点击输入具体内容点击</a:t>
              </a:r>
              <a:endParaRPr lang="en-US" altLang="zh-CN" sz="1400" dirty="0">
                <a:solidFill>
                  <a:srgbClr val="FFFFFF"/>
                </a:solidFill>
              </a:endParaRPr>
            </a:p>
          </p:txBody>
        </p:sp>
        <p:sp>
          <p:nvSpPr>
            <p:cNvPr id="77853" name="TextBox 10"/>
            <p:cNvSpPr txBox="1">
              <a:spLocks noChangeArrowheads="1"/>
            </p:cNvSpPr>
            <p:nvPr/>
          </p:nvSpPr>
          <p:spPr bwMode="auto">
            <a:xfrm>
              <a:off x="1612739" y="3479545"/>
              <a:ext cx="14323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200000"/>
                </a:lnSpc>
                <a:spcBef>
                  <a:spcPct val="0"/>
                </a:spcBef>
                <a:buFontTx/>
                <a:buNone/>
              </a:pPr>
              <a:r>
                <a:rPr lang="zh-CN" altLang="en-US" sz="1600" b="1">
                  <a:solidFill>
                    <a:srgbClr val="FFFFFF"/>
                  </a:solidFill>
                </a:rPr>
                <a:t>单击添加标题</a:t>
              </a:r>
              <a:endParaRPr lang="en-US" altLang="zh-CN" sz="1600" b="1">
                <a:solidFill>
                  <a:srgbClr val="FFFFFF"/>
                </a:solidFill>
              </a:endParaRPr>
            </a:p>
          </p:txBody>
        </p:sp>
      </p:grpSp>
      <p:grpSp>
        <p:nvGrpSpPr>
          <p:cNvPr id="77829" name="组合 37"/>
          <p:cNvGrpSpPr/>
          <p:nvPr/>
        </p:nvGrpSpPr>
        <p:grpSpPr bwMode="auto">
          <a:xfrm>
            <a:off x="3684588" y="1976438"/>
            <a:ext cx="2286000" cy="3657600"/>
            <a:chOff x="3684777" y="1885560"/>
            <a:chExt cx="2286000" cy="3657600"/>
          </a:xfrm>
        </p:grpSpPr>
        <p:sp>
          <p:nvSpPr>
            <p:cNvPr id="7" name="矩形 6"/>
            <p:cNvSpPr/>
            <p:nvPr/>
          </p:nvSpPr>
          <p:spPr>
            <a:xfrm>
              <a:off x="3684777" y="1885560"/>
              <a:ext cx="2286000" cy="365760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200000"/>
                </a:lnSpc>
                <a:spcBef>
                  <a:spcPts val="0"/>
                </a:spcBef>
                <a:spcAft>
                  <a:spcPts val="0"/>
                </a:spcAft>
                <a:defRPr/>
              </a:pPr>
              <a:endParaRPr lang="zh-CN" altLang="en-US">
                <a:solidFill>
                  <a:prstClr val="white"/>
                </a:solidFill>
              </a:endParaRPr>
            </a:p>
          </p:txBody>
        </p:sp>
        <p:grpSp>
          <p:nvGrpSpPr>
            <p:cNvPr id="77845" name="组合 26"/>
            <p:cNvGrpSpPr/>
            <p:nvPr/>
          </p:nvGrpSpPr>
          <p:grpSpPr bwMode="auto">
            <a:xfrm>
              <a:off x="4358708" y="2201292"/>
              <a:ext cx="938137" cy="938137"/>
              <a:chOff x="4139184" y="2201294"/>
              <a:chExt cx="938137" cy="938137"/>
            </a:xfrm>
          </p:grpSpPr>
          <p:sp>
            <p:nvSpPr>
              <p:cNvPr id="22" name="椭圆 21"/>
              <p:cNvSpPr/>
              <p:nvPr/>
            </p:nvSpPr>
            <p:spPr>
              <a:xfrm>
                <a:off x="4139940" y="2201474"/>
                <a:ext cx="936625" cy="938213"/>
              </a:xfrm>
              <a:prstGeom prst="ellipse">
                <a:avLst/>
              </a:prstGeom>
              <a:gradFill flip="none" rotWithShape="1">
                <a:gsLst>
                  <a:gs pos="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200000"/>
                  </a:lnSpc>
                  <a:spcBef>
                    <a:spcPts val="0"/>
                  </a:spcBef>
                  <a:spcAft>
                    <a:spcPts val="0"/>
                  </a:spcAft>
                  <a:defRPr/>
                </a:pPr>
                <a:endParaRPr lang="zh-CN" altLang="en-US">
                  <a:solidFill>
                    <a:srgbClr val="000000"/>
                  </a:solidFill>
                </a:endParaRPr>
              </a:p>
            </p:txBody>
          </p:sp>
          <p:grpSp>
            <p:nvGrpSpPr>
              <p:cNvPr id="4" name="组合 3"/>
              <p:cNvGrpSpPr/>
              <p:nvPr/>
            </p:nvGrpSpPr>
            <p:grpSpPr>
              <a:xfrm>
                <a:off x="4381777" y="2445642"/>
                <a:ext cx="452949" cy="449439"/>
                <a:chOff x="2447925" y="3514725"/>
                <a:chExt cx="204787" cy="203200"/>
              </a:xfrm>
              <a:solidFill>
                <a:schemeClr val="bg1"/>
              </a:solidFill>
            </p:grpSpPr>
            <p:sp>
              <p:nvSpPr>
                <p:cNvPr id="18" name="Freeform 690"/>
                <p:cNvSpPr>
                  <a:spLocks noEditPoints="1"/>
                </p:cNvSpPr>
                <p:nvPr/>
              </p:nvSpPr>
              <p:spPr bwMode="auto">
                <a:xfrm>
                  <a:off x="2562225" y="3632200"/>
                  <a:ext cx="88900" cy="85725"/>
                </a:xfrm>
                <a:custGeom>
                  <a:avLst/>
                  <a:gdLst>
                    <a:gd name="T0" fmla="*/ 27 w 124"/>
                    <a:gd name="T1" fmla="*/ 1 h 121"/>
                    <a:gd name="T2" fmla="*/ 31 w 124"/>
                    <a:gd name="T3" fmla="*/ 8 h 121"/>
                    <a:gd name="T4" fmla="*/ 23 w 124"/>
                    <a:gd name="T5" fmla="*/ 17 h 121"/>
                    <a:gd name="T6" fmla="*/ 16 w 124"/>
                    <a:gd name="T7" fmla="*/ 24 h 121"/>
                    <a:gd name="T8" fmla="*/ 0 w 124"/>
                    <a:gd name="T9" fmla="*/ 34 h 121"/>
                    <a:gd name="T10" fmla="*/ 51 w 124"/>
                    <a:gd name="T11" fmla="*/ 85 h 121"/>
                    <a:gd name="T12" fmla="*/ 75 w 124"/>
                    <a:gd name="T13" fmla="*/ 117 h 121"/>
                    <a:gd name="T14" fmla="*/ 88 w 124"/>
                    <a:gd name="T15" fmla="*/ 121 h 121"/>
                    <a:gd name="T16" fmla="*/ 124 w 124"/>
                    <a:gd name="T17" fmla="*/ 85 h 121"/>
                    <a:gd name="T18" fmla="*/ 120 w 124"/>
                    <a:gd name="T19" fmla="*/ 72 h 121"/>
                    <a:gd name="T20" fmla="*/ 88 w 124"/>
                    <a:gd name="T21" fmla="*/ 48 h 121"/>
                    <a:gd name="T22" fmla="*/ 40 w 124"/>
                    <a:gd name="T23" fmla="*/ 0 h 121"/>
                    <a:gd name="T24" fmla="*/ 35 w 124"/>
                    <a:gd name="T25" fmla="*/ 5 h 121"/>
                    <a:gd name="T26" fmla="*/ 27 w 124"/>
                    <a:gd name="T27" fmla="*/ 1 h 121"/>
                    <a:gd name="T28" fmla="*/ 85 w 124"/>
                    <a:gd name="T29" fmla="*/ 66 h 121"/>
                    <a:gd name="T30" fmla="*/ 100 w 124"/>
                    <a:gd name="T31" fmla="*/ 81 h 121"/>
                    <a:gd name="T32" fmla="*/ 85 w 124"/>
                    <a:gd name="T33" fmla="*/ 96 h 121"/>
                    <a:gd name="T34" fmla="*/ 70 w 124"/>
                    <a:gd name="T35" fmla="*/ 81 h 121"/>
                    <a:gd name="T36" fmla="*/ 85 w 124"/>
                    <a:gd name="T37" fmla="*/ 6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121">
                      <a:moveTo>
                        <a:pt x="27" y="1"/>
                      </a:moveTo>
                      <a:cubicBezTo>
                        <a:pt x="31" y="8"/>
                        <a:pt x="31" y="8"/>
                        <a:pt x="31" y="8"/>
                      </a:cubicBezTo>
                      <a:cubicBezTo>
                        <a:pt x="23" y="17"/>
                        <a:pt x="23" y="17"/>
                        <a:pt x="23" y="17"/>
                      </a:cubicBezTo>
                      <a:cubicBezTo>
                        <a:pt x="16" y="24"/>
                        <a:pt x="16" y="24"/>
                        <a:pt x="16" y="24"/>
                      </a:cubicBezTo>
                      <a:cubicBezTo>
                        <a:pt x="11" y="29"/>
                        <a:pt x="6" y="32"/>
                        <a:pt x="0" y="34"/>
                      </a:cubicBezTo>
                      <a:cubicBezTo>
                        <a:pt x="51" y="85"/>
                        <a:pt x="51" y="85"/>
                        <a:pt x="51" y="85"/>
                      </a:cubicBezTo>
                      <a:cubicBezTo>
                        <a:pt x="75" y="117"/>
                        <a:pt x="75" y="117"/>
                        <a:pt x="75" y="117"/>
                      </a:cubicBezTo>
                      <a:cubicBezTo>
                        <a:pt x="88" y="121"/>
                        <a:pt x="88" y="121"/>
                        <a:pt x="88" y="121"/>
                      </a:cubicBezTo>
                      <a:cubicBezTo>
                        <a:pt x="124" y="85"/>
                        <a:pt x="124" y="85"/>
                        <a:pt x="124" y="85"/>
                      </a:cubicBezTo>
                      <a:cubicBezTo>
                        <a:pt x="120" y="72"/>
                        <a:pt x="120" y="72"/>
                        <a:pt x="120" y="72"/>
                      </a:cubicBezTo>
                      <a:cubicBezTo>
                        <a:pt x="88" y="48"/>
                        <a:pt x="88" y="48"/>
                        <a:pt x="88" y="48"/>
                      </a:cubicBezTo>
                      <a:cubicBezTo>
                        <a:pt x="40" y="0"/>
                        <a:pt x="40" y="0"/>
                        <a:pt x="40" y="0"/>
                      </a:cubicBezTo>
                      <a:cubicBezTo>
                        <a:pt x="35" y="5"/>
                        <a:pt x="35" y="5"/>
                        <a:pt x="35" y="5"/>
                      </a:cubicBezTo>
                      <a:lnTo>
                        <a:pt x="27" y="1"/>
                      </a:lnTo>
                      <a:close/>
                      <a:moveTo>
                        <a:pt x="85" y="66"/>
                      </a:moveTo>
                      <a:cubicBezTo>
                        <a:pt x="93" y="66"/>
                        <a:pt x="100" y="73"/>
                        <a:pt x="100" y="81"/>
                      </a:cubicBezTo>
                      <a:cubicBezTo>
                        <a:pt x="100" y="90"/>
                        <a:pt x="93" y="96"/>
                        <a:pt x="85" y="96"/>
                      </a:cubicBezTo>
                      <a:cubicBezTo>
                        <a:pt x="76" y="96"/>
                        <a:pt x="70" y="90"/>
                        <a:pt x="70" y="81"/>
                      </a:cubicBezTo>
                      <a:cubicBezTo>
                        <a:pt x="70" y="73"/>
                        <a:pt x="76" y="66"/>
                        <a:pt x="85" y="66"/>
                      </a:cubicBezTo>
                      <a:close/>
                    </a:path>
                  </a:pathLst>
                </a:custGeom>
                <a:solidFill>
                  <a:srgbClr val="70AD47"/>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lnSpc>
                      <a:spcPct val="200000"/>
                    </a:lnSpc>
                    <a:spcBef>
                      <a:spcPts val="0"/>
                    </a:spcBef>
                    <a:spcAft>
                      <a:spcPts val="0"/>
                    </a:spcAft>
                    <a:defRPr/>
                  </a:pPr>
                  <a:endParaRPr lang="zh-CN" altLang="en-US">
                    <a:solidFill>
                      <a:prstClr val="black"/>
                    </a:solidFill>
                    <a:latin typeface="+mn-lt"/>
                    <a:ea typeface="+mn-ea"/>
                  </a:endParaRPr>
                </a:p>
              </p:txBody>
            </p:sp>
            <p:sp>
              <p:nvSpPr>
                <p:cNvPr id="19" name="Freeform 691"/>
                <p:cNvSpPr/>
                <p:nvPr/>
              </p:nvSpPr>
              <p:spPr bwMode="auto">
                <a:xfrm>
                  <a:off x="2447925" y="3514725"/>
                  <a:ext cx="90487" cy="92075"/>
                </a:xfrm>
                <a:custGeom>
                  <a:avLst/>
                  <a:gdLst>
                    <a:gd name="T0" fmla="*/ 105 w 129"/>
                    <a:gd name="T1" fmla="*/ 102 h 129"/>
                    <a:gd name="T2" fmla="*/ 113 w 129"/>
                    <a:gd name="T3" fmla="*/ 93 h 129"/>
                    <a:gd name="T4" fmla="*/ 121 w 129"/>
                    <a:gd name="T5" fmla="*/ 97 h 129"/>
                    <a:gd name="T6" fmla="*/ 117 w 129"/>
                    <a:gd name="T7" fmla="*/ 90 h 129"/>
                    <a:gd name="T8" fmla="*/ 125 w 129"/>
                    <a:gd name="T9" fmla="*/ 82 h 129"/>
                    <a:gd name="T10" fmla="*/ 126 w 129"/>
                    <a:gd name="T11" fmla="*/ 81 h 129"/>
                    <a:gd name="T12" fmla="*/ 129 w 129"/>
                    <a:gd name="T13" fmla="*/ 67 h 129"/>
                    <a:gd name="T14" fmla="*/ 62 w 129"/>
                    <a:gd name="T15" fmla="*/ 0 h 129"/>
                    <a:gd name="T16" fmla="*/ 56 w 129"/>
                    <a:gd name="T17" fmla="*/ 6 h 129"/>
                    <a:gd name="T18" fmla="*/ 81 w 129"/>
                    <a:gd name="T19" fmla="*/ 46 h 129"/>
                    <a:gd name="T20" fmla="*/ 46 w 129"/>
                    <a:gd name="T21" fmla="*/ 81 h 129"/>
                    <a:gd name="T22" fmla="*/ 6 w 129"/>
                    <a:gd name="T23" fmla="*/ 56 h 129"/>
                    <a:gd name="T24" fmla="*/ 0 w 129"/>
                    <a:gd name="T25" fmla="*/ 62 h 129"/>
                    <a:gd name="T26" fmla="*/ 67 w 129"/>
                    <a:gd name="T27" fmla="*/ 129 h 129"/>
                    <a:gd name="T28" fmla="*/ 86 w 129"/>
                    <a:gd name="T29" fmla="*/ 123 h 129"/>
                    <a:gd name="T30" fmla="*/ 88 w 129"/>
                    <a:gd name="T31" fmla="*/ 125 h 129"/>
                    <a:gd name="T32" fmla="*/ 98 w 129"/>
                    <a:gd name="T33" fmla="*/ 109 h 129"/>
                    <a:gd name="T34" fmla="*/ 105 w 129"/>
                    <a:gd name="T35" fmla="*/ 10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129">
                      <a:moveTo>
                        <a:pt x="105" y="102"/>
                      </a:moveTo>
                      <a:cubicBezTo>
                        <a:pt x="113" y="93"/>
                        <a:pt x="113" y="93"/>
                        <a:pt x="113" y="93"/>
                      </a:cubicBezTo>
                      <a:cubicBezTo>
                        <a:pt x="121" y="97"/>
                        <a:pt x="121" y="97"/>
                        <a:pt x="121" y="97"/>
                      </a:cubicBezTo>
                      <a:cubicBezTo>
                        <a:pt x="117" y="90"/>
                        <a:pt x="117" y="90"/>
                        <a:pt x="117" y="90"/>
                      </a:cubicBezTo>
                      <a:cubicBezTo>
                        <a:pt x="125" y="82"/>
                        <a:pt x="125" y="82"/>
                        <a:pt x="125" y="82"/>
                      </a:cubicBezTo>
                      <a:cubicBezTo>
                        <a:pt x="126" y="81"/>
                        <a:pt x="126" y="81"/>
                        <a:pt x="126" y="81"/>
                      </a:cubicBezTo>
                      <a:cubicBezTo>
                        <a:pt x="128" y="76"/>
                        <a:pt x="129" y="71"/>
                        <a:pt x="129" y="67"/>
                      </a:cubicBezTo>
                      <a:cubicBezTo>
                        <a:pt x="129" y="33"/>
                        <a:pt x="96" y="0"/>
                        <a:pt x="62" y="0"/>
                      </a:cubicBezTo>
                      <a:cubicBezTo>
                        <a:pt x="62" y="0"/>
                        <a:pt x="58" y="4"/>
                        <a:pt x="56" y="6"/>
                      </a:cubicBezTo>
                      <a:cubicBezTo>
                        <a:pt x="83" y="33"/>
                        <a:pt x="81" y="29"/>
                        <a:pt x="81" y="46"/>
                      </a:cubicBezTo>
                      <a:cubicBezTo>
                        <a:pt x="81" y="59"/>
                        <a:pt x="59" y="81"/>
                        <a:pt x="46" y="81"/>
                      </a:cubicBezTo>
                      <a:cubicBezTo>
                        <a:pt x="29" y="81"/>
                        <a:pt x="34" y="84"/>
                        <a:pt x="6" y="56"/>
                      </a:cubicBezTo>
                      <a:cubicBezTo>
                        <a:pt x="4" y="58"/>
                        <a:pt x="0" y="62"/>
                        <a:pt x="0" y="62"/>
                      </a:cubicBezTo>
                      <a:cubicBezTo>
                        <a:pt x="1" y="96"/>
                        <a:pt x="33" y="129"/>
                        <a:pt x="67" y="129"/>
                      </a:cubicBezTo>
                      <a:cubicBezTo>
                        <a:pt x="73" y="129"/>
                        <a:pt x="80" y="127"/>
                        <a:pt x="86" y="123"/>
                      </a:cubicBezTo>
                      <a:cubicBezTo>
                        <a:pt x="88" y="125"/>
                        <a:pt x="88" y="125"/>
                        <a:pt x="88" y="125"/>
                      </a:cubicBezTo>
                      <a:cubicBezTo>
                        <a:pt x="90" y="119"/>
                        <a:pt x="93" y="114"/>
                        <a:pt x="98" y="109"/>
                      </a:cubicBezTo>
                      <a:lnTo>
                        <a:pt x="105" y="102"/>
                      </a:lnTo>
                      <a:close/>
                    </a:path>
                  </a:pathLst>
                </a:custGeom>
                <a:solidFill>
                  <a:srgbClr val="70AD47"/>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lnSpc>
                      <a:spcPct val="200000"/>
                    </a:lnSpc>
                    <a:spcBef>
                      <a:spcPts val="0"/>
                    </a:spcBef>
                    <a:spcAft>
                      <a:spcPts val="0"/>
                    </a:spcAft>
                    <a:defRPr/>
                  </a:pPr>
                  <a:endParaRPr lang="zh-CN" altLang="en-US">
                    <a:solidFill>
                      <a:prstClr val="black"/>
                    </a:solidFill>
                    <a:latin typeface="+mn-lt"/>
                    <a:ea typeface="+mn-ea"/>
                  </a:endParaRPr>
                </a:p>
              </p:txBody>
            </p:sp>
            <p:sp>
              <p:nvSpPr>
                <p:cNvPr id="20" name="Freeform 692"/>
                <p:cNvSpPr/>
                <p:nvPr/>
              </p:nvSpPr>
              <p:spPr bwMode="auto">
                <a:xfrm>
                  <a:off x="2447925" y="3514725"/>
                  <a:ext cx="204787" cy="203200"/>
                </a:xfrm>
                <a:custGeom>
                  <a:avLst/>
                  <a:gdLst>
                    <a:gd name="T0" fmla="*/ 280 w 291"/>
                    <a:gd name="T1" fmla="*/ 27 h 287"/>
                    <a:gd name="T2" fmla="*/ 260 w 291"/>
                    <a:gd name="T3" fmla="*/ 8 h 287"/>
                    <a:gd name="T4" fmla="*/ 241 w 291"/>
                    <a:gd name="T5" fmla="*/ 0 h 287"/>
                    <a:gd name="T6" fmla="*/ 222 w 291"/>
                    <a:gd name="T7" fmla="*/ 8 h 287"/>
                    <a:gd name="T8" fmla="*/ 137 w 291"/>
                    <a:gd name="T9" fmla="*/ 93 h 287"/>
                    <a:gd name="T10" fmla="*/ 133 w 291"/>
                    <a:gd name="T11" fmla="*/ 110 h 287"/>
                    <a:gd name="T12" fmla="*/ 122 w 291"/>
                    <a:gd name="T13" fmla="*/ 114 h 287"/>
                    <a:gd name="T14" fmla="*/ 116 w 291"/>
                    <a:gd name="T15" fmla="*/ 113 h 287"/>
                    <a:gd name="T16" fmla="*/ 109 w 291"/>
                    <a:gd name="T17" fmla="*/ 120 h 287"/>
                    <a:gd name="T18" fmla="*/ 109 w 291"/>
                    <a:gd name="T19" fmla="*/ 159 h 287"/>
                    <a:gd name="T20" fmla="*/ 110 w 291"/>
                    <a:gd name="T21" fmla="*/ 160 h 287"/>
                    <a:gd name="T22" fmla="*/ 44 w 291"/>
                    <a:gd name="T23" fmla="*/ 227 h 287"/>
                    <a:gd name="T24" fmla="*/ 26 w 291"/>
                    <a:gd name="T25" fmla="*/ 234 h 287"/>
                    <a:gd name="T26" fmla="*/ 0 w 291"/>
                    <a:gd name="T27" fmla="*/ 271 h 287"/>
                    <a:gd name="T28" fmla="*/ 17 w 291"/>
                    <a:gd name="T29" fmla="*/ 287 h 287"/>
                    <a:gd name="T30" fmla="*/ 54 w 291"/>
                    <a:gd name="T31" fmla="*/ 261 h 287"/>
                    <a:gd name="T32" fmla="*/ 60 w 291"/>
                    <a:gd name="T33" fmla="*/ 243 h 287"/>
                    <a:gd name="T34" fmla="*/ 127 w 291"/>
                    <a:gd name="T35" fmla="*/ 177 h 287"/>
                    <a:gd name="T36" fmla="*/ 129 w 291"/>
                    <a:gd name="T37" fmla="*/ 179 h 287"/>
                    <a:gd name="T38" fmla="*/ 148 w 291"/>
                    <a:gd name="T39" fmla="*/ 187 h 287"/>
                    <a:gd name="T40" fmla="*/ 167 w 291"/>
                    <a:gd name="T41" fmla="*/ 179 h 287"/>
                    <a:gd name="T42" fmla="*/ 175 w 291"/>
                    <a:gd name="T43" fmla="*/ 171 h 287"/>
                    <a:gd name="T44" fmla="*/ 178 w 291"/>
                    <a:gd name="T45" fmla="*/ 155 h 287"/>
                    <a:gd name="T46" fmla="*/ 190 w 291"/>
                    <a:gd name="T47" fmla="*/ 150 h 287"/>
                    <a:gd name="T48" fmla="*/ 195 w 291"/>
                    <a:gd name="T49" fmla="*/ 151 h 287"/>
                    <a:gd name="T50" fmla="*/ 280 w 291"/>
                    <a:gd name="T51" fmla="*/ 66 h 287"/>
                    <a:gd name="T52" fmla="*/ 280 w 291"/>
                    <a:gd name="T53" fmla="*/ 2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1" h="287">
                      <a:moveTo>
                        <a:pt x="280" y="27"/>
                      </a:moveTo>
                      <a:cubicBezTo>
                        <a:pt x="260" y="8"/>
                        <a:pt x="260" y="8"/>
                        <a:pt x="260" y="8"/>
                      </a:cubicBezTo>
                      <a:cubicBezTo>
                        <a:pt x="255" y="2"/>
                        <a:pt x="248" y="0"/>
                        <a:pt x="241" y="0"/>
                      </a:cubicBezTo>
                      <a:cubicBezTo>
                        <a:pt x="234" y="0"/>
                        <a:pt x="227" y="2"/>
                        <a:pt x="222" y="8"/>
                      </a:cubicBezTo>
                      <a:cubicBezTo>
                        <a:pt x="137" y="93"/>
                        <a:pt x="137" y="93"/>
                        <a:pt x="137" y="93"/>
                      </a:cubicBezTo>
                      <a:cubicBezTo>
                        <a:pt x="139" y="98"/>
                        <a:pt x="137" y="106"/>
                        <a:pt x="133" y="110"/>
                      </a:cubicBezTo>
                      <a:cubicBezTo>
                        <a:pt x="130" y="112"/>
                        <a:pt x="126" y="114"/>
                        <a:pt x="122" y="114"/>
                      </a:cubicBezTo>
                      <a:cubicBezTo>
                        <a:pt x="120" y="114"/>
                        <a:pt x="118" y="114"/>
                        <a:pt x="116" y="113"/>
                      </a:cubicBezTo>
                      <a:cubicBezTo>
                        <a:pt x="109" y="120"/>
                        <a:pt x="109" y="120"/>
                        <a:pt x="109" y="120"/>
                      </a:cubicBezTo>
                      <a:cubicBezTo>
                        <a:pt x="98" y="131"/>
                        <a:pt x="98" y="148"/>
                        <a:pt x="109" y="159"/>
                      </a:cubicBezTo>
                      <a:cubicBezTo>
                        <a:pt x="110" y="160"/>
                        <a:pt x="110" y="160"/>
                        <a:pt x="110" y="160"/>
                      </a:cubicBezTo>
                      <a:cubicBezTo>
                        <a:pt x="44" y="227"/>
                        <a:pt x="44" y="227"/>
                        <a:pt x="44" y="227"/>
                      </a:cubicBezTo>
                      <a:cubicBezTo>
                        <a:pt x="26" y="234"/>
                        <a:pt x="26" y="234"/>
                        <a:pt x="26" y="234"/>
                      </a:cubicBezTo>
                      <a:cubicBezTo>
                        <a:pt x="0" y="271"/>
                        <a:pt x="0" y="271"/>
                        <a:pt x="0" y="271"/>
                      </a:cubicBezTo>
                      <a:cubicBezTo>
                        <a:pt x="17" y="287"/>
                        <a:pt x="17" y="287"/>
                        <a:pt x="17" y="287"/>
                      </a:cubicBezTo>
                      <a:cubicBezTo>
                        <a:pt x="54" y="261"/>
                        <a:pt x="54" y="261"/>
                        <a:pt x="54" y="261"/>
                      </a:cubicBezTo>
                      <a:cubicBezTo>
                        <a:pt x="60" y="243"/>
                        <a:pt x="60" y="243"/>
                        <a:pt x="60" y="243"/>
                      </a:cubicBezTo>
                      <a:cubicBezTo>
                        <a:pt x="127" y="177"/>
                        <a:pt x="127" y="177"/>
                        <a:pt x="127" y="177"/>
                      </a:cubicBezTo>
                      <a:cubicBezTo>
                        <a:pt x="129" y="179"/>
                        <a:pt x="129" y="179"/>
                        <a:pt x="129" y="179"/>
                      </a:cubicBezTo>
                      <a:cubicBezTo>
                        <a:pt x="134" y="184"/>
                        <a:pt x="141" y="187"/>
                        <a:pt x="148" y="187"/>
                      </a:cubicBezTo>
                      <a:cubicBezTo>
                        <a:pt x="155" y="187"/>
                        <a:pt x="162" y="184"/>
                        <a:pt x="167" y="179"/>
                      </a:cubicBezTo>
                      <a:cubicBezTo>
                        <a:pt x="175" y="171"/>
                        <a:pt x="175" y="171"/>
                        <a:pt x="175" y="171"/>
                      </a:cubicBezTo>
                      <a:cubicBezTo>
                        <a:pt x="172" y="166"/>
                        <a:pt x="174" y="159"/>
                        <a:pt x="178" y="155"/>
                      </a:cubicBezTo>
                      <a:cubicBezTo>
                        <a:pt x="181" y="152"/>
                        <a:pt x="185" y="150"/>
                        <a:pt x="190" y="150"/>
                      </a:cubicBezTo>
                      <a:cubicBezTo>
                        <a:pt x="191" y="150"/>
                        <a:pt x="193" y="150"/>
                        <a:pt x="195" y="151"/>
                      </a:cubicBezTo>
                      <a:cubicBezTo>
                        <a:pt x="280" y="66"/>
                        <a:pt x="280" y="66"/>
                        <a:pt x="280" y="66"/>
                      </a:cubicBezTo>
                      <a:cubicBezTo>
                        <a:pt x="291" y="55"/>
                        <a:pt x="291" y="38"/>
                        <a:pt x="280" y="27"/>
                      </a:cubicBezTo>
                      <a:close/>
                    </a:path>
                  </a:pathLst>
                </a:custGeom>
                <a:solidFill>
                  <a:srgbClr val="70AD47"/>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lnSpc>
                      <a:spcPct val="200000"/>
                    </a:lnSpc>
                    <a:spcBef>
                      <a:spcPts val="0"/>
                    </a:spcBef>
                    <a:spcAft>
                      <a:spcPts val="0"/>
                    </a:spcAft>
                    <a:defRPr/>
                  </a:pPr>
                  <a:endParaRPr lang="zh-CN" altLang="en-US">
                    <a:solidFill>
                      <a:prstClr val="black"/>
                    </a:solidFill>
                    <a:latin typeface="+mn-lt"/>
                    <a:ea typeface="+mn-ea"/>
                  </a:endParaRPr>
                </a:p>
              </p:txBody>
            </p:sp>
          </p:grpSp>
        </p:grpSp>
        <p:sp>
          <p:nvSpPr>
            <p:cNvPr id="77846" name="TextBox 11"/>
            <p:cNvSpPr txBox="1">
              <a:spLocks noChangeArrowheads="1"/>
            </p:cNvSpPr>
            <p:nvPr/>
          </p:nvSpPr>
          <p:spPr bwMode="auto">
            <a:xfrm>
              <a:off x="3777313" y="3853162"/>
              <a:ext cx="204825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200000"/>
                </a:lnSpc>
                <a:spcBef>
                  <a:spcPct val="0"/>
                </a:spcBef>
                <a:buFontTx/>
                <a:buNone/>
              </a:pPr>
              <a:r>
                <a:rPr lang="zh-CN" altLang="en-US" sz="1400" dirty="0" smtClean="0">
                  <a:solidFill>
                    <a:srgbClr val="FFFFFF"/>
                  </a:solidFill>
                </a:rPr>
                <a:t>点击具体内容点击输入具体内容点击输入</a:t>
              </a:r>
              <a:endParaRPr lang="en-US" altLang="zh-CN" sz="1400" dirty="0">
                <a:solidFill>
                  <a:srgbClr val="FFFFFF"/>
                </a:solidFill>
              </a:endParaRPr>
            </a:p>
          </p:txBody>
        </p:sp>
        <p:sp>
          <p:nvSpPr>
            <p:cNvPr id="77847" name="TextBox 10"/>
            <p:cNvSpPr txBox="1">
              <a:spLocks noChangeArrowheads="1"/>
            </p:cNvSpPr>
            <p:nvPr/>
          </p:nvSpPr>
          <p:spPr bwMode="auto">
            <a:xfrm>
              <a:off x="4085248" y="3479545"/>
              <a:ext cx="14323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200000"/>
                </a:lnSpc>
                <a:spcBef>
                  <a:spcPct val="0"/>
                </a:spcBef>
                <a:buFontTx/>
                <a:buNone/>
              </a:pPr>
              <a:r>
                <a:rPr lang="zh-CN" altLang="en-US" sz="1600" b="1">
                  <a:solidFill>
                    <a:srgbClr val="FFFFFF"/>
                  </a:solidFill>
                </a:rPr>
                <a:t>单击添加标题</a:t>
              </a:r>
              <a:endParaRPr lang="en-US" altLang="zh-CN" sz="1600" b="1">
                <a:solidFill>
                  <a:srgbClr val="FFFFFF"/>
                </a:solidFill>
              </a:endParaRPr>
            </a:p>
          </p:txBody>
        </p:sp>
      </p:grpSp>
      <p:grpSp>
        <p:nvGrpSpPr>
          <p:cNvPr id="77830" name="组合 38"/>
          <p:cNvGrpSpPr/>
          <p:nvPr/>
        </p:nvGrpSpPr>
        <p:grpSpPr bwMode="auto">
          <a:xfrm>
            <a:off x="6232525" y="1976438"/>
            <a:ext cx="2286000" cy="3657600"/>
            <a:chOff x="6159753" y="1885560"/>
            <a:chExt cx="2286000" cy="3657600"/>
          </a:xfrm>
        </p:grpSpPr>
        <p:sp>
          <p:nvSpPr>
            <p:cNvPr id="10" name="矩形 9"/>
            <p:cNvSpPr/>
            <p:nvPr/>
          </p:nvSpPr>
          <p:spPr>
            <a:xfrm>
              <a:off x="6159753" y="1885560"/>
              <a:ext cx="2286000" cy="365760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200000"/>
                </a:lnSpc>
                <a:spcBef>
                  <a:spcPts val="0"/>
                </a:spcBef>
                <a:spcAft>
                  <a:spcPts val="0"/>
                </a:spcAft>
                <a:defRPr/>
              </a:pPr>
              <a:endParaRPr lang="zh-CN" altLang="en-US">
                <a:solidFill>
                  <a:prstClr val="white"/>
                </a:solidFill>
              </a:endParaRPr>
            </a:p>
          </p:txBody>
        </p:sp>
        <p:grpSp>
          <p:nvGrpSpPr>
            <p:cNvPr id="77839" name="组合 24"/>
            <p:cNvGrpSpPr/>
            <p:nvPr/>
          </p:nvGrpSpPr>
          <p:grpSpPr bwMode="auto">
            <a:xfrm>
              <a:off x="6833684" y="2236405"/>
              <a:ext cx="938137" cy="938137"/>
              <a:chOff x="1782397" y="3484745"/>
              <a:chExt cx="938137" cy="938137"/>
            </a:xfrm>
          </p:grpSpPr>
          <p:sp>
            <p:nvSpPr>
              <p:cNvPr id="24" name="椭圆 23"/>
              <p:cNvSpPr/>
              <p:nvPr/>
            </p:nvSpPr>
            <p:spPr>
              <a:xfrm>
                <a:off x="1783154" y="3484737"/>
                <a:ext cx="936625" cy="938213"/>
              </a:xfrm>
              <a:prstGeom prst="ellipse">
                <a:avLst/>
              </a:prstGeom>
              <a:gradFill flip="none" rotWithShape="1">
                <a:gsLst>
                  <a:gs pos="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200000"/>
                  </a:lnSpc>
                  <a:spcBef>
                    <a:spcPts val="0"/>
                  </a:spcBef>
                  <a:spcAft>
                    <a:spcPts val="0"/>
                  </a:spcAft>
                  <a:defRPr/>
                </a:pPr>
                <a:endParaRPr lang="zh-CN" altLang="en-US">
                  <a:solidFill>
                    <a:srgbClr val="000000"/>
                  </a:solidFill>
                </a:endParaRPr>
              </a:p>
            </p:txBody>
          </p:sp>
          <p:sp>
            <p:nvSpPr>
              <p:cNvPr id="77842" name="Freeform 304"/>
              <p:cNvSpPr/>
              <p:nvPr/>
            </p:nvSpPr>
            <p:spPr bwMode="auto">
              <a:xfrm>
                <a:off x="2053400" y="3732605"/>
                <a:ext cx="466994" cy="466996"/>
              </a:xfrm>
              <a:custGeom>
                <a:avLst/>
                <a:gdLst>
                  <a:gd name="T0" fmla="*/ 724398891 w 297"/>
                  <a:gd name="T1" fmla="*/ 573589016 h 297"/>
                  <a:gd name="T2" fmla="*/ 568639883 w 297"/>
                  <a:gd name="T3" fmla="*/ 482112833 h 297"/>
                  <a:gd name="T4" fmla="*/ 543915931 w 297"/>
                  <a:gd name="T5" fmla="*/ 484584610 h 297"/>
                  <a:gd name="T6" fmla="*/ 496941366 w 297"/>
                  <a:gd name="T7" fmla="*/ 531559376 h 297"/>
                  <a:gd name="T8" fmla="*/ 469745648 w 297"/>
                  <a:gd name="T9" fmla="*/ 543921405 h 297"/>
                  <a:gd name="T10" fmla="*/ 301626236 w 297"/>
                  <a:gd name="T11" fmla="*/ 435136495 h 297"/>
                  <a:gd name="T12" fmla="*/ 192843364 w 297"/>
                  <a:gd name="T13" fmla="*/ 267016363 h 297"/>
                  <a:gd name="T14" fmla="*/ 202732001 w 297"/>
                  <a:gd name="T15" fmla="*/ 237347179 h 297"/>
                  <a:gd name="T16" fmla="*/ 242289695 w 297"/>
                  <a:gd name="T17" fmla="*/ 197789316 h 297"/>
                  <a:gd name="T18" fmla="*/ 247234800 w 297"/>
                  <a:gd name="T19" fmla="*/ 173065258 h 297"/>
                  <a:gd name="T20" fmla="*/ 160702541 w 297"/>
                  <a:gd name="T21" fmla="*/ 9890252 h 297"/>
                  <a:gd name="T22" fmla="*/ 143395461 w 297"/>
                  <a:gd name="T23" fmla="*/ 7416903 h 297"/>
                  <a:gd name="T24" fmla="*/ 34612589 w 297"/>
                  <a:gd name="T25" fmla="*/ 113728464 h 297"/>
                  <a:gd name="T26" fmla="*/ 22250613 w 297"/>
                  <a:gd name="T27" fmla="*/ 140924298 h 297"/>
                  <a:gd name="T28" fmla="*/ 220039082 w 297"/>
                  <a:gd name="T29" fmla="*/ 516725571 h 297"/>
                  <a:gd name="T30" fmla="*/ 593363834 w 297"/>
                  <a:gd name="T31" fmla="*/ 712043110 h 297"/>
                  <a:gd name="T32" fmla="*/ 623031318 w 297"/>
                  <a:gd name="T33" fmla="*/ 699681081 h 297"/>
                  <a:gd name="T34" fmla="*/ 729342424 w 297"/>
                  <a:gd name="T35" fmla="*/ 593369520 h 297"/>
                  <a:gd name="T36" fmla="*/ 724398891 w 297"/>
                  <a:gd name="T37" fmla="*/ 573589016 h 2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7" h="297">
                    <a:moveTo>
                      <a:pt x="293" y="232"/>
                    </a:moveTo>
                    <a:cubicBezTo>
                      <a:pt x="230" y="195"/>
                      <a:pt x="230" y="195"/>
                      <a:pt x="230" y="195"/>
                    </a:cubicBezTo>
                    <a:cubicBezTo>
                      <a:pt x="227" y="193"/>
                      <a:pt x="222" y="194"/>
                      <a:pt x="220" y="196"/>
                    </a:cubicBezTo>
                    <a:cubicBezTo>
                      <a:pt x="201" y="215"/>
                      <a:pt x="201" y="215"/>
                      <a:pt x="201" y="215"/>
                    </a:cubicBezTo>
                    <a:cubicBezTo>
                      <a:pt x="198" y="217"/>
                      <a:pt x="193" y="220"/>
                      <a:pt x="190" y="220"/>
                    </a:cubicBezTo>
                    <a:cubicBezTo>
                      <a:pt x="190" y="220"/>
                      <a:pt x="166" y="220"/>
                      <a:pt x="122" y="176"/>
                    </a:cubicBezTo>
                    <a:cubicBezTo>
                      <a:pt x="77" y="132"/>
                      <a:pt x="78" y="108"/>
                      <a:pt x="78" y="108"/>
                    </a:cubicBezTo>
                    <a:cubicBezTo>
                      <a:pt x="78" y="104"/>
                      <a:pt x="80" y="99"/>
                      <a:pt x="82" y="96"/>
                    </a:cubicBezTo>
                    <a:cubicBezTo>
                      <a:pt x="98" y="80"/>
                      <a:pt x="98" y="80"/>
                      <a:pt x="98" y="80"/>
                    </a:cubicBezTo>
                    <a:cubicBezTo>
                      <a:pt x="101" y="78"/>
                      <a:pt x="102" y="73"/>
                      <a:pt x="100" y="70"/>
                    </a:cubicBezTo>
                    <a:cubicBezTo>
                      <a:pt x="65" y="4"/>
                      <a:pt x="65" y="4"/>
                      <a:pt x="65" y="4"/>
                    </a:cubicBezTo>
                    <a:cubicBezTo>
                      <a:pt x="64" y="1"/>
                      <a:pt x="60" y="0"/>
                      <a:pt x="58" y="3"/>
                    </a:cubicBezTo>
                    <a:cubicBezTo>
                      <a:pt x="14" y="46"/>
                      <a:pt x="14" y="46"/>
                      <a:pt x="14" y="46"/>
                    </a:cubicBezTo>
                    <a:cubicBezTo>
                      <a:pt x="12" y="48"/>
                      <a:pt x="9" y="53"/>
                      <a:pt x="9" y="57"/>
                    </a:cubicBezTo>
                    <a:cubicBezTo>
                      <a:pt x="9" y="57"/>
                      <a:pt x="0" y="120"/>
                      <a:pt x="89" y="209"/>
                    </a:cubicBezTo>
                    <a:cubicBezTo>
                      <a:pt x="177" y="297"/>
                      <a:pt x="240" y="288"/>
                      <a:pt x="240" y="288"/>
                    </a:cubicBezTo>
                    <a:cubicBezTo>
                      <a:pt x="244" y="288"/>
                      <a:pt x="249" y="285"/>
                      <a:pt x="252" y="283"/>
                    </a:cubicBezTo>
                    <a:cubicBezTo>
                      <a:pt x="295" y="240"/>
                      <a:pt x="295" y="240"/>
                      <a:pt x="295" y="240"/>
                    </a:cubicBezTo>
                    <a:cubicBezTo>
                      <a:pt x="297" y="237"/>
                      <a:pt x="297" y="233"/>
                      <a:pt x="293" y="232"/>
                    </a:cubicBezTo>
                    <a:close/>
                  </a:path>
                </a:pathLst>
              </a:custGeom>
              <a:solidFill>
                <a:srgbClr val="70AD47"/>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200000"/>
                  </a:lnSpc>
                </a:pPr>
                <a:endParaRPr lang="zh-CN" altLang="en-US"/>
              </a:p>
            </p:txBody>
          </p:sp>
        </p:grpSp>
        <p:sp>
          <p:nvSpPr>
            <p:cNvPr id="77840" name="TextBox 11"/>
            <p:cNvSpPr txBox="1">
              <a:spLocks noChangeArrowheads="1"/>
            </p:cNvSpPr>
            <p:nvPr/>
          </p:nvSpPr>
          <p:spPr bwMode="auto">
            <a:xfrm>
              <a:off x="6298009" y="3853162"/>
              <a:ext cx="2048256" cy="88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200000"/>
                </a:lnSpc>
                <a:spcBef>
                  <a:spcPct val="0"/>
                </a:spcBef>
                <a:buFontTx/>
                <a:buNone/>
              </a:pPr>
              <a:r>
                <a:rPr lang="zh-CN" altLang="en-US" sz="1400" dirty="0" smtClean="0">
                  <a:solidFill>
                    <a:srgbClr val="FFFFFF"/>
                  </a:solidFill>
                </a:rPr>
                <a:t>点击具体内容点击输入具体内容点击输入</a:t>
              </a:r>
              <a:endParaRPr lang="en-US" altLang="zh-CN" sz="1400" dirty="0">
                <a:solidFill>
                  <a:srgbClr val="FFFFFF"/>
                </a:solidFill>
              </a:endParaRPr>
            </a:p>
          </p:txBody>
        </p:sp>
        <p:sp>
          <p:nvSpPr>
            <p:cNvPr id="77841" name="TextBox 10"/>
            <p:cNvSpPr txBox="1">
              <a:spLocks noChangeArrowheads="1"/>
            </p:cNvSpPr>
            <p:nvPr/>
          </p:nvSpPr>
          <p:spPr bwMode="auto">
            <a:xfrm>
              <a:off x="6605944" y="3479545"/>
              <a:ext cx="14323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200000"/>
                </a:lnSpc>
                <a:spcBef>
                  <a:spcPct val="0"/>
                </a:spcBef>
                <a:buFontTx/>
                <a:buNone/>
              </a:pPr>
              <a:r>
                <a:rPr lang="zh-CN" altLang="en-US" sz="1600" b="1">
                  <a:solidFill>
                    <a:srgbClr val="FFFFFF"/>
                  </a:solidFill>
                </a:rPr>
                <a:t>单击添加标题</a:t>
              </a:r>
              <a:endParaRPr lang="en-US" altLang="zh-CN" sz="1600" b="1">
                <a:solidFill>
                  <a:srgbClr val="FFFFFF"/>
                </a:solidFill>
              </a:endParaRPr>
            </a:p>
          </p:txBody>
        </p:sp>
      </p:grpSp>
      <p:grpSp>
        <p:nvGrpSpPr>
          <p:cNvPr id="77831" name="组合 39"/>
          <p:cNvGrpSpPr/>
          <p:nvPr/>
        </p:nvGrpSpPr>
        <p:grpSpPr bwMode="auto">
          <a:xfrm>
            <a:off x="8780463" y="1976438"/>
            <a:ext cx="2286000" cy="3657600"/>
            <a:chOff x="8634729" y="1885560"/>
            <a:chExt cx="2286000" cy="3657600"/>
          </a:xfrm>
        </p:grpSpPr>
        <p:sp>
          <p:nvSpPr>
            <p:cNvPr id="11" name="矩形 10"/>
            <p:cNvSpPr/>
            <p:nvPr/>
          </p:nvSpPr>
          <p:spPr>
            <a:xfrm>
              <a:off x="8634729" y="1885560"/>
              <a:ext cx="2286000" cy="365760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200000"/>
                </a:lnSpc>
                <a:spcBef>
                  <a:spcPts val="0"/>
                </a:spcBef>
                <a:spcAft>
                  <a:spcPts val="0"/>
                </a:spcAft>
                <a:defRPr/>
              </a:pPr>
              <a:endParaRPr lang="zh-CN" altLang="en-US">
                <a:solidFill>
                  <a:prstClr val="white"/>
                </a:solidFill>
              </a:endParaRPr>
            </a:p>
          </p:txBody>
        </p:sp>
        <p:grpSp>
          <p:nvGrpSpPr>
            <p:cNvPr id="77833" name="组合 27"/>
            <p:cNvGrpSpPr/>
            <p:nvPr/>
          </p:nvGrpSpPr>
          <p:grpSpPr bwMode="auto">
            <a:xfrm>
              <a:off x="9308660" y="2201292"/>
              <a:ext cx="938137" cy="938137"/>
              <a:chOff x="4298745" y="3558481"/>
              <a:chExt cx="938137" cy="938137"/>
            </a:xfrm>
          </p:grpSpPr>
          <p:sp>
            <p:nvSpPr>
              <p:cNvPr id="23" name="椭圆 22"/>
              <p:cNvSpPr/>
              <p:nvPr/>
            </p:nvSpPr>
            <p:spPr>
              <a:xfrm>
                <a:off x="4299501" y="3558661"/>
                <a:ext cx="936625" cy="938213"/>
              </a:xfrm>
              <a:prstGeom prst="ellipse">
                <a:avLst/>
              </a:prstGeom>
              <a:gradFill flip="none" rotWithShape="1">
                <a:gsLst>
                  <a:gs pos="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200000"/>
                  </a:lnSpc>
                  <a:spcBef>
                    <a:spcPts val="0"/>
                  </a:spcBef>
                  <a:spcAft>
                    <a:spcPts val="0"/>
                  </a:spcAft>
                  <a:defRPr/>
                </a:pPr>
                <a:endParaRPr lang="zh-CN" altLang="en-US">
                  <a:solidFill>
                    <a:srgbClr val="000000"/>
                  </a:solidFill>
                </a:endParaRPr>
              </a:p>
            </p:txBody>
          </p:sp>
          <p:grpSp>
            <p:nvGrpSpPr>
              <p:cNvPr id="5" name="组合 4"/>
              <p:cNvGrpSpPr/>
              <p:nvPr/>
            </p:nvGrpSpPr>
            <p:grpSpPr>
              <a:xfrm>
                <a:off x="4553627" y="3802830"/>
                <a:ext cx="428371" cy="449438"/>
                <a:chOff x="2854325" y="3514725"/>
                <a:chExt cx="193675" cy="203200"/>
              </a:xfrm>
              <a:solidFill>
                <a:schemeClr val="bg1"/>
              </a:solidFill>
            </p:grpSpPr>
            <p:sp>
              <p:nvSpPr>
                <p:cNvPr id="12" name="Freeform 169"/>
                <p:cNvSpPr/>
                <p:nvPr/>
              </p:nvSpPr>
              <p:spPr bwMode="auto">
                <a:xfrm>
                  <a:off x="2854325" y="3538538"/>
                  <a:ext cx="77787" cy="155575"/>
                </a:xfrm>
                <a:custGeom>
                  <a:avLst/>
                  <a:gdLst>
                    <a:gd name="T0" fmla="*/ 17 w 49"/>
                    <a:gd name="T1" fmla="*/ 33 h 98"/>
                    <a:gd name="T2" fmla="*/ 0 w 49"/>
                    <a:gd name="T3" fmla="*/ 33 h 98"/>
                    <a:gd name="T4" fmla="*/ 0 w 49"/>
                    <a:gd name="T5" fmla="*/ 65 h 98"/>
                    <a:gd name="T6" fmla="*/ 17 w 49"/>
                    <a:gd name="T7" fmla="*/ 65 h 98"/>
                    <a:gd name="T8" fmla="*/ 49 w 49"/>
                    <a:gd name="T9" fmla="*/ 98 h 98"/>
                    <a:gd name="T10" fmla="*/ 49 w 49"/>
                    <a:gd name="T11" fmla="*/ 0 h 98"/>
                    <a:gd name="T12" fmla="*/ 17 w 49"/>
                    <a:gd name="T13" fmla="*/ 33 h 98"/>
                    <a:gd name="T14" fmla="*/ 17 w 49"/>
                    <a:gd name="T15" fmla="*/ 33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98">
                      <a:moveTo>
                        <a:pt x="17" y="33"/>
                      </a:moveTo>
                      <a:lnTo>
                        <a:pt x="0" y="33"/>
                      </a:lnTo>
                      <a:lnTo>
                        <a:pt x="0" y="65"/>
                      </a:lnTo>
                      <a:lnTo>
                        <a:pt x="17" y="65"/>
                      </a:lnTo>
                      <a:lnTo>
                        <a:pt x="49" y="98"/>
                      </a:lnTo>
                      <a:lnTo>
                        <a:pt x="49" y="0"/>
                      </a:lnTo>
                      <a:lnTo>
                        <a:pt x="17" y="33"/>
                      </a:lnTo>
                      <a:lnTo>
                        <a:pt x="17" y="33"/>
                      </a:lnTo>
                      <a:close/>
                    </a:path>
                  </a:pathLst>
                </a:custGeom>
                <a:solidFill>
                  <a:srgbClr val="70AD47"/>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lnSpc>
                      <a:spcPct val="200000"/>
                    </a:lnSpc>
                    <a:spcBef>
                      <a:spcPts val="0"/>
                    </a:spcBef>
                    <a:spcAft>
                      <a:spcPts val="0"/>
                    </a:spcAft>
                    <a:defRPr/>
                  </a:pPr>
                  <a:endParaRPr lang="zh-CN" altLang="en-US">
                    <a:solidFill>
                      <a:prstClr val="black"/>
                    </a:solidFill>
                    <a:latin typeface="+mn-lt"/>
                    <a:ea typeface="+mn-ea"/>
                  </a:endParaRPr>
                </a:p>
              </p:txBody>
            </p:sp>
            <p:sp>
              <p:nvSpPr>
                <p:cNvPr id="13" name="Freeform 170"/>
                <p:cNvSpPr/>
                <p:nvPr/>
              </p:nvSpPr>
              <p:spPr bwMode="auto">
                <a:xfrm>
                  <a:off x="2944813" y="3582988"/>
                  <a:ext cx="23812" cy="65087"/>
                </a:xfrm>
                <a:custGeom>
                  <a:avLst/>
                  <a:gdLst>
                    <a:gd name="T0" fmla="*/ 11 w 35"/>
                    <a:gd name="T1" fmla="*/ 0 h 92"/>
                    <a:gd name="T2" fmla="*/ 0 w 35"/>
                    <a:gd name="T3" fmla="*/ 22 h 92"/>
                    <a:gd name="T4" fmla="*/ 0 w 35"/>
                    <a:gd name="T5" fmla="*/ 22 h 92"/>
                    <a:gd name="T6" fmla="*/ 11 w 35"/>
                    <a:gd name="T7" fmla="*/ 46 h 92"/>
                    <a:gd name="T8" fmla="*/ 0 w 35"/>
                    <a:gd name="T9" fmla="*/ 70 h 92"/>
                    <a:gd name="T10" fmla="*/ 0 w 35"/>
                    <a:gd name="T11" fmla="*/ 70 h 92"/>
                    <a:gd name="T12" fmla="*/ 11 w 35"/>
                    <a:gd name="T13" fmla="*/ 92 h 92"/>
                    <a:gd name="T14" fmla="*/ 35 w 35"/>
                    <a:gd name="T15" fmla="*/ 46 h 92"/>
                    <a:gd name="T16" fmla="*/ 11 w 35"/>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92">
                      <a:moveTo>
                        <a:pt x="11" y="0"/>
                      </a:moveTo>
                      <a:cubicBezTo>
                        <a:pt x="0" y="22"/>
                        <a:pt x="0" y="22"/>
                        <a:pt x="0" y="22"/>
                      </a:cubicBezTo>
                      <a:cubicBezTo>
                        <a:pt x="0" y="22"/>
                        <a:pt x="0" y="22"/>
                        <a:pt x="0" y="22"/>
                      </a:cubicBezTo>
                      <a:cubicBezTo>
                        <a:pt x="7" y="28"/>
                        <a:pt x="11" y="37"/>
                        <a:pt x="11" y="46"/>
                      </a:cubicBezTo>
                      <a:cubicBezTo>
                        <a:pt x="11" y="56"/>
                        <a:pt x="7" y="64"/>
                        <a:pt x="0" y="70"/>
                      </a:cubicBezTo>
                      <a:cubicBezTo>
                        <a:pt x="0" y="70"/>
                        <a:pt x="0" y="70"/>
                        <a:pt x="0" y="70"/>
                      </a:cubicBezTo>
                      <a:cubicBezTo>
                        <a:pt x="11" y="92"/>
                        <a:pt x="11" y="92"/>
                        <a:pt x="11" y="92"/>
                      </a:cubicBezTo>
                      <a:cubicBezTo>
                        <a:pt x="26" y="82"/>
                        <a:pt x="35" y="65"/>
                        <a:pt x="35" y="46"/>
                      </a:cubicBezTo>
                      <a:cubicBezTo>
                        <a:pt x="35" y="27"/>
                        <a:pt x="26" y="10"/>
                        <a:pt x="11" y="0"/>
                      </a:cubicBezTo>
                      <a:close/>
                    </a:path>
                  </a:pathLst>
                </a:custGeom>
                <a:solidFill>
                  <a:srgbClr val="70AD47"/>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lnSpc>
                      <a:spcPct val="200000"/>
                    </a:lnSpc>
                    <a:spcBef>
                      <a:spcPts val="0"/>
                    </a:spcBef>
                    <a:spcAft>
                      <a:spcPts val="0"/>
                    </a:spcAft>
                    <a:defRPr/>
                  </a:pPr>
                  <a:endParaRPr lang="zh-CN" altLang="en-US">
                    <a:solidFill>
                      <a:prstClr val="black"/>
                    </a:solidFill>
                    <a:latin typeface="+mn-lt"/>
                    <a:ea typeface="+mn-ea"/>
                  </a:endParaRPr>
                </a:p>
              </p:txBody>
            </p:sp>
            <p:sp>
              <p:nvSpPr>
                <p:cNvPr id="14" name="Freeform 171"/>
                <p:cNvSpPr/>
                <p:nvPr/>
              </p:nvSpPr>
              <p:spPr bwMode="auto">
                <a:xfrm>
                  <a:off x="2962275" y="3548063"/>
                  <a:ext cx="46037" cy="134937"/>
                </a:xfrm>
                <a:custGeom>
                  <a:avLst/>
                  <a:gdLst>
                    <a:gd name="T0" fmla="*/ 66 w 66"/>
                    <a:gd name="T1" fmla="*/ 95 h 190"/>
                    <a:gd name="T2" fmla="*/ 11 w 66"/>
                    <a:gd name="T3" fmla="*/ 0 h 190"/>
                    <a:gd name="T4" fmla="*/ 0 w 66"/>
                    <a:gd name="T5" fmla="*/ 22 h 190"/>
                    <a:gd name="T6" fmla="*/ 0 w 66"/>
                    <a:gd name="T7" fmla="*/ 22 h 190"/>
                    <a:gd name="T8" fmla="*/ 42 w 66"/>
                    <a:gd name="T9" fmla="*/ 95 h 190"/>
                    <a:gd name="T10" fmla="*/ 0 w 66"/>
                    <a:gd name="T11" fmla="*/ 168 h 190"/>
                    <a:gd name="T12" fmla="*/ 0 w 66"/>
                    <a:gd name="T13" fmla="*/ 168 h 190"/>
                    <a:gd name="T14" fmla="*/ 11 w 66"/>
                    <a:gd name="T15" fmla="*/ 190 h 190"/>
                    <a:gd name="T16" fmla="*/ 66 w 66"/>
                    <a:gd name="T17"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90">
                      <a:moveTo>
                        <a:pt x="66" y="95"/>
                      </a:moveTo>
                      <a:cubicBezTo>
                        <a:pt x="66" y="54"/>
                        <a:pt x="44" y="19"/>
                        <a:pt x="11" y="0"/>
                      </a:cubicBezTo>
                      <a:cubicBezTo>
                        <a:pt x="0" y="22"/>
                        <a:pt x="0" y="22"/>
                        <a:pt x="0" y="22"/>
                      </a:cubicBezTo>
                      <a:cubicBezTo>
                        <a:pt x="0" y="22"/>
                        <a:pt x="0" y="22"/>
                        <a:pt x="0" y="22"/>
                      </a:cubicBezTo>
                      <a:cubicBezTo>
                        <a:pt x="25" y="37"/>
                        <a:pt x="42" y="64"/>
                        <a:pt x="42" y="95"/>
                      </a:cubicBezTo>
                      <a:cubicBezTo>
                        <a:pt x="42" y="126"/>
                        <a:pt x="25" y="154"/>
                        <a:pt x="0" y="168"/>
                      </a:cubicBezTo>
                      <a:cubicBezTo>
                        <a:pt x="0" y="168"/>
                        <a:pt x="0" y="168"/>
                        <a:pt x="0" y="168"/>
                      </a:cubicBezTo>
                      <a:cubicBezTo>
                        <a:pt x="11" y="190"/>
                        <a:pt x="11" y="190"/>
                        <a:pt x="11" y="190"/>
                      </a:cubicBezTo>
                      <a:cubicBezTo>
                        <a:pt x="44" y="171"/>
                        <a:pt x="66" y="136"/>
                        <a:pt x="66" y="95"/>
                      </a:cubicBezTo>
                      <a:close/>
                    </a:path>
                  </a:pathLst>
                </a:custGeom>
                <a:solidFill>
                  <a:srgbClr val="70AD47"/>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lnSpc>
                      <a:spcPct val="200000"/>
                    </a:lnSpc>
                    <a:spcBef>
                      <a:spcPts val="0"/>
                    </a:spcBef>
                    <a:spcAft>
                      <a:spcPts val="0"/>
                    </a:spcAft>
                    <a:defRPr/>
                  </a:pPr>
                  <a:endParaRPr lang="zh-CN" altLang="en-US">
                    <a:solidFill>
                      <a:prstClr val="black"/>
                    </a:solidFill>
                    <a:latin typeface="+mn-lt"/>
                    <a:ea typeface="+mn-ea"/>
                  </a:endParaRPr>
                </a:p>
              </p:txBody>
            </p:sp>
            <p:sp>
              <p:nvSpPr>
                <p:cNvPr id="15" name="Freeform 172"/>
                <p:cNvSpPr/>
                <p:nvPr/>
              </p:nvSpPr>
              <p:spPr bwMode="auto">
                <a:xfrm>
                  <a:off x="2979738" y="3514725"/>
                  <a:ext cx="68262" cy="203200"/>
                </a:xfrm>
                <a:custGeom>
                  <a:avLst/>
                  <a:gdLst>
                    <a:gd name="T0" fmla="*/ 11 w 96"/>
                    <a:gd name="T1" fmla="*/ 0 h 288"/>
                    <a:gd name="T2" fmla="*/ 0 w 96"/>
                    <a:gd name="T3" fmla="*/ 22 h 288"/>
                    <a:gd name="T4" fmla="*/ 72 w 96"/>
                    <a:gd name="T5" fmla="*/ 144 h 288"/>
                    <a:gd name="T6" fmla="*/ 0 w 96"/>
                    <a:gd name="T7" fmla="*/ 266 h 288"/>
                    <a:gd name="T8" fmla="*/ 11 w 96"/>
                    <a:gd name="T9" fmla="*/ 288 h 288"/>
                    <a:gd name="T10" fmla="*/ 96 w 96"/>
                    <a:gd name="T11" fmla="*/ 144 h 288"/>
                    <a:gd name="T12" fmla="*/ 11 w 96"/>
                    <a:gd name="T13" fmla="*/ 0 h 288"/>
                  </a:gdLst>
                  <a:ahLst/>
                  <a:cxnLst>
                    <a:cxn ang="0">
                      <a:pos x="T0" y="T1"/>
                    </a:cxn>
                    <a:cxn ang="0">
                      <a:pos x="T2" y="T3"/>
                    </a:cxn>
                    <a:cxn ang="0">
                      <a:pos x="T4" y="T5"/>
                    </a:cxn>
                    <a:cxn ang="0">
                      <a:pos x="T6" y="T7"/>
                    </a:cxn>
                    <a:cxn ang="0">
                      <a:pos x="T8" y="T9"/>
                    </a:cxn>
                    <a:cxn ang="0">
                      <a:pos x="T10" y="T11"/>
                    </a:cxn>
                    <a:cxn ang="0">
                      <a:pos x="T12" y="T13"/>
                    </a:cxn>
                  </a:cxnLst>
                  <a:rect l="0" t="0" r="r" b="b"/>
                  <a:pathLst>
                    <a:path w="96" h="288">
                      <a:moveTo>
                        <a:pt x="11" y="0"/>
                      </a:moveTo>
                      <a:cubicBezTo>
                        <a:pt x="0" y="22"/>
                        <a:pt x="0" y="22"/>
                        <a:pt x="0" y="22"/>
                      </a:cubicBezTo>
                      <a:cubicBezTo>
                        <a:pt x="42" y="46"/>
                        <a:pt x="72" y="92"/>
                        <a:pt x="72" y="144"/>
                      </a:cubicBezTo>
                      <a:cubicBezTo>
                        <a:pt x="72" y="197"/>
                        <a:pt x="43" y="242"/>
                        <a:pt x="0" y="266"/>
                      </a:cubicBezTo>
                      <a:cubicBezTo>
                        <a:pt x="11" y="288"/>
                        <a:pt x="11" y="288"/>
                        <a:pt x="11" y="288"/>
                      </a:cubicBezTo>
                      <a:cubicBezTo>
                        <a:pt x="62" y="260"/>
                        <a:pt x="96" y="206"/>
                        <a:pt x="96" y="144"/>
                      </a:cubicBezTo>
                      <a:cubicBezTo>
                        <a:pt x="96" y="82"/>
                        <a:pt x="61" y="28"/>
                        <a:pt x="11" y="0"/>
                      </a:cubicBezTo>
                      <a:close/>
                    </a:path>
                  </a:pathLst>
                </a:custGeom>
                <a:solidFill>
                  <a:srgbClr val="70AD47"/>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lnSpc>
                      <a:spcPct val="200000"/>
                    </a:lnSpc>
                    <a:spcBef>
                      <a:spcPts val="0"/>
                    </a:spcBef>
                    <a:spcAft>
                      <a:spcPts val="0"/>
                    </a:spcAft>
                    <a:defRPr/>
                  </a:pPr>
                  <a:endParaRPr lang="zh-CN" altLang="en-US">
                    <a:solidFill>
                      <a:prstClr val="black"/>
                    </a:solidFill>
                    <a:latin typeface="+mn-lt"/>
                    <a:ea typeface="+mn-ea"/>
                  </a:endParaRPr>
                </a:p>
              </p:txBody>
            </p:sp>
          </p:grpSp>
        </p:grpSp>
        <p:sp>
          <p:nvSpPr>
            <p:cNvPr id="77834" name="TextBox 11"/>
            <p:cNvSpPr txBox="1">
              <a:spLocks noChangeArrowheads="1"/>
            </p:cNvSpPr>
            <p:nvPr/>
          </p:nvSpPr>
          <p:spPr bwMode="auto">
            <a:xfrm>
              <a:off x="8739556" y="3853162"/>
              <a:ext cx="204825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200000"/>
                </a:lnSpc>
                <a:spcBef>
                  <a:spcPct val="0"/>
                </a:spcBef>
                <a:buFontTx/>
                <a:buNone/>
              </a:pPr>
              <a:r>
                <a:rPr lang="zh-CN" altLang="en-US" sz="1400" dirty="0" smtClean="0">
                  <a:solidFill>
                    <a:srgbClr val="FFFFFF"/>
                  </a:solidFill>
                </a:rPr>
                <a:t>点击具体内容点击输入具体内容点击输入</a:t>
              </a:r>
              <a:endParaRPr lang="en-US" altLang="zh-CN" sz="1400" dirty="0">
                <a:solidFill>
                  <a:srgbClr val="FFFFFF"/>
                </a:solidFill>
              </a:endParaRPr>
            </a:p>
          </p:txBody>
        </p:sp>
        <p:sp>
          <p:nvSpPr>
            <p:cNvPr id="77835" name="TextBox 10"/>
            <p:cNvSpPr txBox="1">
              <a:spLocks noChangeArrowheads="1"/>
            </p:cNvSpPr>
            <p:nvPr/>
          </p:nvSpPr>
          <p:spPr bwMode="auto">
            <a:xfrm>
              <a:off x="9047491" y="3479545"/>
              <a:ext cx="14323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200000"/>
                </a:lnSpc>
                <a:spcBef>
                  <a:spcPct val="0"/>
                </a:spcBef>
                <a:buFontTx/>
                <a:buNone/>
              </a:pPr>
              <a:r>
                <a:rPr lang="zh-CN" altLang="en-US" sz="1600" b="1">
                  <a:solidFill>
                    <a:srgbClr val="FFFFFF"/>
                  </a:solidFill>
                </a:rPr>
                <a:t>单击添加标题</a:t>
              </a:r>
              <a:endParaRPr lang="en-US" altLang="zh-CN" sz="1600" b="1">
                <a:solidFill>
                  <a:srgbClr val="FFFFFF"/>
                </a:solidFill>
              </a:endParaRPr>
            </a:p>
          </p:txBody>
        </p:sp>
      </p:grpSp>
      <p:sp>
        <p:nvSpPr>
          <p:cNvPr id="41" name="文本框 40"/>
          <p:cNvSpPr txBox="1"/>
          <p:nvPr/>
        </p:nvSpPr>
        <p:spPr>
          <a:xfrm>
            <a:off x="902895" y="212167"/>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43" name="文本框 42"/>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41"/>
                                        </p:tgtEl>
                                        <p:attrNameLst>
                                          <p:attrName>style.visibility</p:attrName>
                                        </p:attrNameLst>
                                      </p:cBhvr>
                                      <p:to>
                                        <p:strVal val="visible"/>
                                      </p:to>
                                    </p:set>
                                    <p:anim calcmode="lin" valueType="num">
                                      <p:cBhvr>
                                        <p:cTn id="7" dur="3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41"/>
                                        </p:tgtEl>
                                        <p:attrNameLst>
                                          <p:attrName>ppt_y</p:attrName>
                                        </p:attrNameLst>
                                      </p:cBhvr>
                                      <p:tavLst>
                                        <p:tav tm="0">
                                          <p:val>
                                            <p:strVal val="#ppt_y"/>
                                          </p:val>
                                        </p:tav>
                                        <p:tav tm="100000">
                                          <p:val>
                                            <p:strVal val="#ppt_y"/>
                                          </p:val>
                                        </p:tav>
                                      </p:tavLst>
                                    </p:anim>
                                    <p:anim calcmode="lin" valueType="num">
                                      <p:cBhvr>
                                        <p:cTn id="9" dur="3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41"/>
                                        </p:tgtEl>
                                      </p:cBhvr>
                                    </p:animEffect>
                                  </p:childTnLst>
                                </p:cTn>
                              </p:par>
                            </p:childTnLst>
                          </p:cTn>
                        </p:par>
                        <p:par>
                          <p:cTn id="12" fill="hold">
                            <p:stCondLst>
                              <p:cond delay="0"/>
                            </p:stCondLst>
                            <p:childTnLst>
                              <p:par>
                                <p:cTn id="13" presetID="14" presetClass="entr" presetSubtype="10" fill="hold" nodeType="afterEffect">
                                  <p:stCondLst>
                                    <p:cond delay="0"/>
                                  </p:stCondLst>
                                  <p:childTnLst>
                                    <p:set>
                                      <p:cBhvr>
                                        <p:cTn id="14" dur="1" fill="hold">
                                          <p:stCondLst>
                                            <p:cond delay="0"/>
                                          </p:stCondLst>
                                        </p:cTn>
                                        <p:tgtEl>
                                          <p:spTgt spid="77829"/>
                                        </p:tgtEl>
                                        <p:attrNameLst>
                                          <p:attrName>style.visibility</p:attrName>
                                        </p:attrNameLst>
                                      </p:cBhvr>
                                      <p:to>
                                        <p:strVal val="visible"/>
                                      </p:to>
                                    </p:set>
                                    <p:animEffect transition="in" filter="randombar(horizontal)">
                                      <p:cBhvr>
                                        <p:cTn id="15" dur="500"/>
                                        <p:tgtEl>
                                          <p:spTgt spid="77829"/>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77830"/>
                                        </p:tgtEl>
                                        <p:attrNameLst>
                                          <p:attrName>style.visibility</p:attrName>
                                        </p:attrNameLst>
                                      </p:cBhvr>
                                      <p:to>
                                        <p:strVal val="visible"/>
                                      </p:to>
                                    </p:set>
                                    <p:animEffect transition="in" filter="randombar(horizontal)">
                                      <p:cBhvr>
                                        <p:cTn id="19" dur="500"/>
                                        <p:tgtEl>
                                          <p:spTgt spid="77830"/>
                                        </p:tgtEl>
                                      </p:cBhvr>
                                    </p:animEffect>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77831"/>
                                        </p:tgtEl>
                                        <p:attrNameLst>
                                          <p:attrName>style.visibility</p:attrName>
                                        </p:attrNameLst>
                                      </p:cBhvr>
                                      <p:to>
                                        <p:strVal val="visible"/>
                                      </p:to>
                                    </p:set>
                                    <p:animEffect transition="in" filter="randombar(horizontal)">
                                      <p:cBhvr>
                                        <p:cTn id="23" dur="500"/>
                                        <p:tgtEl>
                                          <p:spTgt spid="77831"/>
                                        </p:tgtEl>
                                      </p:cBhvr>
                                    </p:animEffect>
                                  </p:childTnLst>
                                </p:cTn>
                              </p:par>
                            </p:childTnLst>
                          </p:cTn>
                        </p:par>
                        <p:par>
                          <p:cTn id="24" fill="hold">
                            <p:stCondLst>
                              <p:cond delay="1500"/>
                            </p:stCondLst>
                            <p:childTnLst>
                              <p:par>
                                <p:cTn id="25" presetID="14" presetClass="entr" presetSubtype="10" fill="hold" nodeType="afterEffect">
                                  <p:stCondLst>
                                    <p:cond delay="0"/>
                                  </p:stCondLst>
                                  <p:childTnLst>
                                    <p:set>
                                      <p:cBhvr>
                                        <p:cTn id="26" dur="1" fill="hold">
                                          <p:stCondLst>
                                            <p:cond delay="0"/>
                                          </p:stCondLst>
                                        </p:cTn>
                                        <p:tgtEl>
                                          <p:spTgt spid="77828"/>
                                        </p:tgtEl>
                                        <p:attrNameLst>
                                          <p:attrName>style.visibility</p:attrName>
                                        </p:attrNameLst>
                                      </p:cBhvr>
                                      <p:to>
                                        <p:strVal val="visible"/>
                                      </p:to>
                                    </p:set>
                                    <p:animEffect transition="in" filter="randombar(horizontal)">
                                      <p:cBhvr>
                                        <p:cTn id="27" dur="500"/>
                                        <p:tgtEl>
                                          <p:spTgt spid="77828"/>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tangle 86"/>
          <p:cNvSpPr/>
          <p:nvPr/>
        </p:nvSpPr>
        <p:spPr>
          <a:xfrm>
            <a:off x="9061450" y="2433638"/>
            <a:ext cx="3130550" cy="119062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id-ID" noProof="1">
              <a:solidFill>
                <a:prstClr val="white"/>
              </a:solidFill>
              <a:cs typeface="+mn-ea"/>
              <a:sym typeface="+mn-lt"/>
            </a:endParaRPr>
          </a:p>
        </p:txBody>
      </p:sp>
      <p:sp>
        <p:nvSpPr>
          <p:cNvPr id="11" name="Rectangle 84"/>
          <p:cNvSpPr/>
          <p:nvPr/>
        </p:nvSpPr>
        <p:spPr>
          <a:xfrm>
            <a:off x="0" y="2433638"/>
            <a:ext cx="3130550" cy="119062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id-ID" noProof="1">
              <a:solidFill>
                <a:prstClr val="white"/>
              </a:solidFill>
              <a:cs typeface="+mn-ea"/>
              <a:sym typeface="+mn-lt"/>
            </a:endParaRPr>
          </a:p>
        </p:txBody>
      </p:sp>
      <p:sp>
        <p:nvSpPr>
          <p:cNvPr id="12" name="Oval 3"/>
          <p:cNvSpPr/>
          <p:nvPr/>
        </p:nvSpPr>
        <p:spPr>
          <a:xfrm>
            <a:off x="2109788" y="1601788"/>
            <a:ext cx="2854325" cy="2854325"/>
          </a:xfrm>
          <a:prstGeom prst="ellipse">
            <a:avLst/>
          </a:prstGeom>
          <a:solidFill>
            <a:srgbClr val="70AD4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id-ID" noProof="1">
              <a:solidFill>
                <a:prstClr val="white"/>
              </a:solidFill>
              <a:cs typeface="+mn-ea"/>
              <a:sym typeface="+mn-lt"/>
            </a:endParaRPr>
          </a:p>
        </p:txBody>
      </p:sp>
      <p:sp>
        <p:nvSpPr>
          <p:cNvPr id="13" name="Oval 4"/>
          <p:cNvSpPr/>
          <p:nvPr/>
        </p:nvSpPr>
        <p:spPr>
          <a:xfrm>
            <a:off x="4668838" y="1601788"/>
            <a:ext cx="2854325" cy="2854325"/>
          </a:xfrm>
          <a:prstGeom prst="ellipse">
            <a:avLst/>
          </a:prstGeom>
          <a:solidFill>
            <a:srgbClr val="70AD4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id-ID" noProof="1">
              <a:solidFill>
                <a:prstClr val="white"/>
              </a:solidFill>
              <a:cs typeface="+mn-ea"/>
              <a:sym typeface="+mn-lt"/>
            </a:endParaRPr>
          </a:p>
        </p:txBody>
      </p:sp>
      <p:sp>
        <p:nvSpPr>
          <p:cNvPr id="14" name="Oval 6"/>
          <p:cNvSpPr/>
          <p:nvPr/>
        </p:nvSpPr>
        <p:spPr>
          <a:xfrm>
            <a:off x="7227888" y="1601788"/>
            <a:ext cx="2854325" cy="2854325"/>
          </a:xfrm>
          <a:prstGeom prst="ellipse">
            <a:avLst/>
          </a:prstGeom>
          <a:solidFill>
            <a:srgbClr val="70AD4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id-ID" noProof="1">
              <a:solidFill>
                <a:prstClr val="white"/>
              </a:solidFill>
              <a:cs typeface="+mn-ea"/>
              <a:sym typeface="+mn-lt"/>
            </a:endParaRPr>
          </a:p>
        </p:txBody>
      </p:sp>
      <p:grpSp>
        <p:nvGrpSpPr>
          <p:cNvPr id="15" name="Group 24"/>
          <p:cNvGrpSpPr/>
          <p:nvPr/>
        </p:nvGrpSpPr>
        <p:grpSpPr>
          <a:xfrm>
            <a:off x="5525726" y="2458338"/>
            <a:ext cx="1140547" cy="1140547"/>
            <a:chOff x="6111586" y="318800"/>
            <a:chExt cx="490538" cy="490538"/>
          </a:xfrm>
          <a:solidFill>
            <a:schemeClr val="bg1"/>
          </a:solidFill>
          <a:effectLst>
            <a:outerShdw blurRad="190500" dist="127000" dir="8100000" algn="tr" rotWithShape="0">
              <a:prstClr val="black">
                <a:alpha val="40000"/>
              </a:prstClr>
            </a:outerShdw>
          </a:effectLst>
        </p:grpSpPr>
        <p:sp>
          <p:nvSpPr>
            <p:cNvPr id="16" name="Freeform 5"/>
            <p:cNvSpPr>
              <a:spLocks noEditPoints="1"/>
            </p:cNvSpPr>
            <p:nvPr/>
          </p:nvSpPr>
          <p:spPr bwMode="auto">
            <a:xfrm>
              <a:off x="6111586" y="318800"/>
              <a:ext cx="490538" cy="490538"/>
            </a:xfrm>
            <a:custGeom>
              <a:avLst/>
              <a:gdLst>
                <a:gd name="T0" fmla="*/ 116 w 128"/>
                <a:gd name="T1" fmla="*/ 0 h 128"/>
                <a:gd name="T2" fmla="*/ 28 w 128"/>
                <a:gd name="T3" fmla="*/ 0 h 128"/>
                <a:gd name="T4" fmla="*/ 16 w 128"/>
                <a:gd name="T5" fmla="*/ 12 h 128"/>
                <a:gd name="T6" fmla="*/ 16 w 128"/>
                <a:gd name="T7" fmla="*/ 20 h 128"/>
                <a:gd name="T8" fmla="*/ 12 w 128"/>
                <a:gd name="T9" fmla="*/ 20 h 128"/>
                <a:gd name="T10" fmla="*/ 0 w 128"/>
                <a:gd name="T11" fmla="*/ 32 h 128"/>
                <a:gd name="T12" fmla="*/ 0 w 128"/>
                <a:gd name="T13" fmla="*/ 112 h 128"/>
                <a:gd name="T14" fmla="*/ 16 w 128"/>
                <a:gd name="T15" fmla="*/ 128 h 128"/>
                <a:gd name="T16" fmla="*/ 112 w 128"/>
                <a:gd name="T17" fmla="*/ 128 h 128"/>
                <a:gd name="T18" fmla="*/ 128 w 128"/>
                <a:gd name="T19" fmla="*/ 112 h 128"/>
                <a:gd name="T20" fmla="*/ 128 w 128"/>
                <a:gd name="T21" fmla="*/ 12 h 128"/>
                <a:gd name="T22" fmla="*/ 116 w 128"/>
                <a:gd name="T23" fmla="*/ 0 h 128"/>
                <a:gd name="T24" fmla="*/ 120 w 128"/>
                <a:gd name="T25" fmla="*/ 112 h 128"/>
                <a:gd name="T26" fmla="*/ 112 w 128"/>
                <a:gd name="T27" fmla="*/ 120 h 128"/>
                <a:gd name="T28" fmla="*/ 16 w 128"/>
                <a:gd name="T29" fmla="*/ 120 h 128"/>
                <a:gd name="T30" fmla="*/ 8 w 128"/>
                <a:gd name="T31" fmla="*/ 112 h 128"/>
                <a:gd name="T32" fmla="*/ 8 w 128"/>
                <a:gd name="T33" fmla="*/ 32 h 128"/>
                <a:gd name="T34" fmla="*/ 12 w 128"/>
                <a:gd name="T35" fmla="*/ 28 h 128"/>
                <a:gd name="T36" fmla="*/ 16 w 128"/>
                <a:gd name="T37" fmla="*/ 28 h 128"/>
                <a:gd name="T38" fmla="*/ 16 w 128"/>
                <a:gd name="T39" fmla="*/ 108 h 128"/>
                <a:gd name="T40" fmla="*/ 20 w 128"/>
                <a:gd name="T41" fmla="*/ 112 h 128"/>
                <a:gd name="T42" fmla="*/ 24 w 128"/>
                <a:gd name="T43" fmla="*/ 108 h 128"/>
                <a:gd name="T44" fmla="*/ 24 w 128"/>
                <a:gd name="T45" fmla="*/ 12 h 128"/>
                <a:gd name="T46" fmla="*/ 28 w 128"/>
                <a:gd name="T47" fmla="*/ 8 h 128"/>
                <a:gd name="T48" fmla="*/ 116 w 128"/>
                <a:gd name="T49" fmla="*/ 8 h 128"/>
                <a:gd name="T50" fmla="*/ 120 w 128"/>
                <a:gd name="T51" fmla="*/ 12 h 128"/>
                <a:gd name="T52" fmla="*/ 120 w 128"/>
                <a:gd name="T53"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8" h="128">
                  <a:moveTo>
                    <a:pt x="116" y="0"/>
                  </a:moveTo>
                  <a:cubicBezTo>
                    <a:pt x="28" y="0"/>
                    <a:pt x="28" y="0"/>
                    <a:pt x="28" y="0"/>
                  </a:cubicBezTo>
                  <a:cubicBezTo>
                    <a:pt x="21" y="0"/>
                    <a:pt x="16" y="5"/>
                    <a:pt x="16" y="12"/>
                  </a:cubicBezTo>
                  <a:cubicBezTo>
                    <a:pt x="16" y="20"/>
                    <a:pt x="16" y="20"/>
                    <a:pt x="16" y="20"/>
                  </a:cubicBezTo>
                  <a:cubicBezTo>
                    <a:pt x="12" y="20"/>
                    <a:pt x="12" y="20"/>
                    <a:pt x="12" y="20"/>
                  </a:cubicBezTo>
                  <a:cubicBezTo>
                    <a:pt x="5" y="20"/>
                    <a:pt x="0" y="25"/>
                    <a:pt x="0" y="32"/>
                  </a:cubicBezTo>
                  <a:cubicBezTo>
                    <a:pt x="0" y="112"/>
                    <a:pt x="0" y="112"/>
                    <a:pt x="0" y="112"/>
                  </a:cubicBezTo>
                  <a:cubicBezTo>
                    <a:pt x="0" y="121"/>
                    <a:pt x="7" y="128"/>
                    <a:pt x="16" y="128"/>
                  </a:cubicBezTo>
                  <a:cubicBezTo>
                    <a:pt x="112" y="128"/>
                    <a:pt x="112" y="128"/>
                    <a:pt x="112" y="128"/>
                  </a:cubicBezTo>
                  <a:cubicBezTo>
                    <a:pt x="121" y="128"/>
                    <a:pt x="128" y="121"/>
                    <a:pt x="128" y="112"/>
                  </a:cubicBezTo>
                  <a:cubicBezTo>
                    <a:pt x="128" y="12"/>
                    <a:pt x="128" y="12"/>
                    <a:pt x="128" y="12"/>
                  </a:cubicBezTo>
                  <a:cubicBezTo>
                    <a:pt x="128" y="5"/>
                    <a:pt x="123" y="0"/>
                    <a:pt x="116" y="0"/>
                  </a:cubicBezTo>
                  <a:close/>
                  <a:moveTo>
                    <a:pt x="120" y="112"/>
                  </a:moveTo>
                  <a:cubicBezTo>
                    <a:pt x="120" y="116"/>
                    <a:pt x="116" y="120"/>
                    <a:pt x="112" y="120"/>
                  </a:cubicBezTo>
                  <a:cubicBezTo>
                    <a:pt x="16" y="120"/>
                    <a:pt x="16" y="120"/>
                    <a:pt x="16" y="120"/>
                  </a:cubicBezTo>
                  <a:cubicBezTo>
                    <a:pt x="12" y="120"/>
                    <a:pt x="8" y="116"/>
                    <a:pt x="8" y="112"/>
                  </a:cubicBezTo>
                  <a:cubicBezTo>
                    <a:pt x="8" y="32"/>
                    <a:pt x="8" y="32"/>
                    <a:pt x="8" y="32"/>
                  </a:cubicBezTo>
                  <a:cubicBezTo>
                    <a:pt x="8" y="30"/>
                    <a:pt x="10" y="28"/>
                    <a:pt x="12" y="28"/>
                  </a:cubicBezTo>
                  <a:cubicBezTo>
                    <a:pt x="16" y="28"/>
                    <a:pt x="16" y="28"/>
                    <a:pt x="16" y="28"/>
                  </a:cubicBezTo>
                  <a:cubicBezTo>
                    <a:pt x="16" y="108"/>
                    <a:pt x="16" y="108"/>
                    <a:pt x="16" y="108"/>
                  </a:cubicBezTo>
                  <a:cubicBezTo>
                    <a:pt x="16" y="110"/>
                    <a:pt x="18" y="112"/>
                    <a:pt x="20" y="112"/>
                  </a:cubicBezTo>
                  <a:cubicBezTo>
                    <a:pt x="22" y="112"/>
                    <a:pt x="24" y="110"/>
                    <a:pt x="24" y="108"/>
                  </a:cubicBezTo>
                  <a:cubicBezTo>
                    <a:pt x="24" y="12"/>
                    <a:pt x="24" y="12"/>
                    <a:pt x="24" y="12"/>
                  </a:cubicBezTo>
                  <a:cubicBezTo>
                    <a:pt x="24" y="10"/>
                    <a:pt x="26" y="8"/>
                    <a:pt x="28" y="8"/>
                  </a:cubicBezTo>
                  <a:cubicBezTo>
                    <a:pt x="116" y="8"/>
                    <a:pt x="116" y="8"/>
                    <a:pt x="116" y="8"/>
                  </a:cubicBezTo>
                  <a:cubicBezTo>
                    <a:pt x="118" y="8"/>
                    <a:pt x="120" y="10"/>
                    <a:pt x="120" y="12"/>
                  </a:cubicBezTo>
                  <a:lnTo>
                    <a:pt x="120" y="1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17" name="Freeform 6"/>
            <p:cNvSpPr/>
            <p:nvPr/>
          </p:nvSpPr>
          <p:spPr bwMode="auto">
            <a:xfrm>
              <a:off x="6402099" y="502950"/>
              <a:ext cx="138113" cy="14288"/>
            </a:xfrm>
            <a:custGeom>
              <a:avLst/>
              <a:gdLst>
                <a:gd name="T0" fmla="*/ 2 w 36"/>
                <a:gd name="T1" fmla="*/ 4 h 4"/>
                <a:gd name="T2" fmla="*/ 34 w 36"/>
                <a:gd name="T3" fmla="*/ 4 h 4"/>
                <a:gd name="T4" fmla="*/ 36 w 36"/>
                <a:gd name="T5" fmla="*/ 2 h 4"/>
                <a:gd name="T6" fmla="*/ 34 w 36"/>
                <a:gd name="T7" fmla="*/ 0 h 4"/>
                <a:gd name="T8" fmla="*/ 2 w 36"/>
                <a:gd name="T9" fmla="*/ 0 h 4"/>
                <a:gd name="T10" fmla="*/ 0 w 36"/>
                <a:gd name="T11" fmla="*/ 2 h 4"/>
                <a:gd name="T12" fmla="*/ 2 w 3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2" y="4"/>
                  </a:moveTo>
                  <a:cubicBezTo>
                    <a:pt x="34" y="4"/>
                    <a:pt x="34" y="4"/>
                    <a:pt x="34" y="4"/>
                  </a:cubicBezTo>
                  <a:cubicBezTo>
                    <a:pt x="35" y="4"/>
                    <a:pt x="36" y="3"/>
                    <a:pt x="36" y="2"/>
                  </a:cubicBezTo>
                  <a:cubicBezTo>
                    <a:pt x="36" y="1"/>
                    <a:pt x="35" y="0"/>
                    <a:pt x="34"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18" name="Freeform 7"/>
            <p:cNvSpPr/>
            <p:nvPr/>
          </p:nvSpPr>
          <p:spPr bwMode="auto">
            <a:xfrm>
              <a:off x="6402099" y="456912"/>
              <a:ext cx="138113" cy="14288"/>
            </a:xfrm>
            <a:custGeom>
              <a:avLst/>
              <a:gdLst>
                <a:gd name="T0" fmla="*/ 2 w 36"/>
                <a:gd name="T1" fmla="*/ 4 h 4"/>
                <a:gd name="T2" fmla="*/ 34 w 36"/>
                <a:gd name="T3" fmla="*/ 4 h 4"/>
                <a:gd name="T4" fmla="*/ 36 w 36"/>
                <a:gd name="T5" fmla="*/ 2 h 4"/>
                <a:gd name="T6" fmla="*/ 34 w 36"/>
                <a:gd name="T7" fmla="*/ 0 h 4"/>
                <a:gd name="T8" fmla="*/ 2 w 36"/>
                <a:gd name="T9" fmla="*/ 0 h 4"/>
                <a:gd name="T10" fmla="*/ 0 w 36"/>
                <a:gd name="T11" fmla="*/ 2 h 4"/>
                <a:gd name="T12" fmla="*/ 2 w 3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2" y="4"/>
                  </a:moveTo>
                  <a:cubicBezTo>
                    <a:pt x="34" y="4"/>
                    <a:pt x="34" y="4"/>
                    <a:pt x="34" y="4"/>
                  </a:cubicBezTo>
                  <a:cubicBezTo>
                    <a:pt x="35" y="4"/>
                    <a:pt x="36" y="3"/>
                    <a:pt x="36" y="2"/>
                  </a:cubicBezTo>
                  <a:cubicBezTo>
                    <a:pt x="36" y="1"/>
                    <a:pt x="35" y="0"/>
                    <a:pt x="34"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19" name="Freeform 8"/>
            <p:cNvSpPr/>
            <p:nvPr/>
          </p:nvSpPr>
          <p:spPr bwMode="auto">
            <a:xfrm>
              <a:off x="6402099" y="410875"/>
              <a:ext cx="138113" cy="14288"/>
            </a:xfrm>
            <a:custGeom>
              <a:avLst/>
              <a:gdLst>
                <a:gd name="T0" fmla="*/ 2 w 36"/>
                <a:gd name="T1" fmla="*/ 4 h 4"/>
                <a:gd name="T2" fmla="*/ 34 w 36"/>
                <a:gd name="T3" fmla="*/ 4 h 4"/>
                <a:gd name="T4" fmla="*/ 36 w 36"/>
                <a:gd name="T5" fmla="*/ 2 h 4"/>
                <a:gd name="T6" fmla="*/ 34 w 36"/>
                <a:gd name="T7" fmla="*/ 0 h 4"/>
                <a:gd name="T8" fmla="*/ 2 w 36"/>
                <a:gd name="T9" fmla="*/ 0 h 4"/>
                <a:gd name="T10" fmla="*/ 0 w 36"/>
                <a:gd name="T11" fmla="*/ 2 h 4"/>
                <a:gd name="T12" fmla="*/ 2 w 3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2" y="4"/>
                  </a:moveTo>
                  <a:cubicBezTo>
                    <a:pt x="34" y="4"/>
                    <a:pt x="34" y="4"/>
                    <a:pt x="34" y="4"/>
                  </a:cubicBezTo>
                  <a:cubicBezTo>
                    <a:pt x="35" y="4"/>
                    <a:pt x="36" y="3"/>
                    <a:pt x="36" y="2"/>
                  </a:cubicBezTo>
                  <a:cubicBezTo>
                    <a:pt x="36" y="1"/>
                    <a:pt x="35" y="0"/>
                    <a:pt x="34"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0" name="Freeform 9"/>
            <p:cNvSpPr/>
            <p:nvPr/>
          </p:nvSpPr>
          <p:spPr bwMode="auto">
            <a:xfrm>
              <a:off x="6233824" y="733137"/>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1" name="Freeform 10"/>
            <p:cNvSpPr/>
            <p:nvPr/>
          </p:nvSpPr>
          <p:spPr bwMode="auto">
            <a:xfrm>
              <a:off x="6233824" y="687100"/>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2" name="Freeform 11"/>
            <p:cNvSpPr/>
            <p:nvPr/>
          </p:nvSpPr>
          <p:spPr bwMode="auto">
            <a:xfrm>
              <a:off x="6233824" y="641062"/>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3" name="Freeform 12"/>
            <p:cNvSpPr/>
            <p:nvPr/>
          </p:nvSpPr>
          <p:spPr bwMode="auto">
            <a:xfrm>
              <a:off x="6402099" y="733137"/>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4" name="Freeform 13"/>
            <p:cNvSpPr/>
            <p:nvPr/>
          </p:nvSpPr>
          <p:spPr bwMode="auto">
            <a:xfrm>
              <a:off x="6402099" y="687100"/>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5" name="Freeform 14"/>
            <p:cNvSpPr/>
            <p:nvPr/>
          </p:nvSpPr>
          <p:spPr bwMode="auto">
            <a:xfrm>
              <a:off x="6402099" y="641062"/>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6" name="Freeform 15"/>
            <p:cNvSpPr/>
            <p:nvPr/>
          </p:nvSpPr>
          <p:spPr bwMode="auto">
            <a:xfrm>
              <a:off x="6233824" y="548987"/>
              <a:ext cx="306388" cy="14288"/>
            </a:xfrm>
            <a:custGeom>
              <a:avLst/>
              <a:gdLst>
                <a:gd name="T0" fmla="*/ 78 w 80"/>
                <a:gd name="T1" fmla="*/ 0 h 4"/>
                <a:gd name="T2" fmla="*/ 2 w 80"/>
                <a:gd name="T3" fmla="*/ 0 h 4"/>
                <a:gd name="T4" fmla="*/ 0 w 80"/>
                <a:gd name="T5" fmla="*/ 2 h 4"/>
                <a:gd name="T6" fmla="*/ 2 w 80"/>
                <a:gd name="T7" fmla="*/ 4 h 4"/>
                <a:gd name="T8" fmla="*/ 78 w 80"/>
                <a:gd name="T9" fmla="*/ 4 h 4"/>
                <a:gd name="T10" fmla="*/ 80 w 80"/>
                <a:gd name="T11" fmla="*/ 2 h 4"/>
                <a:gd name="T12" fmla="*/ 78 w 8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0" h="4">
                  <a:moveTo>
                    <a:pt x="78" y="0"/>
                  </a:moveTo>
                  <a:cubicBezTo>
                    <a:pt x="2" y="0"/>
                    <a:pt x="2" y="0"/>
                    <a:pt x="2" y="0"/>
                  </a:cubicBezTo>
                  <a:cubicBezTo>
                    <a:pt x="1" y="0"/>
                    <a:pt x="0" y="1"/>
                    <a:pt x="0" y="2"/>
                  </a:cubicBezTo>
                  <a:cubicBezTo>
                    <a:pt x="0" y="3"/>
                    <a:pt x="1" y="4"/>
                    <a:pt x="2" y="4"/>
                  </a:cubicBezTo>
                  <a:cubicBezTo>
                    <a:pt x="78" y="4"/>
                    <a:pt x="78" y="4"/>
                    <a:pt x="78" y="4"/>
                  </a:cubicBezTo>
                  <a:cubicBezTo>
                    <a:pt x="79" y="4"/>
                    <a:pt x="80" y="3"/>
                    <a:pt x="80" y="2"/>
                  </a:cubicBezTo>
                  <a:cubicBezTo>
                    <a:pt x="80" y="1"/>
                    <a:pt x="79" y="0"/>
                    <a:pt x="7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7" name="Freeform 16"/>
            <p:cNvSpPr/>
            <p:nvPr/>
          </p:nvSpPr>
          <p:spPr bwMode="auto">
            <a:xfrm>
              <a:off x="6233824" y="595025"/>
              <a:ext cx="306388" cy="14288"/>
            </a:xfrm>
            <a:custGeom>
              <a:avLst/>
              <a:gdLst>
                <a:gd name="T0" fmla="*/ 78 w 80"/>
                <a:gd name="T1" fmla="*/ 0 h 4"/>
                <a:gd name="T2" fmla="*/ 2 w 80"/>
                <a:gd name="T3" fmla="*/ 0 h 4"/>
                <a:gd name="T4" fmla="*/ 0 w 80"/>
                <a:gd name="T5" fmla="*/ 2 h 4"/>
                <a:gd name="T6" fmla="*/ 2 w 80"/>
                <a:gd name="T7" fmla="*/ 4 h 4"/>
                <a:gd name="T8" fmla="*/ 78 w 80"/>
                <a:gd name="T9" fmla="*/ 4 h 4"/>
                <a:gd name="T10" fmla="*/ 80 w 80"/>
                <a:gd name="T11" fmla="*/ 2 h 4"/>
                <a:gd name="T12" fmla="*/ 78 w 8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0" h="4">
                  <a:moveTo>
                    <a:pt x="78" y="0"/>
                  </a:moveTo>
                  <a:cubicBezTo>
                    <a:pt x="2" y="0"/>
                    <a:pt x="2" y="0"/>
                    <a:pt x="2" y="0"/>
                  </a:cubicBezTo>
                  <a:cubicBezTo>
                    <a:pt x="1" y="0"/>
                    <a:pt x="0" y="1"/>
                    <a:pt x="0" y="2"/>
                  </a:cubicBezTo>
                  <a:cubicBezTo>
                    <a:pt x="0" y="3"/>
                    <a:pt x="1" y="4"/>
                    <a:pt x="2" y="4"/>
                  </a:cubicBezTo>
                  <a:cubicBezTo>
                    <a:pt x="78" y="4"/>
                    <a:pt x="78" y="4"/>
                    <a:pt x="78" y="4"/>
                  </a:cubicBezTo>
                  <a:cubicBezTo>
                    <a:pt x="79" y="4"/>
                    <a:pt x="80" y="3"/>
                    <a:pt x="80" y="2"/>
                  </a:cubicBezTo>
                  <a:cubicBezTo>
                    <a:pt x="80" y="1"/>
                    <a:pt x="79" y="0"/>
                    <a:pt x="7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8" name="Freeform 17"/>
            <p:cNvSpPr>
              <a:spLocks noEditPoints="1"/>
            </p:cNvSpPr>
            <p:nvPr/>
          </p:nvSpPr>
          <p:spPr bwMode="auto">
            <a:xfrm>
              <a:off x="6233824" y="379125"/>
              <a:ext cx="138113" cy="138113"/>
            </a:xfrm>
            <a:custGeom>
              <a:avLst/>
              <a:gdLst>
                <a:gd name="T0" fmla="*/ 4 w 36"/>
                <a:gd name="T1" fmla="*/ 36 h 36"/>
                <a:gd name="T2" fmla="*/ 32 w 36"/>
                <a:gd name="T3" fmla="*/ 36 h 36"/>
                <a:gd name="T4" fmla="*/ 36 w 36"/>
                <a:gd name="T5" fmla="*/ 32 h 36"/>
                <a:gd name="T6" fmla="*/ 36 w 36"/>
                <a:gd name="T7" fmla="*/ 4 h 36"/>
                <a:gd name="T8" fmla="*/ 32 w 36"/>
                <a:gd name="T9" fmla="*/ 0 h 36"/>
                <a:gd name="T10" fmla="*/ 4 w 36"/>
                <a:gd name="T11" fmla="*/ 0 h 36"/>
                <a:gd name="T12" fmla="*/ 0 w 36"/>
                <a:gd name="T13" fmla="*/ 4 h 36"/>
                <a:gd name="T14" fmla="*/ 0 w 36"/>
                <a:gd name="T15" fmla="*/ 32 h 36"/>
                <a:gd name="T16" fmla="*/ 4 w 36"/>
                <a:gd name="T17" fmla="*/ 36 h 36"/>
                <a:gd name="T18" fmla="*/ 8 w 36"/>
                <a:gd name="T19" fmla="*/ 8 h 36"/>
                <a:gd name="T20" fmla="*/ 28 w 36"/>
                <a:gd name="T21" fmla="*/ 8 h 36"/>
                <a:gd name="T22" fmla="*/ 28 w 36"/>
                <a:gd name="T23" fmla="*/ 28 h 36"/>
                <a:gd name="T24" fmla="*/ 8 w 36"/>
                <a:gd name="T25" fmla="*/ 28 h 36"/>
                <a:gd name="T26" fmla="*/ 8 w 36"/>
                <a:gd name="T2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6">
                  <a:moveTo>
                    <a:pt x="4" y="36"/>
                  </a:moveTo>
                  <a:cubicBezTo>
                    <a:pt x="32" y="36"/>
                    <a:pt x="32" y="36"/>
                    <a:pt x="32" y="36"/>
                  </a:cubicBezTo>
                  <a:cubicBezTo>
                    <a:pt x="34" y="36"/>
                    <a:pt x="36" y="34"/>
                    <a:pt x="36" y="32"/>
                  </a:cubicBezTo>
                  <a:cubicBezTo>
                    <a:pt x="36" y="4"/>
                    <a:pt x="36" y="4"/>
                    <a:pt x="36" y="4"/>
                  </a:cubicBezTo>
                  <a:cubicBezTo>
                    <a:pt x="36" y="2"/>
                    <a:pt x="34" y="0"/>
                    <a:pt x="32" y="0"/>
                  </a:cubicBezTo>
                  <a:cubicBezTo>
                    <a:pt x="4" y="0"/>
                    <a:pt x="4" y="0"/>
                    <a:pt x="4" y="0"/>
                  </a:cubicBezTo>
                  <a:cubicBezTo>
                    <a:pt x="2" y="0"/>
                    <a:pt x="0" y="2"/>
                    <a:pt x="0" y="4"/>
                  </a:cubicBezTo>
                  <a:cubicBezTo>
                    <a:pt x="0" y="32"/>
                    <a:pt x="0" y="32"/>
                    <a:pt x="0" y="32"/>
                  </a:cubicBezTo>
                  <a:cubicBezTo>
                    <a:pt x="0" y="34"/>
                    <a:pt x="2" y="36"/>
                    <a:pt x="4" y="36"/>
                  </a:cubicBezTo>
                  <a:close/>
                  <a:moveTo>
                    <a:pt x="8" y="8"/>
                  </a:moveTo>
                  <a:cubicBezTo>
                    <a:pt x="28" y="8"/>
                    <a:pt x="28" y="8"/>
                    <a:pt x="28" y="8"/>
                  </a:cubicBezTo>
                  <a:cubicBezTo>
                    <a:pt x="28" y="28"/>
                    <a:pt x="28" y="28"/>
                    <a:pt x="28" y="28"/>
                  </a:cubicBezTo>
                  <a:cubicBezTo>
                    <a:pt x="8" y="28"/>
                    <a:pt x="8" y="28"/>
                    <a:pt x="8" y="28"/>
                  </a:cubicBezTo>
                  <a:lnTo>
                    <a:pt x="8"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grpSp>
      <p:sp>
        <p:nvSpPr>
          <p:cNvPr id="29" name="Freeform 26"/>
          <p:cNvSpPr>
            <a:spLocks noEditPoints="1" noChangeArrowheads="1"/>
          </p:cNvSpPr>
          <p:nvPr/>
        </p:nvSpPr>
        <p:spPr bwMode="auto">
          <a:xfrm>
            <a:off x="8083550" y="2368550"/>
            <a:ext cx="1298575" cy="1249363"/>
          </a:xfrm>
          <a:custGeom>
            <a:avLst/>
            <a:gdLst>
              <a:gd name="T0" fmla="*/ 94 w 132"/>
              <a:gd name="T1" fmla="*/ 0 h 128"/>
              <a:gd name="T2" fmla="*/ 56 w 132"/>
              <a:gd name="T3" fmla="*/ 27 h 128"/>
              <a:gd name="T4" fmla="*/ 55 w 132"/>
              <a:gd name="T5" fmla="*/ 27 h 128"/>
              <a:gd name="T6" fmla="*/ 14 w 132"/>
              <a:gd name="T7" fmla="*/ 69 h 128"/>
              <a:gd name="T8" fmla="*/ 1 w 132"/>
              <a:gd name="T9" fmla="*/ 110 h 128"/>
              <a:gd name="T10" fmla="*/ 14 w 132"/>
              <a:gd name="T11" fmla="*/ 128 h 128"/>
              <a:gd name="T12" fmla="*/ 53 w 132"/>
              <a:gd name="T13" fmla="*/ 118 h 128"/>
              <a:gd name="T14" fmla="*/ 120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0 w 132"/>
              <a:gd name="T33" fmla="*/ 64 h 128"/>
              <a:gd name="T34" fmla="*/ 80 w 132"/>
              <a:gd name="T35" fmla="*/ 29 h 128"/>
              <a:gd name="T36" fmla="*/ 17 w 132"/>
              <a:gd name="T37" fmla="*/ 119 h 128"/>
              <a:gd name="T38" fmla="*/ 8 w 132"/>
              <a:gd name="T39" fmla="*/ 114 h 128"/>
              <a:gd name="T40" fmla="*/ 13 w 132"/>
              <a:gd name="T41" fmla="*/ 96 h 128"/>
              <a:gd name="T42" fmla="*/ 32 w 132"/>
              <a:gd name="T43" fmla="*/ 116 h 128"/>
              <a:gd name="T44" fmla="*/ 35 w 132"/>
              <a:gd name="T45" fmla="*/ 115 h 128"/>
              <a:gd name="T46" fmla="*/ 14 w 132"/>
              <a:gd name="T47" fmla="*/ 92 h 128"/>
              <a:gd name="T48" fmla="*/ 19 w 132"/>
              <a:gd name="T49" fmla="*/ 75 h 128"/>
              <a:gd name="T50" fmla="*/ 52 w 132"/>
              <a:gd name="T51" fmla="*/ 110 h 128"/>
              <a:gd name="T52" fmla="*/ 35 w 132"/>
              <a:gd name="T53" fmla="*/ 115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bg1"/>
          </a:solidFill>
          <a:ln>
            <a:noFill/>
          </a:ln>
          <a:effectLst>
            <a:outerShdw blurRad="190500" dist="1270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a:lstStyle/>
          <a:p>
            <a:endParaRPr lang="id-ID" altLang="en-US">
              <a:solidFill>
                <a:srgbClr val="000000"/>
              </a:solidFill>
              <a:sym typeface="Arial" panose="020B0604020202020204" pitchFamily="34" charset="0"/>
            </a:endParaRPr>
          </a:p>
        </p:txBody>
      </p:sp>
      <p:grpSp>
        <p:nvGrpSpPr>
          <p:cNvPr id="30" name="Group 82"/>
          <p:cNvGrpSpPr/>
          <p:nvPr/>
        </p:nvGrpSpPr>
        <p:grpSpPr>
          <a:xfrm>
            <a:off x="3028734" y="2448929"/>
            <a:ext cx="1017588" cy="1158875"/>
            <a:chOff x="812800" y="2719388"/>
            <a:chExt cx="1017588" cy="1158875"/>
          </a:xfrm>
          <a:solidFill>
            <a:schemeClr val="bg1"/>
          </a:solidFill>
          <a:effectLst>
            <a:outerShdw blurRad="190500" dist="127000" dir="8100000" algn="tr" rotWithShape="0">
              <a:prstClr val="black">
                <a:alpha val="40000"/>
              </a:prstClr>
            </a:outerShdw>
          </a:effectLst>
        </p:grpSpPr>
        <p:sp>
          <p:nvSpPr>
            <p:cNvPr id="31" name="Freeform 35"/>
            <p:cNvSpPr>
              <a:spLocks noEditPoints="1"/>
            </p:cNvSpPr>
            <p:nvPr/>
          </p:nvSpPr>
          <p:spPr bwMode="auto">
            <a:xfrm>
              <a:off x="812800" y="2719388"/>
              <a:ext cx="1017588" cy="1158875"/>
            </a:xfrm>
            <a:custGeom>
              <a:avLst/>
              <a:gdLst>
                <a:gd name="T0" fmla="*/ 56 w 112"/>
                <a:gd name="T1" fmla="*/ 0 h 128"/>
                <a:gd name="T2" fmla="*/ 0 w 112"/>
                <a:gd name="T3" fmla="*/ 26 h 128"/>
                <a:gd name="T4" fmla="*/ 0 w 112"/>
                <a:gd name="T5" fmla="*/ 102 h 128"/>
                <a:gd name="T6" fmla="*/ 56 w 112"/>
                <a:gd name="T7" fmla="*/ 128 h 128"/>
                <a:gd name="T8" fmla="*/ 112 w 112"/>
                <a:gd name="T9" fmla="*/ 102 h 128"/>
                <a:gd name="T10" fmla="*/ 112 w 112"/>
                <a:gd name="T11" fmla="*/ 26 h 128"/>
                <a:gd name="T12" fmla="*/ 56 w 112"/>
                <a:gd name="T13" fmla="*/ 0 h 128"/>
                <a:gd name="T14" fmla="*/ 104 w 112"/>
                <a:gd name="T15" fmla="*/ 102 h 128"/>
                <a:gd name="T16" fmla="*/ 56 w 112"/>
                <a:gd name="T17" fmla="*/ 120 h 128"/>
                <a:gd name="T18" fmla="*/ 8 w 112"/>
                <a:gd name="T19" fmla="*/ 102 h 128"/>
                <a:gd name="T20" fmla="*/ 8 w 112"/>
                <a:gd name="T21" fmla="*/ 87 h 128"/>
                <a:gd name="T22" fmla="*/ 56 w 112"/>
                <a:gd name="T23" fmla="*/ 100 h 128"/>
                <a:gd name="T24" fmla="*/ 104 w 112"/>
                <a:gd name="T25" fmla="*/ 87 h 128"/>
                <a:gd name="T26" fmla="*/ 104 w 112"/>
                <a:gd name="T27" fmla="*/ 102 h 128"/>
                <a:gd name="T28" fmla="*/ 104 w 112"/>
                <a:gd name="T29" fmla="*/ 78 h 128"/>
                <a:gd name="T30" fmla="*/ 104 w 112"/>
                <a:gd name="T31" fmla="*/ 78 h 128"/>
                <a:gd name="T32" fmla="*/ 104 w 112"/>
                <a:gd name="T33" fmla="*/ 78 h 128"/>
                <a:gd name="T34" fmla="*/ 56 w 112"/>
                <a:gd name="T35" fmla="*/ 96 h 128"/>
                <a:gd name="T36" fmla="*/ 8 w 112"/>
                <a:gd name="T37" fmla="*/ 78 h 128"/>
                <a:gd name="T38" fmla="*/ 8 w 112"/>
                <a:gd name="T39" fmla="*/ 78 h 128"/>
                <a:gd name="T40" fmla="*/ 8 w 112"/>
                <a:gd name="T41" fmla="*/ 78 h 128"/>
                <a:gd name="T42" fmla="*/ 8 w 112"/>
                <a:gd name="T43" fmla="*/ 63 h 128"/>
                <a:gd name="T44" fmla="*/ 56 w 112"/>
                <a:gd name="T45" fmla="*/ 76 h 128"/>
                <a:gd name="T46" fmla="*/ 104 w 112"/>
                <a:gd name="T47" fmla="*/ 63 h 128"/>
                <a:gd name="T48" fmla="*/ 104 w 112"/>
                <a:gd name="T49" fmla="*/ 78 h 128"/>
                <a:gd name="T50" fmla="*/ 104 w 112"/>
                <a:gd name="T51" fmla="*/ 54 h 128"/>
                <a:gd name="T52" fmla="*/ 104 w 112"/>
                <a:gd name="T53" fmla="*/ 54 h 128"/>
                <a:gd name="T54" fmla="*/ 104 w 112"/>
                <a:gd name="T55" fmla="*/ 54 h 128"/>
                <a:gd name="T56" fmla="*/ 56 w 112"/>
                <a:gd name="T57" fmla="*/ 72 h 128"/>
                <a:gd name="T58" fmla="*/ 8 w 112"/>
                <a:gd name="T59" fmla="*/ 54 h 128"/>
                <a:gd name="T60" fmla="*/ 8 w 112"/>
                <a:gd name="T61" fmla="*/ 54 h 128"/>
                <a:gd name="T62" fmla="*/ 8 w 112"/>
                <a:gd name="T63" fmla="*/ 54 h 128"/>
                <a:gd name="T64" fmla="*/ 8 w 112"/>
                <a:gd name="T65" fmla="*/ 40 h 128"/>
                <a:gd name="T66" fmla="*/ 56 w 112"/>
                <a:gd name="T67" fmla="*/ 52 h 128"/>
                <a:gd name="T68" fmla="*/ 104 w 112"/>
                <a:gd name="T69" fmla="*/ 40 h 128"/>
                <a:gd name="T70" fmla="*/ 104 w 112"/>
                <a:gd name="T71" fmla="*/ 54 h 128"/>
                <a:gd name="T72" fmla="*/ 56 w 112"/>
                <a:gd name="T73" fmla="*/ 44 h 128"/>
                <a:gd name="T74" fmla="*/ 8 w 112"/>
                <a:gd name="T75" fmla="*/ 26 h 128"/>
                <a:gd name="T76" fmla="*/ 56 w 112"/>
                <a:gd name="T77" fmla="*/ 8 h 128"/>
                <a:gd name="T78" fmla="*/ 104 w 112"/>
                <a:gd name="T79" fmla="*/ 26 h 128"/>
                <a:gd name="T80" fmla="*/ 56 w 112"/>
                <a:gd name="T81" fmla="*/ 4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28">
                  <a:moveTo>
                    <a:pt x="56" y="0"/>
                  </a:moveTo>
                  <a:cubicBezTo>
                    <a:pt x="29" y="0"/>
                    <a:pt x="0" y="8"/>
                    <a:pt x="0" y="26"/>
                  </a:cubicBezTo>
                  <a:cubicBezTo>
                    <a:pt x="0" y="102"/>
                    <a:pt x="0" y="102"/>
                    <a:pt x="0" y="102"/>
                  </a:cubicBezTo>
                  <a:cubicBezTo>
                    <a:pt x="0" y="120"/>
                    <a:pt x="29" y="128"/>
                    <a:pt x="56" y="128"/>
                  </a:cubicBezTo>
                  <a:cubicBezTo>
                    <a:pt x="83" y="128"/>
                    <a:pt x="112" y="120"/>
                    <a:pt x="112" y="102"/>
                  </a:cubicBezTo>
                  <a:cubicBezTo>
                    <a:pt x="112" y="26"/>
                    <a:pt x="112" y="26"/>
                    <a:pt x="112" y="26"/>
                  </a:cubicBezTo>
                  <a:cubicBezTo>
                    <a:pt x="112" y="8"/>
                    <a:pt x="83" y="0"/>
                    <a:pt x="56" y="0"/>
                  </a:cubicBezTo>
                  <a:close/>
                  <a:moveTo>
                    <a:pt x="104" y="102"/>
                  </a:moveTo>
                  <a:cubicBezTo>
                    <a:pt x="104" y="112"/>
                    <a:pt x="83" y="120"/>
                    <a:pt x="56" y="120"/>
                  </a:cubicBezTo>
                  <a:cubicBezTo>
                    <a:pt x="29" y="120"/>
                    <a:pt x="8" y="112"/>
                    <a:pt x="8" y="102"/>
                  </a:cubicBezTo>
                  <a:cubicBezTo>
                    <a:pt x="8" y="87"/>
                    <a:pt x="8" y="87"/>
                    <a:pt x="8" y="87"/>
                  </a:cubicBezTo>
                  <a:cubicBezTo>
                    <a:pt x="16" y="96"/>
                    <a:pt x="36" y="100"/>
                    <a:pt x="56" y="100"/>
                  </a:cubicBezTo>
                  <a:cubicBezTo>
                    <a:pt x="76" y="100"/>
                    <a:pt x="96" y="96"/>
                    <a:pt x="104" y="87"/>
                  </a:cubicBezTo>
                  <a:lnTo>
                    <a:pt x="104" y="102"/>
                  </a:lnTo>
                  <a:close/>
                  <a:moveTo>
                    <a:pt x="104" y="78"/>
                  </a:moveTo>
                  <a:cubicBezTo>
                    <a:pt x="104" y="78"/>
                    <a:pt x="104" y="78"/>
                    <a:pt x="104" y="78"/>
                  </a:cubicBezTo>
                  <a:cubicBezTo>
                    <a:pt x="104" y="78"/>
                    <a:pt x="104" y="78"/>
                    <a:pt x="104" y="78"/>
                  </a:cubicBezTo>
                  <a:cubicBezTo>
                    <a:pt x="104" y="88"/>
                    <a:pt x="83" y="96"/>
                    <a:pt x="56" y="96"/>
                  </a:cubicBezTo>
                  <a:cubicBezTo>
                    <a:pt x="29" y="96"/>
                    <a:pt x="8" y="88"/>
                    <a:pt x="8" y="78"/>
                  </a:cubicBezTo>
                  <a:cubicBezTo>
                    <a:pt x="8" y="78"/>
                    <a:pt x="8" y="78"/>
                    <a:pt x="8" y="78"/>
                  </a:cubicBezTo>
                  <a:cubicBezTo>
                    <a:pt x="8" y="78"/>
                    <a:pt x="8" y="78"/>
                    <a:pt x="8" y="78"/>
                  </a:cubicBezTo>
                  <a:cubicBezTo>
                    <a:pt x="8" y="63"/>
                    <a:pt x="8" y="63"/>
                    <a:pt x="8" y="63"/>
                  </a:cubicBezTo>
                  <a:cubicBezTo>
                    <a:pt x="16" y="72"/>
                    <a:pt x="36" y="76"/>
                    <a:pt x="56" y="76"/>
                  </a:cubicBezTo>
                  <a:cubicBezTo>
                    <a:pt x="76" y="76"/>
                    <a:pt x="96" y="72"/>
                    <a:pt x="104" y="63"/>
                  </a:cubicBezTo>
                  <a:lnTo>
                    <a:pt x="104" y="78"/>
                  </a:lnTo>
                  <a:close/>
                  <a:moveTo>
                    <a:pt x="104" y="54"/>
                  </a:moveTo>
                  <a:cubicBezTo>
                    <a:pt x="104" y="54"/>
                    <a:pt x="104" y="54"/>
                    <a:pt x="104" y="54"/>
                  </a:cubicBezTo>
                  <a:cubicBezTo>
                    <a:pt x="104" y="54"/>
                    <a:pt x="104" y="54"/>
                    <a:pt x="104" y="54"/>
                  </a:cubicBezTo>
                  <a:cubicBezTo>
                    <a:pt x="104" y="64"/>
                    <a:pt x="83" y="72"/>
                    <a:pt x="56" y="72"/>
                  </a:cubicBezTo>
                  <a:cubicBezTo>
                    <a:pt x="29" y="72"/>
                    <a:pt x="8" y="64"/>
                    <a:pt x="8" y="54"/>
                  </a:cubicBezTo>
                  <a:cubicBezTo>
                    <a:pt x="8" y="54"/>
                    <a:pt x="8" y="54"/>
                    <a:pt x="8" y="54"/>
                  </a:cubicBezTo>
                  <a:cubicBezTo>
                    <a:pt x="8" y="54"/>
                    <a:pt x="8" y="54"/>
                    <a:pt x="8" y="54"/>
                  </a:cubicBezTo>
                  <a:cubicBezTo>
                    <a:pt x="8" y="40"/>
                    <a:pt x="8" y="40"/>
                    <a:pt x="8" y="40"/>
                  </a:cubicBezTo>
                  <a:cubicBezTo>
                    <a:pt x="18" y="48"/>
                    <a:pt x="38" y="52"/>
                    <a:pt x="56" y="52"/>
                  </a:cubicBezTo>
                  <a:cubicBezTo>
                    <a:pt x="74" y="52"/>
                    <a:pt x="94" y="48"/>
                    <a:pt x="104" y="40"/>
                  </a:cubicBezTo>
                  <a:lnTo>
                    <a:pt x="104" y="54"/>
                  </a:lnTo>
                  <a:close/>
                  <a:moveTo>
                    <a:pt x="56" y="44"/>
                  </a:moveTo>
                  <a:cubicBezTo>
                    <a:pt x="29" y="44"/>
                    <a:pt x="8" y="36"/>
                    <a:pt x="8" y="26"/>
                  </a:cubicBezTo>
                  <a:cubicBezTo>
                    <a:pt x="8" y="16"/>
                    <a:pt x="29" y="8"/>
                    <a:pt x="56" y="8"/>
                  </a:cubicBezTo>
                  <a:cubicBezTo>
                    <a:pt x="83" y="8"/>
                    <a:pt x="104" y="16"/>
                    <a:pt x="104" y="26"/>
                  </a:cubicBezTo>
                  <a:cubicBezTo>
                    <a:pt x="104" y="36"/>
                    <a:pt x="83" y="44"/>
                    <a:pt x="56"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32" name="Oval 36"/>
            <p:cNvSpPr>
              <a:spLocks noChangeArrowheads="1"/>
            </p:cNvSpPr>
            <p:nvPr/>
          </p:nvSpPr>
          <p:spPr bwMode="auto">
            <a:xfrm>
              <a:off x="1612900" y="3624263"/>
              <a:ext cx="71438" cy="730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33" name="Oval 37"/>
            <p:cNvSpPr>
              <a:spLocks noChangeArrowheads="1"/>
            </p:cNvSpPr>
            <p:nvPr/>
          </p:nvSpPr>
          <p:spPr bwMode="auto">
            <a:xfrm>
              <a:off x="1612900" y="3406776"/>
              <a:ext cx="71438" cy="730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34" name="Oval 38"/>
            <p:cNvSpPr>
              <a:spLocks noChangeArrowheads="1"/>
            </p:cNvSpPr>
            <p:nvPr/>
          </p:nvSpPr>
          <p:spPr bwMode="auto">
            <a:xfrm>
              <a:off x="1612900" y="3190876"/>
              <a:ext cx="71438" cy="714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grpSp>
      <p:sp>
        <p:nvSpPr>
          <p:cNvPr id="23569" name="Title 13"/>
          <p:cNvSpPr txBox="1">
            <a:spLocks noChangeArrowheads="1"/>
          </p:cNvSpPr>
          <p:nvPr/>
        </p:nvSpPr>
        <p:spPr bwMode="auto">
          <a:xfrm>
            <a:off x="2959100" y="4471988"/>
            <a:ext cx="1335088"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nchor="ctr"/>
          <a:lstStyle/>
          <a:p>
            <a:pPr algn="ctr"/>
            <a:r>
              <a:rPr lang="zh-CN" altLang="en-US" sz="2400">
                <a:sym typeface="Arial" panose="020B0604020202020204" pitchFamily="34" charset="0"/>
              </a:rPr>
              <a:t>标题</a:t>
            </a:r>
            <a:endParaRPr lang="en-US" altLang="en-US" sz="2400">
              <a:sym typeface="Arial" panose="020B0604020202020204" pitchFamily="34" charset="0"/>
            </a:endParaRPr>
          </a:p>
        </p:txBody>
      </p:sp>
      <p:sp>
        <p:nvSpPr>
          <p:cNvPr id="23570" name="文本框 35"/>
          <p:cNvSpPr txBox="1">
            <a:spLocks noChangeArrowheads="1"/>
          </p:cNvSpPr>
          <p:nvPr/>
        </p:nvSpPr>
        <p:spPr bwMode="auto">
          <a:xfrm>
            <a:off x="2586038" y="5032375"/>
            <a:ext cx="2082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1600" dirty="0">
                <a:sym typeface="Arial" panose="020B0604020202020204" pitchFamily="34" charset="0"/>
              </a:rPr>
              <a:t>请在这里添加相应的文字内容请</a:t>
            </a:r>
            <a:r>
              <a:rPr lang="zh-CN" altLang="en-US" sz="1600" dirty="0" smtClean="0">
                <a:sym typeface="Arial" panose="020B0604020202020204" pitchFamily="34" charset="0"/>
              </a:rPr>
              <a:t>在</a:t>
            </a:r>
            <a:endParaRPr lang="zh-CN" altLang="en-US" sz="1600" dirty="0">
              <a:sym typeface="Arial" panose="020B0604020202020204" pitchFamily="34" charset="0"/>
            </a:endParaRPr>
          </a:p>
        </p:txBody>
      </p:sp>
      <p:sp>
        <p:nvSpPr>
          <p:cNvPr id="23571" name="Title 13"/>
          <p:cNvSpPr txBox="1">
            <a:spLocks noChangeArrowheads="1"/>
          </p:cNvSpPr>
          <p:nvPr/>
        </p:nvSpPr>
        <p:spPr bwMode="auto">
          <a:xfrm>
            <a:off x="5464175" y="4471988"/>
            <a:ext cx="1335088"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nchor="ctr"/>
          <a:lstStyle/>
          <a:p>
            <a:pPr algn="ctr"/>
            <a:r>
              <a:rPr lang="zh-CN" altLang="en-US" sz="2400">
                <a:sym typeface="Arial" panose="020B0604020202020204" pitchFamily="34" charset="0"/>
              </a:rPr>
              <a:t>标题</a:t>
            </a:r>
            <a:endParaRPr lang="en-US" altLang="en-US" sz="2400">
              <a:sym typeface="Arial" panose="020B0604020202020204" pitchFamily="34" charset="0"/>
            </a:endParaRPr>
          </a:p>
        </p:txBody>
      </p:sp>
      <p:sp>
        <p:nvSpPr>
          <p:cNvPr id="23572" name="文本框 37"/>
          <p:cNvSpPr txBox="1">
            <a:spLocks noChangeArrowheads="1"/>
          </p:cNvSpPr>
          <p:nvPr/>
        </p:nvSpPr>
        <p:spPr bwMode="auto">
          <a:xfrm>
            <a:off x="5089525" y="5032375"/>
            <a:ext cx="2082800" cy="78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1600" dirty="0">
                <a:sym typeface="Arial" panose="020B0604020202020204" pitchFamily="34" charset="0"/>
              </a:rPr>
              <a:t>请在这里添加相应的文字内容请</a:t>
            </a:r>
            <a:r>
              <a:rPr lang="zh-CN" altLang="en-US" sz="1600" dirty="0" smtClean="0">
                <a:sym typeface="Arial" panose="020B0604020202020204" pitchFamily="34" charset="0"/>
              </a:rPr>
              <a:t>在</a:t>
            </a:r>
            <a:endParaRPr lang="zh-CN" altLang="en-US" sz="1600" dirty="0">
              <a:sym typeface="Arial" panose="020B0604020202020204" pitchFamily="34" charset="0"/>
            </a:endParaRPr>
          </a:p>
        </p:txBody>
      </p:sp>
      <p:sp>
        <p:nvSpPr>
          <p:cNvPr id="23573" name="Title 13"/>
          <p:cNvSpPr txBox="1">
            <a:spLocks noChangeArrowheads="1"/>
          </p:cNvSpPr>
          <p:nvPr/>
        </p:nvSpPr>
        <p:spPr bwMode="auto">
          <a:xfrm>
            <a:off x="7967663" y="4471988"/>
            <a:ext cx="1335087"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nchor="ctr"/>
          <a:lstStyle/>
          <a:p>
            <a:pPr algn="ctr"/>
            <a:r>
              <a:rPr lang="zh-CN" altLang="en-US" sz="2400">
                <a:sym typeface="Arial" panose="020B0604020202020204" pitchFamily="34" charset="0"/>
              </a:rPr>
              <a:t>标题</a:t>
            </a:r>
            <a:endParaRPr lang="en-US" altLang="en-US" sz="2400">
              <a:sym typeface="Arial" panose="020B0604020202020204" pitchFamily="34" charset="0"/>
            </a:endParaRPr>
          </a:p>
        </p:txBody>
      </p:sp>
      <p:sp>
        <p:nvSpPr>
          <p:cNvPr id="23574" name="文本框 39"/>
          <p:cNvSpPr txBox="1">
            <a:spLocks noChangeArrowheads="1"/>
          </p:cNvSpPr>
          <p:nvPr/>
        </p:nvSpPr>
        <p:spPr bwMode="auto">
          <a:xfrm>
            <a:off x="7593013" y="5032375"/>
            <a:ext cx="2082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1600" dirty="0">
                <a:sym typeface="Arial" panose="020B0604020202020204" pitchFamily="34" charset="0"/>
              </a:rPr>
              <a:t>请在这里添加相应的文字内容请</a:t>
            </a:r>
            <a:r>
              <a:rPr lang="zh-CN" altLang="en-US" sz="1600" dirty="0" smtClean="0">
                <a:sym typeface="Arial" panose="020B0604020202020204" pitchFamily="34" charset="0"/>
              </a:rPr>
              <a:t>在</a:t>
            </a:r>
            <a:endParaRPr lang="zh-CN" altLang="en-US" sz="1600" dirty="0">
              <a:sym typeface="Arial" panose="020B0604020202020204" pitchFamily="34" charset="0"/>
            </a:endParaRPr>
          </a:p>
        </p:txBody>
      </p:sp>
      <p:sp>
        <p:nvSpPr>
          <p:cNvPr id="41" name="文本框 40"/>
          <p:cNvSpPr txBox="1"/>
          <p:nvPr/>
        </p:nvSpPr>
        <p:spPr>
          <a:xfrm>
            <a:off x="882752" y="135827"/>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43" name="文本框 42"/>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41" presetClass="entr" presetSubtype="0" fill="hold" grpId="0" nodeType="withEffect">
                                  <p:stCondLst>
                                    <p:cond delay="0"/>
                                  </p:stCondLst>
                                  <p:iterate type="lt">
                                    <p:tmPct val="12500"/>
                                  </p:iterate>
                                  <p:childTnLst>
                                    <p:set>
                                      <p:cBhvr>
                                        <p:cTn id="41" dur="1" fill="hold">
                                          <p:stCondLst>
                                            <p:cond delay="0"/>
                                          </p:stCondLst>
                                        </p:cTn>
                                        <p:tgtEl>
                                          <p:spTgt spid="41"/>
                                        </p:tgtEl>
                                        <p:attrNameLst>
                                          <p:attrName>style.visibility</p:attrName>
                                        </p:attrNameLst>
                                      </p:cBhvr>
                                      <p:to>
                                        <p:strVal val="visible"/>
                                      </p:to>
                                    </p:set>
                                    <p:anim calcmode="lin" valueType="num">
                                      <p:cBhvr>
                                        <p:cTn id="42" dur="3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43" dur="300" fill="hold"/>
                                        <p:tgtEl>
                                          <p:spTgt spid="41"/>
                                        </p:tgtEl>
                                        <p:attrNameLst>
                                          <p:attrName>ppt_y</p:attrName>
                                        </p:attrNameLst>
                                      </p:cBhvr>
                                      <p:tavLst>
                                        <p:tav tm="0">
                                          <p:val>
                                            <p:strVal val="#ppt_y"/>
                                          </p:val>
                                        </p:tav>
                                        <p:tav tm="100000">
                                          <p:val>
                                            <p:strVal val="#ppt_y"/>
                                          </p:val>
                                        </p:tav>
                                      </p:tavLst>
                                    </p:anim>
                                    <p:anim calcmode="lin" valueType="num">
                                      <p:cBhvr>
                                        <p:cTn id="44" dur="3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45" dur="3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46" dur="300" tmFilter="0,0; .5, 1; 1, 1"/>
                                        <p:tgtEl>
                                          <p:spTgt spid="41"/>
                                        </p:tgtEl>
                                      </p:cBhvr>
                                    </p:animEffect>
                                  </p:childTnLst>
                                </p:cTn>
                              </p:par>
                            </p:childTnLst>
                          </p:cTn>
                        </p:par>
                        <p:par>
                          <p:cTn id="47" fill="hold">
                            <p:stCondLst>
                              <p:cond delay="3062"/>
                            </p:stCondLst>
                            <p:childTnLst>
                              <p:par>
                                <p:cTn id="48" presetID="2" presetClass="entr" presetSubtype="4" fill="hold" grpId="0" nodeType="afterEffect">
                                  <p:stCondLst>
                                    <p:cond delay="0"/>
                                  </p:stCondLst>
                                  <p:childTnLst>
                                    <p:set>
                                      <p:cBhvr>
                                        <p:cTn id="49" dur="1" fill="hold">
                                          <p:stCondLst>
                                            <p:cond delay="0"/>
                                          </p:stCondLst>
                                        </p:cTn>
                                        <p:tgtEl>
                                          <p:spTgt spid="23573"/>
                                        </p:tgtEl>
                                        <p:attrNameLst>
                                          <p:attrName>style.visibility</p:attrName>
                                        </p:attrNameLst>
                                      </p:cBhvr>
                                      <p:to>
                                        <p:strVal val="visible"/>
                                      </p:to>
                                    </p:set>
                                    <p:anim calcmode="lin" valueType="num">
                                      <p:cBhvr additive="base">
                                        <p:cTn id="50" dur="500" fill="hold"/>
                                        <p:tgtEl>
                                          <p:spTgt spid="23573"/>
                                        </p:tgtEl>
                                        <p:attrNameLst>
                                          <p:attrName>ppt_x</p:attrName>
                                        </p:attrNameLst>
                                      </p:cBhvr>
                                      <p:tavLst>
                                        <p:tav tm="0">
                                          <p:val>
                                            <p:strVal val="#ppt_x"/>
                                          </p:val>
                                        </p:tav>
                                        <p:tav tm="100000">
                                          <p:val>
                                            <p:strVal val="#ppt_x"/>
                                          </p:val>
                                        </p:tav>
                                      </p:tavLst>
                                    </p:anim>
                                    <p:anim calcmode="lin" valueType="num">
                                      <p:cBhvr additive="base">
                                        <p:cTn id="51" dur="500" fill="hold"/>
                                        <p:tgtEl>
                                          <p:spTgt spid="23573"/>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23571"/>
                                        </p:tgtEl>
                                        <p:attrNameLst>
                                          <p:attrName>style.visibility</p:attrName>
                                        </p:attrNameLst>
                                      </p:cBhvr>
                                      <p:to>
                                        <p:strVal val="visible"/>
                                      </p:to>
                                    </p:set>
                                    <p:anim calcmode="lin" valueType="num">
                                      <p:cBhvr additive="base">
                                        <p:cTn id="54" dur="500" fill="hold"/>
                                        <p:tgtEl>
                                          <p:spTgt spid="23571"/>
                                        </p:tgtEl>
                                        <p:attrNameLst>
                                          <p:attrName>ppt_x</p:attrName>
                                        </p:attrNameLst>
                                      </p:cBhvr>
                                      <p:tavLst>
                                        <p:tav tm="0">
                                          <p:val>
                                            <p:strVal val="#ppt_x"/>
                                          </p:val>
                                        </p:tav>
                                        <p:tav tm="100000">
                                          <p:val>
                                            <p:strVal val="#ppt_x"/>
                                          </p:val>
                                        </p:tav>
                                      </p:tavLst>
                                    </p:anim>
                                    <p:anim calcmode="lin" valueType="num">
                                      <p:cBhvr additive="base">
                                        <p:cTn id="55" dur="500" fill="hold"/>
                                        <p:tgtEl>
                                          <p:spTgt spid="23571"/>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23569"/>
                                        </p:tgtEl>
                                        <p:attrNameLst>
                                          <p:attrName>style.visibility</p:attrName>
                                        </p:attrNameLst>
                                      </p:cBhvr>
                                      <p:to>
                                        <p:strVal val="visible"/>
                                      </p:to>
                                    </p:set>
                                    <p:anim calcmode="lin" valueType="num">
                                      <p:cBhvr additive="base">
                                        <p:cTn id="58" dur="500" fill="hold"/>
                                        <p:tgtEl>
                                          <p:spTgt spid="23569"/>
                                        </p:tgtEl>
                                        <p:attrNameLst>
                                          <p:attrName>ppt_x</p:attrName>
                                        </p:attrNameLst>
                                      </p:cBhvr>
                                      <p:tavLst>
                                        <p:tav tm="0">
                                          <p:val>
                                            <p:strVal val="#ppt_x"/>
                                          </p:val>
                                        </p:tav>
                                        <p:tav tm="100000">
                                          <p:val>
                                            <p:strVal val="#ppt_x"/>
                                          </p:val>
                                        </p:tav>
                                      </p:tavLst>
                                    </p:anim>
                                    <p:anim calcmode="lin" valueType="num">
                                      <p:cBhvr additive="base">
                                        <p:cTn id="59" dur="500" fill="hold"/>
                                        <p:tgtEl>
                                          <p:spTgt spid="23569"/>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23570"/>
                                        </p:tgtEl>
                                        <p:attrNameLst>
                                          <p:attrName>style.visibility</p:attrName>
                                        </p:attrNameLst>
                                      </p:cBhvr>
                                      <p:to>
                                        <p:strVal val="visible"/>
                                      </p:to>
                                    </p:set>
                                    <p:anim calcmode="lin" valueType="num">
                                      <p:cBhvr additive="base">
                                        <p:cTn id="62" dur="500" fill="hold"/>
                                        <p:tgtEl>
                                          <p:spTgt spid="23570"/>
                                        </p:tgtEl>
                                        <p:attrNameLst>
                                          <p:attrName>ppt_x</p:attrName>
                                        </p:attrNameLst>
                                      </p:cBhvr>
                                      <p:tavLst>
                                        <p:tav tm="0">
                                          <p:val>
                                            <p:strVal val="#ppt_x"/>
                                          </p:val>
                                        </p:tav>
                                        <p:tav tm="100000">
                                          <p:val>
                                            <p:strVal val="#ppt_x"/>
                                          </p:val>
                                        </p:tav>
                                      </p:tavLst>
                                    </p:anim>
                                    <p:anim calcmode="lin" valueType="num">
                                      <p:cBhvr additive="base">
                                        <p:cTn id="63" dur="500" fill="hold"/>
                                        <p:tgtEl>
                                          <p:spTgt spid="23570"/>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3572"/>
                                        </p:tgtEl>
                                        <p:attrNameLst>
                                          <p:attrName>style.visibility</p:attrName>
                                        </p:attrNameLst>
                                      </p:cBhvr>
                                      <p:to>
                                        <p:strVal val="visible"/>
                                      </p:to>
                                    </p:set>
                                    <p:anim calcmode="lin" valueType="num">
                                      <p:cBhvr additive="base">
                                        <p:cTn id="66" dur="500" fill="hold"/>
                                        <p:tgtEl>
                                          <p:spTgt spid="23572"/>
                                        </p:tgtEl>
                                        <p:attrNameLst>
                                          <p:attrName>ppt_x</p:attrName>
                                        </p:attrNameLst>
                                      </p:cBhvr>
                                      <p:tavLst>
                                        <p:tav tm="0">
                                          <p:val>
                                            <p:strVal val="#ppt_x"/>
                                          </p:val>
                                        </p:tav>
                                        <p:tav tm="100000">
                                          <p:val>
                                            <p:strVal val="#ppt_x"/>
                                          </p:val>
                                        </p:tav>
                                      </p:tavLst>
                                    </p:anim>
                                    <p:anim calcmode="lin" valueType="num">
                                      <p:cBhvr additive="base">
                                        <p:cTn id="67" dur="500" fill="hold"/>
                                        <p:tgtEl>
                                          <p:spTgt spid="23572"/>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23574"/>
                                        </p:tgtEl>
                                        <p:attrNameLst>
                                          <p:attrName>style.visibility</p:attrName>
                                        </p:attrNameLst>
                                      </p:cBhvr>
                                      <p:to>
                                        <p:strVal val="visible"/>
                                      </p:to>
                                    </p:set>
                                    <p:anim calcmode="lin" valueType="num">
                                      <p:cBhvr additive="base">
                                        <p:cTn id="70" dur="500" fill="hold"/>
                                        <p:tgtEl>
                                          <p:spTgt spid="23574"/>
                                        </p:tgtEl>
                                        <p:attrNameLst>
                                          <p:attrName>ppt_x</p:attrName>
                                        </p:attrNameLst>
                                      </p:cBhvr>
                                      <p:tavLst>
                                        <p:tav tm="0">
                                          <p:val>
                                            <p:strVal val="#ppt_x"/>
                                          </p:val>
                                        </p:tav>
                                        <p:tav tm="100000">
                                          <p:val>
                                            <p:strVal val="#ppt_x"/>
                                          </p:val>
                                        </p:tav>
                                      </p:tavLst>
                                    </p:anim>
                                    <p:anim calcmode="lin" valueType="num">
                                      <p:cBhvr additive="base">
                                        <p:cTn id="71" dur="500" fill="hold"/>
                                        <p:tgtEl>
                                          <p:spTgt spid="23574"/>
                                        </p:tgtEl>
                                        <p:attrNameLst>
                                          <p:attrName>ppt_y</p:attrName>
                                        </p:attrNameLst>
                                      </p:cBhvr>
                                      <p:tavLst>
                                        <p:tav tm="0">
                                          <p:val>
                                            <p:strVal val="1+#ppt_h/2"/>
                                          </p:val>
                                        </p:tav>
                                        <p:tav tm="100000">
                                          <p:val>
                                            <p:strVal val="#ppt_y"/>
                                          </p:val>
                                        </p:tav>
                                      </p:tavLst>
                                    </p:anim>
                                  </p:childTnLst>
                                </p:cTn>
                              </p:par>
                            </p:childTnLst>
                          </p:cTn>
                        </p:par>
                        <p:par>
                          <p:cTn id="72" fill="hold">
                            <p:stCondLst>
                              <p:cond delay="3562"/>
                            </p:stCondLst>
                            <p:childTnLst>
                              <p:par>
                                <p:cTn id="73" presetID="10" presetClass="entr" presetSubtype="0"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29" grpId="0" animBg="1"/>
      <p:bldP spid="23569" grpId="0"/>
      <p:bldP spid="23570" grpId="0"/>
      <p:bldP spid="23571" grpId="0"/>
      <p:bldP spid="23572" grpId="0"/>
      <p:bldP spid="23573" grpId="0"/>
      <p:bldP spid="23574" grpId="0"/>
      <p:bldP spid="41" grpId="0"/>
      <p:bldP spid="4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5" name="文本框 9"/>
          <p:cNvSpPr txBox="1">
            <a:spLocks noChangeArrowheads="1"/>
          </p:cNvSpPr>
          <p:nvPr/>
        </p:nvSpPr>
        <p:spPr bwMode="auto">
          <a:xfrm>
            <a:off x="8915400" y="2375004"/>
            <a:ext cx="2184400" cy="33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200" dirty="0">
                <a:sym typeface="Arial" panose="020B0604020202020204" pitchFamily="34" charset="0"/>
              </a:rPr>
              <a:t>请在这里添加相应的文字</a:t>
            </a:r>
            <a:r>
              <a:rPr lang="zh-CN" altLang="en-US" sz="1200" dirty="0" smtClean="0">
                <a:sym typeface="Arial" panose="020B0604020202020204" pitchFamily="34" charset="0"/>
              </a:rPr>
              <a:t>内容</a:t>
            </a:r>
            <a:endParaRPr lang="zh-CN" altLang="en-US" sz="1200" dirty="0">
              <a:sym typeface="Arial" panose="020B0604020202020204" pitchFamily="34" charset="0"/>
            </a:endParaRPr>
          </a:p>
        </p:txBody>
      </p:sp>
      <p:sp>
        <p:nvSpPr>
          <p:cNvPr id="24586" name="文本框 10"/>
          <p:cNvSpPr txBox="1">
            <a:spLocks noChangeArrowheads="1"/>
          </p:cNvSpPr>
          <p:nvPr/>
        </p:nvSpPr>
        <p:spPr bwMode="auto">
          <a:xfrm>
            <a:off x="8915400" y="1941513"/>
            <a:ext cx="1827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b="1">
                <a:solidFill>
                  <a:schemeClr val="accent6"/>
                </a:solidFill>
                <a:sym typeface="Arial" panose="020B0604020202020204" pitchFamily="34" charset="0"/>
              </a:rPr>
              <a:t>请在这里添加标题</a:t>
            </a:r>
            <a:endParaRPr lang="zh-CN" altLang="en-US" sz="1600" b="1">
              <a:solidFill>
                <a:schemeClr val="accent6"/>
              </a:solidFill>
              <a:sym typeface="Arial" panose="020B0604020202020204" pitchFamily="34" charset="0"/>
            </a:endParaRPr>
          </a:p>
        </p:txBody>
      </p:sp>
      <p:sp>
        <p:nvSpPr>
          <p:cNvPr id="24587" name="文本框 11"/>
          <p:cNvSpPr txBox="1">
            <a:spLocks noChangeArrowheads="1"/>
          </p:cNvSpPr>
          <p:nvPr/>
        </p:nvSpPr>
        <p:spPr bwMode="auto">
          <a:xfrm>
            <a:off x="8915400" y="3535467"/>
            <a:ext cx="2184400" cy="33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200" dirty="0">
                <a:sym typeface="Arial" panose="020B0604020202020204" pitchFamily="34" charset="0"/>
              </a:rPr>
              <a:t>请在这里添加相应的文字</a:t>
            </a:r>
            <a:r>
              <a:rPr lang="zh-CN" altLang="en-US" sz="1200" dirty="0" smtClean="0">
                <a:sym typeface="Arial" panose="020B0604020202020204" pitchFamily="34" charset="0"/>
              </a:rPr>
              <a:t>内容</a:t>
            </a:r>
            <a:endParaRPr lang="zh-CN" altLang="en-US" sz="1200" dirty="0">
              <a:sym typeface="Arial" panose="020B0604020202020204" pitchFamily="34" charset="0"/>
            </a:endParaRPr>
          </a:p>
        </p:txBody>
      </p:sp>
      <p:sp>
        <p:nvSpPr>
          <p:cNvPr id="24588" name="文本框 12"/>
          <p:cNvSpPr txBox="1">
            <a:spLocks noChangeArrowheads="1"/>
          </p:cNvSpPr>
          <p:nvPr/>
        </p:nvSpPr>
        <p:spPr bwMode="auto">
          <a:xfrm>
            <a:off x="8915400" y="3101975"/>
            <a:ext cx="1827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b="1">
                <a:solidFill>
                  <a:schemeClr val="accent6"/>
                </a:solidFill>
                <a:sym typeface="Arial" panose="020B0604020202020204" pitchFamily="34" charset="0"/>
              </a:rPr>
              <a:t>请在这里添加标题</a:t>
            </a:r>
            <a:endParaRPr lang="zh-CN" altLang="en-US" sz="1600" b="1">
              <a:solidFill>
                <a:schemeClr val="accent6"/>
              </a:solidFill>
              <a:sym typeface="Arial" panose="020B0604020202020204" pitchFamily="34" charset="0"/>
            </a:endParaRPr>
          </a:p>
        </p:txBody>
      </p:sp>
      <p:sp>
        <p:nvSpPr>
          <p:cNvPr id="24589" name="文本框 13"/>
          <p:cNvSpPr txBox="1">
            <a:spLocks noChangeArrowheads="1"/>
          </p:cNvSpPr>
          <p:nvPr/>
        </p:nvSpPr>
        <p:spPr bwMode="auto">
          <a:xfrm>
            <a:off x="8915400" y="4702279"/>
            <a:ext cx="218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200" dirty="0">
                <a:sym typeface="Arial" panose="020B0604020202020204" pitchFamily="34" charset="0"/>
              </a:rPr>
              <a:t>请在这里添加相应的文字</a:t>
            </a:r>
            <a:r>
              <a:rPr lang="zh-CN" altLang="en-US" sz="1200" dirty="0" smtClean="0">
                <a:sym typeface="Arial" panose="020B0604020202020204" pitchFamily="34" charset="0"/>
              </a:rPr>
              <a:t>内容</a:t>
            </a:r>
            <a:endParaRPr lang="zh-CN" altLang="en-US" sz="1200" dirty="0">
              <a:sym typeface="Arial" panose="020B0604020202020204" pitchFamily="34" charset="0"/>
            </a:endParaRPr>
          </a:p>
        </p:txBody>
      </p:sp>
      <p:sp>
        <p:nvSpPr>
          <p:cNvPr id="24590" name="文本框 14"/>
          <p:cNvSpPr txBox="1">
            <a:spLocks noChangeArrowheads="1"/>
          </p:cNvSpPr>
          <p:nvPr/>
        </p:nvSpPr>
        <p:spPr bwMode="auto">
          <a:xfrm>
            <a:off x="8915400" y="4268788"/>
            <a:ext cx="1827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b="1" dirty="0">
                <a:solidFill>
                  <a:schemeClr val="accent6"/>
                </a:solidFill>
                <a:sym typeface="Arial" panose="020B0604020202020204" pitchFamily="34" charset="0"/>
              </a:rPr>
              <a:t>请在这里添加标题</a:t>
            </a:r>
            <a:endParaRPr lang="zh-CN" altLang="en-US" sz="1600" b="1" dirty="0">
              <a:solidFill>
                <a:schemeClr val="accent6"/>
              </a:solidFill>
              <a:sym typeface="Arial" panose="020B0604020202020204" pitchFamily="34" charset="0"/>
            </a:endParaRPr>
          </a:p>
        </p:txBody>
      </p:sp>
      <p:sp>
        <p:nvSpPr>
          <p:cNvPr id="24591" name="文本框 15"/>
          <p:cNvSpPr txBox="1">
            <a:spLocks noChangeArrowheads="1"/>
          </p:cNvSpPr>
          <p:nvPr/>
        </p:nvSpPr>
        <p:spPr bwMode="auto">
          <a:xfrm>
            <a:off x="1096963" y="2432154"/>
            <a:ext cx="2184400" cy="33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1200" dirty="0">
                <a:sym typeface="Arial" panose="020B0604020202020204" pitchFamily="34" charset="0"/>
              </a:rPr>
              <a:t>请在这里添加相应的文字</a:t>
            </a:r>
            <a:r>
              <a:rPr lang="zh-CN" altLang="en-US" sz="1200" dirty="0" smtClean="0">
                <a:sym typeface="Arial" panose="020B0604020202020204" pitchFamily="34" charset="0"/>
              </a:rPr>
              <a:t>内容</a:t>
            </a:r>
            <a:endParaRPr lang="zh-CN" altLang="en-US" sz="1200" dirty="0">
              <a:sym typeface="Arial" panose="020B0604020202020204" pitchFamily="34" charset="0"/>
            </a:endParaRPr>
          </a:p>
        </p:txBody>
      </p:sp>
      <p:sp>
        <p:nvSpPr>
          <p:cNvPr id="24592" name="文本框 16"/>
          <p:cNvSpPr txBox="1">
            <a:spLocks noChangeArrowheads="1"/>
          </p:cNvSpPr>
          <p:nvPr/>
        </p:nvSpPr>
        <p:spPr bwMode="auto">
          <a:xfrm>
            <a:off x="1454150" y="1998663"/>
            <a:ext cx="1827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zh-CN" altLang="en-US" sz="1600" b="1">
                <a:solidFill>
                  <a:schemeClr val="accent6"/>
                </a:solidFill>
                <a:sym typeface="Arial" panose="020B0604020202020204" pitchFamily="34" charset="0"/>
              </a:rPr>
              <a:t>请在这里添加标题</a:t>
            </a:r>
            <a:endParaRPr lang="zh-CN" altLang="en-US" sz="1600" b="1">
              <a:solidFill>
                <a:schemeClr val="accent6"/>
              </a:solidFill>
              <a:sym typeface="Arial" panose="020B0604020202020204" pitchFamily="34" charset="0"/>
            </a:endParaRPr>
          </a:p>
        </p:txBody>
      </p:sp>
      <p:sp>
        <p:nvSpPr>
          <p:cNvPr id="24593" name="文本框 17"/>
          <p:cNvSpPr txBox="1">
            <a:spLocks noChangeArrowheads="1"/>
          </p:cNvSpPr>
          <p:nvPr/>
        </p:nvSpPr>
        <p:spPr bwMode="auto">
          <a:xfrm>
            <a:off x="1096963" y="3592617"/>
            <a:ext cx="218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1200" dirty="0">
                <a:sym typeface="Arial" panose="020B0604020202020204" pitchFamily="34" charset="0"/>
              </a:rPr>
              <a:t>请在这里添加相应的文字</a:t>
            </a:r>
            <a:r>
              <a:rPr lang="zh-CN" altLang="en-US" sz="1200" dirty="0" smtClean="0">
                <a:sym typeface="Arial" panose="020B0604020202020204" pitchFamily="34" charset="0"/>
              </a:rPr>
              <a:t>内容</a:t>
            </a:r>
            <a:endParaRPr lang="zh-CN" altLang="en-US" sz="1200" dirty="0">
              <a:sym typeface="Arial" panose="020B0604020202020204" pitchFamily="34" charset="0"/>
            </a:endParaRPr>
          </a:p>
        </p:txBody>
      </p:sp>
      <p:sp>
        <p:nvSpPr>
          <p:cNvPr id="24594" name="文本框 18"/>
          <p:cNvSpPr txBox="1">
            <a:spLocks noChangeArrowheads="1"/>
          </p:cNvSpPr>
          <p:nvPr/>
        </p:nvSpPr>
        <p:spPr bwMode="auto">
          <a:xfrm>
            <a:off x="1454150" y="3159125"/>
            <a:ext cx="1827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zh-CN" altLang="en-US" sz="1600" b="1">
                <a:solidFill>
                  <a:schemeClr val="accent6"/>
                </a:solidFill>
                <a:sym typeface="Arial" panose="020B0604020202020204" pitchFamily="34" charset="0"/>
              </a:rPr>
              <a:t>请在这里添加标题</a:t>
            </a:r>
            <a:endParaRPr lang="zh-CN" altLang="en-US" sz="1600" b="1">
              <a:solidFill>
                <a:schemeClr val="accent6"/>
              </a:solidFill>
              <a:sym typeface="Arial" panose="020B0604020202020204" pitchFamily="34" charset="0"/>
            </a:endParaRPr>
          </a:p>
        </p:txBody>
      </p:sp>
      <p:sp>
        <p:nvSpPr>
          <p:cNvPr id="24595" name="文本框 19"/>
          <p:cNvSpPr txBox="1">
            <a:spLocks noChangeArrowheads="1"/>
          </p:cNvSpPr>
          <p:nvPr/>
        </p:nvSpPr>
        <p:spPr bwMode="auto">
          <a:xfrm>
            <a:off x="1096963" y="4759429"/>
            <a:ext cx="2184400" cy="33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1200" dirty="0">
                <a:sym typeface="Arial" panose="020B0604020202020204" pitchFamily="34" charset="0"/>
              </a:rPr>
              <a:t>请在这里添加相应的文字</a:t>
            </a:r>
            <a:r>
              <a:rPr lang="zh-CN" altLang="en-US" sz="1200" dirty="0" smtClean="0">
                <a:sym typeface="Arial" panose="020B0604020202020204" pitchFamily="34" charset="0"/>
              </a:rPr>
              <a:t>内容</a:t>
            </a:r>
            <a:endParaRPr lang="zh-CN" altLang="en-US" sz="1200" dirty="0">
              <a:sym typeface="Arial" panose="020B0604020202020204" pitchFamily="34" charset="0"/>
            </a:endParaRPr>
          </a:p>
        </p:txBody>
      </p:sp>
      <p:sp>
        <p:nvSpPr>
          <p:cNvPr id="24596" name="文本框 20"/>
          <p:cNvSpPr txBox="1">
            <a:spLocks noChangeArrowheads="1"/>
          </p:cNvSpPr>
          <p:nvPr/>
        </p:nvSpPr>
        <p:spPr bwMode="auto">
          <a:xfrm>
            <a:off x="1454150" y="4325938"/>
            <a:ext cx="18272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zh-CN" altLang="en-US" sz="1600" b="1">
                <a:solidFill>
                  <a:schemeClr val="accent6"/>
                </a:solidFill>
                <a:sym typeface="Arial" panose="020B0604020202020204" pitchFamily="34" charset="0"/>
              </a:rPr>
              <a:t>请在这里添加标题</a:t>
            </a:r>
            <a:endParaRPr lang="zh-CN" altLang="en-US" sz="1600" b="1">
              <a:solidFill>
                <a:schemeClr val="accent6"/>
              </a:solidFill>
              <a:sym typeface="Arial" panose="020B0604020202020204" pitchFamily="34" charset="0"/>
            </a:endParaRPr>
          </a:p>
        </p:txBody>
      </p:sp>
      <p:sp>
        <p:nvSpPr>
          <p:cNvPr id="22" name="KSO_Shape"/>
          <p:cNvSpPr/>
          <p:nvPr/>
        </p:nvSpPr>
        <p:spPr>
          <a:xfrm>
            <a:off x="3552825" y="2111375"/>
            <a:ext cx="515938" cy="533400"/>
          </a:xfrm>
          <a:custGeom>
            <a:avLst/>
            <a:gdLst/>
            <a:ahLst/>
            <a:cxnLst/>
            <a:rect l="l" t="t" r="r" b="b"/>
            <a:pathLst>
              <a:path w="1119349" h="1157433">
                <a:moveTo>
                  <a:pt x="135620" y="818456"/>
                </a:moveTo>
                <a:cubicBezTo>
                  <a:pt x="71450" y="948523"/>
                  <a:pt x="57484" y="1054732"/>
                  <a:pt x="108323" y="1103729"/>
                </a:cubicBezTo>
                <a:cubicBezTo>
                  <a:pt x="164989" y="1158341"/>
                  <a:pt x="289713" y="1129874"/>
                  <a:pt x="437069" y="1040437"/>
                </a:cubicBezTo>
                <a:cubicBezTo>
                  <a:pt x="307239" y="1007168"/>
                  <a:pt x="198946" y="926245"/>
                  <a:pt x="135620" y="818456"/>
                </a:cubicBezTo>
                <a:close/>
                <a:moveTo>
                  <a:pt x="582086" y="345816"/>
                </a:moveTo>
                <a:cubicBezTo>
                  <a:pt x="490772" y="345817"/>
                  <a:pt x="434615" y="407693"/>
                  <a:pt x="413811" y="495363"/>
                </a:cubicBezTo>
                <a:lnTo>
                  <a:pt x="750361" y="495364"/>
                </a:lnTo>
                <a:cubicBezTo>
                  <a:pt x="729557" y="407692"/>
                  <a:pt x="673401" y="345816"/>
                  <a:pt x="582086" y="345816"/>
                </a:cubicBezTo>
                <a:close/>
                <a:moveTo>
                  <a:pt x="954622" y="129"/>
                </a:moveTo>
                <a:cubicBezTo>
                  <a:pt x="1007406" y="-1466"/>
                  <a:pt x="1051113" y="11645"/>
                  <a:pt x="1081775" y="41196"/>
                </a:cubicBezTo>
                <a:cubicBezTo>
                  <a:pt x="1101805" y="60500"/>
                  <a:pt x="1115030" y="85625"/>
                  <a:pt x="1119349" y="116033"/>
                </a:cubicBezTo>
                <a:cubicBezTo>
                  <a:pt x="1112931" y="103633"/>
                  <a:pt x="1104158" y="92219"/>
                  <a:pt x="1093494" y="81508"/>
                </a:cubicBezTo>
                <a:cubicBezTo>
                  <a:pt x="1010899" y="-1451"/>
                  <a:pt x="882017" y="28786"/>
                  <a:pt x="737350" y="130602"/>
                </a:cubicBezTo>
                <a:cubicBezTo>
                  <a:pt x="943277" y="190863"/>
                  <a:pt x="1091569" y="370605"/>
                  <a:pt x="1091569" y="582598"/>
                </a:cubicBezTo>
                <a:lnTo>
                  <a:pt x="1085273" y="640757"/>
                </a:lnTo>
                <a:lnTo>
                  <a:pt x="755888" y="640756"/>
                </a:lnTo>
                <a:lnTo>
                  <a:pt x="719073" y="640757"/>
                </a:lnTo>
                <a:lnTo>
                  <a:pt x="408284" y="640757"/>
                </a:lnTo>
                <a:cubicBezTo>
                  <a:pt x="424002" y="743453"/>
                  <a:pt x="484447" y="819382"/>
                  <a:pt x="582086" y="819383"/>
                </a:cubicBezTo>
                <a:cubicBezTo>
                  <a:pt x="648673" y="819382"/>
                  <a:pt x="697960" y="784070"/>
                  <a:pt x="725617" y="727992"/>
                </a:cubicBezTo>
                <a:lnTo>
                  <a:pt x="1064773" y="727992"/>
                </a:lnTo>
                <a:cubicBezTo>
                  <a:pt x="1000780" y="921122"/>
                  <a:pt x="807116" y="1060320"/>
                  <a:pt x="578539" y="1060320"/>
                </a:cubicBezTo>
                <a:cubicBezTo>
                  <a:pt x="541437" y="1060319"/>
                  <a:pt x="505255" y="1056652"/>
                  <a:pt x="470646" y="1048435"/>
                </a:cubicBezTo>
                <a:cubicBezTo>
                  <a:pt x="288189" y="1159820"/>
                  <a:pt x="124174" y="1191927"/>
                  <a:pt x="45670" y="1116267"/>
                </a:cubicBezTo>
                <a:cubicBezTo>
                  <a:pt x="-38972" y="1034693"/>
                  <a:pt x="-2092" y="849162"/>
                  <a:pt x="124297" y="645271"/>
                </a:cubicBezTo>
                <a:cubicBezTo>
                  <a:pt x="126384" y="641564"/>
                  <a:pt x="128546" y="637931"/>
                  <a:pt x="130887" y="634433"/>
                </a:cubicBezTo>
                <a:cubicBezTo>
                  <a:pt x="140131" y="616742"/>
                  <a:pt x="151256" y="599735"/>
                  <a:pt x="163296" y="582889"/>
                </a:cubicBezTo>
                <a:cubicBezTo>
                  <a:pt x="171413" y="570408"/>
                  <a:pt x="179765" y="558285"/>
                  <a:pt x="189707" y="547372"/>
                </a:cubicBezTo>
                <a:cubicBezTo>
                  <a:pt x="207410" y="520542"/>
                  <a:pt x="227598" y="494496"/>
                  <a:pt x="249351" y="468810"/>
                </a:cubicBezTo>
                <a:cubicBezTo>
                  <a:pt x="261501" y="453873"/>
                  <a:pt x="274484" y="439223"/>
                  <a:pt x="288439" y="424719"/>
                </a:cubicBezTo>
                <a:cubicBezTo>
                  <a:pt x="304701" y="403895"/>
                  <a:pt x="322841" y="384213"/>
                  <a:pt x="341644" y="364703"/>
                </a:cubicBezTo>
                <a:cubicBezTo>
                  <a:pt x="392793" y="311630"/>
                  <a:pt x="445389" y="263415"/>
                  <a:pt x="498166" y="220924"/>
                </a:cubicBezTo>
                <a:cubicBezTo>
                  <a:pt x="310657" y="309270"/>
                  <a:pt x="183697" y="431706"/>
                  <a:pt x="65845" y="579499"/>
                </a:cubicBezTo>
                <a:cubicBezTo>
                  <a:pt x="67312" y="317087"/>
                  <a:pt x="296312" y="104878"/>
                  <a:pt x="578538" y="104878"/>
                </a:cubicBezTo>
                <a:lnTo>
                  <a:pt x="651994" y="111773"/>
                </a:lnTo>
                <a:cubicBezTo>
                  <a:pt x="764896" y="41979"/>
                  <a:pt x="871117" y="2651"/>
                  <a:pt x="954622" y="129"/>
                </a:cubicBezTo>
                <a:close/>
              </a:path>
            </a:pathLst>
          </a:custGeom>
          <a:solidFill>
            <a:srgbClr val="70AD47"/>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noProof="1">
              <a:solidFill>
                <a:srgbClr val="4B649F"/>
              </a:solidFill>
              <a:cs typeface="+mn-ea"/>
              <a:sym typeface="+mn-lt"/>
            </a:endParaRPr>
          </a:p>
        </p:txBody>
      </p:sp>
      <p:sp>
        <p:nvSpPr>
          <p:cNvPr id="23" name="KSO_Shape"/>
          <p:cNvSpPr/>
          <p:nvPr/>
        </p:nvSpPr>
        <p:spPr>
          <a:xfrm>
            <a:off x="3552825" y="3325813"/>
            <a:ext cx="512763" cy="615950"/>
          </a:xfrm>
          <a:custGeom>
            <a:avLst/>
            <a:gdLst/>
            <a:ahLst/>
            <a:cxnLst/>
            <a:rect l="l" t="t" r="r" b="b"/>
            <a:pathLst>
              <a:path w="1674290" h="2018114">
                <a:moveTo>
                  <a:pt x="307141" y="691642"/>
                </a:moveTo>
                <a:lnTo>
                  <a:pt x="1378912" y="691642"/>
                </a:lnTo>
                <a:lnTo>
                  <a:pt x="1369387" y="1458335"/>
                </a:lnTo>
                <a:cubicBezTo>
                  <a:pt x="1369387" y="1541769"/>
                  <a:pt x="1301750" y="1609406"/>
                  <a:pt x="1218316" y="1609406"/>
                </a:cubicBezTo>
                <a:lnTo>
                  <a:pt x="1158892" y="1609406"/>
                </a:lnTo>
                <a:lnTo>
                  <a:pt x="1158892" y="1898352"/>
                </a:lnTo>
                <a:cubicBezTo>
                  <a:pt x="1158892" y="1964495"/>
                  <a:pt x="1105273" y="2018114"/>
                  <a:pt x="1039130" y="2018114"/>
                </a:cubicBezTo>
                <a:cubicBezTo>
                  <a:pt x="972987" y="2018114"/>
                  <a:pt x="919368" y="1964495"/>
                  <a:pt x="919368" y="1898352"/>
                </a:cubicBezTo>
                <a:lnTo>
                  <a:pt x="919368" y="1609406"/>
                </a:lnTo>
                <a:lnTo>
                  <a:pt x="765901" y="1609406"/>
                </a:lnTo>
                <a:lnTo>
                  <a:pt x="765901" y="1898351"/>
                </a:lnTo>
                <a:cubicBezTo>
                  <a:pt x="765901" y="1964494"/>
                  <a:pt x="712282" y="2018113"/>
                  <a:pt x="646139" y="2018113"/>
                </a:cubicBezTo>
                <a:cubicBezTo>
                  <a:pt x="579996" y="2018113"/>
                  <a:pt x="526377" y="1964494"/>
                  <a:pt x="526377" y="1898351"/>
                </a:cubicBezTo>
                <a:lnTo>
                  <a:pt x="526377" y="1609406"/>
                </a:lnTo>
                <a:lnTo>
                  <a:pt x="458213" y="1609406"/>
                </a:lnTo>
                <a:cubicBezTo>
                  <a:pt x="374779" y="1609406"/>
                  <a:pt x="307141" y="1541769"/>
                  <a:pt x="307141" y="1458335"/>
                </a:cubicBezTo>
                <a:lnTo>
                  <a:pt x="307141" y="1156202"/>
                </a:lnTo>
                <a:lnTo>
                  <a:pt x="307141" y="854070"/>
                </a:lnTo>
                <a:close/>
                <a:moveTo>
                  <a:pt x="1554528" y="683951"/>
                </a:moveTo>
                <a:cubicBezTo>
                  <a:pt x="1620671" y="683951"/>
                  <a:pt x="1674290" y="737570"/>
                  <a:pt x="1674290" y="803713"/>
                </a:cubicBezTo>
                <a:lnTo>
                  <a:pt x="1674290" y="1299148"/>
                </a:lnTo>
                <a:cubicBezTo>
                  <a:pt x="1674290" y="1365291"/>
                  <a:pt x="1620671" y="1418910"/>
                  <a:pt x="1554528" y="1418910"/>
                </a:cubicBezTo>
                <a:cubicBezTo>
                  <a:pt x="1488385" y="1418910"/>
                  <a:pt x="1434766" y="1365291"/>
                  <a:pt x="1434766" y="1299148"/>
                </a:cubicBezTo>
                <a:lnTo>
                  <a:pt x="1434766" y="803713"/>
                </a:lnTo>
                <a:cubicBezTo>
                  <a:pt x="1434766" y="737570"/>
                  <a:pt x="1488385" y="683951"/>
                  <a:pt x="1554528" y="683951"/>
                </a:cubicBezTo>
                <a:close/>
                <a:moveTo>
                  <a:pt x="119762" y="683950"/>
                </a:moveTo>
                <a:cubicBezTo>
                  <a:pt x="185905" y="683950"/>
                  <a:pt x="239524" y="737569"/>
                  <a:pt x="239524" y="803712"/>
                </a:cubicBezTo>
                <a:lnTo>
                  <a:pt x="239524" y="1299147"/>
                </a:lnTo>
                <a:cubicBezTo>
                  <a:pt x="239524" y="1365290"/>
                  <a:pt x="185905" y="1418909"/>
                  <a:pt x="119762" y="1418909"/>
                </a:cubicBezTo>
                <a:cubicBezTo>
                  <a:pt x="53619" y="1418909"/>
                  <a:pt x="0" y="1365290"/>
                  <a:pt x="0" y="1299147"/>
                </a:cubicBezTo>
                <a:lnTo>
                  <a:pt x="0" y="803712"/>
                </a:lnTo>
                <a:cubicBezTo>
                  <a:pt x="0" y="737569"/>
                  <a:pt x="53619" y="683950"/>
                  <a:pt x="119762" y="683950"/>
                </a:cubicBezTo>
                <a:close/>
                <a:moveTo>
                  <a:pt x="1058285" y="381191"/>
                </a:moveTo>
                <a:cubicBezTo>
                  <a:pt x="1028091" y="381191"/>
                  <a:pt x="1003614" y="405668"/>
                  <a:pt x="1003614" y="435862"/>
                </a:cubicBezTo>
                <a:cubicBezTo>
                  <a:pt x="1003614" y="466056"/>
                  <a:pt x="1028091" y="490533"/>
                  <a:pt x="1058285" y="490533"/>
                </a:cubicBezTo>
                <a:cubicBezTo>
                  <a:pt x="1088479" y="490533"/>
                  <a:pt x="1112956" y="466056"/>
                  <a:pt x="1112956" y="435862"/>
                </a:cubicBezTo>
                <a:cubicBezTo>
                  <a:pt x="1112956" y="405668"/>
                  <a:pt x="1088479" y="381191"/>
                  <a:pt x="1058285" y="381191"/>
                </a:cubicBezTo>
                <a:close/>
                <a:moveTo>
                  <a:pt x="620445" y="381191"/>
                </a:moveTo>
                <a:cubicBezTo>
                  <a:pt x="590251" y="381191"/>
                  <a:pt x="565774" y="405668"/>
                  <a:pt x="565774" y="435862"/>
                </a:cubicBezTo>
                <a:cubicBezTo>
                  <a:pt x="565774" y="466056"/>
                  <a:pt x="590251" y="490533"/>
                  <a:pt x="620445" y="490533"/>
                </a:cubicBezTo>
                <a:cubicBezTo>
                  <a:pt x="650639" y="490533"/>
                  <a:pt x="675116" y="466056"/>
                  <a:pt x="675116" y="435862"/>
                </a:cubicBezTo>
                <a:cubicBezTo>
                  <a:pt x="675116" y="405668"/>
                  <a:pt x="650639" y="381191"/>
                  <a:pt x="620445" y="381191"/>
                </a:cubicBezTo>
                <a:close/>
                <a:moveTo>
                  <a:pt x="508384" y="1373"/>
                </a:moveTo>
                <a:cubicBezTo>
                  <a:pt x="515956" y="3701"/>
                  <a:pt x="522639" y="8917"/>
                  <a:pt x="526639" y="16470"/>
                </a:cubicBezTo>
                <a:lnTo>
                  <a:pt x="615978" y="185144"/>
                </a:lnTo>
                <a:cubicBezTo>
                  <a:pt x="687009" y="148129"/>
                  <a:pt x="767930" y="128483"/>
                  <a:pt x="853439" y="128483"/>
                </a:cubicBezTo>
                <a:cubicBezTo>
                  <a:pt x="932860" y="128483"/>
                  <a:pt x="1008322" y="145431"/>
                  <a:pt x="1075718" y="177325"/>
                </a:cubicBezTo>
                <a:lnTo>
                  <a:pt x="1150798" y="40824"/>
                </a:lnTo>
                <a:cubicBezTo>
                  <a:pt x="1154917" y="33335"/>
                  <a:pt x="1161682" y="28224"/>
                  <a:pt x="1169289" y="26016"/>
                </a:cubicBezTo>
                <a:cubicBezTo>
                  <a:pt x="1176896" y="23808"/>
                  <a:pt x="1185346" y="24501"/>
                  <a:pt x="1192835" y="28621"/>
                </a:cubicBezTo>
                <a:cubicBezTo>
                  <a:pt x="1207813" y="36859"/>
                  <a:pt x="1213277" y="55680"/>
                  <a:pt x="1205038" y="70658"/>
                </a:cubicBezTo>
                <a:lnTo>
                  <a:pt x="1130773" y="205677"/>
                </a:lnTo>
                <a:cubicBezTo>
                  <a:pt x="1280708" y="293097"/>
                  <a:pt x="1383706" y="450928"/>
                  <a:pt x="1395615" y="633899"/>
                </a:cubicBezTo>
                <a:lnTo>
                  <a:pt x="311263" y="633899"/>
                </a:lnTo>
                <a:cubicBezTo>
                  <a:pt x="322782" y="456918"/>
                  <a:pt x="419524" y="303459"/>
                  <a:pt x="560939" y="213488"/>
                </a:cubicBezTo>
                <a:lnTo>
                  <a:pt x="471935" y="45445"/>
                </a:lnTo>
                <a:cubicBezTo>
                  <a:pt x="463934" y="30339"/>
                  <a:pt x="469694" y="11606"/>
                  <a:pt x="484800" y="3605"/>
                </a:cubicBezTo>
                <a:cubicBezTo>
                  <a:pt x="492353" y="-395"/>
                  <a:pt x="500812" y="-955"/>
                  <a:pt x="508384" y="1373"/>
                </a:cubicBezTo>
                <a:close/>
              </a:path>
            </a:pathLst>
          </a:custGeom>
          <a:solidFill>
            <a:srgbClr val="70AD47"/>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noProof="1">
              <a:solidFill>
                <a:srgbClr val="4B649F"/>
              </a:solidFill>
              <a:cs typeface="+mn-ea"/>
              <a:sym typeface="+mn-lt"/>
            </a:endParaRPr>
          </a:p>
        </p:txBody>
      </p:sp>
      <p:sp>
        <p:nvSpPr>
          <p:cNvPr id="24" name="KSO_Shape"/>
          <p:cNvSpPr/>
          <p:nvPr/>
        </p:nvSpPr>
        <p:spPr bwMode="auto">
          <a:xfrm>
            <a:off x="3552825" y="4438650"/>
            <a:ext cx="519113" cy="436563"/>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rgbClr val="70AD47"/>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noProof="1">
              <a:solidFill>
                <a:srgbClr val="4B649F"/>
              </a:solidFill>
              <a:latin typeface="+mn-lt"/>
              <a:ea typeface="+mn-ea"/>
              <a:cs typeface="+mn-ea"/>
              <a:sym typeface="+mn-lt"/>
            </a:endParaRPr>
          </a:p>
        </p:txBody>
      </p:sp>
      <p:sp>
        <p:nvSpPr>
          <p:cNvPr id="24600" name="KSO_Shape"/>
          <p:cNvSpPr>
            <a:spLocks noChangeArrowheads="1"/>
          </p:cNvSpPr>
          <p:nvPr/>
        </p:nvSpPr>
        <p:spPr bwMode="auto">
          <a:xfrm>
            <a:off x="8294688" y="2095500"/>
            <a:ext cx="466725" cy="482600"/>
          </a:xfrm>
          <a:custGeom>
            <a:avLst/>
            <a:gdLst>
              <a:gd name="T0" fmla="*/ 86 w 90"/>
              <a:gd name="T1" fmla="*/ 38 h 93"/>
              <a:gd name="T2" fmla="*/ 90 w 90"/>
              <a:gd name="T3" fmla="*/ 46 h 93"/>
              <a:gd name="T4" fmla="*/ 90 w 90"/>
              <a:gd name="T5" fmla="*/ 83 h 93"/>
              <a:gd name="T6" fmla="*/ 81 w 90"/>
              <a:gd name="T7" fmla="*/ 93 h 93"/>
              <a:gd name="T8" fmla="*/ 9 w 90"/>
              <a:gd name="T9" fmla="*/ 93 h 93"/>
              <a:gd name="T10" fmla="*/ 0 w 90"/>
              <a:gd name="T11" fmla="*/ 83 h 93"/>
              <a:gd name="T12" fmla="*/ 0 w 90"/>
              <a:gd name="T13" fmla="*/ 46 h 93"/>
              <a:gd name="T14" fmla="*/ 2 w 90"/>
              <a:gd name="T15" fmla="*/ 40 h 93"/>
              <a:gd name="T16" fmla="*/ 2 w 90"/>
              <a:gd name="T17" fmla="*/ 40 h 93"/>
              <a:gd name="T18" fmla="*/ 2 w 90"/>
              <a:gd name="T19" fmla="*/ 40 h 93"/>
              <a:gd name="T20" fmla="*/ 3 w 90"/>
              <a:gd name="T21" fmla="*/ 39 h 93"/>
              <a:gd name="T22" fmla="*/ 39 w 90"/>
              <a:gd name="T23" fmla="*/ 3 h 93"/>
              <a:gd name="T24" fmla="*/ 50 w 90"/>
              <a:gd name="T25" fmla="*/ 3 h 93"/>
              <a:gd name="T26" fmla="*/ 86 w 90"/>
              <a:gd name="T27" fmla="*/ 38 h 93"/>
              <a:gd name="T28" fmla="*/ 15 w 90"/>
              <a:gd name="T29" fmla="*/ 30 h 93"/>
              <a:gd name="T30" fmla="*/ 15 w 90"/>
              <a:gd name="T31" fmla="*/ 52 h 93"/>
              <a:gd name="T32" fmla="*/ 45 w 90"/>
              <a:gd name="T33" fmla="*/ 75 h 93"/>
              <a:gd name="T34" fmla="*/ 72 w 90"/>
              <a:gd name="T35" fmla="*/ 54 h 93"/>
              <a:gd name="T36" fmla="*/ 72 w 90"/>
              <a:gd name="T37" fmla="*/ 30 h 93"/>
              <a:gd name="T38" fmla="*/ 15 w 90"/>
              <a:gd name="T39" fmla="*/ 30 h 93"/>
              <a:gd name="T40" fmla="*/ 25 w 90"/>
              <a:gd name="T41" fmla="*/ 35 h 93"/>
              <a:gd name="T42" fmla="*/ 25 w 90"/>
              <a:gd name="T43" fmla="*/ 39 h 93"/>
              <a:gd name="T44" fmla="*/ 63 w 90"/>
              <a:gd name="T45" fmla="*/ 39 h 93"/>
              <a:gd name="T46" fmla="*/ 63 w 90"/>
              <a:gd name="T47" fmla="*/ 35 h 93"/>
              <a:gd name="T48" fmla="*/ 25 w 90"/>
              <a:gd name="T49" fmla="*/ 35 h 93"/>
              <a:gd name="T50" fmla="*/ 25 w 90"/>
              <a:gd name="T51" fmla="*/ 51 h 93"/>
              <a:gd name="T52" fmla="*/ 25 w 90"/>
              <a:gd name="T53" fmla="*/ 55 h 93"/>
              <a:gd name="T54" fmla="*/ 63 w 90"/>
              <a:gd name="T55" fmla="*/ 55 h 93"/>
              <a:gd name="T56" fmla="*/ 63 w 90"/>
              <a:gd name="T57" fmla="*/ 51 h 93"/>
              <a:gd name="T58" fmla="*/ 25 w 90"/>
              <a:gd name="T59" fmla="*/ 51 h 93"/>
              <a:gd name="T60" fmla="*/ 25 w 90"/>
              <a:gd name="T61" fmla="*/ 43 h 93"/>
              <a:gd name="T62" fmla="*/ 25 w 90"/>
              <a:gd name="T63" fmla="*/ 47 h 93"/>
              <a:gd name="T64" fmla="*/ 63 w 90"/>
              <a:gd name="T65" fmla="*/ 47 h 93"/>
              <a:gd name="T66" fmla="*/ 63 w 90"/>
              <a:gd name="T67" fmla="*/ 43 h 93"/>
              <a:gd name="T68" fmla="*/ 25 w 90"/>
              <a:gd name="T69" fmla="*/ 43 h 93"/>
              <a:gd name="T70" fmla="*/ 10 w 90"/>
              <a:gd name="T71" fmla="*/ 87 h 93"/>
              <a:gd name="T72" fmla="*/ 28 w 90"/>
              <a:gd name="T73" fmla="*/ 69 h 93"/>
              <a:gd name="T74" fmla="*/ 28 w 90"/>
              <a:gd name="T75" fmla="*/ 67 h 93"/>
              <a:gd name="T76" fmla="*/ 25 w 90"/>
              <a:gd name="T77" fmla="*/ 67 h 93"/>
              <a:gd name="T78" fmla="*/ 7 w 90"/>
              <a:gd name="T79" fmla="*/ 84 h 93"/>
              <a:gd name="T80" fmla="*/ 7 w 90"/>
              <a:gd name="T81" fmla="*/ 87 h 93"/>
              <a:gd name="T82" fmla="*/ 10 w 90"/>
              <a:gd name="T83" fmla="*/ 87 h 93"/>
              <a:gd name="T84" fmla="*/ 84 w 90"/>
              <a:gd name="T85" fmla="*/ 84 h 93"/>
              <a:gd name="T86" fmla="*/ 66 w 90"/>
              <a:gd name="T87" fmla="*/ 67 h 93"/>
              <a:gd name="T88" fmla="*/ 63 w 90"/>
              <a:gd name="T89" fmla="*/ 67 h 93"/>
              <a:gd name="T90" fmla="*/ 63 w 90"/>
              <a:gd name="T91" fmla="*/ 69 h 93"/>
              <a:gd name="T92" fmla="*/ 81 w 90"/>
              <a:gd name="T93" fmla="*/ 87 h 93"/>
              <a:gd name="T94" fmla="*/ 84 w 90"/>
              <a:gd name="T95" fmla="*/ 87 h 93"/>
              <a:gd name="T96" fmla="*/ 84 w 90"/>
              <a:gd name="T97" fmla="*/ 8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 h="93">
                <a:moveTo>
                  <a:pt x="86" y="38"/>
                </a:moveTo>
                <a:cubicBezTo>
                  <a:pt x="88" y="40"/>
                  <a:pt x="90" y="43"/>
                  <a:pt x="90" y="46"/>
                </a:cubicBezTo>
                <a:cubicBezTo>
                  <a:pt x="90" y="83"/>
                  <a:pt x="90" y="83"/>
                  <a:pt x="90" y="83"/>
                </a:cubicBezTo>
                <a:cubicBezTo>
                  <a:pt x="90" y="88"/>
                  <a:pt x="86" y="93"/>
                  <a:pt x="81" y="93"/>
                </a:cubicBezTo>
                <a:cubicBezTo>
                  <a:pt x="9" y="93"/>
                  <a:pt x="9" y="93"/>
                  <a:pt x="9" y="93"/>
                </a:cubicBezTo>
                <a:cubicBezTo>
                  <a:pt x="4" y="93"/>
                  <a:pt x="0" y="88"/>
                  <a:pt x="0" y="83"/>
                </a:cubicBezTo>
                <a:cubicBezTo>
                  <a:pt x="0" y="46"/>
                  <a:pt x="0" y="46"/>
                  <a:pt x="0" y="46"/>
                </a:cubicBezTo>
                <a:cubicBezTo>
                  <a:pt x="0" y="44"/>
                  <a:pt x="1" y="41"/>
                  <a:pt x="2" y="40"/>
                </a:cubicBezTo>
                <a:cubicBezTo>
                  <a:pt x="2" y="40"/>
                  <a:pt x="2" y="40"/>
                  <a:pt x="2" y="40"/>
                </a:cubicBezTo>
                <a:cubicBezTo>
                  <a:pt x="2" y="40"/>
                  <a:pt x="2" y="40"/>
                  <a:pt x="2" y="40"/>
                </a:cubicBezTo>
                <a:cubicBezTo>
                  <a:pt x="2" y="39"/>
                  <a:pt x="2" y="39"/>
                  <a:pt x="3" y="39"/>
                </a:cubicBezTo>
                <a:cubicBezTo>
                  <a:pt x="39" y="3"/>
                  <a:pt x="39" y="3"/>
                  <a:pt x="39" y="3"/>
                </a:cubicBezTo>
                <a:cubicBezTo>
                  <a:pt x="43" y="0"/>
                  <a:pt x="46" y="0"/>
                  <a:pt x="50" y="3"/>
                </a:cubicBezTo>
                <a:cubicBezTo>
                  <a:pt x="86" y="38"/>
                  <a:pt x="86" y="38"/>
                  <a:pt x="86" y="38"/>
                </a:cubicBezTo>
                <a:close/>
                <a:moveTo>
                  <a:pt x="15" y="30"/>
                </a:moveTo>
                <a:cubicBezTo>
                  <a:pt x="15" y="52"/>
                  <a:pt x="15" y="52"/>
                  <a:pt x="15" y="52"/>
                </a:cubicBezTo>
                <a:cubicBezTo>
                  <a:pt x="45" y="75"/>
                  <a:pt x="45" y="75"/>
                  <a:pt x="45" y="75"/>
                </a:cubicBezTo>
                <a:cubicBezTo>
                  <a:pt x="72" y="54"/>
                  <a:pt x="72" y="54"/>
                  <a:pt x="72" y="54"/>
                </a:cubicBezTo>
                <a:cubicBezTo>
                  <a:pt x="72" y="30"/>
                  <a:pt x="72" y="30"/>
                  <a:pt x="72" y="30"/>
                </a:cubicBezTo>
                <a:cubicBezTo>
                  <a:pt x="15" y="30"/>
                  <a:pt x="15" y="30"/>
                  <a:pt x="15" y="30"/>
                </a:cubicBezTo>
                <a:close/>
                <a:moveTo>
                  <a:pt x="25" y="35"/>
                </a:moveTo>
                <a:cubicBezTo>
                  <a:pt x="25" y="39"/>
                  <a:pt x="25" y="39"/>
                  <a:pt x="25" y="39"/>
                </a:cubicBezTo>
                <a:cubicBezTo>
                  <a:pt x="63" y="39"/>
                  <a:pt x="63" y="39"/>
                  <a:pt x="63" y="39"/>
                </a:cubicBezTo>
                <a:cubicBezTo>
                  <a:pt x="63" y="35"/>
                  <a:pt x="63" y="35"/>
                  <a:pt x="63" y="35"/>
                </a:cubicBezTo>
                <a:cubicBezTo>
                  <a:pt x="25" y="35"/>
                  <a:pt x="25" y="35"/>
                  <a:pt x="25" y="35"/>
                </a:cubicBezTo>
                <a:close/>
                <a:moveTo>
                  <a:pt x="25" y="51"/>
                </a:moveTo>
                <a:cubicBezTo>
                  <a:pt x="25" y="55"/>
                  <a:pt x="25" y="55"/>
                  <a:pt x="25" y="55"/>
                </a:cubicBezTo>
                <a:cubicBezTo>
                  <a:pt x="63" y="55"/>
                  <a:pt x="63" y="55"/>
                  <a:pt x="63" y="55"/>
                </a:cubicBezTo>
                <a:cubicBezTo>
                  <a:pt x="63" y="51"/>
                  <a:pt x="63" y="51"/>
                  <a:pt x="63" y="51"/>
                </a:cubicBezTo>
                <a:cubicBezTo>
                  <a:pt x="25" y="51"/>
                  <a:pt x="25" y="51"/>
                  <a:pt x="25" y="51"/>
                </a:cubicBezTo>
                <a:close/>
                <a:moveTo>
                  <a:pt x="25" y="43"/>
                </a:moveTo>
                <a:cubicBezTo>
                  <a:pt x="25" y="47"/>
                  <a:pt x="25" y="47"/>
                  <a:pt x="25" y="47"/>
                </a:cubicBezTo>
                <a:cubicBezTo>
                  <a:pt x="63" y="47"/>
                  <a:pt x="63" y="47"/>
                  <a:pt x="63" y="47"/>
                </a:cubicBezTo>
                <a:cubicBezTo>
                  <a:pt x="63" y="43"/>
                  <a:pt x="63" y="43"/>
                  <a:pt x="63" y="43"/>
                </a:cubicBezTo>
                <a:cubicBezTo>
                  <a:pt x="25" y="43"/>
                  <a:pt x="25" y="43"/>
                  <a:pt x="25" y="43"/>
                </a:cubicBezTo>
                <a:close/>
                <a:moveTo>
                  <a:pt x="10" y="87"/>
                </a:moveTo>
                <a:cubicBezTo>
                  <a:pt x="28" y="69"/>
                  <a:pt x="28" y="69"/>
                  <a:pt x="28" y="69"/>
                </a:cubicBezTo>
                <a:cubicBezTo>
                  <a:pt x="28" y="69"/>
                  <a:pt x="28" y="68"/>
                  <a:pt x="28" y="67"/>
                </a:cubicBezTo>
                <a:cubicBezTo>
                  <a:pt x="27" y="66"/>
                  <a:pt x="26" y="66"/>
                  <a:pt x="25" y="67"/>
                </a:cubicBezTo>
                <a:cubicBezTo>
                  <a:pt x="7" y="84"/>
                  <a:pt x="7" y="84"/>
                  <a:pt x="7" y="84"/>
                </a:cubicBezTo>
                <a:cubicBezTo>
                  <a:pt x="6" y="85"/>
                  <a:pt x="6" y="86"/>
                  <a:pt x="7" y="87"/>
                </a:cubicBezTo>
                <a:cubicBezTo>
                  <a:pt x="8" y="87"/>
                  <a:pt x="9" y="87"/>
                  <a:pt x="10" y="87"/>
                </a:cubicBezTo>
                <a:close/>
                <a:moveTo>
                  <a:pt x="84" y="84"/>
                </a:moveTo>
                <a:cubicBezTo>
                  <a:pt x="66" y="67"/>
                  <a:pt x="66" y="67"/>
                  <a:pt x="66" y="67"/>
                </a:cubicBezTo>
                <a:cubicBezTo>
                  <a:pt x="65" y="66"/>
                  <a:pt x="64" y="66"/>
                  <a:pt x="63" y="67"/>
                </a:cubicBezTo>
                <a:cubicBezTo>
                  <a:pt x="62" y="68"/>
                  <a:pt x="62" y="69"/>
                  <a:pt x="63" y="69"/>
                </a:cubicBezTo>
                <a:cubicBezTo>
                  <a:pt x="81" y="87"/>
                  <a:pt x="81" y="87"/>
                  <a:pt x="81" y="87"/>
                </a:cubicBezTo>
                <a:cubicBezTo>
                  <a:pt x="82" y="87"/>
                  <a:pt x="83" y="87"/>
                  <a:pt x="84" y="87"/>
                </a:cubicBezTo>
                <a:cubicBezTo>
                  <a:pt x="85" y="86"/>
                  <a:pt x="85" y="85"/>
                  <a:pt x="84" y="84"/>
                </a:cubicBezTo>
                <a:close/>
              </a:path>
            </a:pathLst>
          </a:custGeom>
          <a:solidFill>
            <a:srgbClr val="70AD47"/>
          </a:solidFill>
          <a:ln>
            <a:noFill/>
          </a:ln>
        </p:spPr>
        <p:txBody>
          <a:bodyPr anchor="ctr"/>
          <a:lstStyle/>
          <a:p>
            <a:pPr eaLnBrk="0" hangingPunct="0"/>
            <a:endParaRPr lang="zh-CN" altLang="en-US">
              <a:solidFill>
                <a:srgbClr val="4B649F"/>
              </a:solidFill>
              <a:sym typeface="Arial" panose="020B0604020202020204" pitchFamily="34" charset="0"/>
            </a:endParaRPr>
          </a:p>
        </p:txBody>
      </p:sp>
      <p:sp>
        <p:nvSpPr>
          <p:cNvPr id="24601" name="KSO_Shape"/>
          <p:cNvSpPr>
            <a:spLocks noChangeArrowheads="1"/>
          </p:cNvSpPr>
          <p:nvPr/>
        </p:nvSpPr>
        <p:spPr bwMode="auto">
          <a:xfrm>
            <a:off x="8294688" y="3252788"/>
            <a:ext cx="504825" cy="542925"/>
          </a:xfrm>
          <a:custGeom>
            <a:avLst/>
            <a:gdLst>
              <a:gd name="T0" fmla="*/ 1905 w 2578"/>
              <a:gd name="T1" fmla="*/ 2775 h 2775"/>
              <a:gd name="T2" fmla="*/ 1830 w 2578"/>
              <a:gd name="T3" fmla="*/ 1431 h 2775"/>
              <a:gd name="T4" fmla="*/ 1727 w 2578"/>
              <a:gd name="T5" fmla="*/ 1278 h 2775"/>
              <a:gd name="T6" fmla="*/ 2051 w 2578"/>
              <a:gd name="T7" fmla="*/ 1162 h 2775"/>
              <a:gd name="T8" fmla="*/ 1952 w 2578"/>
              <a:gd name="T9" fmla="*/ 1278 h 2775"/>
              <a:gd name="T10" fmla="*/ 2311 w 2578"/>
              <a:gd name="T11" fmla="*/ 1565 h 2775"/>
              <a:gd name="T12" fmla="*/ 2575 w 2578"/>
              <a:gd name="T13" fmla="*/ 1561 h 2775"/>
              <a:gd name="T14" fmla="*/ 2578 w 2578"/>
              <a:gd name="T15" fmla="*/ 2101 h 2775"/>
              <a:gd name="T16" fmla="*/ 1354 w 2578"/>
              <a:gd name="T17" fmla="*/ 2101 h 2775"/>
              <a:gd name="T18" fmla="*/ 2456 w 2578"/>
              <a:gd name="T19" fmla="*/ 2101 h 2775"/>
              <a:gd name="T20" fmla="*/ 1952 w 2578"/>
              <a:gd name="T21" fmla="*/ 2207 h 2775"/>
              <a:gd name="T22" fmla="*/ 1844 w 2578"/>
              <a:gd name="T23" fmla="*/ 2280 h 2775"/>
              <a:gd name="T24" fmla="*/ 1783 w 2578"/>
              <a:gd name="T25" fmla="*/ 2101 h 2775"/>
              <a:gd name="T26" fmla="*/ 1848 w 2578"/>
              <a:gd name="T27" fmla="*/ 1724 h 2775"/>
              <a:gd name="T28" fmla="*/ 1952 w 2578"/>
              <a:gd name="T29" fmla="*/ 1996 h 2775"/>
              <a:gd name="T30" fmla="*/ 1952 w 2578"/>
              <a:gd name="T31" fmla="*/ 2207 h 2775"/>
              <a:gd name="T32" fmla="*/ 1120 w 2578"/>
              <a:gd name="T33" fmla="*/ 1720 h 2775"/>
              <a:gd name="T34" fmla="*/ 416 w 2578"/>
              <a:gd name="T35" fmla="*/ 1886 h 2775"/>
              <a:gd name="T36" fmla="*/ 416 w 2578"/>
              <a:gd name="T37" fmla="*/ 1720 h 2775"/>
              <a:gd name="T38" fmla="*/ 416 w 2578"/>
              <a:gd name="T39" fmla="*/ 1609 h 2775"/>
              <a:gd name="T40" fmla="*/ 416 w 2578"/>
              <a:gd name="T41" fmla="*/ 1442 h 2775"/>
              <a:gd name="T42" fmla="*/ 1185 w 2578"/>
              <a:gd name="T43" fmla="*/ 1609 h 2775"/>
              <a:gd name="T44" fmla="*/ 333 w 2578"/>
              <a:gd name="T45" fmla="*/ 971 h 2775"/>
              <a:gd name="T46" fmla="*/ 1526 w 2578"/>
              <a:gd name="T47" fmla="*/ 888 h 2775"/>
              <a:gd name="T48" fmla="*/ 1526 w 2578"/>
              <a:gd name="T49" fmla="*/ 1054 h 2775"/>
              <a:gd name="T50" fmla="*/ 416 w 2578"/>
              <a:gd name="T51" fmla="*/ 1332 h 2775"/>
              <a:gd name="T52" fmla="*/ 416 w 2578"/>
              <a:gd name="T53" fmla="*/ 1165 h 2775"/>
              <a:gd name="T54" fmla="*/ 1554 w 2578"/>
              <a:gd name="T55" fmla="*/ 1170 h 2775"/>
              <a:gd name="T56" fmla="*/ 1510 w 2578"/>
              <a:gd name="T57" fmla="*/ 1332 h 2775"/>
              <a:gd name="T58" fmla="*/ 1776 w 2578"/>
              <a:gd name="T59" fmla="*/ 721 h 2775"/>
              <a:gd name="T60" fmla="*/ 1495 w 2578"/>
              <a:gd name="T61" fmla="*/ 444 h 2775"/>
              <a:gd name="T62" fmla="*/ 1304 w 2578"/>
              <a:gd name="T63" fmla="*/ 666 h 2775"/>
              <a:gd name="T64" fmla="*/ 444 w 2578"/>
              <a:gd name="T65" fmla="*/ 471 h 2775"/>
              <a:gd name="T66" fmla="*/ 444 w 2578"/>
              <a:gd name="T67" fmla="*/ 444 h 2775"/>
              <a:gd name="T68" fmla="*/ 166 w 2578"/>
              <a:gd name="T69" fmla="*/ 2330 h 2775"/>
              <a:gd name="T70" fmla="*/ 1220 w 2578"/>
              <a:gd name="T71" fmla="*/ 2608 h 2775"/>
              <a:gd name="T72" fmla="*/ 333 w 2578"/>
              <a:gd name="T73" fmla="*/ 2774 h 2775"/>
              <a:gd name="T74" fmla="*/ 0 w 2578"/>
              <a:gd name="T75" fmla="*/ 610 h 2775"/>
              <a:gd name="T76" fmla="*/ 502 w 2578"/>
              <a:gd name="T77" fmla="*/ 333 h 2775"/>
              <a:gd name="T78" fmla="*/ 662 w 2578"/>
              <a:gd name="T79" fmla="*/ 277 h 2775"/>
              <a:gd name="T80" fmla="*/ 1273 w 2578"/>
              <a:gd name="T81" fmla="*/ 277 h 2775"/>
              <a:gd name="T82" fmla="*/ 1440 w 2578"/>
              <a:gd name="T83" fmla="*/ 333 h 2775"/>
              <a:gd name="T84" fmla="*/ 1942 w 2578"/>
              <a:gd name="T85" fmla="*/ 610 h 2775"/>
              <a:gd name="T86" fmla="*/ 1776 w 2578"/>
              <a:gd name="T87" fmla="*/ 1109 h 2775"/>
              <a:gd name="T88" fmla="*/ 968 w 2578"/>
              <a:gd name="T89" fmla="*/ 151 h 2775"/>
              <a:gd name="T90" fmla="*/ 968 w 2578"/>
              <a:gd name="T91" fmla="*/ 466 h 2775"/>
              <a:gd name="T92" fmla="*/ 968 w 2578"/>
              <a:gd name="T93" fmla="*/ 151 h 2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78" h="2775">
                <a:moveTo>
                  <a:pt x="2578" y="2101"/>
                </a:moveTo>
                <a:cubicBezTo>
                  <a:pt x="2578" y="2473"/>
                  <a:pt x="2277" y="2775"/>
                  <a:pt x="1905" y="2775"/>
                </a:cubicBezTo>
                <a:cubicBezTo>
                  <a:pt x="1533" y="2775"/>
                  <a:pt x="1232" y="2473"/>
                  <a:pt x="1232" y="2101"/>
                </a:cubicBezTo>
                <a:cubicBezTo>
                  <a:pt x="1232" y="1750"/>
                  <a:pt x="1487" y="1462"/>
                  <a:pt x="1830" y="1431"/>
                </a:cubicBezTo>
                <a:cubicBezTo>
                  <a:pt x="1830" y="1278"/>
                  <a:pt x="1830" y="1278"/>
                  <a:pt x="1830" y="1278"/>
                </a:cubicBezTo>
                <a:cubicBezTo>
                  <a:pt x="1727" y="1278"/>
                  <a:pt x="1727" y="1278"/>
                  <a:pt x="1727" y="1278"/>
                </a:cubicBezTo>
                <a:cubicBezTo>
                  <a:pt x="1727" y="1162"/>
                  <a:pt x="1727" y="1162"/>
                  <a:pt x="1727" y="1162"/>
                </a:cubicBezTo>
                <a:cubicBezTo>
                  <a:pt x="2051" y="1162"/>
                  <a:pt x="2051" y="1162"/>
                  <a:pt x="2051" y="1162"/>
                </a:cubicBezTo>
                <a:cubicBezTo>
                  <a:pt x="2051" y="1278"/>
                  <a:pt x="2051" y="1278"/>
                  <a:pt x="2051" y="1278"/>
                </a:cubicBezTo>
                <a:cubicBezTo>
                  <a:pt x="1952" y="1278"/>
                  <a:pt x="1952" y="1278"/>
                  <a:pt x="1952" y="1278"/>
                </a:cubicBezTo>
                <a:cubicBezTo>
                  <a:pt x="1952" y="1431"/>
                  <a:pt x="1952" y="1431"/>
                  <a:pt x="1952" y="1431"/>
                </a:cubicBezTo>
                <a:cubicBezTo>
                  <a:pt x="2081" y="1443"/>
                  <a:pt x="2214" y="1491"/>
                  <a:pt x="2311" y="1565"/>
                </a:cubicBezTo>
                <a:cubicBezTo>
                  <a:pt x="2445" y="1431"/>
                  <a:pt x="2445" y="1431"/>
                  <a:pt x="2445" y="1431"/>
                </a:cubicBezTo>
                <a:cubicBezTo>
                  <a:pt x="2575" y="1561"/>
                  <a:pt x="2575" y="1561"/>
                  <a:pt x="2575" y="1561"/>
                </a:cubicBezTo>
                <a:cubicBezTo>
                  <a:pt x="2441" y="1695"/>
                  <a:pt x="2441" y="1695"/>
                  <a:pt x="2441" y="1695"/>
                </a:cubicBezTo>
                <a:cubicBezTo>
                  <a:pt x="2527" y="1808"/>
                  <a:pt x="2578" y="1949"/>
                  <a:pt x="2578" y="2101"/>
                </a:cubicBezTo>
                <a:close/>
                <a:moveTo>
                  <a:pt x="1905" y="1550"/>
                </a:moveTo>
                <a:cubicBezTo>
                  <a:pt x="1601" y="1550"/>
                  <a:pt x="1354" y="1798"/>
                  <a:pt x="1354" y="2101"/>
                </a:cubicBezTo>
                <a:cubicBezTo>
                  <a:pt x="1354" y="2405"/>
                  <a:pt x="1601" y="2652"/>
                  <a:pt x="1905" y="2652"/>
                </a:cubicBezTo>
                <a:cubicBezTo>
                  <a:pt x="2209" y="2652"/>
                  <a:pt x="2456" y="2405"/>
                  <a:pt x="2456" y="2101"/>
                </a:cubicBezTo>
                <a:cubicBezTo>
                  <a:pt x="2456" y="1798"/>
                  <a:pt x="2209" y="1550"/>
                  <a:pt x="1905" y="1550"/>
                </a:cubicBezTo>
                <a:close/>
                <a:moveTo>
                  <a:pt x="1952" y="2207"/>
                </a:moveTo>
                <a:cubicBezTo>
                  <a:pt x="1952" y="2280"/>
                  <a:pt x="1952" y="2280"/>
                  <a:pt x="1952" y="2280"/>
                </a:cubicBezTo>
                <a:cubicBezTo>
                  <a:pt x="1844" y="2280"/>
                  <a:pt x="1844" y="2280"/>
                  <a:pt x="1844" y="2280"/>
                </a:cubicBezTo>
                <a:cubicBezTo>
                  <a:pt x="1844" y="2207"/>
                  <a:pt x="1844" y="2207"/>
                  <a:pt x="1844" y="2207"/>
                </a:cubicBezTo>
                <a:cubicBezTo>
                  <a:pt x="1807" y="2186"/>
                  <a:pt x="1783" y="2147"/>
                  <a:pt x="1783" y="2101"/>
                </a:cubicBezTo>
                <a:cubicBezTo>
                  <a:pt x="1783" y="2056"/>
                  <a:pt x="1812" y="2017"/>
                  <a:pt x="1848" y="1996"/>
                </a:cubicBezTo>
                <a:cubicBezTo>
                  <a:pt x="1848" y="1724"/>
                  <a:pt x="1848" y="1724"/>
                  <a:pt x="1848" y="1724"/>
                </a:cubicBezTo>
                <a:cubicBezTo>
                  <a:pt x="1952" y="1724"/>
                  <a:pt x="1952" y="1724"/>
                  <a:pt x="1952" y="1724"/>
                </a:cubicBezTo>
                <a:cubicBezTo>
                  <a:pt x="1952" y="1996"/>
                  <a:pt x="1952" y="1996"/>
                  <a:pt x="1952" y="1996"/>
                </a:cubicBezTo>
                <a:cubicBezTo>
                  <a:pt x="1989" y="2017"/>
                  <a:pt x="2027" y="2056"/>
                  <a:pt x="2027" y="2101"/>
                </a:cubicBezTo>
                <a:cubicBezTo>
                  <a:pt x="2027" y="2147"/>
                  <a:pt x="1989" y="2186"/>
                  <a:pt x="1952" y="2207"/>
                </a:cubicBezTo>
                <a:close/>
                <a:moveTo>
                  <a:pt x="416" y="1720"/>
                </a:moveTo>
                <a:cubicBezTo>
                  <a:pt x="1120" y="1720"/>
                  <a:pt x="1120" y="1720"/>
                  <a:pt x="1120" y="1720"/>
                </a:cubicBezTo>
                <a:cubicBezTo>
                  <a:pt x="1094" y="1773"/>
                  <a:pt x="1074" y="1828"/>
                  <a:pt x="1060" y="1886"/>
                </a:cubicBezTo>
                <a:cubicBezTo>
                  <a:pt x="416" y="1886"/>
                  <a:pt x="416" y="1886"/>
                  <a:pt x="416" y="1886"/>
                </a:cubicBezTo>
                <a:cubicBezTo>
                  <a:pt x="370" y="1886"/>
                  <a:pt x="333" y="1849"/>
                  <a:pt x="333" y="1803"/>
                </a:cubicBezTo>
                <a:cubicBezTo>
                  <a:pt x="333" y="1757"/>
                  <a:pt x="370" y="1720"/>
                  <a:pt x="416" y="1720"/>
                </a:cubicBezTo>
                <a:close/>
                <a:moveTo>
                  <a:pt x="1185" y="1609"/>
                </a:moveTo>
                <a:cubicBezTo>
                  <a:pt x="416" y="1609"/>
                  <a:pt x="416" y="1609"/>
                  <a:pt x="416" y="1609"/>
                </a:cubicBezTo>
                <a:cubicBezTo>
                  <a:pt x="370" y="1609"/>
                  <a:pt x="333" y="1572"/>
                  <a:pt x="333" y="1526"/>
                </a:cubicBezTo>
                <a:cubicBezTo>
                  <a:pt x="333" y="1480"/>
                  <a:pt x="370" y="1442"/>
                  <a:pt x="416" y="1442"/>
                </a:cubicBezTo>
                <a:cubicBezTo>
                  <a:pt x="1338" y="1442"/>
                  <a:pt x="1338" y="1442"/>
                  <a:pt x="1338" y="1442"/>
                </a:cubicBezTo>
                <a:cubicBezTo>
                  <a:pt x="1279" y="1491"/>
                  <a:pt x="1228" y="1547"/>
                  <a:pt x="1185" y="1609"/>
                </a:cubicBezTo>
                <a:close/>
                <a:moveTo>
                  <a:pt x="416" y="1054"/>
                </a:moveTo>
                <a:cubicBezTo>
                  <a:pt x="370" y="1054"/>
                  <a:pt x="333" y="1017"/>
                  <a:pt x="333" y="971"/>
                </a:cubicBezTo>
                <a:cubicBezTo>
                  <a:pt x="333" y="925"/>
                  <a:pt x="370" y="888"/>
                  <a:pt x="416" y="888"/>
                </a:cubicBezTo>
                <a:cubicBezTo>
                  <a:pt x="1526" y="888"/>
                  <a:pt x="1526" y="888"/>
                  <a:pt x="1526" y="888"/>
                </a:cubicBezTo>
                <a:cubicBezTo>
                  <a:pt x="1572" y="888"/>
                  <a:pt x="1609" y="925"/>
                  <a:pt x="1609" y="971"/>
                </a:cubicBezTo>
                <a:cubicBezTo>
                  <a:pt x="1609" y="1017"/>
                  <a:pt x="1572" y="1054"/>
                  <a:pt x="1526" y="1054"/>
                </a:cubicBezTo>
                <a:lnTo>
                  <a:pt x="416" y="1054"/>
                </a:lnTo>
                <a:close/>
                <a:moveTo>
                  <a:pt x="416" y="1332"/>
                </a:moveTo>
                <a:cubicBezTo>
                  <a:pt x="370" y="1332"/>
                  <a:pt x="333" y="1294"/>
                  <a:pt x="333" y="1248"/>
                </a:cubicBezTo>
                <a:cubicBezTo>
                  <a:pt x="333" y="1202"/>
                  <a:pt x="370" y="1165"/>
                  <a:pt x="416" y="1165"/>
                </a:cubicBezTo>
                <a:cubicBezTo>
                  <a:pt x="1526" y="1165"/>
                  <a:pt x="1526" y="1165"/>
                  <a:pt x="1526" y="1165"/>
                </a:cubicBezTo>
                <a:cubicBezTo>
                  <a:pt x="1536" y="1165"/>
                  <a:pt x="1545" y="1168"/>
                  <a:pt x="1554" y="1170"/>
                </a:cubicBezTo>
                <a:cubicBezTo>
                  <a:pt x="1554" y="1311"/>
                  <a:pt x="1554" y="1311"/>
                  <a:pt x="1554" y="1311"/>
                </a:cubicBezTo>
                <a:cubicBezTo>
                  <a:pt x="1539" y="1318"/>
                  <a:pt x="1525" y="1324"/>
                  <a:pt x="1510" y="1332"/>
                </a:cubicBezTo>
                <a:lnTo>
                  <a:pt x="416" y="1332"/>
                </a:lnTo>
                <a:close/>
                <a:moveTo>
                  <a:pt x="1776" y="721"/>
                </a:moveTo>
                <a:cubicBezTo>
                  <a:pt x="1776" y="568"/>
                  <a:pt x="1651" y="444"/>
                  <a:pt x="1498" y="444"/>
                </a:cubicBezTo>
                <a:cubicBezTo>
                  <a:pt x="1495" y="444"/>
                  <a:pt x="1495" y="444"/>
                  <a:pt x="1495" y="444"/>
                </a:cubicBezTo>
                <a:cubicBezTo>
                  <a:pt x="1497" y="453"/>
                  <a:pt x="1498" y="462"/>
                  <a:pt x="1498" y="471"/>
                </a:cubicBezTo>
                <a:cubicBezTo>
                  <a:pt x="1498" y="579"/>
                  <a:pt x="1411" y="666"/>
                  <a:pt x="1304" y="666"/>
                </a:cubicBezTo>
                <a:cubicBezTo>
                  <a:pt x="638" y="666"/>
                  <a:pt x="638" y="666"/>
                  <a:pt x="638" y="666"/>
                </a:cubicBezTo>
                <a:cubicBezTo>
                  <a:pt x="531" y="666"/>
                  <a:pt x="444" y="579"/>
                  <a:pt x="444" y="471"/>
                </a:cubicBezTo>
                <a:cubicBezTo>
                  <a:pt x="444" y="462"/>
                  <a:pt x="445" y="453"/>
                  <a:pt x="447" y="444"/>
                </a:cubicBezTo>
                <a:cubicBezTo>
                  <a:pt x="444" y="444"/>
                  <a:pt x="444" y="444"/>
                  <a:pt x="444" y="444"/>
                </a:cubicBezTo>
                <a:cubicBezTo>
                  <a:pt x="291" y="444"/>
                  <a:pt x="166" y="568"/>
                  <a:pt x="166" y="721"/>
                </a:cubicBezTo>
                <a:cubicBezTo>
                  <a:pt x="166" y="2330"/>
                  <a:pt x="166" y="2330"/>
                  <a:pt x="166" y="2330"/>
                </a:cubicBezTo>
                <a:cubicBezTo>
                  <a:pt x="166" y="2483"/>
                  <a:pt x="291" y="2608"/>
                  <a:pt x="444" y="2608"/>
                </a:cubicBezTo>
                <a:cubicBezTo>
                  <a:pt x="1220" y="2608"/>
                  <a:pt x="1220" y="2608"/>
                  <a:pt x="1220" y="2608"/>
                </a:cubicBezTo>
                <a:cubicBezTo>
                  <a:pt x="1271" y="2672"/>
                  <a:pt x="1331" y="2728"/>
                  <a:pt x="1398" y="2774"/>
                </a:cubicBezTo>
                <a:cubicBezTo>
                  <a:pt x="333" y="2774"/>
                  <a:pt x="333" y="2774"/>
                  <a:pt x="333" y="2774"/>
                </a:cubicBezTo>
                <a:cubicBezTo>
                  <a:pt x="180" y="2774"/>
                  <a:pt x="0" y="2650"/>
                  <a:pt x="0" y="2497"/>
                </a:cubicBezTo>
                <a:cubicBezTo>
                  <a:pt x="0" y="610"/>
                  <a:pt x="0" y="610"/>
                  <a:pt x="0" y="610"/>
                </a:cubicBezTo>
                <a:cubicBezTo>
                  <a:pt x="0" y="457"/>
                  <a:pt x="180" y="333"/>
                  <a:pt x="333" y="333"/>
                </a:cubicBezTo>
                <a:cubicBezTo>
                  <a:pt x="502" y="333"/>
                  <a:pt x="502" y="333"/>
                  <a:pt x="502" y="333"/>
                </a:cubicBezTo>
                <a:cubicBezTo>
                  <a:pt x="537" y="298"/>
                  <a:pt x="585" y="277"/>
                  <a:pt x="638" y="277"/>
                </a:cubicBezTo>
                <a:cubicBezTo>
                  <a:pt x="662" y="277"/>
                  <a:pt x="662" y="277"/>
                  <a:pt x="662" y="277"/>
                </a:cubicBezTo>
                <a:cubicBezTo>
                  <a:pt x="678" y="122"/>
                  <a:pt x="808" y="0"/>
                  <a:pt x="968" y="0"/>
                </a:cubicBezTo>
                <a:cubicBezTo>
                  <a:pt x="1127" y="0"/>
                  <a:pt x="1257" y="122"/>
                  <a:pt x="1273" y="277"/>
                </a:cubicBezTo>
                <a:cubicBezTo>
                  <a:pt x="1304" y="277"/>
                  <a:pt x="1304" y="277"/>
                  <a:pt x="1304" y="277"/>
                </a:cubicBezTo>
                <a:cubicBezTo>
                  <a:pt x="1357" y="277"/>
                  <a:pt x="1405" y="298"/>
                  <a:pt x="1440" y="333"/>
                </a:cubicBezTo>
                <a:cubicBezTo>
                  <a:pt x="1609" y="333"/>
                  <a:pt x="1609" y="333"/>
                  <a:pt x="1609" y="333"/>
                </a:cubicBezTo>
                <a:cubicBezTo>
                  <a:pt x="1763" y="333"/>
                  <a:pt x="1942" y="457"/>
                  <a:pt x="1942" y="610"/>
                </a:cubicBezTo>
                <a:cubicBezTo>
                  <a:pt x="1942" y="1109"/>
                  <a:pt x="1942" y="1109"/>
                  <a:pt x="1942" y="1109"/>
                </a:cubicBezTo>
                <a:cubicBezTo>
                  <a:pt x="1776" y="1109"/>
                  <a:pt x="1776" y="1109"/>
                  <a:pt x="1776" y="1109"/>
                </a:cubicBezTo>
                <a:lnTo>
                  <a:pt x="1776" y="721"/>
                </a:lnTo>
                <a:close/>
                <a:moveTo>
                  <a:pt x="968" y="151"/>
                </a:moveTo>
                <a:cubicBezTo>
                  <a:pt x="881" y="151"/>
                  <a:pt x="810" y="222"/>
                  <a:pt x="810" y="308"/>
                </a:cubicBezTo>
                <a:cubicBezTo>
                  <a:pt x="810" y="395"/>
                  <a:pt x="881" y="466"/>
                  <a:pt x="968" y="466"/>
                </a:cubicBezTo>
                <a:cubicBezTo>
                  <a:pt x="1055" y="466"/>
                  <a:pt x="1125" y="395"/>
                  <a:pt x="1125" y="308"/>
                </a:cubicBezTo>
                <a:cubicBezTo>
                  <a:pt x="1125" y="222"/>
                  <a:pt x="1055" y="151"/>
                  <a:pt x="968" y="151"/>
                </a:cubicBezTo>
                <a:close/>
              </a:path>
            </a:pathLst>
          </a:custGeom>
          <a:solidFill>
            <a:srgbClr val="70AD47"/>
          </a:solidFill>
          <a:ln>
            <a:noFill/>
          </a:ln>
        </p:spPr>
        <p:txBody>
          <a:bodyPr anchor="ctr" anchorCtr="1"/>
          <a:lstStyle/>
          <a:p>
            <a:pPr eaLnBrk="0" hangingPunct="0"/>
            <a:endParaRPr lang="zh-CN" altLang="en-US">
              <a:solidFill>
                <a:srgbClr val="4B649F"/>
              </a:solidFill>
              <a:sym typeface="Arial" panose="020B0604020202020204" pitchFamily="34" charset="0"/>
            </a:endParaRPr>
          </a:p>
        </p:txBody>
      </p:sp>
      <p:sp>
        <p:nvSpPr>
          <p:cNvPr id="24602" name="KSO_Shape"/>
          <p:cNvSpPr>
            <a:spLocks noChangeArrowheads="1"/>
          </p:cNvSpPr>
          <p:nvPr/>
        </p:nvSpPr>
        <p:spPr bwMode="auto">
          <a:xfrm>
            <a:off x="8294688" y="4371975"/>
            <a:ext cx="504825" cy="504825"/>
          </a:xfrm>
          <a:custGeom>
            <a:avLst/>
            <a:gdLst>
              <a:gd name="T0" fmla="*/ 2657 w 3279"/>
              <a:gd name="T1" fmla="*/ 3279 h 3279"/>
              <a:gd name="T2" fmla="*/ 614 w 3279"/>
              <a:gd name="T3" fmla="*/ 3279 h 3279"/>
              <a:gd name="T4" fmla="*/ 0 w 3279"/>
              <a:gd name="T5" fmla="*/ 2657 h 3279"/>
              <a:gd name="T6" fmla="*/ 0 w 3279"/>
              <a:gd name="T7" fmla="*/ 0 h 3279"/>
              <a:gd name="T8" fmla="*/ 2429 w 3279"/>
              <a:gd name="T9" fmla="*/ 0 h 3279"/>
              <a:gd name="T10" fmla="*/ 2429 w 3279"/>
              <a:gd name="T11" fmla="*/ 196 h 3279"/>
              <a:gd name="T12" fmla="*/ 2887 w 3279"/>
              <a:gd name="T13" fmla="*/ 196 h 3279"/>
              <a:gd name="T14" fmla="*/ 2887 w 3279"/>
              <a:gd name="T15" fmla="*/ 196 h 3279"/>
              <a:gd name="T16" fmla="*/ 2887 w 3279"/>
              <a:gd name="T17" fmla="*/ 392 h 3279"/>
              <a:gd name="T18" fmla="*/ 3066 w 3279"/>
              <a:gd name="T19" fmla="*/ 392 h 3279"/>
              <a:gd name="T20" fmla="*/ 3279 w 3279"/>
              <a:gd name="T21" fmla="*/ 392 h 3279"/>
              <a:gd name="T22" fmla="*/ 3279 w 3279"/>
              <a:gd name="T23" fmla="*/ 2657 h 3279"/>
              <a:gd name="T24" fmla="*/ 2657 w 3279"/>
              <a:gd name="T25" fmla="*/ 3279 h 3279"/>
              <a:gd name="T26" fmla="*/ 2167 w 3279"/>
              <a:gd name="T27" fmla="*/ 261 h 3279"/>
              <a:gd name="T28" fmla="*/ 262 w 3279"/>
              <a:gd name="T29" fmla="*/ 261 h 3279"/>
              <a:gd name="T30" fmla="*/ 262 w 3279"/>
              <a:gd name="T31" fmla="*/ 2723 h 3279"/>
              <a:gd name="T32" fmla="*/ 482 w 3279"/>
              <a:gd name="T33" fmla="*/ 2952 h 3279"/>
              <a:gd name="T34" fmla="*/ 2167 w 3279"/>
              <a:gd name="T35" fmla="*/ 2952 h 3279"/>
              <a:gd name="T36" fmla="*/ 2167 w 3279"/>
              <a:gd name="T37" fmla="*/ 261 h 3279"/>
              <a:gd name="T38" fmla="*/ 3075 w 3279"/>
              <a:gd name="T39" fmla="*/ 587 h 3279"/>
              <a:gd name="T40" fmla="*/ 2887 w 3279"/>
              <a:gd name="T41" fmla="*/ 587 h 3279"/>
              <a:gd name="T42" fmla="*/ 2887 w 3279"/>
              <a:gd name="T43" fmla="*/ 2555 h 3279"/>
              <a:gd name="T44" fmla="*/ 2760 w 3279"/>
              <a:gd name="T45" fmla="*/ 2657 h 3279"/>
              <a:gd name="T46" fmla="*/ 2625 w 3279"/>
              <a:gd name="T47" fmla="*/ 2555 h 3279"/>
              <a:gd name="T48" fmla="*/ 2625 w 3279"/>
              <a:gd name="T49" fmla="*/ 392 h 3279"/>
              <a:gd name="T50" fmla="*/ 2429 w 3279"/>
              <a:gd name="T51" fmla="*/ 392 h 3279"/>
              <a:gd name="T52" fmla="*/ 2429 w 3279"/>
              <a:gd name="T53" fmla="*/ 2653 h 3279"/>
              <a:gd name="T54" fmla="*/ 2760 w 3279"/>
              <a:gd name="T55" fmla="*/ 2960 h 3279"/>
              <a:gd name="T56" fmla="*/ 3075 w 3279"/>
              <a:gd name="T57" fmla="*/ 2653 h 3279"/>
              <a:gd name="T58" fmla="*/ 3075 w 3279"/>
              <a:gd name="T59" fmla="*/ 587 h 3279"/>
              <a:gd name="T60" fmla="*/ 589 w 3279"/>
              <a:gd name="T61" fmla="*/ 2428 h 3279"/>
              <a:gd name="T62" fmla="*/ 1251 w 3279"/>
              <a:gd name="T63" fmla="*/ 2428 h 3279"/>
              <a:gd name="T64" fmla="*/ 1251 w 3279"/>
              <a:gd name="T65" fmla="*/ 2624 h 3279"/>
              <a:gd name="T66" fmla="*/ 589 w 3279"/>
              <a:gd name="T67" fmla="*/ 2624 h 3279"/>
              <a:gd name="T68" fmla="*/ 589 w 3279"/>
              <a:gd name="T69" fmla="*/ 2428 h 3279"/>
              <a:gd name="T70" fmla="*/ 589 w 3279"/>
              <a:gd name="T71" fmla="*/ 2028 h 3279"/>
              <a:gd name="T72" fmla="*/ 1439 w 3279"/>
              <a:gd name="T73" fmla="*/ 2028 h 3279"/>
              <a:gd name="T74" fmla="*/ 1439 w 3279"/>
              <a:gd name="T75" fmla="*/ 2232 h 3279"/>
              <a:gd name="T76" fmla="*/ 589 w 3279"/>
              <a:gd name="T77" fmla="*/ 2232 h 3279"/>
              <a:gd name="T78" fmla="*/ 589 w 3279"/>
              <a:gd name="T79" fmla="*/ 2028 h 3279"/>
              <a:gd name="T80" fmla="*/ 1840 w 3279"/>
              <a:gd name="T81" fmla="*/ 2232 h 3279"/>
              <a:gd name="T82" fmla="*/ 1636 w 3279"/>
              <a:gd name="T83" fmla="*/ 2232 h 3279"/>
              <a:gd name="T84" fmla="*/ 1636 w 3279"/>
              <a:gd name="T85" fmla="*/ 2028 h 3279"/>
              <a:gd name="T86" fmla="*/ 1840 w 3279"/>
              <a:gd name="T87" fmla="*/ 2028 h 3279"/>
              <a:gd name="T88" fmla="*/ 1840 w 3279"/>
              <a:gd name="T89" fmla="*/ 2232 h 3279"/>
              <a:gd name="T90" fmla="*/ 1439 w 3279"/>
              <a:gd name="T91" fmla="*/ 1635 h 3279"/>
              <a:gd name="T92" fmla="*/ 1840 w 3279"/>
              <a:gd name="T93" fmla="*/ 1635 h 3279"/>
              <a:gd name="T94" fmla="*/ 1840 w 3279"/>
              <a:gd name="T95" fmla="*/ 1840 h 3279"/>
              <a:gd name="T96" fmla="*/ 1439 w 3279"/>
              <a:gd name="T97" fmla="*/ 1840 h 3279"/>
              <a:gd name="T98" fmla="*/ 1439 w 3279"/>
              <a:gd name="T99" fmla="*/ 1635 h 3279"/>
              <a:gd name="T100" fmla="*/ 589 w 3279"/>
              <a:gd name="T101" fmla="*/ 597 h 3279"/>
              <a:gd name="T102" fmla="*/ 1840 w 3279"/>
              <a:gd name="T103" fmla="*/ 597 h 3279"/>
              <a:gd name="T104" fmla="*/ 1840 w 3279"/>
              <a:gd name="T105" fmla="*/ 1439 h 3279"/>
              <a:gd name="T106" fmla="*/ 589 w 3279"/>
              <a:gd name="T107" fmla="*/ 1439 h 3279"/>
              <a:gd name="T108" fmla="*/ 589 w 3279"/>
              <a:gd name="T109" fmla="*/ 597 h 3279"/>
              <a:gd name="T110" fmla="*/ 1243 w 3279"/>
              <a:gd name="T111" fmla="*/ 1840 h 3279"/>
              <a:gd name="T112" fmla="*/ 589 w 3279"/>
              <a:gd name="T113" fmla="*/ 1840 h 3279"/>
              <a:gd name="T114" fmla="*/ 589 w 3279"/>
              <a:gd name="T115" fmla="*/ 1635 h 3279"/>
              <a:gd name="T116" fmla="*/ 1243 w 3279"/>
              <a:gd name="T117" fmla="*/ 1635 h 3279"/>
              <a:gd name="T118" fmla="*/ 1243 w 3279"/>
              <a:gd name="T119" fmla="*/ 1840 h 3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9" h="3279">
                <a:moveTo>
                  <a:pt x="2657" y="3279"/>
                </a:moveTo>
                <a:cubicBezTo>
                  <a:pt x="614" y="3279"/>
                  <a:pt x="614" y="3279"/>
                  <a:pt x="614" y="3279"/>
                </a:cubicBezTo>
                <a:cubicBezTo>
                  <a:pt x="275" y="3279"/>
                  <a:pt x="0" y="2996"/>
                  <a:pt x="0" y="2657"/>
                </a:cubicBezTo>
                <a:cubicBezTo>
                  <a:pt x="0" y="0"/>
                  <a:pt x="0" y="0"/>
                  <a:pt x="0" y="0"/>
                </a:cubicBezTo>
                <a:cubicBezTo>
                  <a:pt x="2429" y="0"/>
                  <a:pt x="2429" y="0"/>
                  <a:pt x="2429" y="0"/>
                </a:cubicBezTo>
                <a:cubicBezTo>
                  <a:pt x="2429" y="196"/>
                  <a:pt x="2429" y="196"/>
                  <a:pt x="2429" y="196"/>
                </a:cubicBezTo>
                <a:cubicBezTo>
                  <a:pt x="2887" y="196"/>
                  <a:pt x="2887" y="196"/>
                  <a:pt x="2887" y="196"/>
                </a:cubicBezTo>
                <a:cubicBezTo>
                  <a:pt x="2887" y="196"/>
                  <a:pt x="2887" y="196"/>
                  <a:pt x="2887" y="196"/>
                </a:cubicBezTo>
                <a:cubicBezTo>
                  <a:pt x="2887" y="392"/>
                  <a:pt x="2887" y="392"/>
                  <a:pt x="2887" y="392"/>
                </a:cubicBezTo>
                <a:cubicBezTo>
                  <a:pt x="3066" y="392"/>
                  <a:pt x="3066" y="392"/>
                  <a:pt x="3066" y="392"/>
                </a:cubicBezTo>
                <a:cubicBezTo>
                  <a:pt x="3279" y="392"/>
                  <a:pt x="3279" y="392"/>
                  <a:pt x="3279" y="392"/>
                </a:cubicBezTo>
                <a:cubicBezTo>
                  <a:pt x="3279" y="2657"/>
                  <a:pt x="3279" y="2657"/>
                  <a:pt x="3279" y="2657"/>
                </a:cubicBezTo>
                <a:cubicBezTo>
                  <a:pt x="3279" y="2996"/>
                  <a:pt x="2996" y="3279"/>
                  <a:pt x="2657" y="3279"/>
                </a:cubicBezTo>
                <a:close/>
                <a:moveTo>
                  <a:pt x="2167" y="261"/>
                </a:moveTo>
                <a:cubicBezTo>
                  <a:pt x="262" y="261"/>
                  <a:pt x="262" y="261"/>
                  <a:pt x="262" y="261"/>
                </a:cubicBezTo>
                <a:cubicBezTo>
                  <a:pt x="262" y="2723"/>
                  <a:pt x="262" y="2723"/>
                  <a:pt x="262" y="2723"/>
                </a:cubicBezTo>
                <a:cubicBezTo>
                  <a:pt x="262" y="2836"/>
                  <a:pt x="370" y="2952"/>
                  <a:pt x="482" y="2952"/>
                </a:cubicBezTo>
                <a:cubicBezTo>
                  <a:pt x="2167" y="2952"/>
                  <a:pt x="2167" y="2952"/>
                  <a:pt x="2167" y="2952"/>
                </a:cubicBezTo>
                <a:lnTo>
                  <a:pt x="2167" y="261"/>
                </a:lnTo>
                <a:close/>
                <a:moveTo>
                  <a:pt x="3075" y="587"/>
                </a:moveTo>
                <a:cubicBezTo>
                  <a:pt x="2887" y="587"/>
                  <a:pt x="2887" y="587"/>
                  <a:pt x="2887" y="587"/>
                </a:cubicBezTo>
                <a:cubicBezTo>
                  <a:pt x="2887" y="2555"/>
                  <a:pt x="2887" y="2555"/>
                  <a:pt x="2887" y="2555"/>
                </a:cubicBezTo>
                <a:cubicBezTo>
                  <a:pt x="2887" y="2611"/>
                  <a:pt x="2816" y="2657"/>
                  <a:pt x="2760" y="2657"/>
                </a:cubicBezTo>
                <a:cubicBezTo>
                  <a:pt x="2703" y="2657"/>
                  <a:pt x="2625" y="2611"/>
                  <a:pt x="2625" y="2555"/>
                </a:cubicBezTo>
                <a:cubicBezTo>
                  <a:pt x="2625" y="392"/>
                  <a:pt x="2625" y="392"/>
                  <a:pt x="2625" y="392"/>
                </a:cubicBezTo>
                <a:cubicBezTo>
                  <a:pt x="2429" y="392"/>
                  <a:pt x="2429" y="392"/>
                  <a:pt x="2429" y="392"/>
                </a:cubicBezTo>
                <a:cubicBezTo>
                  <a:pt x="2429" y="2653"/>
                  <a:pt x="2429" y="2653"/>
                  <a:pt x="2429" y="2653"/>
                </a:cubicBezTo>
                <a:cubicBezTo>
                  <a:pt x="2429" y="2823"/>
                  <a:pt x="2590" y="2960"/>
                  <a:pt x="2760" y="2960"/>
                </a:cubicBezTo>
                <a:cubicBezTo>
                  <a:pt x="2929" y="2960"/>
                  <a:pt x="3075" y="2823"/>
                  <a:pt x="3075" y="2653"/>
                </a:cubicBezTo>
                <a:lnTo>
                  <a:pt x="3075" y="587"/>
                </a:lnTo>
                <a:close/>
                <a:moveTo>
                  <a:pt x="589" y="2428"/>
                </a:moveTo>
                <a:cubicBezTo>
                  <a:pt x="1251" y="2428"/>
                  <a:pt x="1251" y="2428"/>
                  <a:pt x="1251" y="2428"/>
                </a:cubicBezTo>
                <a:cubicBezTo>
                  <a:pt x="1251" y="2624"/>
                  <a:pt x="1251" y="2624"/>
                  <a:pt x="1251" y="2624"/>
                </a:cubicBezTo>
                <a:cubicBezTo>
                  <a:pt x="589" y="2624"/>
                  <a:pt x="589" y="2624"/>
                  <a:pt x="589" y="2624"/>
                </a:cubicBezTo>
                <a:lnTo>
                  <a:pt x="589" y="2428"/>
                </a:lnTo>
                <a:close/>
                <a:moveTo>
                  <a:pt x="589" y="2028"/>
                </a:moveTo>
                <a:cubicBezTo>
                  <a:pt x="1439" y="2028"/>
                  <a:pt x="1439" y="2028"/>
                  <a:pt x="1439" y="2028"/>
                </a:cubicBezTo>
                <a:cubicBezTo>
                  <a:pt x="1439" y="2232"/>
                  <a:pt x="1439" y="2232"/>
                  <a:pt x="1439" y="2232"/>
                </a:cubicBezTo>
                <a:cubicBezTo>
                  <a:pt x="589" y="2232"/>
                  <a:pt x="589" y="2232"/>
                  <a:pt x="589" y="2232"/>
                </a:cubicBezTo>
                <a:lnTo>
                  <a:pt x="589" y="2028"/>
                </a:lnTo>
                <a:close/>
                <a:moveTo>
                  <a:pt x="1840" y="2232"/>
                </a:moveTo>
                <a:cubicBezTo>
                  <a:pt x="1636" y="2232"/>
                  <a:pt x="1636" y="2232"/>
                  <a:pt x="1636" y="2232"/>
                </a:cubicBezTo>
                <a:cubicBezTo>
                  <a:pt x="1636" y="2028"/>
                  <a:pt x="1636" y="2028"/>
                  <a:pt x="1636" y="2028"/>
                </a:cubicBezTo>
                <a:cubicBezTo>
                  <a:pt x="1840" y="2028"/>
                  <a:pt x="1840" y="2028"/>
                  <a:pt x="1840" y="2028"/>
                </a:cubicBezTo>
                <a:lnTo>
                  <a:pt x="1840" y="2232"/>
                </a:lnTo>
                <a:close/>
                <a:moveTo>
                  <a:pt x="1439" y="1635"/>
                </a:moveTo>
                <a:cubicBezTo>
                  <a:pt x="1840" y="1635"/>
                  <a:pt x="1840" y="1635"/>
                  <a:pt x="1840" y="1635"/>
                </a:cubicBezTo>
                <a:cubicBezTo>
                  <a:pt x="1840" y="1840"/>
                  <a:pt x="1840" y="1840"/>
                  <a:pt x="1840" y="1840"/>
                </a:cubicBezTo>
                <a:cubicBezTo>
                  <a:pt x="1439" y="1840"/>
                  <a:pt x="1439" y="1840"/>
                  <a:pt x="1439" y="1840"/>
                </a:cubicBezTo>
                <a:lnTo>
                  <a:pt x="1439" y="1635"/>
                </a:lnTo>
                <a:close/>
                <a:moveTo>
                  <a:pt x="589" y="597"/>
                </a:moveTo>
                <a:cubicBezTo>
                  <a:pt x="1840" y="597"/>
                  <a:pt x="1840" y="597"/>
                  <a:pt x="1840" y="597"/>
                </a:cubicBezTo>
                <a:cubicBezTo>
                  <a:pt x="1840" y="1439"/>
                  <a:pt x="1840" y="1439"/>
                  <a:pt x="1840" y="1439"/>
                </a:cubicBezTo>
                <a:cubicBezTo>
                  <a:pt x="589" y="1439"/>
                  <a:pt x="589" y="1439"/>
                  <a:pt x="589" y="1439"/>
                </a:cubicBezTo>
                <a:lnTo>
                  <a:pt x="589" y="597"/>
                </a:lnTo>
                <a:close/>
                <a:moveTo>
                  <a:pt x="1243" y="1840"/>
                </a:moveTo>
                <a:cubicBezTo>
                  <a:pt x="589" y="1840"/>
                  <a:pt x="589" y="1840"/>
                  <a:pt x="589" y="1840"/>
                </a:cubicBezTo>
                <a:cubicBezTo>
                  <a:pt x="589" y="1635"/>
                  <a:pt x="589" y="1635"/>
                  <a:pt x="589" y="1635"/>
                </a:cubicBezTo>
                <a:cubicBezTo>
                  <a:pt x="1243" y="1635"/>
                  <a:pt x="1243" y="1635"/>
                  <a:pt x="1243" y="1635"/>
                </a:cubicBezTo>
                <a:lnTo>
                  <a:pt x="1243" y="1840"/>
                </a:lnTo>
                <a:close/>
              </a:path>
            </a:pathLst>
          </a:custGeom>
          <a:solidFill>
            <a:srgbClr val="70AD47"/>
          </a:solidFill>
          <a:ln>
            <a:noFill/>
          </a:ln>
        </p:spPr>
        <p:txBody>
          <a:bodyPr anchor="ctr" anchorCtr="1"/>
          <a:lstStyle/>
          <a:p>
            <a:pPr eaLnBrk="0" hangingPunct="0"/>
            <a:endParaRPr lang="zh-CN" altLang="en-US">
              <a:solidFill>
                <a:srgbClr val="4B649F"/>
              </a:solidFill>
              <a:sym typeface="Arial" panose="020B0604020202020204" pitchFamily="34" charset="0"/>
            </a:endParaRPr>
          </a:p>
        </p:txBody>
      </p:sp>
      <p:sp>
        <p:nvSpPr>
          <p:cNvPr id="28" name="椭圆 27"/>
          <p:cNvSpPr/>
          <p:nvPr/>
        </p:nvSpPr>
        <p:spPr>
          <a:xfrm>
            <a:off x="4540250" y="1998663"/>
            <a:ext cx="3128963" cy="3128962"/>
          </a:xfrm>
          <a:prstGeom prst="ellipse">
            <a:avLst/>
          </a:prstGeom>
          <a:noFill/>
          <a:ln>
            <a:solidFill>
              <a:srgbClr val="70AD47"/>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accent1"/>
              </a:solidFill>
              <a:cs typeface="+mn-ea"/>
              <a:sym typeface="+mn-lt"/>
            </a:endParaRPr>
          </a:p>
        </p:txBody>
      </p:sp>
      <p:sp>
        <p:nvSpPr>
          <p:cNvPr id="29" name="椭圆 28"/>
          <p:cNvSpPr/>
          <p:nvPr/>
        </p:nvSpPr>
        <p:spPr>
          <a:xfrm>
            <a:off x="4678363" y="2138363"/>
            <a:ext cx="2851150" cy="2849562"/>
          </a:xfrm>
          <a:prstGeom prst="ellips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accent1"/>
              </a:solidFill>
              <a:cs typeface="+mn-ea"/>
              <a:sym typeface="+mn-lt"/>
            </a:endParaRPr>
          </a:p>
        </p:txBody>
      </p:sp>
      <p:sp>
        <p:nvSpPr>
          <p:cNvPr id="30" name="KSO_Shape"/>
          <p:cNvSpPr/>
          <p:nvPr/>
        </p:nvSpPr>
        <p:spPr bwMode="auto">
          <a:xfrm>
            <a:off x="5595938" y="2713038"/>
            <a:ext cx="1046162" cy="892175"/>
          </a:xfrm>
          <a:custGeom>
            <a:avLst/>
            <a:gdLst/>
            <a:ahLst/>
            <a:cxnLst/>
            <a:rect l="0" t="0" r="r" b="b"/>
            <a:pathLst>
              <a:path w="4999037" h="4260141">
                <a:moveTo>
                  <a:pt x="1900345" y="3557911"/>
                </a:moveTo>
                <a:lnTo>
                  <a:pt x="3097730" y="3557911"/>
                </a:lnTo>
                <a:lnTo>
                  <a:pt x="3102535" y="3590573"/>
                </a:lnTo>
                <a:lnTo>
                  <a:pt x="3107340" y="3623235"/>
                </a:lnTo>
                <a:lnTo>
                  <a:pt x="3113106" y="3656858"/>
                </a:lnTo>
                <a:lnTo>
                  <a:pt x="3119833" y="3691441"/>
                </a:lnTo>
                <a:lnTo>
                  <a:pt x="3126560" y="3717378"/>
                </a:lnTo>
                <a:lnTo>
                  <a:pt x="3134248" y="3744276"/>
                </a:lnTo>
                <a:lnTo>
                  <a:pt x="3140975" y="3769253"/>
                </a:lnTo>
                <a:lnTo>
                  <a:pt x="3148663" y="3795190"/>
                </a:lnTo>
                <a:lnTo>
                  <a:pt x="3158272" y="3821127"/>
                </a:lnTo>
                <a:lnTo>
                  <a:pt x="3166921" y="3846104"/>
                </a:lnTo>
                <a:lnTo>
                  <a:pt x="3177492" y="3871081"/>
                </a:lnTo>
                <a:lnTo>
                  <a:pt x="3189024" y="3895097"/>
                </a:lnTo>
                <a:lnTo>
                  <a:pt x="3200556" y="3919113"/>
                </a:lnTo>
                <a:lnTo>
                  <a:pt x="3213048" y="3941208"/>
                </a:lnTo>
                <a:lnTo>
                  <a:pt x="3226502" y="3964263"/>
                </a:lnTo>
                <a:lnTo>
                  <a:pt x="3240917" y="3984437"/>
                </a:lnTo>
                <a:lnTo>
                  <a:pt x="3256293" y="4004610"/>
                </a:lnTo>
                <a:lnTo>
                  <a:pt x="3271668" y="4024784"/>
                </a:lnTo>
                <a:lnTo>
                  <a:pt x="3288966" y="4042075"/>
                </a:lnTo>
                <a:lnTo>
                  <a:pt x="3306264" y="4058406"/>
                </a:lnTo>
                <a:lnTo>
                  <a:pt x="3318757" y="4069934"/>
                </a:lnTo>
                <a:lnTo>
                  <a:pt x="3331249" y="4079540"/>
                </a:lnTo>
                <a:lnTo>
                  <a:pt x="3344703" y="4089147"/>
                </a:lnTo>
                <a:lnTo>
                  <a:pt x="3358157" y="4097793"/>
                </a:lnTo>
                <a:lnTo>
                  <a:pt x="3372572" y="4106438"/>
                </a:lnTo>
                <a:lnTo>
                  <a:pt x="3386026" y="4114123"/>
                </a:lnTo>
                <a:lnTo>
                  <a:pt x="3402362" y="4121809"/>
                </a:lnTo>
                <a:lnTo>
                  <a:pt x="3417738" y="4127573"/>
                </a:lnTo>
                <a:lnTo>
                  <a:pt x="3433114" y="4133336"/>
                </a:lnTo>
                <a:lnTo>
                  <a:pt x="3450411" y="4138140"/>
                </a:lnTo>
                <a:lnTo>
                  <a:pt x="3467709" y="4142943"/>
                </a:lnTo>
                <a:lnTo>
                  <a:pt x="3485007" y="4145825"/>
                </a:lnTo>
                <a:lnTo>
                  <a:pt x="3504227" y="4148707"/>
                </a:lnTo>
                <a:lnTo>
                  <a:pt x="3523446" y="4151589"/>
                </a:lnTo>
                <a:lnTo>
                  <a:pt x="3543627" y="4152549"/>
                </a:lnTo>
                <a:lnTo>
                  <a:pt x="3564769" y="4152549"/>
                </a:lnTo>
                <a:lnTo>
                  <a:pt x="3564769" y="4260141"/>
                </a:lnTo>
                <a:lnTo>
                  <a:pt x="1434268" y="4260141"/>
                </a:lnTo>
                <a:lnTo>
                  <a:pt x="1434268" y="4152549"/>
                </a:lnTo>
                <a:lnTo>
                  <a:pt x="1455409" y="4152549"/>
                </a:lnTo>
                <a:lnTo>
                  <a:pt x="1474629" y="4151589"/>
                </a:lnTo>
                <a:lnTo>
                  <a:pt x="1493849" y="4148707"/>
                </a:lnTo>
                <a:lnTo>
                  <a:pt x="1513068" y="4145825"/>
                </a:lnTo>
                <a:lnTo>
                  <a:pt x="1530366" y="4142943"/>
                </a:lnTo>
                <a:lnTo>
                  <a:pt x="1547664" y="4138140"/>
                </a:lnTo>
                <a:lnTo>
                  <a:pt x="1564962" y="4133336"/>
                </a:lnTo>
                <a:lnTo>
                  <a:pt x="1581298" y="4127573"/>
                </a:lnTo>
                <a:lnTo>
                  <a:pt x="1596674" y="4121809"/>
                </a:lnTo>
                <a:lnTo>
                  <a:pt x="1612050" y="4114123"/>
                </a:lnTo>
                <a:lnTo>
                  <a:pt x="1626465" y="4106438"/>
                </a:lnTo>
                <a:lnTo>
                  <a:pt x="1639918" y="4097793"/>
                </a:lnTo>
                <a:lnTo>
                  <a:pt x="1653372" y="4089147"/>
                </a:lnTo>
                <a:lnTo>
                  <a:pt x="1666826" y="4079540"/>
                </a:lnTo>
                <a:lnTo>
                  <a:pt x="1679319" y="4069934"/>
                </a:lnTo>
                <a:lnTo>
                  <a:pt x="1691811" y="4058406"/>
                </a:lnTo>
                <a:lnTo>
                  <a:pt x="1703343" y="4047839"/>
                </a:lnTo>
                <a:lnTo>
                  <a:pt x="1715836" y="4036311"/>
                </a:lnTo>
                <a:lnTo>
                  <a:pt x="1726407" y="4024784"/>
                </a:lnTo>
                <a:lnTo>
                  <a:pt x="1736978" y="4012295"/>
                </a:lnTo>
                <a:lnTo>
                  <a:pt x="1757158" y="3985397"/>
                </a:lnTo>
                <a:lnTo>
                  <a:pt x="1776378" y="3956578"/>
                </a:lnTo>
                <a:lnTo>
                  <a:pt x="1793676" y="3926798"/>
                </a:lnTo>
                <a:lnTo>
                  <a:pt x="1809052" y="3895097"/>
                </a:lnTo>
                <a:lnTo>
                  <a:pt x="1824427" y="3863396"/>
                </a:lnTo>
                <a:lnTo>
                  <a:pt x="1837881" y="3829773"/>
                </a:lnTo>
                <a:lnTo>
                  <a:pt x="1849413" y="3795190"/>
                </a:lnTo>
                <a:lnTo>
                  <a:pt x="1859984" y="3761568"/>
                </a:lnTo>
                <a:lnTo>
                  <a:pt x="1868632" y="3726984"/>
                </a:lnTo>
                <a:lnTo>
                  <a:pt x="1878242" y="3692401"/>
                </a:lnTo>
                <a:lnTo>
                  <a:pt x="1884969" y="3657818"/>
                </a:lnTo>
                <a:lnTo>
                  <a:pt x="1890735" y="3623235"/>
                </a:lnTo>
                <a:lnTo>
                  <a:pt x="1896501" y="3590573"/>
                </a:lnTo>
                <a:lnTo>
                  <a:pt x="1900345" y="3557911"/>
                </a:lnTo>
                <a:close/>
                <a:moveTo>
                  <a:pt x="344993" y="345832"/>
                </a:moveTo>
                <a:lnTo>
                  <a:pt x="344993" y="3036592"/>
                </a:lnTo>
                <a:lnTo>
                  <a:pt x="4655005" y="3036592"/>
                </a:lnTo>
                <a:lnTo>
                  <a:pt x="4655005" y="345832"/>
                </a:lnTo>
                <a:lnTo>
                  <a:pt x="344993" y="345832"/>
                </a:lnTo>
                <a:close/>
                <a:moveTo>
                  <a:pt x="142226" y="0"/>
                </a:moveTo>
                <a:lnTo>
                  <a:pt x="4857773" y="0"/>
                </a:lnTo>
                <a:lnTo>
                  <a:pt x="4872187" y="961"/>
                </a:lnTo>
                <a:lnTo>
                  <a:pt x="4885641" y="2882"/>
                </a:lnTo>
                <a:lnTo>
                  <a:pt x="4899095" y="6725"/>
                </a:lnTo>
                <a:lnTo>
                  <a:pt x="4913510" y="10567"/>
                </a:lnTo>
                <a:lnTo>
                  <a:pt x="4925042" y="17292"/>
                </a:lnTo>
                <a:lnTo>
                  <a:pt x="4936573" y="24016"/>
                </a:lnTo>
                <a:lnTo>
                  <a:pt x="4947144" y="32662"/>
                </a:lnTo>
                <a:lnTo>
                  <a:pt x="4957715" y="42268"/>
                </a:lnTo>
                <a:lnTo>
                  <a:pt x="4967325" y="51875"/>
                </a:lnTo>
                <a:lnTo>
                  <a:pt x="4975974" y="62442"/>
                </a:lnTo>
                <a:lnTo>
                  <a:pt x="4982701" y="73970"/>
                </a:lnTo>
                <a:lnTo>
                  <a:pt x="4988466" y="87419"/>
                </a:lnTo>
                <a:lnTo>
                  <a:pt x="4993271" y="99907"/>
                </a:lnTo>
                <a:lnTo>
                  <a:pt x="4996154" y="113356"/>
                </a:lnTo>
                <a:lnTo>
                  <a:pt x="4999037" y="127766"/>
                </a:lnTo>
                <a:lnTo>
                  <a:pt x="4999037" y="142175"/>
                </a:lnTo>
                <a:lnTo>
                  <a:pt x="4999037" y="3238327"/>
                </a:lnTo>
                <a:lnTo>
                  <a:pt x="4999037" y="3253697"/>
                </a:lnTo>
                <a:lnTo>
                  <a:pt x="4996154" y="3268106"/>
                </a:lnTo>
                <a:lnTo>
                  <a:pt x="4993271" y="3281555"/>
                </a:lnTo>
                <a:lnTo>
                  <a:pt x="4988466" y="3295004"/>
                </a:lnTo>
                <a:lnTo>
                  <a:pt x="4982701" y="3307493"/>
                </a:lnTo>
                <a:lnTo>
                  <a:pt x="4975974" y="3319021"/>
                </a:lnTo>
                <a:lnTo>
                  <a:pt x="4967325" y="3329588"/>
                </a:lnTo>
                <a:lnTo>
                  <a:pt x="4957715" y="3339194"/>
                </a:lnTo>
                <a:lnTo>
                  <a:pt x="4947144" y="3349761"/>
                </a:lnTo>
                <a:lnTo>
                  <a:pt x="4936573" y="3357446"/>
                </a:lnTo>
                <a:lnTo>
                  <a:pt x="4925042" y="3364171"/>
                </a:lnTo>
                <a:lnTo>
                  <a:pt x="4913510" y="3369935"/>
                </a:lnTo>
                <a:lnTo>
                  <a:pt x="4899095" y="3374738"/>
                </a:lnTo>
                <a:lnTo>
                  <a:pt x="4885641" y="3378580"/>
                </a:lnTo>
                <a:lnTo>
                  <a:pt x="4872187" y="3380502"/>
                </a:lnTo>
                <a:lnTo>
                  <a:pt x="4857773" y="3381462"/>
                </a:lnTo>
                <a:lnTo>
                  <a:pt x="142226" y="3381462"/>
                </a:lnTo>
                <a:lnTo>
                  <a:pt x="127811" y="3380502"/>
                </a:lnTo>
                <a:lnTo>
                  <a:pt x="113396" y="3378580"/>
                </a:lnTo>
                <a:lnTo>
                  <a:pt x="99942" y="3374738"/>
                </a:lnTo>
                <a:lnTo>
                  <a:pt x="86489" y="3369935"/>
                </a:lnTo>
                <a:lnTo>
                  <a:pt x="73996" y="3364171"/>
                </a:lnTo>
                <a:lnTo>
                  <a:pt x="62464" y="3357446"/>
                </a:lnTo>
                <a:lnTo>
                  <a:pt x="51893" y="3349761"/>
                </a:lnTo>
                <a:lnTo>
                  <a:pt x="42283" y="3339194"/>
                </a:lnTo>
                <a:lnTo>
                  <a:pt x="31713" y="3329588"/>
                </a:lnTo>
                <a:lnTo>
                  <a:pt x="24025" y="3319021"/>
                </a:lnTo>
                <a:lnTo>
                  <a:pt x="17298" y="3307493"/>
                </a:lnTo>
                <a:lnTo>
                  <a:pt x="11532" y="3295004"/>
                </a:lnTo>
                <a:lnTo>
                  <a:pt x="6727" y="3281555"/>
                </a:lnTo>
                <a:lnTo>
                  <a:pt x="2883" y="3268106"/>
                </a:lnTo>
                <a:lnTo>
                  <a:pt x="961" y="3253697"/>
                </a:lnTo>
                <a:lnTo>
                  <a:pt x="0" y="3238327"/>
                </a:lnTo>
                <a:lnTo>
                  <a:pt x="0" y="142175"/>
                </a:lnTo>
                <a:lnTo>
                  <a:pt x="961" y="127766"/>
                </a:lnTo>
                <a:lnTo>
                  <a:pt x="2883" y="113356"/>
                </a:lnTo>
                <a:lnTo>
                  <a:pt x="6727" y="99907"/>
                </a:lnTo>
                <a:lnTo>
                  <a:pt x="11532" y="87419"/>
                </a:lnTo>
                <a:lnTo>
                  <a:pt x="17298" y="73970"/>
                </a:lnTo>
                <a:lnTo>
                  <a:pt x="24025" y="62442"/>
                </a:lnTo>
                <a:lnTo>
                  <a:pt x="31713" y="51875"/>
                </a:lnTo>
                <a:lnTo>
                  <a:pt x="42283" y="42268"/>
                </a:lnTo>
                <a:lnTo>
                  <a:pt x="51893" y="32662"/>
                </a:lnTo>
                <a:lnTo>
                  <a:pt x="62464" y="24016"/>
                </a:lnTo>
                <a:lnTo>
                  <a:pt x="73996" y="17292"/>
                </a:lnTo>
                <a:lnTo>
                  <a:pt x="86489" y="10567"/>
                </a:lnTo>
                <a:lnTo>
                  <a:pt x="99942" y="6725"/>
                </a:lnTo>
                <a:lnTo>
                  <a:pt x="113396" y="2882"/>
                </a:lnTo>
                <a:lnTo>
                  <a:pt x="127811" y="961"/>
                </a:lnTo>
                <a:lnTo>
                  <a:pt x="142226" y="0"/>
                </a:lnTo>
                <a:close/>
              </a:path>
            </a:pathLst>
          </a:custGeom>
          <a:solidFill>
            <a:schemeClr val="bg1"/>
          </a:solidFill>
          <a:ln>
            <a:noFill/>
          </a:ln>
          <a:effectLst>
            <a:outerShdw blurRad="190500" dist="127000" dir="8100000" algn="tr" rotWithShape="0">
              <a:prstClr val="black">
                <a:alpha val="40000"/>
              </a:prstClr>
            </a:outerShdw>
          </a:effectLst>
        </p:spPr>
        <p:txBody>
          <a:bodyPr bIns="396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noProof="1">
              <a:solidFill>
                <a:schemeClr val="accent1"/>
              </a:solidFill>
              <a:latin typeface="+mn-lt"/>
              <a:ea typeface="+mn-ea"/>
              <a:cs typeface="+mn-ea"/>
              <a:sym typeface="+mn-lt"/>
            </a:endParaRPr>
          </a:p>
        </p:txBody>
      </p:sp>
      <p:sp>
        <p:nvSpPr>
          <p:cNvPr id="24606" name="文本框 30"/>
          <p:cNvSpPr txBox="1">
            <a:spLocks noChangeArrowheads="1"/>
          </p:cNvSpPr>
          <p:nvPr/>
        </p:nvSpPr>
        <p:spPr bwMode="auto">
          <a:xfrm>
            <a:off x="4987925" y="3897313"/>
            <a:ext cx="2236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zh-CN" altLang="en-US" sz="2000" b="1">
                <a:solidFill>
                  <a:schemeClr val="bg1"/>
                </a:solidFill>
                <a:sym typeface="Arial" panose="020B0604020202020204" pitchFamily="34" charset="0"/>
              </a:rPr>
              <a:t>请在这里添加标题</a:t>
            </a:r>
            <a:endParaRPr lang="zh-CN" altLang="en-US" sz="2000" b="1">
              <a:solidFill>
                <a:schemeClr val="bg1"/>
              </a:solidFill>
              <a:sym typeface="Arial" panose="020B0604020202020204" pitchFamily="34" charset="0"/>
            </a:endParaRPr>
          </a:p>
        </p:txBody>
      </p:sp>
      <p:sp>
        <p:nvSpPr>
          <p:cNvPr id="32" name="文本框 31"/>
          <p:cNvSpPr txBox="1"/>
          <p:nvPr/>
        </p:nvSpPr>
        <p:spPr>
          <a:xfrm>
            <a:off x="858996" y="204788"/>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34" name="文本框 33"/>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32"/>
                                        </p:tgtEl>
                                        <p:attrNameLst>
                                          <p:attrName>style.visibility</p:attrName>
                                        </p:attrNameLst>
                                      </p:cBhvr>
                                      <p:to>
                                        <p:strVal val="visible"/>
                                      </p:to>
                                    </p:set>
                                    <p:anim calcmode="lin" valueType="num">
                                      <p:cBhvr>
                                        <p:cTn id="7" dur="3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32"/>
                                        </p:tgtEl>
                                        <p:attrNameLst>
                                          <p:attrName>ppt_y</p:attrName>
                                        </p:attrNameLst>
                                      </p:cBhvr>
                                      <p:tavLst>
                                        <p:tav tm="0">
                                          <p:val>
                                            <p:strVal val="#ppt_y"/>
                                          </p:val>
                                        </p:tav>
                                        <p:tav tm="100000">
                                          <p:val>
                                            <p:strVal val="#ppt_y"/>
                                          </p:val>
                                        </p:tav>
                                      </p:tavLst>
                                    </p:anim>
                                    <p:anim calcmode="lin" valueType="num">
                                      <p:cBhvr>
                                        <p:cTn id="9" dur="3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32"/>
                                        </p:tgtEl>
                                      </p:cBhvr>
                                    </p:animEffect>
                                  </p:childTnLst>
                                </p:cTn>
                              </p:par>
                            </p:childTnLst>
                          </p:cTn>
                        </p:par>
                        <p:par>
                          <p:cTn id="12" fill="hold">
                            <p:stCondLst>
                              <p:cond delay="0"/>
                            </p:stCondLst>
                            <p:childTnLst>
                              <p:par>
                                <p:cTn id="13" presetID="45"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2000"/>
                                        <p:tgtEl>
                                          <p:spTgt spid="28"/>
                                        </p:tgtEl>
                                      </p:cBhvr>
                                    </p:animEffect>
                                    <p:anim calcmode="lin" valueType="num">
                                      <p:cBhvr>
                                        <p:cTn id="16" dur="2000" fill="hold"/>
                                        <p:tgtEl>
                                          <p:spTgt spid="28"/>
                                        </p:tgtEl>
                                        <p:attrNameLst>
                                          <p:attrName>ppt_w</p:attrName>
                                        </p:attrNameLst>
                                      </p:cBhvr>
                                      <p:tavLst>
                                        <p:tav tm="0" fmla="#ppt_w*sin(2.5*pi*$)">
                                          <p:val>
                                            <p:fltVal val="0"/>
                                          </p:val>
                                        </p:tav>
                                        <p:tav tm="100000">
                                          <p:val>
                                            <p:fltVal val="1"/>
                                          </p:val>
                                        </p:tav>
                                      </p:tavLst>
                                    </p:anim>
                                    <p:anim calcmode="lin" valueType="num">
                                      <p:cBhvr>
                                        <p:cTn id="17" dur="2000" fill="hold"/>
                                        <p:tgtEl>
                                          <p:spTgt spid="28"/>
                                        </p:tgtEl>
                                        <p:attrNameLst>
                                          <p:attrName>ppt_h</p:attrName>
                                        </p:attrNameLst>
                                      </p:cBhvr>
                                      <p:tavLst>
                                        <p:tav tm="0">
                                          <p:val>
                                            <p:strVal val="#ppt_h"/>
                                          </p:val>
                                        </p:tav>
                                        <p:tav tm="100000">
                                          <p:val>
                                            <p:strVal val="#ppt_h"/>
                                          </p:val>
                                        </p:tav>
                                      </p:tavLst>
                                    </p:anim>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1000" fill="hold"/>
                                        <p:tgtEl>
                                          <p:spTgt spid="29"/>
                                        </p:tgtEl>
                                        <p:attrNameLst>
                                          <p:attrName>ppt_w</p:attrName>
                                        </p:attrNameLst>
                                      </p:cBhvr>
                                      <p:tavLst>
                                        <p:tav tm="0">
                                          <p:val>
                                            <p:fltVal val="0"/>
                                          </p:val>
                                        </p:tav>
                                        <p:tav tm="100000">
                                          <p:val>
                                            <p:strVal val="#ppt_w"/>
                                          </p:val>
                                        </p:tav>
                                      </p:tavLst>
                                    </p:anim>
                                    <p:anim calcmode="lin" valueType="num">
                                      <p:cBhvr>
                                        <p:cTn id="22" dur="1000" fill="hold"/>
                                        <p:tgtEl>
                                          <p:spTgt spid="29"/>
                                        </p:tgtEl>
                                        <p:attrNameLst>
                                          <p:attrName>ppt_h</p:attrName>
                                        </p:attrNameLst>
                                      </p:cBhvr>
                                      <p:tavLst>
                                        <p:tav tm="0">
                                          <p:val>
                                            <p:fltVal val="0"/>
                                          </p:val>
                                        </p:tav>
                                        <p:tav tm="100000">
                                          <p:val>
                                            <p:strVal val="#ppt_h"/>
                                          </p:val>
                                        </p:tav>
                                      </p:tavLst>
                                    </p:anim>
                                    <p:anim calcmode="lin" valueType="num">
                                      <p:cBhvr>
                                        <p:cTn id="23" dur="1000" fill="hold"/>
                                        <p:tgtEl>
                                          <p:spTgt spid="29"/>
                                        </p:tgtEl>
                                        <p:attrNameLst>
                                          <p:attrName>style.rotation</p:attrName>
                                        </p:attrNameLst>
                                      </p:cBhvr>
                                      <p:tavLst>
                                        <p:tav tm="0">
                                          <p:val>
                                            <p:fltVal val="90"/>
                                          </p:val>
                                        </p:tav>
                                        <p:tav tm="100000">
                                          <p:val>
                                            <p:fltVal val="0"/>
                                          </p:val>
                                        </p:tav>
                                      </p:tavLst>
                                    </p:anim>
                                    <p:animEffect transition="in" filter="fade">
                                      <p:cBhvr>
                                        <p:cTn id="24" dur="1000"/>
                                        <p:tgtEl>
                                          <p:spTgt spid="29"/>
                                        </p:tgtEl>
                                      </p:cBhvr>
                                    </p:animEffect>
                                  </p:childTnLst>
                                </p:cTn>
                              </p:par>
                            </p:childTnLst>
                          </p:cTn>
                        </p:par>
                        <p:par>
                          <p:cTn id="25" fill="hold">
                            <p:stCondLst>
                              <p:cond delay="3000"/>
                            </p:stCondLst>
                            <p:childTnLst>
                              <p:par>
                                <p:cTn id="26" presetID="14" presetClass="entr" presetSubtype="10"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randombar(horizontal)">
                                      <p:cBhvr>
                                        <p:cTn id="28" dur="500"/>
                                        <p:tgtEl>
                                          <p:spTgt spid="30"/>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4606"/>
                                        </p:tgtEl>
                                        <p:attrNameLst>
                                          <p:attrName>style.visibility</p:attrName>
                                        </p:attrNameLst>
                                      </p:cBhvr>
                                      <p:to>
                                        <p:strVal val="visible"/>
                                      </p:to>
                                    </p:set>
                                    <p:animEffect transition="in" filter="randombar(horizontal)">
                                      <p:cBhvr>
                                        <p:cTn id="31" dur="500"/>
                                        <p:tgtEl>
                                          <p:spTgt spid="24606"/>
                                        </p:tgtEl>
                                      </p:cBhvr>
                                    </p:animEffect>
                                  </p:childTnLst>
                                </p:cTn>
                              </p:par>
                            </p:childTnLst>
                          </p:cTn>
                        </p:par>
                        <p:par>
                          <p:cTn id="32" fill="hold">
                            <p:stCondLst>
                              <p:cond delay="3500"/>
                            </p:stCondLst>
                            <p:childTnLst>
                              <p:par>
                                <p:cTn id="33" presetID="2" presetClass="entr" presetSubtype="4"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4600"/>
                                        </p:tgtEl>
                                        <p:attrNameLst>
                                          <p:attrName>style.visibility</p:attrName>
                                        </p:attrNameLst>
                                      </p:cBhvr>
                                      <p:to>
                                        <p:strVal val="visible"/>
                                      </p:to>
                                    </p:set>
                                    <p:anim calcmode="lin" valueType="num">
                                      <p:cBhvr additive="base">
                                        <p:cTn id="47" dur="500" fill="hold"/>
                                        <p:tgtEl>
                                          <p:spTgt spid="24600"/>
                                        </p:tgtEl>
                                        <p:attrNameLst>
                                          <p:attrName>ppt_x</p:attrName>
                                        </p:attrNameLst>
                                      </p:cBhvr>
                                      <p:tavLst>
                                        <p:tav tm="0">
                                          <p:val>
                                            <p:strVal val="#ppt_x"/>
                                          </p:val>
                                        </p:tav>
                                        <p:tav tm="100000">
                                          <p:val>
                                            <p:strVal val="#ppt_x"/>
                                          </p:val>
                                        </p:tav>
                                      </p:tavLst>
                                    </p:anim>
                                    <p:anim calcmode="lin" valueType="num">
                                      <p:cBhvr additive="base">
                                        <p:cTn id="48" dur="500" fill="hold"/>
                                        <p:tgtEl>
                                          <p:spTgt spid="2460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4601"/>
                                        </p:tgtEl>
                                        <p:attrNameLst>
                                          <p:attrName>style.visibility</p:attrName>
                                        </p:attrNameLst>
                                      </p:cBhvr>
                                      <p:to>
                                        <p:strVal val="visible"/>
                                      </p:to>
                                    </p:set>
                                    <p:anim calcmode="lin" valueType="num">
                                      <p:cBhvr additive="base">
                                        <p:cTn id="51" dur="500" fill="hold"/>
                                        <p:tgtEl>
                                          <p:spTgt spid="24601"/>
                                        </p:tgtEl>
                                        <p:attrNameLst>
                                          <p:attrName>ppt_x</p:attrName>
                                        </p:attrNameLst>
                                      </p:cBhvr>
                                      <p:tavLst>
                                        <p:tav tm="0">
                                          <p:val>
                                            <p:strVal val="#ppt_x"/>
                                          </p:val>
                                        </p:tav>
                                        <p:tav tm="100000">
                                          <p:val>
                                            <p:strVal val="#ppt_x"/>
                                          </p:val>
                                        </p:tav>
                                      </p:tavLst>
                                    </p:anim>
                                    <p:anim calcmode="lin" valueType="num">
                                      <p:cBhvr additive="base">
                                        <p:cTn id="52" dur="500" fill="hold"/>
                                        <p:tgtEl>
                                          <p:spTgt spid="2460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4602"/>
                                        </p:tgtEl>
                                        <p:attrNameLst>
                                          <p:attrName>style.visibility</p:attrName>
                                        </p:attrNameLst>
                                      </p:cBhvr>
                                      <p:to>
                                        <p:strVal val="visible"/>
                                      </p:to>
                                    </p:set>
                                    <p:anim calcmode="lin" valueType="num">
                                      <p:cBhvr additive="base">
                                        <p:cTn id="55" dur="500" fill="hold"/>
                                        <p:tgtEl>
                                          <p:spTgt spid="24602"/>
                                        </p:tgtEl>
                                        <p:attrNameLst>
                                          <p:attrName>ppt_x</p:attrName>
                                        </p:attrNameLst>
                                      </p:cBhvr>
                                      <p:tavLst>
                                        <p:tav tm="0">
                                          <p:val>
                                            <p:strVal val="#ppt_x"/>
                                          </p:val>
                                        </p:tav>
                                        <p:tav tm="100000">
                                          <p:val>
                                            <p:strVal val="#ppt_x"/>
                                          </p:val>
                                        </p:tav>
                                      </p:tavLst>
                                    </p:anim>
                                    <p:anim calcmode="lin" valueType="num">
                                      <p:cBhvr additive="base">
                                        <p:cTn id="56" dur="500" fill="hold"/>
                                        <p:tgtEl>
                                          <p:spTgt spid="24602"/>
                                        </p:tgtEl>
                                        <p:attrNameLst>
                                          <p:attrName>ppt_y</p:attrName>
                                        </p:attrNameLst>
                                      </p:cBhvr>
                                      <p:tavLst>
                                        <p:tav tm="0">
                                          <p:val>
                                            <p:strVal val="1+#ppt_h/2"/>
                                          </p:val>
                                        </p:tav>
                                        <p:tav tm="100000">
                                          <p:val>
                                            <p:strVal val="#ppt_y"/>
                                          </p:val>
                                        </p:tav>
                                      </p:tavLst>
                                    </p:anim>
                                  </p:childTnLst>
                                </p:cTn>
                              </p:par>
                            </p:childTnLst>
                          </p:cTn>
                        </p:par>
                        <p:par>
                          <p:cTn id="57" fill="hold">
                            <p:stCondLst>
                              <p:cond delay="4000"/>
                            </p:stCondLst>
                            <p:childTnLst>
                              <p:par>
                                <p:cTn id="58" presetID="2" presetClass="entr" presetSubtype="2" fill="hold" grpId="0" nodeType="afterEffect">
                                  <p:stCondLst>
                                    <p:cond delay="0"/>
                                  </p:stCondLst>
                                  <p:childTnLst>
                                    <p:set>
                                      <p:cBhvr>
                                        <p:cTn id="59" dur="1" fill="hold">
                                          <p:stCondLst>
                                            <p:cond delay="0"/>
                                          </p:stCondLst>
                                        </p:cTn>
                                        <p:tgtEl>
                                          <p:spTgt spid="24586"/>
                                        </p:tgtEl>
                                        <p:attrNameLst>
                                          <p:attrName>style.visibility</p:attrName>
                                        </p:attrNameLst>
                                      </p:cBhvr>
                                      <p:to>
                                        <p:strVal val="visible"/>
                                      </p:to>
                                    </p:set>
                                    <p:anim calcmode="lin" valueType="num">
                                      <p:cBhvr additive="base">
                                        <p:cTn id="60" dur="500" fill="hold"/>
                                        <p:tgtEl>
                                          <p:spTgt spid="24586"/>
                                        </p:tgtEl>
                                        <p:attrNameLst>
                                          <p:attrName>ppt_x</p:attrName>
                                        </p:attrNameLst>
                                      </p:cBhvr>
                                      <p:tavLst>
                                        <p:tav tm="0">
                                          <p:val>
                                            <p:strVal val="1+#ppt_w/2"/>
                                          </p:val>
                                        </p:tav>
                                        <p:tav tm="100000">
                                          <p:val>
                                            <p:strVal val="#ppt_x"/>
                                          </p:val>
                                        </p:tav>
                                      </p:tavLst>
                                    </p:anim>
                                    <p:anim calcmode="lin" valueType="num">
                                      <p:cBhvr additive="base">
                                        <p:cTn id="61" dur="500" fill="hold"/>
                                        <p:tgtEl>
                                          <p:spTgt spid="24586"/>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24588"/>
                                        </p:tgtEl>
                                        <p:attrNameLst>
                                          <p:attrName>style.visibility</p:attrName>
                                        </p:attrNameLst>
                                      </p:cBhvr>
                                      <p:to>
                                        <p:strVal val="visible"/>
                                      </p:to>
                                    </p:set>
                                    <p:anim calcmode="lin" valueType="num">
                                      <p:cBhvr additive="base">
                                        <p:cTn id="64" dur="500" fill="hold"/>
                                        <p:tgtEl>
                                          <p:spTgt spid="24588"/>
                                        </p:tgtEl>
                                        <p:attrNameLst>
                                          <p:attrName>ppt_x</p:attrName>
                                        </p:attrNameLst>
                                      </p:cBhvr>
                                      <p:tavLst>
                                        <p:tav tm="0">
                                          <p:val>
                                            <p:strVal val="1+#ppt_w/2"/>
                                          </p:val>
                                        </p:tav>
                                        <p:tav tm="100000">
                                          <p:val>
                                            <p:strVal val="#ppt_x"/>
                                          </p:val>
                                        </p:tav>
                                      </p:tavLst>
                                    </p:anim>
                                    <p:anim calcmode="lin" valueType="num">
                                      <p:cBhvr additive="base">
                                        <p:cTn id="65" dur="500" fill="hold"/>
                                        <p:tgtEl>
                                          <p:spTgt spid="24588"/>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24590"/>
                                        </p:tgtEl>
                                        <p:attrNameLst>
                                          <p:attrName>style.visibility</p:attrName>
                                        </p:attrNameLst>
                                      </p:cBhvr>
                                      <p:to>
                                        <p:strVal val="visible"/>
                                      </p:to>
                                    </p:set>
                                    <p:anim calcmode="lin" valueType="num">
                                      <p:cBhvr additive="base">
                                        <p:cTn id="68" dur="500" fill="hold"/>
                                        <p:tgtEl>
                                          <p:spTgt spid="24590"/>
                                        </p:tgtEl>
                                        <p:attrNameLst>
                                          <p:attrName>ppt_x</p:attrName>
                                        </p:attrNameLst>
                                      </p:cBhvr>
                                      <p:tavLst>
                                        <p:tav tm="0">
                                          <p:val>
                                            <p:strVal val="1+#ppt_w/2"/>
                                          </p:val>
                                        </p:tav>
                                        <p:tav tm="100000">
                                          <p:val>
                                            <p:strVal val="#ppt_x"/>
                                          </p:val>
                                        </p:tav>
                                      </p:tavLst>
                                    </p:anim>
                                    <p:anim calcmode="lin" valueType="num">
                                      <p:cBhvr additive="base">
                                        <p:cTn id="69" dur="500" fill="hold"/>
                                        <p:tgtEl>
                                          <p:spTgt spid="24590"/>
                                        </p:tgtEl>
                                        <p:attrNameLst>
                                          <p:attrName>ppt_y</p:attrName>
                                        </p:attrNameLst>
                                      </p:cBhvr>
                                      <p:tavLst>
                                        <p:tav tm="0">
                                          <p:val>
                                            <p:strVal val="#ppt_y"/>
                                          </p:val>
                                        </p:tav>
                                        <p:tav tm="100000">
                                          <p:val>
                                            <p:strVal val="#ppt_y"/>
                                          </p:val>
                                        </p:tav>
                                      </p:tavLst>
                                    </p:anim>
                                  </p:childTnLst>
                                </p:cTn>
                              </p:par>
                              <p:par>
                                <p:cTn id="70" presetID="2" presetClass="entr" presetSubtype="8" fill="hold" grpId="0" nodeType="withEffect">
                                  <p:stCondLst>
                                    <p:cond delay="0"/>
                                  </p:stCondLst>
                                  <p:childTnLst>
                                    <p:set>
                                      <p:cBhvr>
                                        <p:cTn id="71" dur="1" fill="hold">
                                          <p:stCondLst>
                                            <p:cond delay="0"/>
                                          </p:stCondLst>
                                        </p:cTn>
                                        <p:tgtEl>
                                          <p:spTgt spid="24592"/>
                                        </p:tgtEl>
                                        <p:attrNameLst>
                                          <p:attrName>style.visibility</p:attrName>
                                        </p:attrNameLst>
                                      </p:cBhvr>
                                      <p:to>
                                        <p:strVal val="visible"/>
                                      </p:to>
                                    </p:set>
                                    <p:anim calcmode="lin" valueType="num">
                                      <p:cBhvr additive="base">
                                        <p:cTn id="72" dur="500" fill="hold"/>
                                        <p:tgtEl>
                                          <p:spTgt spid="24592"/>
                                        </p:tgtEl>
                                        <p:attrNameLst>
                                          <p:attrName>ppt_x</p:attrName>
                                        </p:attrNameLst>
                                      </p:cBhvr>
                                      <p:tavLst>
                                        <p:tav tm="0">
                                          <p:val>
                                            <p:strVal val="0-#ppt_w/2"/>
                                          </p:val>
                                        </p:tav>
                                        <p:tav tm="100000">
                                          <p:val>
                                            <p:strVal val="#ppt_x"/>
                                          </p:val>
                                        </p:tav>
                                      </p:tavLst>
                                    </p:anim>
                                    <p:anim calcmode="lin" valueType="num">
                                      <p:cBhvr additive="base">
                                        <p:cTn id="73" dur="500" fill="hold"/>
                                        <p:tgtEl>
                                          <p:spTgt spid="24592"/>
                                        </p:tgtEl>
                                        <p:attrNameLst>
                                          <p:attrName>ppt_y</p:attrName>
                                        </p:attrNameLst>
                                      </p:cBhvr>
                                      <p:tavLst>
                                        <p:tav tm="0">
                                          <p:val>
                                            <p:strVal val="#ppt_y"/>
                                          </p:val>
                                        </p:tav>
                                        <p:tav tm="100000">
                                          <p:val>
                                            <p:strVal val="#ppt_y"/>
                                          </p:val>
                                        </p:tav>
                                      </p:tavLst>
                                    </p:anim>
                                  </p:childTnLst>
                                </p:cTn>
                              </p:par>
                              <p:par>
                                <p:cTn id="74" presetID="2" presetClass="entr" presetSubtype="8" fill="hold" grpId="0" nodeType="withEffect">
                                  <p:stCondLst>
                                    <p:cond delay="0"/>
                                  </p:stCondLst>
                                  <p:childTnLst>
                                    <p:set>
                                      <p:cBhvr>
                                        <p:cTn id="75" dur="1" fill="hold">
                                          <p:stCondLst>
                                            <p:cond delay="0"/>
                                          </p:stCondLst>
                                        </p:cTn>
                                        <p:tgtEl>
                                          <p:spTgt spid="24594"/>
                                        </p:tgtEl>
                                        <p:attrNameLst>
                                          <p:attrName>style.visibility</p:attrName>
                                        </p:attrNameLst>
                                      </p:cBhvr>
                                      <p:to>
                                        <p:strVal val="visible"/>
                                      </p:to>
                                    </p:set>
                                    <p:anim calcmode="lin" valueType="num">
                                      <p:cBhvr additive="base">
                                        <p:cTn id="76" dur="500" fill="hold"/>
                                        <p:tgtEl>
                                          <p:spTgt spid="24594"/>
                                        </p:tgtEl>
                                        <p:attrNameLst>
                                          <p:attrName>ppt_x</p:attrName>
                                        </p:attrNameLst>
                                      </p:cBhvr>
                                      <p:tavLst>
                                        <p:tav tm="0">
                                          <p:val>
                                            <p:strVal val="0-#ppt_w/2"/>
                                          </p:val>
                                        </p:tav>
                                        <p:tav tm="100000">
                                          <p:val>
                                            <p:strVal val="#ppt_x"/>
                                          </p:val>
                                        </p:tav>
                                      </p:tavLst>
                                    </p:anim>
                                    <p:anim calcmode="lin" valueType="num">
                                      <p:cBhvr additive="base">
                                        <p:cTn id="77" dur="500" fill="hold"/>
                                        <p:tgtEl>
                                          <p:spTgt spid="24594"/>
                                        </p:tgtEl>
                                        <p:attrNameLst>
                                          <p:attrName>ppt_y</p:attrName>
                                        </p:attrNameLst>
                                      </p:cBhvr>
                                      <p:tavLst>
                                        <p:tav tm="0">
                                          <p:val>
                                            <p:strVal val="#ppt_y"/>
                                          </p:val>
                                        </p:tav>
                                        <p:tav tm="100000">
                                          <p:val>
                                            <p:strVal val="#ppt_y"/>
                                          </p:val>
                                        </p:tav>
                                      </p:tavLst>
                                    </p:anim>
                                  </p:childTnLst>
                                </p:cTn>
                              </p:par>
                              <p:par>
                                <p:cTn id="78" presetID="2" presetClass="entr" presetSubtype="8" fill="hold" grpId="0" nodeType="withEffect">
                                  <p:stCondLst>
                                    <p:cond delay="0"/>
                                  </p:stCondLst>
                                  <p:childTnLst>
                                    <p:set>
                                      <p:cBhvr>
                                        <p:cTn id="79" dur="1" fill="hold">
                                          <p:stCondLst>
                                            <p:cond delay="0"/>
                                          </p:stCondLst>
                                        </p:cTn>
                                        <p:tgtEl>
                                          <p:spTgt spid="24596"/>
                                        </p:tgtEl>
                                        <p:attrNameLst>
                                          <p:attrName>style.visibility</p:attrName>
                                        </p:attrNameLst>
                                      </p:cBhvr>
                                      <p:to>
                                        <p:strVal val="visible"/>
                                      </p:to>
                                    </p:set>
                                    <p:anim calcmode="lin" valueType="num">
                                      <p:cBhvr additive="base">
                                        <p:cTn id="80" dur="500" fill="hold"/>
                                        <p:tgtEl>
                                          <p:spTgt spid="24596"/>
                                        </p:tgtEl>
                                        <p:attrNameLst>
                                          <p:attrName>ppt_x</p:attrName>
                                        </p:attrNameLst>
                                      </p:cBhvr>
                                      <p:tavLst>
                                        <p:tav tm="0">
                                          <p:val>
                                            <p:strVal val="0-#ppt_w/2"/>
                                          </p:val>
                                        </p:tav>
                                        <p:tav tm="100000">
                                          <p:val>
                                            <p:strVal val="#ppt_x"/>
                                          </p:val>
                                        </p:tav>
                                      </p:tavLst>
                                    </p:anim>
                                    <p:anim calcmode="lin" valueType="num">
                                      <p:cBhvr additive="base">
                                        <p:cTn id="81" dur="500" fill="hold"/>
                                        <p:tgtEl>
                                          <p:spTgt spid="24596"/>
                                        </p:tgtEl>
                                        <p:attrNameLst>
                                          <p:attrName>ppt_y</p:attrName>
                                        </p:attrNameLst>
                                      </p:cBhvr>
                                      <p:tavLst>
                                        <p:tav tm="0">
                                          <p:val>
                                            <p:strVal val="#ppt_y"/>
                                          </p:val>
                                        </p:tav>
                                        <p:tav tm="100000">
                                          <p:val>
                                            <p:strVal val="#ppt_y"/>
                                          </p:val>
                                        </p:tav>
                                      </p:tavLst>
                                    </p:anim>
                                  </p:childTnLst>
                                </p:cTn>
                              </p:par>
                            </p:childTnLst>
                          </p:cTn>
                        </p:par>
                        <p:par>
                          <p:cTn id="82" fill="hold">
                            <p:stCondLst>
                              <p:cond delay="4500"/>
                            </p:stCondLst>
                            <p:childTnLst>
                              <p:par>
                                <p:cTn id="83" presetID="2" presetClass="entr" presetSubtype="4" fill="hold" grpId="0" nodeType="afterEffect">
                                  <p:stCondLst>
                                    <p:cond delay="0"/>
                                  </p:stCondLst>
                                  <p:childTnLst>
                                    <p:set>
                                      <p:cBhvr>
                                        <p:cTn id="84" dur="1" fill="hold">
                                          <p:stCondLst>
                                            <p:cond delay="0"/>
                                          </p:stCondLst>
                                        </p:cTn>
                                        <p:tgtEl>
                                          <p:spTgt spid="24595"/>
                                        </p:tgtEl>
                                        <p:attrNameLst>
                                          <p:attrName>style.visibility</p:attrName>
                                        </p:attrNameLst>
                                      </p:cBhvr>
                                      <p:to>
                                        <p:strVal val="visible"/>
                                      </p:to>
                                    </p:set>
                                    <p:anim calcmode="lin" valueType="num">
                                      <p:cBhvr additive="base">
                                        <p:cTn id="85" dur="500" fill="hold"/>
                                        <p:tgtEl>
                                          <p:spTgt spid="24595"/>
                                        </p:tgtEl>
                                        <p:attrNameLst>
                                          <p:attrName>ppt_x</p:attrName>
                                        </p:attrNameLst>
                                      </p:cBhvr>
                                      <p:tavLst>
                                        <p:tav tm="0">
                                          <p:val>
                                            <p:strVal val="#ppt_x"/>
                                          </p:val>
                                        </p:tav>
                                        <p:tav tm="100000">
                                          <p:val>
                                            <p:strVal val="#ppt_x"/>
                                          </p:val>
                                        </p:tav>
                                      </p:tavLst>
                                    </p:anim>
                                    <p:anim calcmode="lin" valueType="num">
                                      <p:cBhvr additive="base">
                                        <p:cTn id="86" dur="500" fill="hold"/>
                                        <p:tgtEl>
                                          <p:spTgt spid="2459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4593"/>
                                        </p:tgtEl>
                                        <p:attrNameLst>
                                          <p:attrName>style.visibility</p:attrName>
                                        </p:attrNameLst>
                                      </p:cBhvr>
                                      <p:to>
                                        <p:strVal val="visible"/>
                                      </p:to>
                                    </p:set>
                                    <p:anim calcmode="lin" valueType="num">
                                      <p:cBhvr additive="base">
                                        <p:cTn id="89" dur="500" fill="hold"/>
                                        <p:tgtEl>
                                          <p:spTgt spid="24593"/>
                                        </p:tgtEl>
                                        <p:attrNameLst>
                                          <p:attrName>ppt_x</p:attrName>
                                        </p:attrNameLst>
                                      </p:cBhvr>
                                      <p:tavLst>
                                        <p:tav tm="0">
                                          <p:val>
                                            <p:strVal val="#ppt_x"/>
                                          </p:val>
                                        </p:tav>
                                        <p:tav tm="100000">
                                          <p:val>
                                            <p:strVal val="#ppt_x"/>
                                          </p:val>
                                        </p:tav>
                                      </p:tavLst>
                                    </p:anim>
                                    <p:anim calcmode="lin" valueType="num">
                                      <p:cBhvr additive="base">
                                        <p:cTn id="90" dur="500" fill="hold"/>
                                        <p:tgtEl>
                                          <p:spTgt spid="24593"/>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4591"/>
                                        </p:tgtEl>
                                        <p:attrNameLst>
                                          <p:attrName>style.visibility</p:attrName>
                                        </p:attrNameLst>
                                      </p:cBhvr>
                                      <p:to>
                                        <p:strVal val="visible"/>
                                      </p:to>
                                    </p:set>
                                    <p:anim calcmode="lin" valueType="num">
                                      <p:cBhvr additive="base">
                                        <p:cTn id="93" dur="500" fill="hold"/>
                                        <p:tgtEl>
                                          <p:spTgt spid="24591"/>
                                        </p:tgtEl>
                                        <p:attrNameLst>
                                          <p:attrName>ppt_x</p:attrName>
                                        </p:attrNameLst>
                                      </p:cBhvr>
                                      <p:tavLst>
                                        <p:tav tm="0">
                                          <p:val>
                                            <p:strVal val="#ppt_x"/>
                                          </p:val>
                                        </p:tav>
                                        <p:tav tm="100000">
                                          <p:val>
                                            <p:strVal val="#ppt_x"/>
                                          </p:val>
                                        </p:tav>
                                      </p:tavLst>
                                    </p:anim>
                                    <p:anim calcmode="lin" valueType="num">
                                      <p:cBhvr additive="base">
                                        <p:cTn id="94" dur="500" fill="hold"/>
                                        <p:tgtEl>
                                          <p:spTgt spid="24591"/>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4585"/>
                                        </p:tgtEl>
                                        <p:attrNameLst>
                                          <p:attrName>style.visibility</p:attrName>
                                        </p:attrNameLst>
                                      </p:cBhvr>
                                      <p:to>
                                        <p:strVal val="visible"/>
                                      </p:to>
                                    </p:set>
                                    <p:anim calcmode="lin" valueType="num">
                                      <p:cBhvr additive="base">
                                        <p:cTn id="97" dur="500" fill="hold"/>
                                        <p:tgtEl>
                                          <p:spTgt spid="24585"/>
                                        </p:tgtEl>
                                        <p:attrNameLst>
                                          <p:attrName>ppt_x</p:attrName>
                                        </p:attrNameLst>
                                      </p:cBhvr>
                                      <p:tavLst>
                                        <p:tav tm="0">
                                          <p:val>
                                            <p:strVal val="#ppt_x"/>
                                          </p:val>
                                        </p:tav>
                                        <p:tav tm="100000">
                                          <p:val>
                                            <p:strVal val="#ppt_x"/>
                                          </p:val>
                                        </p:tav>
                                      </p:tavLst>
                                    </p:anim>
                                    <p:anim calcmode="lin" valueType="num">
                                      <p:cBhvr additive="base">
                                        <p:cTn id="98" dur="500" fill="hold"/>
                                        <p:tgtEl>
                                          <p:spTgt spid="24585"/>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4587"/>
                                        </p:tgtEl>
                                        <p:attrNameLst>
                                          <p:attrName>style.visibility</p:attrName>
                                        </p:attrNameLst>
                                      </p:cBhvr>
                                      <p:to>
                                        <p:strVal val="visible"/>
                                      </p:to>
                                    </p:set>
                                    <p:anim calcmode="lin" valueType="num">
                                      <p:cBhvr additive="base">
                                        <p:cTn id="101" dur="500" fill="hold"/>
                                        <p:tgtEl>
                                          <p:spTgt spid="24587"/>
                                        </p:tgtEl>
                                        <p:attrNameLst>
                                          <p:attrName>ppt_x</p:attrName>
                                        </p:attrNameLst>
                                      </p:cBhvr>
                                      <p:tavLst>
                                        <p:tav tm="0">
                                          <p:val>
                                            <p:strVal val="#ppt_x"/>
                                          </p:val>
                                        </p:tav>
                                        <p:tav tm="100000">
                                          <p:val>
                                            <p:strVal val="#ppt_x"/>
                                          </p:val>
                                        </p:tav>
                                      </p:tavLst>
                                    </p:anim>
                                    <p:anim calcmode="lin" valueType="num">
                                      <p:cBhvr additive="base">
                                        <p:cTn id="102" dur="500" fill="hold"/>
                                        <p:tgtEl>
                                          <p:spTgt spid="24587"/>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4589"/>
                                        </p:tgtEl>
                                        <p:attrNameLst>
                                          <p:attrName>style.visibility</p:attrName>
                                        </p:attrNameLst>
                                      </p:cBhvr>
                                      <p:to>
                                        <p:strVal val="visible"/>
                                      </p:to>
                                    </p:set>
                                    <p:anim calcmode="lin" valueType="num">
                                      <p:cBhvr additive="base">
                                        <p:cTn id="105" dur="500" fill="hold"/>
                                        <p:tgtEl>
                                          <p:spTgt spid="24589"/>
                                        </p:tgtEl>
                                        <p:attrNameLst>
                                          <p:attrName>ppt_x</p:attrName>
                                        </p:attrNameLst>
                                      </p:cBhvr>
                                      <p:tavLst>
                                        <p:tav tm="0">
                                          <p:val>
                                            <p:strVal val="#ppt_x"/>
                                          </p:val>
                                        </p:tav>
                                        <p:tav tm="100000">
                                          <p:val>
                                            <p:strVal val="#ppt_x"/>
                                          </p:val>
                                        </p:tav>
                                      </p:tavLst>
                                    </p:anim>
                                    <p:anim calcmode="lin" valueType="num">
                                      <p:cBhvr additive="base">
                                        <p:cTn id="106" dur="500" fill="hold"/>
                                        <p:tgtEl>
                                          <p:spTgt spid="24589"/>
                                        </p:tgtEl>
                                        <p:attrNameLst>
                                          <p:attrName>ppt_y</p:attrName>
                                        </p:attrNameLst>
                                      </p:cBhvr>
                                      <p:tavLst>
                                        <p:tav tm="0">
                                          <p:val>
                                            <p:strVal val="1+#ppt_h/2"/>
                                          </p:val>
                                        </p:tav>
                                        <p:tav tm="100000">
                                          <p:val>
                                            <p:strVal val="#ppt_y"/>
                                          </p:val>
                                        </p:tav>
                                      </p:tavLst>
                                    </p:anim>
                                  </p:childTnLst>
                                </p:cTn>
                              </p:par>
                            </p:childTnLst>
                          </p:cTn>
                        </p:par>
                        <p:par>
                          <p:cTn id="107" fill="hold">
                            <p:stCondLst>
                              <p:cond delay="5000"/>
                            </p:stCondLst>
                            <p:childTnLst>
                              <p:par>
                                <p:cTn id="108" presetID="10" presetClass="entr" presetSubtype="0" fill="hold" grpId="0" nodeType="afterEffect">
                                  <p:stCondLst>
                                    <p:cond delay="0"/>
                                  </p:stCondLst>
                                  <p:childTnLst>
                                    <p:set>
                                      <p:cBhvr>
                                        <p:cTn id="109" dur="1" fill="hold">
                                          <p:stCondLst>
                                            <p:cond delay="0"/>
                                          </p:stCondLst>
                                        </p:cTn>
                                        <p:tgtEl>
                                          <p:spTgt spid="34"/>
                                        </p:tgtEl>
                                        <p:attrNameLst>
                                          <p:attrName>style.visibility</p:attrName>
                                        </p:attrNameLst>
                                      </p:cBhvr>
                                      <p:to>
                                        <p:strVal val="visible"/>
                                      </p:to>
                                    </p:set>
                                    <p:animEffect transition="in" filter="fade">
                                      <p:cBhvr>
                                        <p:cTn id="110"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p:bldP spid="24586" grpId="0"/>
      <p:bldP spid="24587" grpId="0"/>
      <p:bldP spid="24588" grpId="0"/>
      <p:bldP spid="24589" grpId="0"/>
      <p:bldP spid="24590" grpId="0"/>
      <p:bldP spid="24591" grpId="0"/>
      <p:bldP spid="24592" grpId="0"/>
      <p:bldP spid="24593" grpId="0"/>
      <p:bldP spid="24594" grpId="0"/>
      <p:bldP spid="24595" grpId="0"/>
      <p:bldP spid="24596" grpId="0"/>
      <p:bldP spid="22" grpId="0" animBg="1"/>
      <p:bldP spid="23" grpId="0" animBg="1"/>
      <p:bldP spid="24" grpId="0" animBg="1"/>
      <p:bldP spid="24600" grpId="0" animBg="1"/>
      <p:bldP spid="24601" grpId="0" animBg="1"/>
      <p:bldP spid="24602" grpId="0" animBg="1"/>
      <p:bldP spid="28" grpId="0" animBg="1"/>
      <p:bldP spid="29" grpId="0" animBg="1"/>
      <p:bldP spid="30" grpId="0" animBg="1"/>
      <p:bldP spid="24606" grpId="0"/>
      <p:bldP spid="32" grpId="0"/>
      <p:bldP spid="3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1" cstate="print">
            <a:extLst>
              <a:ext uri="{28A0092B-C50C-407E-A947-70E740481C1C}">
                <a14:useLocalDpi xmlns:a14="http://schemas.microsoft.com/office/drawing/2010/main" val="0"/>
              </a:ext>
            </a:extLst>
          </a:blip>
          <a:srcRect l="8889" t="7778" r="3333" b="9445"/>
          <a:stretch>
            <a:fillRect/>
          </a:stretch>
        </p:blipFill>
        <p:spPr>
          <a:xfrm>
            <a:off x="1688015" y="-515833"/>
            <a:ext cx="8839942" cy="7471619"/>
          </a:xfrm>
          <a:prstGeom prst="ellipse">
            <a:avLst/>
          </a:prstGeom>
        </p:spPr>
      </p:pic>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5313" t="7536" r="4132" b="10798"/>
          <a:stretch>
            <a:fillRect/>
          </a:stretch>
        </p:blipFill>
        <p:spPr>
          <a:xfrm>
            <a:off x="1539481" y="-371055"/>
            <a:ext cx="8718175" cy="7371329"/>
          </a:xfrm>
          <a:prstGeom prst="ellipse">
            <a:avLst/>
          </a:prstGeom>
        </p:spPr>
      </p:pic>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l="3403" t="4516" r="8542" b="14374"/>
          <a:stretch>
            <a:fillRect/>
          </a:stretch>
        </p:blipFill>
        <p:spPr>
          <a:xfrm>
            <a:off x="1608958" y="-422490"/>
            <a:ext cx="7782177" cy="7321184"/>
          </a:xfrm>
          <a:prstGeom prst="ellipse">
            <a:avLst/>
          </a:prstGeom>
        </p:spPr>
      </p:pic>
      <p:sp>
        <p:nvSpPr>
          <p:cNvPr id="17" name="文本框 16"/>
          <p:cNvSpPr txBox="1"/>
          <p:nvPr/>
        </p:nvSpPr>
        <p:spPr>
          <a:xfrm>
            <a:off x="3177832" y="3314609"/>
            <a:ext cx="5441472" cy="769441"/>
          </a:xfrm>
          <a:prstGeom prst="rect">
            <a:avLst/>
          </a:prstGeom>
          <a:noFill/>
        </p:spPr>
        <p:txBody>
          <a:bodyPr wrap="square" rtlCol="0">
            <a:spAutoFit/>
          </a:bodyPr>
          <a:lstStyle/>
          <a:p>
            <a:pPr algn="ctr"/>
            <a:r>
              <a:rPr lang="zh-CN" altLang="en-US" sz="4400" b="1" dirty="0" smtClean="0">
                <a:solidFill>
                  <a:schemeClr val="accent6"/>
                </a:solidFill>
                <a:latin typeface="+mn-ea"/>
                <a:cs typeface="+mn-ea"/>
              </a:rPr>
              <a:t>谢谢观赏 欢迎下载</a:t>
            </a:r>
            <a:endParaRPr lang="zh-CN" altLang="en-US" sz="4400" b="1" dirty="0" smtClean="0">
              <a:solidFill>
                <a:schemeClr val="accent6"/>
              </a:solidFill>
              <a:latin typeface="+mn-ea"/>
              <a:cs typeface="+mn-ea"/>
            </a:endParaRPr>
          </a:p>
        </p:txBody>
      </p:sp>
      <p:sp>
        <p:nvSpPr>
          <p:cNvPr id="19" name="文本框 18"/>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8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600"/>
                                        <p:tgtEl>
                                          <p:spTgt spid="17"/>
                                        </p:tgtEl>
                                      </p:cBhvr>
                                    </p:animEffect>
                                    <p:anim calcmode="lin" valueType="num">
                                      <p:cBhvr>
                                        <p:cTn id="8" dur="600" fill="hold"/>
                                        <p:tgtEl>
                                          <p:spTgt spid="17"/>
                                        </p:tgtEl>
                                        <p:attrNameLst>
                                          <p:attrName>ppt_x</p:attrName>
                                        </p:attrNameLst>
                                      </p:cBhvr>
                                      <p:tavLst>
                                        <p:tav tm="0">
                                          <p:val>
                                            <p:strVal val="#ppt_x"/>
                                          </p:val>
                                        </p:tav>
                                        <p:tav tm="100000">
                                          <p:val>
                                            <p:strVal val="#ppt_x"/>
                                          </p:val>
                                        </p:tav>
                                      </p:tavLst>
                                    </p:anim>
                                    <p:anim calcmode="lin" valueType="num">
                                      <p:cBhvr>
                                        <p:cTn id="9" dur="6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800"/>
                            </p:stCondLst>
                            <p:childTnLst>
                              <p:par>
                                <p:cTn id="11" presetID="10"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2"/>
          <p:cNvSpPr txBox="1">
            <a:spLocks noChangeArrowheads="1"/>
          </p:cNvSpPr>
          <p:nvPr/>
        </p:nvSpPr>
        <p:spPr bwMode="auto">
          <a:xfrm>
            <a:off x="5000402" y="2676325"/>
            <a:ext cx="5708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3600" b="1" dirty="0">
                <a:solidFill>
                  <a:srgbClr val="70AD47"/>
                </a:solidFill>
              </a:rPr>
              <a:t>添加论文内容</a:t>
            </a:r>
            <a:r>
              <a:rPr lang="zh-CN" altLang="en-US" sz="3600" b="1" dirty="0" smtClean="0">
                <a:solidFill>
                  <a:srgbClr val="70AD47"/>
                </a:solidFill>
              </a:rPr>
              <a:t>第一部分</a:t>
            </a:r>
            <a:r>
              <a:rPr lang="zh-CN" altLang="en-US" sz="3600" b="1" dirty="0">
                <a:solidFill>
                  <a:srgbClr val="70AD47"/>
                </a:solidFill>
              </a:rPr>
              <a:t>标题</a:t>
            </a:r>
            <a:endParaRPr lang="zh-CN" altLang="en-US" sz="3600" b="1" dirty="0">
              <a:solidFill>
                <a:srgbClr val="70AD47"/>
              </a:solidFill>
            </a:endParaRPr>
          </a:p>
        </p:txBody>
      </p:sp>
      <p:sp>
        <p:nvSpPr>
          <p:cNvPr id="11" name="文本框 4"/>
          <p:cNvSpPr txBox="1">
            <a:spLocks noChangeArrowheads="1"/>
          </p:cNvSpPr>
          <p:nvPr/>
        </p:nvSpPr>
        <p:spPr bwMode="auto">
          <a:xfrm>
            <a:off x="5038502" y="3599655"/>
            <a:ext cx="57086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dirty="0">
                <a:solidFill>
                  <a:srgbClr val="808080"/>
                </a:solidFill>
              </a:rPr>
              <a:t>培养学生综合运用、巩固与扩展所学的基础理论和</a:t>
            </a:r>
            <a:r>
              <a:rPr lang="zh-CN" altLang="en-US" dirty="0" smtClean="0">
                <a:solidFill>
                  <a:srgbClr val="808080"/>
                </a:solidFill>
              </a:rPr>
              <a:t>专。</a:t>
            </a:r>
            <a:endParaRPr lang="zh-CN" altLang="en-US" dirty="0">
              <a:solidFill>
                <a:srgbClr val="808080"/>
              </a:solidFill>
            </a:endParaRPr>
          </a:p>
        </p:txBody>
      </p:sp>
      <p:grpSp>
        <p:nvGrpSpPr>
          <p:cNvPr id="12" name="组合 11"/>
          <p:cNvGrpSpPr/>
          <p:nvPr/>
        </p:nvGrpSpPr>
        <p:grpSpPr bwMode="auto">
          <a:xfrm>
            <a:off x="671625" y="1803510"/>
            <a:ext cx="3628800" cy="3628800"/>
            <a:chOff x="2883695" y="1919969"/>
            <a:chExt cx="2259516" cy="2258127"/>
          </a:xfrm>
        </p:grpSpPr>
        <p:sp>
          <p:nvSpPr>
            <p:cNvPr id="13" name="菱形 12"/>
            <p:cNvSpPr/>
            <p:nvPr/>
          </p:nvSpPr>
          <p:spPr>
            <a:xfrm>
              <a:off x="2883695" y="1919969"/>
              <a:ext cx="2259516" cy="2258127"/>
            </a:xfrm>
            <a:prstGeom prst="diamond">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4" name="椭圆 13"/>
            <p:cNvSpPr/>
            <p:nvPr/>
          </p:nvSpPr>
          <p:spPr>
            <a:xfrm>
              <a:off x="3319544" y="2343696"/>
              <a:ext cx="1387820" cy="1387955"/>
            </a:xfrm>
            <a:prstGeom prst="ellipse">
              <a:avLst/>
            </a:prstGeom>
            <a:solidFill>
              <a:schemeClr val="bg1"/>
            </a:solidFill>
            <a:ln w="28575">
              <a:solidFill>
                <a:schemeClr val="bg2"/>
              </a:solidFill>
            </a:ln>
            <a:effectLst>
              <a:outerShdw blurRad="165100" dist="114300" dir="2699985" sx="102000" sy="102000"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rgbClr val="000000"/>
                </a:solidFill>
              </a:endParaRPr>
            </a:p>
          </p:txBody>
        </p:sp>
        <p:sp>
          <p:nvSpPr>
            <p:cNvPr id="16" name="KSO_Shape"/>
            <p:cNvSpPr/>
            <p:nvPr/>
          </p:nvSpPr>
          <p:spPr bwMode="auto">
            <a:xfrm>
              <a:off x="3550847" y="2597578"/>
              <a:ext cx="925214" cy="880191"/>
            </a:xfrm>
            <a:custGeom>
              <a:avLst/>
              <a:gdLst>
                <a:gd name="T0" fmla="*/ 2147483646 w 5871"/>
                <a:gd name="T1" fmla="*/ 2147483646 h 5585"/>
                <a:gd name="T2" fmla="*/ 2147483646 w 5871"/>
                <a:gd name="T3" fmla="*/ 2147483646 h 5585"/>
                <a:gd name="T4" fmla="*/ 2147483646 w 5871"/>
                <a:gd name="T5" fmla="*/ 2147483646 h 5585"/>
                <a:gd name="T6" fmla="*/ 2147483646 w 5871"/>
                <a:gd name="T7" fmla="*/ 2147483646 h 5585"/>
                <a:gd name="T8" fmla="*/ 2147483646 w 5871"/>
                <a:gd name="T9" fmla="*/ 2147483646 h 5585"/>
                <a:gd name="T10" fmla="*/ 2147483646 w 5871"/>
                <a:gd name="T11" fmla="*/ 2147483646 h 5585"/>
                <a:gd name="T12" fmla="*/ 2147483646 w 5871"/>
                <a:gd name="T13" fmla="*/ 2147483646 h 5585"/>
                <a:gd name="T14" fmla="*/ 2147483646 w 5871"/>
                <a:gd name="T15" fmla="*/ 2147483646 h 5585"/>
                <a:gd name="T16" fmla="*/ 2147483646 w 5871"/>
                <a:gd name="T17" fmla="*/ 2147483646 h 5585"/>
                <a:gd name="T18" fmla="*/ 2147483646 w 5871"/>
                <a:gd name="T19" fmla="*/ 2147483646 h 5585"/>
                <a:gd name="T20" fmla="*/ 2147483646 w 5871"/>
                <a:gd name="T21" fmla="*/ 2147483646 h 5585"/>
                <a:gd name="T22" fmla="*/ 2147483646 w 5871"/>
                <a:gd name="T23" fmla="*/ 2147483646 h 5585"/>
                <a:gd name="T24" fmla="*/ 2147483646 w 5871"/>
                <a:gd name="T25" fmla="*/ 2147483646 h 5585"/>
                <a:gd name="T26" fmla="*/ 2147483646 w 5871"/>
                <a:gd name="T27" fmla="*/ 2147483646 h 5585"/>
                <a:gd name="T28" fmla="*/ 2147483646 w 5871"/>
                <a:gd name="T29" fmla="*/ 2147483646 h 5585"/>
                <a:gd name="T30" fmla="*/ 2147483646 w 5871"/>
                <a:gd name="T31" fmla="*/ 2147483646 h 5585"/>
                <a:gd name="T32" fmla="*/ 2147483646 w 5871"/>
                <a:gd name="T33" fmla="*/ 2147483646 h 5585"/>
                <a:gd name="T34" fmla="*/ 2147483646 w 5871"/>
                <a:gd name="T35" fmla="*/ 2147483646 h 5585"/>
                <a:gd name="T36" fmla="*/ 2147483646 w 5871"/>
                <a:gd name="T37" fmla="*/ 2147483646 h 5585"/>
                <a:gd name="T38" fmla="*/ 2147483646 w 5871"/>
                <a:gd name="T39" fmla="*/ 2147483646 h 5585"/>
                <a:gd name="T40" fmla="*/ 2147483646 w 5871"/>
                <a:gd name="T41" fmla="*/ 2147483646 h 5585"/>
                <a:gd name="T42" fmla="*/ 2147483646 w 5871"/>
                <a:gd name="T43" fmla="*/ 2147483646 h 5585"/>
                <a:gd name="T44" fmla="*/ 2147483646 w 5871"/>
                <a:gd name="T45" fmla="*/ 2147483646 h 5585"/>
                <a:gd name="T46" fmla="*/ 2147483646 w 5871"/>
                <a:gd name="T47" fmla="*/ 2147483646 h 5585"/>
                <a:gd name="T48" fmla="*/ 2147483646 w 5871"/>
                <a:gd name="T49" fmla="*/ 2147483646 h 5585"/>
                <a:gd name="T50" fmla="*/ 2147483646 w 5871"/>
                <a:gd name="T51" fmla="*/ 2147483646 h 5585"/>
                <a:gd name="T52" fmla="*/ 2147483646 w 5871"/>
                <a:gd name="T53" fmla="*/ 2147483646 h 5585"/>
                <a:gd name="T54" fmla="*/ 2147483646 w 5871"/>
                <a:gd name="T55" fmla="*/ 2147483646 h 5585"/>
                <a:gd name="T56" fmla="*/ 2147483646 w 5871"/>
                <a:gd name="T57" fmla="*/ 2147483646 h 5585"/>
                <a:gd name="T58" fmla="*/ 2147483646 w 5871"/>
                <a:gd name="T59" fmla="*/ 2147483646 h 5585"/>
                <a:gd name="T60" fmla="*/ 2147483646 w 5871"/>
                <a:gd name="T61" fmla="*/ 2147483646 h 5585"/>
                <a:gd name="T62" fmla="*/ 2147483646 w 5871"/>
                <a:gd name="T63" fmla="*/ 2147483646 h 5585"/>
                <a:gd name="T64" fmla="*/ 2147483646 w 5871"/>
                <a:gd name="T65" fmla="*/ 2147483646 h 5585"/>
                <a:gd name="T66" fmla="*/ 2147483646 w 5871"/>
                <a:gd name="T67" fmla="*/ 2147483646 h 5585"/>
                <a:gd name="T68" fmla="*/ 2147483646 w 5871"/>
                <a:gd name="T69" fmla="*/ 2147483646 h 5585"/>
                <a:gd name="T70" fmla="*/ 2147483646 w 5871"/>
                <a:gd name="T71" fmla="*/ 2147483646 h 5585"/>
                <a:gd name="T72" fmla="*/ 2147483646 w 5871"/>
                <a:gd name="T73" fmla="*/ 2147483646 h 5585"/>
                <a:gd name="T74" fmla="*/ 2147483646 w 5871"/>
                <a:gd name="T75" fmla="*/ 2147483646 h 5585"/>
                <a:gd name="T76" fmla="*/ 2147483646 w 5871"/>
                <a:gd name="T77" fmla="*/ 2147483646 h 5585"/>
                <a:gd name="T78" fmla="*/ 2147483646 w 5871"/>
                <a:gd name="T79" fmla="*/ 2147483646 h 5585"/>
                <a:gd name="T80" fmla="*/ 2147483646 w 5871"/>
                <a:gd name="T81" fmla="*/ 2147483646 h 5585"/>
                <a:gd name="T82" fmla="*/ 2147483646 w 5871"/>
                <a:gd name="T83" fmla="*/ 2147483646 h 5585"/>
                <a:gd name="T84" fmla="*/ 2147483646 w 5871"/>
                <a:gd name="T85" fmla="*/ 2147483646 h 5585"/>
                <a:gd name="T86" fmla="*/ 2147483646 w 5871"/>
                <a:gd name="T87" fmla="*/ 2147483646 h 5585"/>
                <a:gd name="T88" fmla="*/ 2147483646 w 5871"/>
                <a:gd name="T89" fmla="*/ 2147483646 h 5585"/>
                <a:gd name="T90" fmla="*/ 2147483646 w 5871"/>
                <a:gd name="T91" fmla="*/ 2147483646 h 5585"/>
                <a:gd name="T92" fmla="*/ 2147483646 w 5871"/>
                <a:gd name="T93" fmla="*/ 2147483646 h 5585"/>
                <a:gd name="T94" fmla="*/ 2147483646 w 5871"/>
                <a:gd name="T95" fmla="*/ 2147483646 h 5585"/>
                <a:gd name="T96" fmla="*/ 2147483646 w 5871"/>
                <a:gd name="T97" fmla="*/ 2147483646 h 5585"/>
                <a:gd name="T98" fmla="*/ 2147483646 w 5871"/>
                <a:gd name="T99" fmla="*/ 2147483646 h 5585"/>
                <a:gd name="T100" fmla="*/ 2147483646 w 5871"/>
                <a:gd name="T101" fmla="*/ 2147483646 h 5585"/>
                <a:gd name="T102" fmla="*/ 2147483646 w 5871"/>
                <a:gd name="T103" fmla="*/ 2147483646 h 5585"/>
                <a:gd name="T104" fmla="*/ 0 w 5871"/>
                <a:gd name="T105" fmla="*/ 2147483646 h 5585"/>
                <a:gd name="T106" fmla="*/ 2147483646 w 5871"/>
                <a:gd name="T107" fmla="*/ 0 h 5585"/>
                <a:gd name="T108" fmla="*/ 2147483646 w 5871"/>
                <a:gd name="T109" fmla="*/ 2147483646 h 5585"/>
                <a:gd name="T110" fmla="*/ 2147483646 w 5871"/>
                <a:gd name="T111" fmla="*/ 2147483646 h 55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871" h="5585">
                  <a:moveTo>
                    <a:pt x="774" y="374"/>
                  </a:moveTo>
                  <a:lnTo>
                    <a:pt x="774" y="1910"/>
                  </a:lnTo>
                  <a:lnTo>
                    <a:pt x="5107" y="1910"/>
                  </a:lnTo>
                  <a:lnTo>
                    <a:pt x="5107" y="374"/>
                  </a:lnTo>
                  <a:lnTo>
                    <a:pt x="774" y="374"/>
                  </a:lnTo>
                  <a:close/>
                  <a:moveTo>
                    <a:pt x="1597" y="3265"/>
                  </a:moveTo>
                  <a:lnTo>
                    <a:pt x="1597" y="3265"/>
                  </a:lnTo>
                  <a:lnTo>
                    <a:pt x="1591" y="3265"/>
                  </a:lnTo>
                  <a:lnTo>
                    <a:pt x="1587" y="3265"/>
                  </a:lnTo>
                  <a:lnTo>
                    <a:pt x="1586" y="3265"/>
                  </a:lnTo>
                  <a:lnTo>
                    <a:pt x="1581" y="3265"/>
                  </a:lnTo>
                  <a:lnTo>
                    <a:pt x="1576" y="3265"/>
                  </a:lnTo>
                  <a:lnTo>
                    <a:pt x="1571" y="3265"/>
                  </a:lnTo>
                  <a:lnTo>
                    <a:pt x="1570" y="3265"/>
                  </a:lnTo>
                  <a:lnTo>
                    <a:pt x="1566" y="3265"/>
                  </a:lnTo>
                  <a:lnTo>
                    <a:pt x="1560" y="3265"/>
                  </a:lnTo>
                  <a:lnTo>
                    <a:pt x="1555" y="3265"/>
                  </a:lnTo>
                  <a:lnTo>
                    <a:pt x="1550" y="3265"/>
                  </a:lnTo>
                  <a:lnTo>
                    <a:pt x="1545" y="3265"/>
                  </a:lnTo>
                  <a:lnTo>
                    <a:pt x="1540" y="3265"/>
                  </a:lnTo>
                  <a:lnTo>
                    <a:pt x="1539" y="3265"/>
                  </a:lnTo>
                  <a:lnTo>
                    <a:pt x="1535" y="3265"/>
                  </a:lnTo>
                  <a:lnTo>
                    <a:pt x="1529" y="3265"/>
                  </a:lnTo>
                  <a:lnTo>
                    <a:pt x="1525" y="3265"/>
                  </a:lnTo>
                  <a:lnTo>
                    <a:pt x="1524" y="3265"/>
                  </a:lnTo>
                  <a:lnTo>
                    <a:pt x="1519" y="3265"/>
                  </a:lnTo>
                  <a:lnTo>
                    <a:pt x="1514" y="3265"/>
                  </a:lnTo>
                  <a:lnTo>
                    <a:pt x="1509" y="3265"/>
                  </a:lnTo>
                  <a:lnTo>
                    <a:pt x="1508" y="3265"/>
                  </a:lnTo>
                  <a:lnTo>
                    <a:pt x="1504" y="3265"/>
                  </a:lnTo>
                  <a:lnTo>
                    <a:pt x="1498" y="3265"/>
                  </a:lnTo>
                  <a:lnTo>
                    <a:pt x="1494" y="3265"/>
                  </a:lnTo>
                  <a:lnTo>
                    <a:pt x="1493" y="3265"/>
                  </a:lnTo>
                  <a:lnTo>
                    <a:pt x="1488" y="3265"/>
                  </a:lnTo>
                  <a:lnTo>
                    <a:pt x="1483" y="3265"/>
                  </a:lnTo>
                  <a:lnTo>
                    <a:pt x="1478" y="3265"/>
                  </a:lnTo>
                  <a:lnTo>
                    <a:pt x="1477" y="3265"/>
                  </a:lnTo>
                  <a:lnTo>
                    <a:pt x="1473" y="3265"/>
                  </a:lnTo>
                  <a:lnTo>
                    <a:pt x="1467" y="3265"/>
                  </a:lnTo>
                  <a:lnTo>
                    <a:pt x="1463" y="3265"/>
                  </a:lnTo>
                  <a:lnTo>
                    <a:pt x="1462" y="3265"/>
                  </a:lnTo>
                  <a:lnTo>
                    <a:pt x="1457" y="3265"/>
                  </a:lnTo>
                  <a:lnTo>
                    <a:pt x="1452" y="3265"/>
                  </a:lnTo>
                  <a:lnTo>
                    <a:pt x="1446" y="3265"/>
                  </a:lnTo>
                  <a:lnTo>
                    <a:pt x="1442" y="3265"/>
                  </a:lnTo>
                  <a:lnTo>
                    <a:pt x="1266" y="3265"/>
                  </a:lnTo>
                  <a:lnTo>
                    <a:pt x="1345" y="3830"/>
                  </a:lnTo>
                  <a:lnTo>
                    <a:pt x="1294" y="3911"/>
                  </a:lnTo>
                  <a:lnTo>
                    <a:pt x="1345" y="3977"/>
                  </a:lnTo>
                  <a:lnTo>
                    <a:pt x="1117" y="4116"/>
                  </a:lnTo>
                  <a:lnTo>
                    <a:pt x="1112" y="4144"/>
                  </a:lnTo>
                  <a:lnTo>
                    <a:pt x="1106" y="4173"/>
                  </a:lnTo>
                  <a:lnTo>
                    <a:pt x="1103" y="4201"/>
                  </a:lnTo>
                  <a:lnTo>
                    <a:pt x="1099" y="4228"/>
                  </a:lnTo>
                  <a:lnTo>
                    <a:pt x="1097" y="4255"/>
                  </a:lnTo>
                  <a:lnTo>
                    <a:pt x="1096" y="4281"/>
                  </a:lnTo>
                  <a:lnTo>
                    <a:pt x="1096" y="4308"/>
                  </a:lnTo>
                  <a:lnTo>
                    <a:pt x="1096" y="4333"/>
                  </a:lnTo>
                  <a:lnTo>
                    <a:pt x="1097" y="4359"/>
                  </a:lnTo>
                  <a:lnTo>
                    <a:pt x="1098" y="4383"/>
                  </a:lnTo>
                  <a:lnTo>
                    <a:pt x="1100" y="4407"/>
                  </a:lnTo>
                  <a:lnTo>
                    <a:pt x="1104" y="4432"/>
                  </a:lnTo>
                  <a:lnTo>
                    <a:pt x="1112" y="4478"/>
                  </a:lnTo>
                  <a:lnTo>
                    <a:pt x="1121" y="4523"/>
                  </a:lnTo>
                  <a:lnTo>
                    <a:pt x="1133" y="4568"/>
                  </a:lnTo>
                  <a:lnTo>
                    <a:pt x="1147" y="4611"/>
                  </a:lnTo>
                  <a:lnTo>
                    <a:pt x="1162" y="4653"/>
                  </a:lnTo>
                  <a:lnTo>
                    <a:pt x="1179" y="4694"/>
                  </a:lnTo>
                  <a:lnTo>
                    <a:pt x="1198" y="4733"/>
                  </a:lnTo>
                  <a:lnTo>
                    <a:pt x="1218" y="4772"/>
                  </a:lnTo>
                  <a:lnTo>
                    <a:pt x="1238" y="4812"/>
                  </a:lnTo>
                  <a:lnTo>
                    <a:pt x="1259" y="4849"/>
                  </a:lnTo>
                  <a:lnTo>
                    <a:pt x="774" y="4849"/>
                  </a:lnTo>
                  <a:lnTo>
                    <a:pt x="774" y="2135"/>
                  </a:lnTo>
                  <a:lnTo>
                    <a:pt x="2185" y="2135"/>
                  </a:lnTo>
                  <a:lnTo>
                    <a:pt x="2185" y="4849"/>
                  </a:lnTo>
                  <a:lnTo>
                    <a:pt x="1780" y="4849"/>
                  </a:lnTo>
                  <a:lnTo>
                    <a:pt x="1801" y="4812"/>
                  </a:lnTo>
                  <a:lnTo>
                    <a:pt x="1821" y="4772"/>
                  </a:lnTo>
                  <a:lnTo>
                    <a:pt x="1841" y="4733"/>
                  </a:lnTo>
                  <a:lnTo>
                    <a:pt x="1859" y="4694"/>
                  </a:lnTo>
                  <a:lnTo>
                    <a:pt x="1876" y="4653"/>
                  </a:lnTo>
                  <a:lnTo>
                    <a:pt x="1892" y="4611"/>
                  </a:lnTo>
                  <a:lnTo>
                    <a:pt x="1905" y="4568"/>
                  </a:lnTo>
                  <a:lnTo>
                    <a:pt x="1917" y="4523"/>
                  </a:lnTo>
                  <a:lnTo>
                    <a:pt x="1927" y="4478"/>
                  </a:lnTo>
                  <a:lnTo>
                    <a:pt x="1935" y="4432"/>
                  </a:lnTo>
                  <a:lnTo>
                    <a:pt x="1938" y="4407"/>
                  </a:lnTo>
                  <a:lnTo>
                    <a:pt x="1941" y="4383"/>
                  </a:lnTo>
                  <a:lnTo>
                    <a:pt x="1942" y="4359"/>
                  </a:lnTo>
                  <a:lnTo>
                    <a:pt x="1943" y="4333"/>
                  </a:lnTo>
                  <a:lnTo>
                    <a:pt x="1943" y="4308"/>
                  </a:lnTo>
                  <a:lnTo>
                    <a:pt x="1942" y="4281"/>
                  </a:lnTo>
                  <a:lnTo>
                    <a:pt x="1941" y="4255"/>
                  </a:lnTo>
                  <a:lnTo>
                    <a:pt x="1938" y="4228"/>
                  </a:lnTo>
                  <a:lnTo>
                    <a:pt x="1936" y="4201"/>
                  </a:lnTo>
                  <a:lnTo>
                    <a:pt x="1932" y="4173"/>
                  </a:lnTo>
                  <a:lnTo>
                    <a:pt x="1927" y="4144"/>
                  </a:lnTo>
                  <a:lnTo>
                    <a:pt x="1922" y="4116"/>
                  </a:lnTo>
                  <a:lnTo>
                    <a:pt x="1694" y="3977"/>
                  </a:lnTo>
                  <a:lnTo>
                    <a:pt x="1745" y="3911"/>
                  </a:lnTo>
                  <a:lnTo>
                    <a:pt x="1694" y="3830"/>
                  </a:lnTo>
                  <a:lnTo>
                    <a:pt x="1771" y="3265"/>
                  </a:lnTo>
                  <a:lnTo>
                    <a:pt x="1597" y="3265"/>
                  </a:lnTo>
                  <a:close/>
                  <a:moveTo>
                    <a:pt x="4819" y="863"/>
                  </a:moveTo>
                  <a:lnTo>
                    <a:pt x="4819" y="1057"/>
                  </a:lnTo>
                  <a:lnTo>
                    <a:pt x="3585" y="1057"/>
                  </a:lnTo>
                  <a:lnTo>
                    <a:pt x="3585" y="863"/>
                  </a:lnTo>
                  <a:lnTo>
                    <a:pt x="4819" y="863"/>
                  </a:lnTo>
                  <a:close/>
                  <a:moveTo>
                    <a:pt x="5002" y="1108"/>
                  </a:moveTo>
                  <a:lnTo>
                    <a:pt x="5002" y="1379"/>
                  </a:lnTo>
                  <a:lnTo>
                    <a:pt x="3769" y="1379"/>
                  </a:lnTo>
                  <a:lnTo>
                    <a:pt x="3769" y="1108"/>
                  </a:lnTo>
                  <a:lnTo>
                    <a:pt x="5002" y="1108"/>
                  </a:lnTo>
                  <a:close/>
                  <a:moveTo>
                    <a:pt x="4891" y="1429"/>
                  </a:moveTo>
                  <a:lnTo>
                    <a:pt x="4891" y="1623"/>
                  </a:lnTo>
                  <a:lnTo>
                    <a:pt x="3657" y="1623"/>
                  </a:lnTo>
                  <a:lnTo>
                    <a:pt x="3657" y="1429"/>
                  </a:lnTo>
                  <a:lnTo>
                    <a:pt x="4891" y="1429"/>
                  </a:lnTo>
                  <a:close/>
                  <a:moveTo>
                    <a:pt x="4977" y="1659"/>
                  </a:moveTo>
                  <a:lnTo>
                    <a:pt x="4977" y="1853"/>
                  </a:lnTo>
                  <a:lnTo>
                    <a:pt x="3743" y="1853"/>
                  </a:lnTo>
                  <a:lnTo>
                    <a:pt x="3743" y="1659"/>
                  </a:lnTo>
                  <a:lnTo>
                    <a:pt x="4977" y="1659"/>
                  </a:lnTo>
                  <a:close/>
                  <a:moveTo>
                    <a:pt x="1643" y="596"/>
                  </a:moveTo>
                  <a:lnTo>
                    <a:pt x="1833" y="561"/>
                  </a:lnTo>
                  <a:lnTo>
                    <a:pt x="2061" y="1773"/>
                  </a:lnTo>
                  <a:lnTo>
                    <a:pt x="1871" y="1809"/>
                  </a:lnTo>
                  <a:lnTo>
                    <a:pt x="1643" y="596"/>
                  </a:lnTo>
                  <a:close/>
                  <a:moveTo>
                    <a:pt x="1388" y="596"/>
                  </a:moveTo>
                  <a:lnTo>
                    <a:pt x="1579" y="561"/>
                  </a:lnTo>
                  <a:lnTo>
                    <a:pt x="1807" y="1773"/>
                  </a:lnTo>
                  <a:lnTo>
                    <a:pt x="1616" y="1809"/>
                  </a:lnTo>
                  <a:lnTo>
                    <a:pt x="1388" y="596"/>
                  </a:lnTo>
                  <a:close/>
                  <a:moveTo>
                    <a:pt x="1134" y="596"/>
                  </a:moveTo>
                  <a:lnTo>
                    <a:pt x="1324" y="561"/>
                  </a:lnTo>
                  <a:lnTo>
                    <a:pt x="1551" y="1773"/>
                  </a:lnTo>
                  <a:lnTo>
                    <a:pt x="1361" y="1809"/>
                  </a:lnTo>
                  <a:lnTo>
                    <a:pt x="1134" y="596"/>
                  </a:lnTo>
                  <a:close/>
                  <a:moveTo>
                    <a:pt x="884" y="568"/>
                  </a:moveTo>
                  <a:lnTo>
                    <a:pt x="1077" y="568"/>
                  </a:lnTo>
                  <a:lnTo>
                    <a:pt x="1077" y="1802"/>
                  </a:lnTo>
                  <a:lnTo>
                    <a:pt x="884" y="1802"/>
                  </a:lnTo>
                  <a:lnTo>
                    <a:pt x="884" y="568"/>
                  </a:lnTo>
                  <a:close/>
                  <a:moveTo>
                    <a:pt x="3540" y="2418"/>
                  </a:moveTo>
                  <a:lnTo>
                    <a:pt x="3807" y="2354"/>
                  </a:lnTo>
                  <a:lnTo>
                    <a:pt x="4033" y="3306"/>
                  </a:lnTo>
                  <a:lnTo>
                    <a:pt x="3765" y="3369"/>
                  </a:lnTo>
                  <a:lnTo>
                    <a:pt x="3540" y="2418"/>
                  </a:lnTo>
                  <a:close/>
                  <a:moveTo>
                    <a:pt x="3622" y="2531"/>
                  </a:moveTo>
                  <a:lnTo>
                    <a:pt x="3639" y="2606"/>
                  </a:lnTo>
                  <a:lnTo>
                    <a:pt x="3791" y="2570"/>
                  </a:lnTo>
                  <a:lnTo>
                    <a:pt x="3773" y="2496"/>
                  </a:lnTo>
                  <a:lnTo>
                    <a:pt x="3622" y="2531"/>
                  </a:lnTo>
                  <a:close/>
                  <a:moveTo>
                    <a:pt x="3739" y="3028"/>
                  </a:moveTo>
                  <a:lnTo>
                    <a:pt x="3776" y="3184"/>
                  </a:lnTo>
                  <a:lnTo>
                    <a:pt x="3928" y="3148"/>
                  </a:lnTo>
                  <a:lnTo>
                    <a:pt x="3890" y="2991"/>
                  </a:lnTo>
                  <a:lnTo>
                    <a:pt x="3739" y="3028"/>
                  </a:lnTo>
                  <a:close/>
                  <a:moveTo>
                    <a:pt x="3193" y="2418"/>
                  </a:moveTo>
                  <a:lnTo>
                    <a:pt x="3418" y="3369"/>
                  </a:lnTo>
                  <a:lnTo>
                    <a:pt x="3687" y="3306"/>
                  </a:lnTo>
                  <a:lnTo>
                    <a:pt x="3461" y="2354"/>
                  </a:lnTo>
                  <a:lnTo>
                    <a:pt x="3193" y="2418"/>
                  </a:lnTo>
                  <a:close/>
                  <a:moveTo>
                    <a:pt x="3276" y="2531"/>
                  </a:moveTo>
                  <a:lnTo>
                    <a:pt x="3426" y="2496"/>
                  </a:lnTo>
                  <a:lnTo>
                    <a:pt x="3444" y="2570"/>
                  </a:lnTo>
                  <a:lnTo>
                    <a:pt x="3292" y="2606"/>
                  </a:lnTo>
                  <a:lnTo>
                    <a:pt x="3276" y="2531"/>
                  </a:lnTo>
                  <a:close/>
                  <a:moveTo>
                    <a:pt x="3393" y="3028"/>
                  </a:moveTo>
                  <a:lnTo>
                    <a:pt x="3429" y="3184"/>
                  </a:lnTo>
                  <a:lnTo>
                    <a:pt x="3581" y="3148"/>
                  </a:lnTo>
                  <a:lnTo>
                    <a:pt x="3544" y="2991"/>
                  </a:lnTo>
                  <a:lnTo>
                    <a:pt x="3393" y="3028"/>
                  </a:lnTo>
                  <a:close/>
                  <a:moveTo>
                    <a:pt x="2841" y="2418"/>
                  </a:moveTo>
                  <a:lnTo>
                    <a:pt x="3109" y="2354"/>
                  </a:lnTo>
                  <a:lnTo>
                    <a:pt x="3335" y="3306"/>
                  </a:lnTo>
                  <a:lnTo>
                    <a:pt x="3067" y="3369"/>
                  </a:lnTo>
                  <a:lnTo>
                    <a:pt x="2841" y="2418"/>
                  </a:lnTo>
                  <a:close/>
                  <a:moveTo>
                    <a:pt x="2923" y="2531"/>
                  </a:moveTo>
                  <a:lnTo>
                    <a:pt x="2941" y="2606"/>
                  </a:lnTo>
                  <a:lnTo>
                    <a:pt x="3092" y="2570"/>
                  </a:lnTo>
                  <a:lnTo>
                    <a:pt x="3075" y="2496"/>
                  </a:lnTo>
                  <a:lnTo>
                    <a:pt x="2923" y="2531"/>
                  </a:lnTo>
                  <a:close/>
                  <a:moveTo>
                    <a:pt x="3041" y="3028"/>
                  </a:moveTo>
                  <a:lnTo>
                    <a:pt x="3192" y="2991"/>
                  </a:lnTo>
                  <a:lnTo>
                    <a:pt x="3229" y="3148"/>
                  </a:lnTo>
                  <a:lnTo>
                    <a:pt x="3078" y="3184"/>
                  </a:lnTo>
                  <a:lnTo>
                    <a:pt x="3041" y="3028"/>
                  </a:lnTo>
                  <a:close/>
                  <a:moveTo>
                    <a:pt x="2553" y="2372"/>
                  </a:moveTo>
                  <a:lnTo>
                    <a:pt x="2828" y="2372"/>
                  </a:lnTo>
                  <a:lnTo>
                    <a:pt x="2828" y="3352"/>
                  </a:lnTo>
                  <a:lnTo>
                    <a:pt x="2553" y="3352"/>
                  </a:lnTo>
                  <a:lnTo>
                    <a:pt x="2553" y="2372"/>
                  </a:lnTo>
                  <a:close/>
                  <a:moveTo>
                    <a:pt x="2606" y="2503"/>
                  </a:moveTo>
                  <a:lnTo>
                    <a:pt x="2606" y="2579"/>
                  </a:lnTo>
                  <a:lnTo>
                    <a:pt x="2762" y="2579"/>
                  </a:lnTo>
                  <a:lnTo>
                    <a:pt x="2762" y="2503"/>
                  </a:lnTo>
                  <a:lnTo>
                    <a:pt x="2606" y="2503"/>
                  </a:lnTo>
                  <a:close/>
                  <a:moveTo>
                    <a:pt x="2606" y="3012"/>
                  </a:moveTo>
                  <a:lnTo>
                    <a:pt x="2606" y="3173"/>
                  </a:lnTo>
                  <a:lnTo>
                    <a:pt x="2762" y="3173"/>
                  </a:lnTo>
                  <a:lnTo>
                    <a:pt x="2762" y="3012"/>
                  </a:lnTo>
                  <a:lnTo>
                    <a:pt x="2606" y="3012"/>
                  </a:lnTo>
                  <a:close/>
                  <a:moveTo>
                    <a:pt x="5555" y="151"/>
                  </a:moveTo>
                  <a:lnTo>
                    <a:pt x="5555" y="374"/>
                  </a:lnTo>
                  <a:lnTo>
                    <a:pt x="5555" y="4849"/>
                  </a:lnTo>
                  <a:lnTo>
                    <a:pt x="5871" y="4849"/>
                  </a:lnTo>
                  <a:lnTo>
                    <a:pt x="5871" y="5585"/>
                  </a:lnTo>
                  <a:lnTo>
                    <a:pt x="0" y="5585"/>
                  </a:lnTo>
                  <a:lnTo>
                    <a:pt x="0" y="4849"/>
                  </a:lnTo>
                  <a:lnTo>
                    <a:pt x="326" y="4849"/>
                  </a:lnTo>
                  <a:lnTo>
                    <a:pt x="326" y="374"/>
                  </a:lnTo>
                  <a:lnTo>
                    <a:pt x="326" y="151"/>
                  </a:lnTo>
                  <a:lnTo>
                    <a:pt x="326" y="0"/>
                  </a:lnTo>
                  <a:lnTo>
                    <a:pt x="5555" y="0"/>
                  </a:lnTo>
                  <a:lnTo>
                    <a:pt x="5555" y="151"/>
                  </a:lnTo>
                  <a:close/>
                  <a:moveTo>
                    <a:pt x="2409" y="2135"/>
                  </a:moveTo>
                  <a:lnTo>
                    <a:pt x="2409" y="3385"/>
                  </a:lnTo>
                  <a:lnTo>
                    <a:pt x="5107" y="3385"/>
                  </a:lnTo>
                  <a:lnTo>
                    <a:pt x="5107" y="2135"/>
                  </a:lnTo>
                  <a:lnTo>
                    <a:pt x="2409" y="2135"/>
                  </a:lnTo>
                  <a:close/>
                  <a:moveTo>
                    <a:pt x="2409" y="3609"/>
                  </a:moveTo>
                  <a:lnTo>
                    <a:pt x="2409" y="4849"/>
                  </a:lnTo>
                  <a:lnTo>
                    <a:pt x="5107" y="4849"/>
                  </a:lnTo>
                  <a:lnTo>
                    <a:pt x="5107" y="3609"/>
                  </a:lnTo>
                  <a:lnTo>
                    <a:pt x="2409" y="3609"/>
                  </a:lnTo>
                  <a:close/>
                </a:path>
              </a:pathLst>
            </a:custGeom>
            <a:solidFill>
              <a:srgbClr val="70AD47"/>
            </a:solidFill>
            <a:ln>
              <a:noFill/>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noProof="1">
                <a:solidFill>
                  <a:srgbClr val="FFFFFF"/>
                </a:solidFill>
              </a:endParaRPr>
            </a:p>
          </p:txBody>
        </p:sp>
      </p:grpSp>
      <p:sp>
        <p:nvSpPr>
          <p:cNvPr id="17" name="文本框 16"/>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KSO_Shape"/>
          <p:cNvSpPr>
            <a:spLocks noChangeArrowheads="1"/>
          </p:cNvSpPr>
          <p:nvPr/>
        </p:nvSpPr>
        <p:spPr bwMode="auto">
          <a:xfrm>
            <a:off x="6019800" y="2605088"/>
            <a:ext cx="3254375" cy="3205162"/>
          </a:xfrm>
          <a:custGeom>
            <a:avLst/>
            <a:gdLst>
              <a:gd name="T0" fmla="*/ 1221807 w 2443615"/>
              <a:gd name="T1" fmla="*/ 443178 h 2406492"/>
              <a:gd name="T2" fmla="*/ 441973 w 2443615"/>
              <a:gd name="T3" fmla="*/ 1223012 h 2406492"/>
              <a:gd name="T4" fmla="*/ 1221807 w 2443615"/>
              <a:gd name="T5" fmla="*/ 2002846 h 2406492"/>
              <a:gd name="T6" fmla="*/ 2001641 w 2443615"/>
              <a:gd name="T7" fmla="*/ 1223012 h 2406492"/>
              <a:gd name="T8" fmla="*/ 1221807 w 2443615"/>
              <a:gd name="T9" fmla="*/ 443178 h 2406492"/>
              <a:gd name="T10" fmla="*/ 1121747 w 2443615"/>
              <a:gd name="T11" fmla="*/ 0 h 2406492"/>
              <a:gd name="T12" fmla="*/ 1321868 w 2443615"/>
              <a:gd name="T13" fmla="*/ 0 h 2406492"/>
              <a:gd name="T14" fmla="*/ 1365362 w 2443615"/>
              <a:gd name="T15" fmla="*/ 246702 h 2406492"/>
              <a:gd name="T16" fmla="*/ 1739400 w 2443615"/>
              <a:gd name="T17" fmla="*/ 382840 h 2406492"/>
              <a:gd name="T18" fmla="*/ 1931295 w 2443615"/>
              <a:gd name="T19" fmla="*/ 221813 h 2406492"/>
              <a:gd name="T20" fmla="*/ 2084596 w 2443615"/>
              <a:gd name="T21" fmla="*/ 350449 h 2406492"/>
              <a:gd name="T22" fmla="*/ 1959337 w 2443615"/>
              <a:gd name="T23" fmla="*/ 567390 h 2406492"/>
              <a:gd name="T24" fmla="*/ 2158357 w 2443615"/>
              <a:gd name="T25" fmla="*/ 912104 h 2406492"/>
              <a:gd name="T26" fmla="*/ 2408865 w 2443615"/>
              <a:gd name="T27" fmla="*/ 912098 h 2406492"/>
              <a:gd name="T28" fmla="*/ 2443615 w 2443615"/>
              <a:gd name="T29" fmla="*/ 1109179 h 2406492"/>
              <a:gd name="T30" fmla="*/ 2208214 w 2443615"/>
              <a:gd name="T31" fmla="*/ 1194851 h 2406492"/>
              <a:gd name="T32" fmla="*/ 2139095 w 2443615"/>
              <a:gd name="T33" fmla="*/ 1586846 h 2406492"/>
              <a:gd name="T34" fmla="*/ 2330998 w 2443615"/>
              <a:gd name="T35" fmla="*/ 1747864 h 2406492"/>
              <a:gd name="T36" fmla="*/ 2230938 w 2443615"/>
              <a:gd name="T37" fmla="*/ 1921175 h 2406492"/>
              <a:gd name="T38" fmla="*/ 1995541 w 2443615"/>
              <a:gd name="T39" fmla="*/ 1835490 h 2406492"/>
              <a:gd name="T40" fmla="*/ 1690623 w 2443615"/>
              <a:gd name="T41" fmla="*/ 2091346 h 2406492"/>
              <a:gd name="T42" fmla="*/ 1734130 w 2443615"/>
              <a:gd name="T43" fmla="*/ 2338046 h 2406492"/>
              <a:gd name="T44" fmla="*/ 1546077 w 2443615"/>
              <a:gd name="T45" fmla="*/ 2406492 h 2406492"/>
              <a:gd name="T46" fmla="*/ 1420828 w 2443615"/>
              <a:gd name="T47" fmla="*/ 2189544 h 2406492"/>
              <a:gd name="T48" fmla="*/ 1022786 w 2443615"/>
              <a:gd name="T49" fmla="*/ 2189544 h 2406492"/>
              <a:gd name="T50" fmla="*/ 897539 w 2443615"/>
              <a:gd name="T51" fmla="*/ 2406492 h 2406492"/>
              <a:gd name="T52" fmla="*/ 709486 w 2443615"/>
              <a:gd name="T53" fmla="*/ 2338046 h 2406492"/>
              <a:gd name="T54" fmla="*/ 752993 w 2443615"/>
              <a:gd name="T55" fmla="*/ 2091346 h 2406492"/>
              <a:gd name="T56" fmla="*/ 448076 w 2443615"/>
              <a:gd name="T57" fmla="*/ 1835490 h 2406492"/>
              <a:gd name="T58" fmla="*/ 212678 w 2443615"/>
              <a:gd name="T59" fmla="*/ 1921175 h 2406492"/>
              <a:gd name="T60" fmla="*/ 112617 w 2443615"/>
              <a:gd name="T61" fmla="*/ 1747864 h 2406492"/>
              <a:gd name="T62" fmla="*/ 304520 w 2443615"/>
              <a:gd name="T63" fmla="*/ 1586846 h 2406492"/>
              <a:gd name="T64" fmla="*/ 235401 w 2443615"/>
              <a:gd name="T65" fmla="*/ 1194851 h 2406492"/>
              <a:gd name="T66" fmla="*/ 0 w 2443615"/>
              <a:gd name="T67" fmla="*/ 1109179 h 2406492"/>
              <a:gd name="T68" fmla="*/ 34750 w 2443615"/>
              <a:gd name="T69" fmla="*/ 912098 h 2406492"/>
              <a:gd name="T70" fmla="*/ 285257 w 2443615"/>
              <a:gd name="T71" fmla="*/ 912104 h 2406492"/>
              <a:gd name="T72" fmla="*/ 484278 w 2443615"/>
              <a:gd name="T73" fmla="*/ 567390 h 2406492"/>
              <a:gd name="T74" fmla="*/ 359019 w 2443615"/>
              <a:gd name="T75" fmla="*/ 350449 h 2406492"/>
              <a:gd name="T76" fmla="*/ 512321 w 2443615"/>
              <a:gd name="T77" fmla="*/ 221813 h 2406492"/>
              <a:gd name="T78" fmla="*/ 704216 w 2443615"/>
              <a:gd name="T79" fmla="*/ 382840 h 2406492"/>
              <a:gd name="T80" fmla="*/ 1078253 w 2443615"/>
              <a:gd name="T81" fmla="*/ 246702 h 2406492"/>
              <a:gd name="T82" fmla="*/ 1121747 w 2443615"/>
              <a:gd name="T83" fmla="*/ 0 h 2406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70AD47"/>
          </a:solidFill>
          <a:ln>
            <a:noFill/>
          </a:ln>
          <a:extLst>
            <a:ext uri="{91240B29-F687-4F45-9708-019B960494DF}">
              <a14:hiddenLine xmlns:a14="http://schemas.microsoft.com/office/drawing/2010/main" w="9525">
                <a:solidFill>
                  <a:srgbClr val="000000"/>
                </a:solidFill>
                <a:round/>
              </a14:hiddenLine>
            </a:ext>
          </a:extLst>
        </p:spPr>
        <p:txBody>
          <a:bodyPr lIns="501445" tIns="575655" rIns="501445" bIns="614746" anchor="ctr"/>
          <a:lstStyle/>
          <a:p>
            <a:pPr eaLnBrk="0" hangingPunct="0"/>
            <a:endParaRPr lang="zh-CN" altLang="en-US">
              <a:ea typeface="宋体" panose="02010600030101010101" pitchFamily="2" charset="-122"/>
            </a:endParaRPr>
          </a:p>
        </p:txBody>
      </p:sp>
      <p:sp>
        <p:nvSpPr>
          <p:cNvPr id="8194" name="KSO_Shape"/>
          <p:cNvSpPr>
            <a:spLocks noChangeArrowheads="1"/>
          </p:cNvSpPr>
          <p:nvPr/>
        </p:nvSpPr>
        <p:spPr bwMode="auto">
          <a:xfrm>
            <a:off x="4267200" y="1751013"/>
            <a:ext cx="2206625" cy="2173287"/>
          </a:xfrm>
          <a:custGeom>
            <a:avLst/>
            <a:gdLst>
              <a:gd name="T0" fmla="*/ 1221807 w 2443615"/>
              <a:gd name="T1" fmla="*/ 443178 h 2406492"/>
              <a:gd name="T2" fmla="*/ 441973 w 2443615"/>
              <a:gd name="T3" fmla="*/ 1223012 h 2406492"/>
              <a:gd name="T4" fmla="*/ 1221807 w 2443615"/>
              <a:gd name="T5" fmla="*/ 2002846 h 2406492"/>
              <a:gd name="T6" fmla="*/ 2001641 w 2443615"/>
              <a:gd name="T7" fmla="*/ 1223012 h 2406492"/>
              <a:gd name="T8" fmla="*/ 1221807 w 2443615"/>
              <a:gd name="T9" fmla="*/ 443178 h 2406492"/>
              <a:gd name="T10" fmla="*/ 1121747 w 2443615"/>
              <a:gd name="T11" fmla="*/ 0 h 2406492"/>
              <a:gd name="T12" fmla="*/ 1321868 w 2443615"/>
              <a:gd name="T13" fmla="*/ 0 h 2406492"/>
              <a:gd name="T14" fmla="*/ 1365362 w 2443615"/>
              <a:gd name="T15" fmla="*/ 246702 h 2406492"/>
              <a:gd name="T16" fmla="*/ 1739400 w 2443615"/>
              <a:gd name="T17" fmla="*/ 382840 h 2406492"/>
              <a:gd name="T18" fmla="*/ 1931295 w 2443615"/>
              <a:gd name="T19" fmla="*/ 221813 h 2406492"/>
              <a:gd name="T20" fmla="*/ 2084596 w 2443615"/>
              <a:gd name="T21" fmla="*/ 350449 h 2406492"/>
              <a:gd name="T22" fmla="*/ 1959337 w 2443615"/>
              <a:gd name="T23" fmla="*/ 567390 h 2406492"/>
              <a:gd name="T24" fmla="*/ 2158357 w 2443615"/>
              <a:gd name="T25" fmla="*/ 912104 h 2406492"/>
              <a:gd name="T26" fmla="*/ 2408865 w 2443615"/>
              <a:gd name="T27" fmla="*/ 912098 h 2406492"/>
              <a:gd name="T28" fmla="*/ 2443615 w 2443615"/>
              <a:gd name="T29" fmla="*/ 1109179 h 2406492"/>
              <a:gd name="T30" fmla="*/ 2208214 w 2443615"/>
              <a:gd name="T31" fmla="*/ 1194851 h 2406492"/>
              <a:gd name="T32" fmla="*/ 2139095 w 2443615"/>
              <a:gd name="T33" fmla="*/ 1586846 h 2406492"/>
              <a:gd name="T34" fmla="*/ 2330998 w 2443615"/>
              <a:gd name="T35" fmla="*/ 1747864 h 2406492"/>
              <a:gd name="T36" fmla="*/ 2230938 w 2443615"/>
              <a:gd name="T37" fmla="*/ 1921175 h 2406492"/>
              <a:gd name="T38" fmla="*/ 1995541 w 2443615"/>
              <a:gd name="T39" fmla="*/ 1835490 h 2406492"/>
              <a:gd name="T40" fmla="*/ 1690623 w 2443615"/>
              <a:gd name="T41" fmla="*/ 2091346 h 2406492"/>
              <a:gd name="T42" fmla="*/ 1734130 w 2443615"/>
              <a:gd name="T43" fmla="*/ 2338046 h 2406492"/>
              <a:gd name="T44" fmla="*/ 1546077 w 2443615"/>
              <a:gd name="T45" fmla="*/ 2406492 h 2406492"/>
              <a:gd name="T46" fmla="*/ 1420828 w 2443615"/>
              <a:gd name="T47" fmla="*/ 2189544 h 2406492"/>
              <a:gd name="T48" fmla="*/ 1022786 w 2443615"/>
              <a:gd name="T49" fmla="*/ 2189544 h 2406492"/>
              <a:gd name="T50" fmla="*/ 897539 w 2443615"/>
              <a:gd name="T51" fmla="*/ 2406492 h 2406492"/>
              <a:gd name="T52" fmla="*/ 709486 w 2443615"/>
              <a:gd name="T53" fmla="*/ 2338046 h 2406492"/>
              <a:gd name="T54" fmla="*/ 752993 w 2443615"/>
              <a:gd name="T55" fmla="*/ 2091346 h 2406492"/>
              <a:gd name="T56" fmla="*/ 448076 w 2443615"/>
              <a:gd name="T57" fmla="*/ 1835490 h 2406492"/>
              <a:gd name="T58" fmla="*/ 212678 w 2443615"/>
              <a:gd name="T59" fmla="*/ 1921175 h 2406492"/>
              <a:gd name="T60" fmla="*/ 112617 w 2443615"/>
              <a:gd name="T61" fmla="*/ 1747864 h 2406492"/>
              <a:gd name="T62" fmla="*/ 304520 w 2443615"/>
              <a:gd name="T63" fmla="*/ 1586846 h 2406492"/>
              <a:gd name="T64" fmla="*/ 235401 w 2443615"/>
              <a:gd name="T65" fmla="*/ 1194851 h 2406492"/>
              <a:gd name="T66" fmla="*/ 0 w 2443615"/>
              <a:gd name="T67" fmla="*/ 1109179 h 2406492"/>
              <a:gd name="T68" fmla="*/ 34750 w 2443615"/>
              <a:gd name="T69" fmla="*/ 912098 h 2406492"/>
              <a:gd name="T70" fmla="*/ 285257 w 2443615"/>
              <a:gd name="T71" fmla="*/ 912104 h 2406492"/>
              <a:gd name="T72" fmla="*/ 484278 w 2443615"/>
              <a:gd name="T73" fmla="*/ 567390 h 2406492"/>
              <a:gd name="T74" fmla="*/ 359019 w 2443615"/>
              <a:gd name="T75" fmla="*/ 350449 h 2406492"/>
              <a:gd name="T76" fmla="*/ 512321 w 2443615"/>
              <a:gd name="T77" fmla="*/ 221813 h 2406492"/>
              <a:gd name="T78" fmla="*/ 704216 w 2443615"/>
              <a:gd name="T79" fmla="*/ 382840 h 2406492"/>
              <a:gd name="T80" fmla="*/ 1078253 w 2443615"/>
              <a:gd name="T81" fmla="*/ 246702 h 2406492"/>
              <a:gd name="T82" fmla="*/ 1121747 w 2443615"/>
              <a:gd name="T83" fmla="*/ 0 h 2406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70AD47"/>
          </a:solidFill>
          <a:ln>
            <a:noFill/>
          </a:ln>
          <a:extLst>
            <a:ext uri="{91240B29-F687-4F45-9708-019B960494DF}">
              <a14:hiddenLine xmlns:a14="http://schemas.microsoft.com/office/drawing/2010/main" w="9525">
                <a:solidFill>
                  <a:srgbClr val="000000"/>
                </a:solidFill>
                <a:round/>
              </a14:hiddenLine>
            </a:ext>
          </a:extLst>
        </p:spPr>
        <p:txBody>
          <a:bodyPr lIns="501445" tIns="575655" rIns="501445" bIns="614746" anchor="ctr"/>
          <a:lstStyle/>
          <a:p>
            <a:pPr eaLnBrk="0" hangingPunct="0"/>
            <a:endParaRPr lang="zh-CN" altLang="en-US">
              <a:ea typeface="宋体" panose="02010600030101010101" pitchFamily="2" charset="-122"/>
            </a:endParaRPr>
          </a:p>
        </p:txBody>
      </p:sp>
      <p:sp>
        <p:nvSpPr>
          <p:cNvPr id="8195" name="KSO_Shape"/>
          <p:cNvSpPr>
            <a:spLocks noChangeArrowheads="1"/>
          </p:cNvSpPr>
          <p:nvPr/>
        </p:nvSpPr>
        <p:spPr bwMode="auto">
          <a:xfrm>
            <a:off x="3227388" y="3636963"/>
            <a:ext cx="1627187" cy="1601787"/>
          </a:xfrm>
          <a:custGeom>
            <a:avLst/>
            <a:gdLst>
              <a:gd name="T0" fmla="*/ 1221807 w 2443615"/>
              <a:gd name="T1" fmla="*/ 443178 h 2406492"/>
              <a:gd name="T2" fmla="*/ 441973 w 2443615"/>
              <a:gd name="T3" fmla="*/ 1223012 h 2406492"/>
              <a:gd name="T4" fmla="*/ 1221807 w 2443615"/>
              <a:gd name="T5" fmla="*/ 2002846 h 2406492"/>
              <a:gd name="T6" fmla="*/ 2001641 w 2443615"/>
              <a:gd name="T7" fmla="*/ 1223012 h 2406492"/>
              <a:gd name="T8" fmla="*/ 1221807 w 2443615"/>
              <a:gd name="T9" fmla="*/ 443178 h 2406492"/>
              <a:gd name="T10" fmla="*/ 1121747 w 2443615"/>
              <a:gd name="T11" fmla="*/ 0 h 2406492"/>
              <a:gd name="T12" fmla="*/ 1321868 w 2443615"/>
              <a:gd name="T13" fmla="*/ 0 h 2406492"/>
              <a:gd name="T14" fmla="*/ 1365362 w 2443615"/>
              <a:gd name="T15" fmla="*/ 246702 h 2406492"/>
              <a:gd name="T16" fmla="*/ 1739400 w 2443615"/>
              <a:gd name="T17" fmla="*/ 382840 h 2406492"/>
              <a:gd name="T18" fmla="*/ 1931295 w 2443615"/>
              <a:gd name="T19" fmla="*/ 221813 h 2406492"/>
              <a:gd name="T20" fmla="*/ 2084596 w 2443615"/>
              <a:gd name="T21" fmla="*/ 350449 h 2406492"/>
              <a:gd name="T22" fmla="*/ 1959337 w 2443615"/>
              <a:gd name="T23" fmla="*/ 567390 h 2406492"/>
              <a:gd name="T24" fmla="*/ 2158357 w 2443615"/>
              <a:gd name="T25" fmla="*/ 912104 h 2406492"/>
              <a:gd name="T26" fmla="*/ 2408865 w 2443615"/>
              <a:gd name="T27" fmla="*/ 912098 h 2406492"/>
              <a:gd name="T28" fmla="*/ 2443615 w 2443615"/>
              <a:gd name="T29" fmla="*/ 1109179 h 2406492"/>
              <a:gd name="T30" fmla="*/ 2208214 w 2443615"/>
              <a:gd name="T31" fmla="*/ 1194851 h 2406492"/>
              <a:gd name="T32" fmla="*/ 2139095 w 2443615"/>
              <a:gd name="T33" fmla="*/ 1586846 h 2406492"/>
              <a:gd name="T34" fmla="*/ 2330998 w 2443615"/>
              <a:gd name="T35" fmla="*/ 1747864 h 2406492"/>
              <a:gd name="T36" fmla="*/ 2230938 w 2443615"/>
              <a:gd name="T37" fmla="*/ 1921175 h 2406492"/>
              <a:gd name="T38" fmla="*/ 1995541 w 2443615"/>
              <a:gd name="T39" fmla="*/ 1835490 h 2406492"/>
              <a:gd name="T40" fmla="*/ 1690623 w 2443615"/>
              <a:gd name="T41" fmla="*/ 2091346 h 2406492"/>
              <a:gd name="T42" fmla="*/ 1734130 w 2443615"/>
              <a:gd name="T43" fmla="*/ 2338046 h 2406492"/>
              <a:gd name="T44" fmla="*/ 1546077 w 2443615"/>
              <a:gd name="T45" fmla="*/ 2406492 h 2406492"/>
              <a:gd name="T46" fmla="*/ 1420828 w 2443615"/>
              <a:gd name="T47" fmla="*/ 2189544 h 2406492"/>
              <a:gd name="T48" fmla="*/ 1022786 w 2443615"/>
              <a:gd name="T49" fmla="*/ 2189544 h 2406492"/>
              <a:gd name="T50" fmla="*/ 897539 w 2443615"/>
              <a:gd name="T51" fmla="*/ 2406492 h 2406492"/>
              <a:gd name="T52" fmla="*/ 709486 w 2443615"/>
              <a:gd name="T53" fmla="*/ 2338046 h 2406492"/>
              <a:gd name="T54" fmla="*/ 752993 w 2443615"/>
              <a:gd name="T55" fmla="*/ 2091346 h 2406492"/>
              <a:gd name="T56" fmla="*/ 448076 w 2443615"/>
              <a:gd name="T57" fmla="*/ 1835490 h 2406492"/>
              <a:gd name="T58" fmla="*/ 212678 w 2443615"/>
              <a:gd name="T59" fmla="*/ 1921175 h 2406492"/>
              <a:gd name="T60" fmla="*/ 112617 w 2443615"/>
              <a:gd name="T61" fmla="*/ 1747864 h 2406492"/>
              <a:gd name="T62" fmla="*/ 304520 w 2443615"/>
              <a:gd name="T63" fmla="*/ 1586846 h 2406492"/>
              <a:gd name="T64" fmla="*/ 235401 w 2443615"/>
              <a:gd name="T65" fmla="*/ 1194851 h 2406492"/>
              <a:gd name="T66" fmla="*/ 0 w 2443615"/>
              <a:gd name="T67" fmla="*/ 1109179 h 2406492"/>
              <a:gd name="T68" fmla="*/ 34750 w 2443615"/>
              <a:gd name="T69" fmla="*/ 912098 h 2406492"/>
              <a:gd name="T70" fmla="*/ 285257 w 2443615"/>
              <a:gd name="T71" fmla="*/ 912104 h 2406492"/>
              <a:gd name="T72" fmla="*/ 484278 w 2443615"/>
              <a:gd name="T73" fmla="*/ 567390 h 2406492"/>
              <a:gd name="T74" fmla="*/ 359019 w 2443615"/>
              <a:gd name="T75" fmla="*/ 350449 h 2406492"/>
              <a:gd name="T76" fmla="*/ 512321 w 2443615"/>
              <a:gd name="T77" fmla="*/ 221813 h 2406492"/>
              <a:gd name="T78" fmla="*/ 704216 w 2443615"/>
              <a:gd name="T79" fmla="*/ 382840 h 2406492"/>
              <a:gd name="T80" fmla="*/ 1078253 w 2443615"/>
              <a:gd name="T81" fmla="*/ 246702 h 2406492"/>
              <a:gd name="T82" fmla="*/ 1121747 w 2443615"/>
              <a:gd name="T83" fmla="*/ 0 h 2406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70AD47"/>
          </a:solidFill>
          <a:ln>
            <a:noFill/>
          </a:ln>
          <a:extLst>
            <a:ext uri="{91240B29-F687-4F45-9708-019B960494DF}">
              <a14:hiddenLine xmlns:a14="http://schemas.microsoft.com/office/drawing/2010/main" w="9525">
                <a:solidFill>
                  <a:srgbClr val="000000"/>
                </a:solidFill>
                <a:round/>
              </a14:hiddenLine>
            </a:ext>
          </a:extLst>
        </p:spPr>
        <p:txBody>
          <a:bodyPr lIns="501445" tIns="575655" rIns="501445" bIns="614746" anchor="ctr"/>
          <a:lstStyle/>
          <a:p>
            <a:pPr eaLnBrk="0" hangingPunct="0"/>
            <a:endParaRPr lang="zh-CN" altLang="en-US">
              <a:ea typeface="宋体" panose="02010600030101010101" pitchFamily="2" charset="-122"/>
            </a:endParaRPr>
          </a:p>
        </p:txBody>
      </p:sp>
      <p:sp>
        <p:nvSpPr>
          <p:cNvPr id="8196" name="文本框 5"/>
          <p:cNvSpPr txBox="1">
            <a:spLocks noChangeArrowheads="1"/>
          </p:cNvSpPr>
          <p:nvPr/>
        </p:nvSpPr>
        <p:spPr bwMode="auto">
          <a:xfrm>
            <a:off x="9026525" y="5635191"/>
            <a:ext cx="2282825"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20000"/>
              </a:lnSpc>
            </a:pPr>
            <a:r>
              <a:rPr lang="zh-CN" altLang="en-US" dirty="0">
                <a:solidFill>
                  <a:srgbClr val="808080"/>
                </a:solidFill>
              </a:rPr>
              <a:t>请在这里添加相应</a:t>
            </a:r>
            <a:r>
              <a:rPr lang="zh-CN" altLang="en-US" dirty="0" smtClean="0">
                <a:solidFill>
                  <a:srgbClr val="808080"/>
                </a:solidFill>
              </a:rPr>
              <a:t>的</a:t>
            </a:r>
            <a:endParaRPr lang="zh-CN" altLang="en-US" dirty="0">
              <a:solidFill>
                <a:srgbClr val="808080"/>
              </a:solidFill>
            </a:endParaRPr>
          </a:p>
        </p:txBody>
      </p:sp>
      <p:sp>
        <p:nvSpPr>
          <p:cNvPr id="7" name="文本框 6"/>
          <p:cNvSpPr txBox="1"/>
          <p:nvPr/>
        </p:nvSpPr>
        <p:spPr>
          <a:xfrm>
            <a:off x="8996363" y="5173229"/>
            <a:ext cx="2032000" cy="461962"/>
          </a:xfrm>
          <a:prstGeom prst="rect">
            <a:avLst/>
          </a:prstGeom>
          <a:noFill/>
        </p:spPr>
        <p:txBody>
          <a:bodyPr wrap="none">
            <a:spAutoFit/>
          </a:bodyPr>
          <a:lstStyle/>
          <a:p>
            <a:pPr algn="ctr" fontAlgn="auto"/>
            <a:r>
              <a:rPr lang="zh-CN" altLang="en-US" sz="2400" b="1" noProof="1">
                <a:solidFill>
                  <a:schemeClr val="accent6"/>
                </a:solidFill>
                <a:latin typeface="+mn-lt"/>
                <a:ea typeface="+mn-ea"/>
              </a:rPr>
              <a:t>这里添加标题</a:t>
            </a:r>
            <a:endParaRPr lang="zh-CN" altLang="en-US" sz="2400" b="1" noProof="1">
              <a:solidFill>
                <a:schemeClr val="accent6"/>
              </a:solidFill>
            </a:endParaRPr>
          </a:p>
        </p:txBody>
      </p:sp>
      <p:sp>
        <p:nvSpPr>
          <p:cNvPr id="8" name="KSO_Shape"/>
          <p:cNvSpPr/>
          <p:nvPr/>
        </p:nvSpPr>
        <p:spPr bwMode="auto">
          <a:xfrm>
            <a:off x="7097713" y="3683000"/>
            <a:ext cx="1104900" cy="1049338"/>
          </a:xfrm>
          <a:custGeom>
            <a:avLst/>
            <a:gdLst/>
            <a:ahLst/>
            <a:cxnLst/>
            <a:rect l="0" t="0" r="r" b="b"/>
            <a:pathLst>
              <a:path w="1917701" h="1819275">
                <a:moveTo>
                  <a:pt x="711992" y="795933"/>
                </a:moveTo>
                <a:lnTo>
                  <a:pt x="722042" y="796197"/>
                </a:lnTo>
                <a:lnTo>
                  <a:pt x="731828" y="796462"/>
                </a:lnTo>
                <a:lnTo>
                  <a:pt x="742143" y="796991"/>
                </a:lnTo>
                <a:lnTo>
                  <a:pt x="751929" y="797784"/>
                </a:lnTo>
                <a:lnTo>
                  <a:pt x="761979" y="798577"/>
                </a:lnTo>
                <a:lnTo>
                  <a:pt x="771765" y="799635"/>
                </a:lnTo>
                <a:lnTo>
                  <a:pt x="781551" y="800957"/>
                </a:lnTo>
                <a:lnTo>
                  <a:pt x="791337" y="802544"/>
                </a:lnTo>
                <a:lnTo>
                  <a:pt x="800858" y="804130"/>
                </a:lnTo>
                <a:lnTo>
                  <a:pt x="810644" y="805981"/>
                </a:lnTo>
                <a:lnTo>
                  <a:pt x="820166" y="807832"/>
                </a:lnTo>
                <a:lnTo>
                  <a:pt x="829687" y="810212"/>
                </a:lnTo>
                <a:lnTo>
                  <a:pt x="839473" y="812592"/>
                </a:lnTo>
                <a:lnTo>
                  <a:pt x="848994" y="814972"/>
                </a:lnTo>
                <a:lnTo>
                  <a:pt x="858252" y="817616"/>
                </a:lnTo>
                <a:lnTo>
                  <a:pt x="867773" y="820525"/>
                </a:lnTo>
                <a:lnTo>
                  <a:pt x="886551" y="826871"/>
                </a:lnTo>
                <a:lnTo>
                  <a:pt x="905065" y="833746"/>
                </a:lnTo>
                <a:lnTo>
                  <a:pt x="923315" y="841415"/>
                </a:lnTo>
                <a:lnTo>
                  <a:pt x="941300" y="849612"/>
                </a:lnTo>
                <a:lnTo>
                  <a:pt x="959284" y="858603"/>
                </a:lnTo>
                <a:lnTo>
                  <a:pt x="976740" y="868122"/>
                </a:lnTo>
                <a:lnTo>
                  <a:pt x="993932" y="878170"/>
                </a:lnTo>
                <a:lnTo>
                  <a:pt x="1011123" y="889012"/>
                </a:lnTo>
                <a:lnTo>
                  <a:pt x="1003189" y="891392"/>
                </a:lnTo>
                <a:lnTo>
                  <a:pt x="995254" y="893772"/>
                </a:lnTo>
                <a:lnTo>
                  <a:pt x="987055" y="896416"/>
                </a:lnTo>
                <a:lnTo>
                  <a:pt x="979121" y="899325"/>
                </a:lnTo>
                <a:lnTo>
                  <a:pt x="971186" y="902762"/>
                </a:lnTo>
                <a:lnTo>
                  <a:pt x="962987" y="905936"/>
                </a:lnTo>
                <a:lnTo>
                  <a:pt x="955053" y="909638"/>
                </a:lnTo>
                <a:lnTo>
                  <a:pt x="947383" y="913604"/>
                </a:lnTo>
                <a:lnTo>
                  <a:pt x="939448" y="917835"/>
                </a:lnTo>
                <a:lnTo>
                  <a:pt x="932043" y="922066"/>
                </a:lnTo>
                <a:lnTo>
                  <a:pt x="924637" y="926826"/>
                </a:lnTo>
                <a:lnTo>
                  <a:pt x="917231" y="931850"/>
                </a:lnTo>
                <a:lnTo>
                  <a:pt x="910090" y="936874"/>
                </a:lnTo>
                <a:lnTo>
                  <a:pt x="902949" y="942427"/>
                </a:lnTo>
                <a:lnTo>
                  <a:pt x="896073" y="948509"/>
                </a:lnTo>
                <a:lnTo>
                  <a:pt x="889461" y="954326"/>
                </a:lnTo>
                <a:lnTo>
                  <a:pt x="883113" y="960937"/>
                </a:lnTo>
                <a:lnTo>
                  <a:pt x="877030" y="967812"/>
                </a:lnTo>
                <a:lnTo>
                  <a:pt x="871211" y="974952"/>
                </a:lnTo>
                <a:lnTo>
                  <a:pt x="865393" y="982356"/>
                </a:lnTo>
                <a:lnTo>
                  <a:pt x="859838" y="990024"/>
                </a:lnTo>
                <a:lnTo>
                  <a:pt x="854813" y="998486"/>
                </a:lnTo>
                <a:lnTo>
                  <a:pt x="850052" y="1006683"/>
                </a:lnTo>
                <a:lnTo>
                  <a:pt x="845556" y="1015674"/>
                </a:lnTo>
                <a:lnTo>
                  <a:pt x="841324" y="1025193"/>
                </a:lnTo>
                <a:lnTo>
                  <a:pt x="837886" y="1034713"/>
                </a:lnTo>
                <a:lnTo>
                  <a:pt x="834183" y="1044761"/>
                </a:lnTo>
                <a:lnTo>
                  <a:pt x="831274" y="1055074"/>
                </a:lnTo>
                <a:lnTo>
                  <a:pt x="828629" y="1066180"/>
                </a:lnTo>
                <a:lnTo>
                  <a:pt x="826249" y="1077550"/>
                </a:lnTo>
                <a:lnTo>
                  <a:pt x="824398" y="1089185"/>
                </a:lnTo>
                <a:lnTo>
                  <a:pt x="823340" y="1101349"/>
                </a:lnTo>
                <a:lnTo>
                  <a:pt x="822017" y="1115893"/>
                </a:lnTo>
                <a:lnTo>
                  <a:pt x="821488" y="1129907"/>
                </a:lnTo>
                <a:lnTo>
                  <a:pt x="821488" y="1143129"/>
                </a:lnTo>
                <a:lnTo>
                  <a:pt x="821753" y="1156086"/>
                </a:lnTo>
                <a:lnTo>
                  <a:pt x="822546" y="1168514"/>
                </a:lnTo>
                <a:lnTo>
                  <a:pt x="824133" y="1180413"/>
                </a:lnTo>
                <a:lnTo>
                  <a:pt x="825984" y="1192048"/>
                </a:lnTo>
                <a:lnTo>
                  <a:pt x="828100" y="1203154"/>
                </a:lnTo>
                <a:lnTo>
                  <a:pt x="830745" y="1213731"/>
                </a:lnTo>
                <a:lnTo>
                  <a:pt x="833654" y="1224044"/>
                </a:lnTo>
                <a:lnTo>
                  <a:pt x="836828" y="1233828"/>
                </a:lnTo>
                <a:lnTo>
                  <a:pt x="840531" y="1243348"/>
                </a:lnTo>
                <a:lnTo>
                  <a:pt x="844763" y="1252338"/>
                </a:lnTo>
                <a:lnTo>
                  <a:pt x="848994" y="1260800"/>
                </a:lnTo>
                <a:lnTo>
                  <a:pt x="853491" y="1269262"/>
                </a:lnTo>
                <a:lnTo>
                  <a:pt x="858516" y="1276930"/>
                </a:lnTo>
                <a:lnTo>
                  <a:pt x="863806" y="1284334"/>
                </a:lnTo>
                <a:lnTo>
                  <a:pt x="869360" y="1291474"/>
                </a:lnTo>
                <a:lnTo>
                  <a:pt x="874914" y="1298349"/>
                </a:lnTo>
                <a:lnTo>
                  <a:pt x="880997" y="1304960"/>
                </a:lnTo>
                <a:lnTo>
                  <a:pt x="887080" y="1311042"/>
                </a:lnTo>
                <a:lnTo>
                  <a:pt x="893428" y="1316859"/>
                </a:lnTo>
                <a:lnTo>
                  <a:pt x="900040" y="1322412"/>
                </a:lnTo>
                <a:lnTo>
                  <a:pt x="906652" y="1327436"/>
                </a:lnTo>
                <a:lnTo>
                  <a:pt x="913264" y="1332196"/>
                </a:lnTo>
                <a:lnTo>
                  <a:pt x="920405" y="1336956"/>
                </a:lnTo>
                <a:lnTo>
                  <a:pt x="927546" y="1341187"/>
                </a:lnTo>
                <a:lnTo>
                  <a:pt x="934687" y="1345417"/>
                </a:lnTo>
                <a:lnTo>
                  <a:pt x="941828" y="1349119"/>
                </a:lnTo>
                <a:lnTo>
                  <a:pt x="949234" y="1352821"/>
                </a:lnTo>
                <a:lnTo>
                  <a:pt x="956904" y="1355995"/>
                </a:lnTo>
                <a:lnTo>
                  <a:pt x="964310" y="1358903"/>
                </a:lnTo>
                <a:lnTo>
                  <a:pt x="971715" y="1361812"/>
                </a:lnTo>
                <a:lnTo>
                  <a:pt x="979121" y="1364456"/>
                </a:lnTo>
                <a:lnTo>
                  <a:pt x="986526" y="1366836"/>
                </a:lnTo>
                <a:lnTo>
                  <a:pt x="993932" y="1368952"/>
                </a:lnTo>
                <a:lnTo>
                  <a:pt x="1008479" y="1372654"/>
                </a:lnTo>
                <a:lnTo>
                  <a:pt x="1023025" y="1375562"/>
                </a:lnTo>
                <a:lnTo>
                  <a:pt x="1037043" y="1378471"/>
                </a:lnTo>
                <a:lnTo>
                  <a:pt x="1050532" y="1380058"/>
                </a:lnTo>
                <a:lnTo>
                  <a:pt x="1063227" y="1381380"/>
                </a:lnTo>
                <a:lnTo>
                  <a:pt x="1075129" y="1382438"/>
                </a:lnTo>
                <a:lnTo>
                  <a:pt x="1086237" y="1382702"/>
                </a:lnTo>
                <a:lnTo>
                  <a:pt x="1096287" y="1383231"/>
                </a:lnTo>
                <a:lnTo>
                  <a:pt x="1105015" y="1383495"/>
                </a:lnTo>
                <a:lnTo>
                  <a:pt x="1112421" y="1383231"/>
                </a:lnTo>
                <a:lnTo>
                  <a:pt x="1122736" y="1382702"/>
                </a:lnTo>
                <a:lnTo>
                  <a:pt x="1126703" y="1382438"/>
                </a:lnTo>
                <a:lnTo>
                  <a:pt x="1126703" y="1394337"/>
                </a:lnTo>
                <a:lnTo>
                  <a:pt x="1126968" y="1406236"/>
                </a:lnTo>
                <a:lnTo>
                  <a:pt x="1127232" y="1417607"/>
                </a:lnTo>
                <a:lnTo>
                  <a:pt x="1128025" y="1428977"/>
                </a:lnTo>
                <a:lnTo>
                  <a:pt x="1129083" y="1439554"/>
                </a:lnTo>
                <a:lnTo>
                  <a:pt x="1130141" y="1450131"/>
                </a:lnTo>
                <a:lnTo>
                  <a:pt x="1131728" y="1460444"/>
                </a:lnTo>
                <a:lnTo>
                  <a:pt x="1133580" y="1470228"/>
                </a:lnTo>
                <a:lnTo>
                  <a:pt x="1135431" y="1480012"/>
                </a:lnTo>
                <a:lnTo>
                  <a:pt x="1137547" y="1489267"/>
                </a:lnTo>
                <a:lnTo>
                  <a:pt x="1139927" y="1498522"/>
                </a:lnTo>
                <a:lnTo>
                  <a:pt x="1142572" y="1507513"/>
                </a:lnTo>
                <a:lnTo>
                  <a:pt x="1145481" y="1515710"/>
                </a:lnTo>
                <a:lnTo>
                  <a:pt x="1148391" y="1524172"/>
                </a:lnTo>
                <a:lnTo>
                  <a:pt x="1151564" y="1532105"/>
                </a:lnTo>
                <a:lnTo>
                  <a:pt x="1155003" y="1539773"/>
                </a:lnTo>
                <a:lnTo>
                  <a:pt x="1158441" y="1547442"/>
                </a:lnTo>
                <a:lnTo>
                  <a:pt x="1162408" y="1554581"/>
                </a:lnTo>
                <a:lnTo>
                  <a:pt x="1166111" y="1561721"/>
                </a:lnTo>
                <a:lnTo>
                  <a:pt x="1170078" y="1568596"/>
                </a:lnTo>
                <a:lnTo>
                  <a:pt x="1174575" y="1575207"/>
                </a:lnTo>
                <a:lnTo>
                  <a:pt x="1178806" y="1581553"/>
                </a:lnTo>
                <a:lnTo>
                  <a:pt x="1183038" y="1587370"/>
                </a:lnTo>
                <a:lnTo>
                  <a:pt x="1187799" y="1593452"/>
                </a:lnTo>
                <a:lnTo>
                  <a:pt x="1192560" y="1599005"/>
                </a:lnTo>
                <a:lnTo>
                  <a:pt x="1197320" y="1604558"/>
                </a:lnTo>
                <a:lnTo>
                  <a:pt x="1202346" y="1609582"/>
                </a:lnTo>
                <a:lnTo>
                  <a:pt x="1207635" y="1614607"/>
                </a:lnTo>
                <a:lnTo>
                  <a:pt x="1212660" y="1619366"/>
                </a:lnTo>
                <a:lnTo>
                  <a:pt x="1217950" y="1624126"/>
                </a:lnTo>
                <a:lnTo>
                  <a:pt x="1223240" y="1628357"/>
                </a:lnTo>
                <a:lnTo>
                  <a:pt x="1229058" y="1632852"/>
                </a:lnTo>
                <a:lnTo>
                  <a:pt x="1234348" y="1636819"/>
                </a:lnTo>
                <a:lnTo>
                  <a:pt x="1239902" y="1640521"/>
                </a:lnTo>
                <a:lnTo>
                  <a:pt x="1245721" y="1644487"/>
                </a:lnTo>
                <a:lnTo>
                  <a:pt x="1251540" y="1647660"/>
                </a:lnTo>
                <a:lnTo>
                  <a:pt x="1263177" y="1654271"/>
                </a:lnTo>
                <a:lnTo>
                  <a:pt x="1274814" y="1660353"/>
                </a:lnTo>
                <a:lnTo>
                  <a:pt x="1286716" y="1665377"/>
                </a:lnTo>
                <a:lnTo>
                  <a:pt x="1298882" y="1670137"/>
                </a:lnTo>
                <a:lnTo>
                  <a:pt x="1310784" y="1673839"/>
                </a:lnTo>
                <a:lnTo>
                  <a:pt x="1322686" y="1677541"/>
                </a:lnTo>
                <a:lnTo>
                  <a:pt x="1334588" y="1680714"/>
                </a:lnTo>
                <a:lnTo>
                  <a:pt x="1346225" y="1683094"/>
                </a:lnTo>
                <a:lnTo>
                  <a:pt x="1357862" y="1685474"/>
                </a:lnTo>
                <a:lnTo>
                  <a:pt x="1368971" y="1687325"/>
                </a:lnTo>
                <a:lnTo>
                  <a:pt x="1380079" y="1688382"/>
                </a:lnTo>
                <a:lnTo>
                  <a:pt x="1390658" y="1689705"/>
                </a:lnTo>
                <a:lnTo>
                  <a:pt x="1401238" y="1690498"/>
                </a:lnTo>
                <a:lnTo>
                  <a:pt x="1411024" y="1690762"/>
                </a:lnTo>
                <a:lnTo>
                  <a:pt x="1411817" y="1709537"/>
                </a:lnTo>
                <a:lnTo>
                  <a:pt x="1412346" y="1728311"/>
                </a:lnTo>
                <a:lnTo>
                  <a:pt x="1412875" y="1747086"/>
                </a:lnTo>
                <a:lnTo>
                  <a:pt x="1412875" y="1766125"/>
                </a:lnTo>
                <a:lnTo>
                  <a:pt x="1412346" y="1792832"/>
                </a:lnTo>
                <a:lnTo>
                  <a:pt x="1411553" y="1819275"/>
                </a:lnTo>
                <a:lnTo>
                  <a:pt x="793" y="1811078"/>
                </a:lnTo>
                <a:lnTo>
                  <a:pt x="264" y="1784635"/>
                </a:lnTo>
                <a:lnTo>
                  <a:pt x="0" y="1757928"/>
                </a:lnTo>
                <a:lnTo>
                  <a:pt x="529" y="1733071"/>
                </a:lnTo>
                <a:lnTo>
                  <a:pt x="1058" y="1708215"/>
                </a:lnTo>
                <a:lnTo>
                  <a:pt x="2645" y="1683623"/>
                </a:lnTo>
                <a:lnTo>
                  <a:pt x="4232" y="1659031"/>
                </a:lnTo>
                <a:lnTo>
                  <a:pt x="6612" y="1634968"/>
                </a:lnTo>
                <a:lnTo>
                  <a:pt x="8992" y="1610905"/>
                </a:lnTo>
                <a:lnTo>
                  <a:pt x="12166" y="1587106"/>
                </a:lnTo>
                <a:lnTo>
                  <a:pt x="15340" y="1563307"/>
                </a:lnTo>
                <a:lnTo>
                  <a:pt x="19307" y="1539773"/>
                </a:lnTo>
                <a:lnTo>
                  <a:pt x="23804" y="1516503"/>
                </a:lnTo>
                <a:lnTo>
                  <a:pt x="28300" y="1493762"/>
                </a:lnTo>
                <a:lnTo>
                  <a:pt x="33590" y="1470757"/>
                </a:lnTo>
                <a:lnTo>
                  <a:pt x="38879" y="1448280"/>
                </a:lnTo>
                <a:lnTo>
                  <a:pt x="44962" y="1425804"/>
                </a:lnTo>
                <a:lnTo>
                  <a:pt x="51045" y="1403856"/>
                </a:lnTo>
                <a:lnTo>
                  <a:pt x="57658" y="1382173"/>
                </a:lnTo>
                <a:lnTo>
                  <a:pt x="64799" y="1360754"/>
                </a:lnTo>
                <a:lnTo>
                  <a:pt x="72204" y="1339336"/>
                </a:lnTo>
                <a:lnTo>
                  <a:pt x="79874" y="1318710"/>
                </a:lnTo>
                <a:lnTo>
                  <a:pt x="88073" y="1298085"/>
                </a:lnTo>
                <a:lnTo>
                  <a:pt x="96272" y="1277459"/>
                </a:lnTo>
                <a:lnTo>
                  <a:pt x="105265" y="1257627"/>
                </a:lnTo>
                <a:lnTo>
                  <a:pt x="114522" y="1238059"/>
                </a:lnTo>
                <a:lnTo>
                  <a:pt x="123779" y="1218491"/>
                </a:lnTo>
                <a:lnTo>
                  <a:pt x="133565" y="1199452"/>
                </a:lnTo>
                <a:lnTo>
                  <a:pt x="143615" y="1180678"/>
                </a:lnTo>
                <a:lnTo>
                  <a:pt x="153930" y="1162432"/>
                </a:lnTo>
                <a:lnTo>
                  <a:pt x="165038" y="1144451"/>
                </a:lnTo>
                <a:lnTo>
                  <a:pt x="176147" y="1126734"/>
                </a:lnTo>
                <a:lnTo>
                  <a:pt x="187255" y="1109546"/>
                </a:lnTo>
                <a:lnTo>
                  <a:pt x="198892" y="1092623"/>
                </a:lnTo>
                <a:lnTo>
                  <a:pt x="210794" y="1075964"/>
                </a:lnTo>
                <a:lnTo>
                  <a:pt x="222960" y="1059834"/>
                </a:lnTo>
                <a:lnTo>
                  <a:pt x="235391" y="1044232"/>
                </a:lnTo>
                <a:lnTo>
                  <a:pt x="248351" y="1028895"/>
                </a:lnTo>
                <a:lnTo>
                  <a:pt x="261310" y="1013823"/>
                </a:lnTo>
                <a:lnTo>
                  <a:pt x="274799" y="999544"/>
                </a:lnTo>
                <a:lnTo>
                  <a:pt x="288288" y="985529"/>
                </a:lnTo>
                <a:lnTo>
                  <a:pt x="302041" y="971779"/>
                </a:lnTo>
                <a:lnTo>
                  <a:pt x="316059" y="958557"/>
                </a:lnTo>
                <a:lnTo>
                  <a:pt x="330341" y="946129"/>
                </a:lnTo>
                <a:lnTo>
                  <a:pt x="344888" y="933965"/>
                </a:lnTo>
                <a:lnTo>
                  <a:pt x="359963" y="922066"/>
                </a:lnTo>
                <a:lnTo>
                  <a:pt x="374774" y="910695"/>
                </a:lnTo>
                <a:lnTo>
                  <a:pt x="389850" y="899589"/>
                </a:lnTo>
                <a:lnTo>
                  <a:pt x="405454" y="889541"/>
                </a:lnTo>
                <a:lnTo>
                  <a:pt x="420794" y="879757"/>
                </a:lnTo>
                <a:lnTo>
                  <a:pt x="436664" y="870238"/>
                </a:lnTo>
                <a:lnTo>
                  <a:pt x="452533" y="861511"/>
                </a:lnTo>
                <a:lnTo>
                  <a:pt x="468666" y="853314"/>
                </a:lnTo>
                <a:lnTo>
                  <a:pt x="485064" y="845646"/>
                </a:lnTo>
                <a:lnTo>
                  <a:pt x="501727" y="838242"/>
                </a:lnTo>
                <a:lnTo>
                  <a:pt x="518389" y="831631"/>
                </a:lnTo>
                <a:lnTo>
                  <a:pt x="535316" y="825285"/>
                </a:lnTo>
                <a:lnTo>
                  <a:pt x="552243" y="819732"/>
                </a:lnTo>
                <a:lnTo>
                  <a:pt x="569435" y="814972"/>
                </a:lnTo>
                <a:lnTo>
                  <a:pt x="586891" y="810477"/>
                </a:lnTo>
                <a:lnTo>
                  <a:pt x="604347" y="806510"/>
                </a:lnTo>
                <a:lnTo>
                  <a:pt x="622067" y="803337"/>
                </a:lnTo>
                <a:lnTo>
                  <a:pt x="639787" y="800693"/>
                </a:lnTo>
                <a:lnTo>
                  <a:pt x="657508" y="798577"/>
                </a:lnTo>
                <a:lnTo>
                  <a:pt x="675757" y="796991"/>
                </a:lnTo>
                <a:lnTo>
                  <a:pt x="693742" y="796197"/>
                </a:lnTo>
                <a:lnTo>
                  <a:pt x="711992" y="795933"/>
                </a:lnTo>
                <a:close/>
                <a:moveTo>
                  <a:pt x="1463280" y="660400"/>
                </a:moveTo>
                <a:lnTo>
                  <a:pt x="1469893" y="660400"/>
                </a:lnTo>
                <a:lnTo>
                  <a:pt x="1477034" y="660665"/>
                </a:lnTo>
                <a:lnTo>
                  <a:pt x="1483912" y="660929"/>
                </a:lnTo>
                <a:lnTo>
                  <a:pt x="1490789" y="661988"/>
                </a:lnTo>
                <a:lnTo>
                  <a:pt x="1497666" y="663046"/>
                </a:lnTo>
                <a:lnTo>
                  <a:pt x="1504279" y="664898"/>
                </a:lnTo>
                <a:lnTo>
                  <a:pt x="1510891" y="666750"/>
                </a:lnTo>
                <a:lnTo>
                  <a:pt x="1516975" y="668867"/>
                </a:lnTo>
                <a:lnTo>
                  <a:pt x="1523323" y="671248"/>
                </a:lnTo>
                <a:lnTo>
                  <a:pt x="1529142" y="673894"/>
                </a:lnTo>
                <a:lnTo>
                  <a:pt x="1535226" y="676804"/>
                </a:lnTo>
                <a:lnTo>
                  <a:pt x="1540780" y="679979"/>
                </a:lnTo>
                <a:lnTo>
                  <a:pt x="1546599" y="683683"/>
                </a:lnTo>
                <a:lnTo>
                  <a:pt x="1551625" y="687123"/>
                </a:lnTo>
                <a:lnTo>
                  <a:pt x="1556915" y="691356"/>
                </a:lnTo>
                <a:lnTo>
                  <a:pt x="1561676" y="695590"/>
                </a:lnTo>
                <a:lnTo>
                  <a:pt x="1566437" y="700088"/>
                </a:lnTo>
                <a:lnTo>
                  <a:pt x="1570934" y="704850"/>
                </a:lnTo>
                <a:lnTo>
                  <a:pt x="1575431" y="709613"/>
                </a:lnTo>
                <a:lnTo>
                  <a:pt x="1579134" y="714640"/>
                </a:lnTo>
                <a:lnTo>
                  <a:pt x="1583101" y="719931"/>
                </a:lnTo>
                <a:lnTo>
                  <a:pt x="1586540" y="725223"/>
                </a:lnTo>
                <a:lnTo>
                  <a:pt x="1589978" y="731044"/>
                </a:lnTo>
                <a:lnTo>
                  <a:pt x="1592888" y="736600"/>
                </a:lnTo>
                <a:lnTo>
                  <a:pt x="1595533" y="742685"/>
                </a:lnTo>
                <a:lnTo>
                  <a:pt x="1597914" y="748771"/>
                </a:lnTo>
                <a:lnTo>
                  <a:pt x="1600030" y="754856"/>
                </a:lnTo>
                <a:lnTo>
                  <a:pt x="1601881" y="761206"/>
                </a:lnTo>
                <a:lnTo>
                  <a:pt x="1603204" y="767556"/>
                </a:lnTo>
                <a:lnTo>
                  <a:pt x="1604526" y="774435"/>
                </a:lnTo>
                <a:lnTo>
                  <a:pt x="1605320" y="781050"/>
                </a:lnTo>
                <a:lnTo>
                  <a:pt x="1605584" y="787665"/>
                </a:lnTo>
                <a:lnTo>
                  <a:pt x="1605849" y="794544"/>
                </a:lnTo>
                <a:lnTo>
                  <a:pt x="1604791" y="967581"/>
                </a:lnTo>
                <a:lnTo>
                  <a:pt x="1781745" y="968375"/>
                </a:lnTo>
                <a:lnTo>
                  <a:pt x="1788887" y="968640"/>
                </a:lnTo>
                <a:lnTo>
                  <a:pt x="1795764" y="969169"/>
                </a:lnTo>
                <a:lnTo>
                  <a:pt x="1802641" y="970227"/>
                </a:lnTo>
                <a:lnTo>
                  <a:pt x="1809518" y="971285"/>
                </a:lnTo>
                <a:lnTo>
                  <a:pt x="1815866" y="972873"/>
                </a:lnTo>
                <a:lnTo>
                  <a:pt x="1822479" y="974725"/>
                </a:lnTo>
                <a:lnTo>
                  <a:pt x="1828827" y="977106"/>
                </a:lnTo>
                <a:lnTo>
                  <a:pt x="1834911" y="979488"/>
                </a:lnTo>
                <a:lnTo>
                  <a:pt x="1840994" y="982133"/>
                </a:lnTo>
                <a:lnTo>
                  <a:pt x="1846813" y="985044"/>
                </a:lnTo>
                <a:lnTo>
                  <a:pt x="1852633" y="988219"/>
                </a:lnTo>
                <a:lnTo>
                  <a:pt x="1857923" y="991923"/>
                </a:lnTo>
                <a:lnTo>
                  <a:pt x="1863213" y="995363"/>
                </a:lnTo>
                <a:lnTo>
                  <a:pt x="1868503" y="999596"/>
                </a:lnTo>
                <a:lnTo>
                  <a:pt x="1873264" y="1003829"/>
                </a:lnTo>
                <a:lnTo>
                  <a:pt x="1878025" y="1008327"/>
                </a:lnTo>
                <a:lnTo>
                  <a:pt x="1882522" y="1012825"/>
                </a:lnTo>
                <a:lnTo>
                  <a:pt x="1886754" y="1017852"/>
                </a:lnTo>
                <a:lnTo>
                  <a:pt x="1890986" y="1022879"/>
                </a:lnTo>
                <a:lnTo>
                  <a:pt x="1894689" y="1027906"/>
                </a:lnTo>
                <a:lnTo>
                  <a:pt x="1898128" y="1033463"/>
                </a:lnTo>
                <a:lnTo>
                  <a:pt x="1901302" y="1039283"/>
                </a:lnTo>
                <a:lnTo>
                  <a:pt x="1904211" y="1044840"/>
                </a:lnTo>
                <a:lnTo>
                  <a:pt x="1907385" y="1050660"/>
                </a:lnTo>
                <a:lnTo>
                  <a:pt x="1909766" y="1056746"/>
                </a:lnTo>
                <a:lnTo>
                  <a:pt x="1911882" y="1063096"/>
                </a:lnTo>
                <a:lnTo>
                  <a:pt x="1913469" y="1069181"/>
                </a:lnTo>
                <a:lnTo>
                  <a:pt x="1915056" y="1075796"/>
                </a:lnTo>
                <a:lnTo>
                  <a:pt x="1916114" y="1082410"/>
                </a:lnTo>
                <a:lnTo>
                  <a:pt x="1916908" y="1089290"/>
                </a:lnTo>
                <a:lnTo>
                  <a:pt x="1917436" y="1095640"/>
                </a:lnTo>
                <a:lnTo>
                  <a:pt x="1917701" y="1102783"/>
                </a:lnTo>
                <a:lnTo>
                  <a:pt x="1917436" y="1109663"/>
                </a:lnTo>
                <a:lnTo>
                  <a:pt x="1916908" y="1116277"/>
                </a:lnTo>
                <a:lnTo>
                  <a:pt x="1915849" y="1123156"/>
                </a:lnTo>
                <a:lnTo>
                  <a:pt x="1914791" y="1129506"/>
                </a:lnTo>
                <a:lnTo>
                  <a:pt x="1913204" y="1136121"/>
                </a:lnTo>
                <a:lnTo>
                  <a:pt x="1911088" y="1142471"/>
                </a:lnTo>
                <a:lnTo>
                  <a:pt x="1908972" y="1148556"/>
                </a:lnTo>
                <a:lnTo>
                  <a:pt x="1906592" y="1154642"/>
                </a:lnTo>
                <a:lnTo>
                  <a:pt x="1903682" y="1160463"/>
                </a:lnTo>
                <a:lnTo>
                  <a:pt x="1900773" y="1166283"/>
                </a:lnTo>
                <a:lnTo>
                  <a:pt x="1897599" y="1171840"/>
                </a:lnTo>
                <a:lnTo>
                  <a:pt x="1893896" y="1177131"/>
                </a:lnTo>
                <a:lnTo>
                  <a:pt x="1889928" y="1182158"/>
                </a:lnTo>
                <a:lnTo>
                  <a:pt x="1885960" y="1187450"/>
                </a:lnTo>
                <a:lnTo>
                  <a:pt x="1881728" y="1192213"/>
                </a:lnTo>
                <a:lnTo>
                  <a:pt x="1876967" y="1196975"/>
                </a:lnTo>
                <a:lnTo>
                  <a:pt x="1872206" y="1201208"/>
                </a:lnTo>
                <a:lnTo>
                  <a:pt x="1867445" y="1205442"/>
                </a:lnTo>
                <a:lnTo>
                  <a:pt x="1862155" y="1209411"/>
                </a:lnTo>
                <a:lnTo>
                  <a:pt x="1856600" y="1212850"/>
                </a:lnTo>
                <a:lnTo>
                  <a:pt x="1851046" y="1216554"/>
                </a:lnTo>
                <a:lnTo>
                  <a:pt x="1845491" y="1219465"/>
                </a:lnTo>
                <a:lnTo>
                  <a:pt x="1839407" y="1222375"/>
                </a:lnTo>
                <a:lnTo>
                  <a:pt x="1833588" y="1225021"/>
                </a:lnTo>
                <a:lnTo>
                  <a:pt x="1827240" y="1227402"/>
                </a:lnTo>
                <a:lnTo>
                  <a:pt x="1821156" y="1229519"/>
                </a:lnTo>
                <a:lnTo>
                  <a:pt x="1814544" y="1231371"/>
                </a:lnTo>
                <a:lnTo>
                  <a:pt x="1807931" y="1232958"/>
                </a:lnTo>
                <a:lnTo>
                  <a:pt x="1801054" y="1234017"/>
                </a:lnTo>
                <a:lnTo>
                  <a:pt x="1794177" y="1234546"/>
                </a:lnTo>
                <a:lnTo>
                  <a:pt x="1787300" y="1235340"/>
                </a:lnTo>
                <a:lnTo>
                  <a:pt x="1780158" y="1235340"/>
                </a:lnTo>
                <a:lnTo>
                  <a:pt x="1603204" y="1234281"/>
                </a:lnTo>
                <a:lnTo>
                  <a:pt x="1602410" y="1407319"/>
                </a:lnTo>
                <a:lnTo>
                  <a:pt x="1602146" y="1413933"/>
                </a:lnTo>
                <a:lnTo>
                  <a:pt x="1601617" y="1420813"/>
                </a:lnTo>
                <a:lnTo>
                  <a:pt x="1600559" y="1427692"/>
                </a:lnTo>
                <a:lnTo>
                  <a:pt x="1599501" y="1434306"/>
                </a:lnTo>
                <a:lnTo>
                  <a:pt x="1597914" y="1440392"/>
                </a:lnTo>
                <a:lnTo>
                  <a:pt x="1595798" y="1446742"/>
                </a:lnTo>
                <a:lnTo>
                  <a:pt x="1593682" y="1453092"/>
                </a:lnTo>
                <a:lnTo>
                  <a:pt x="1591301" y="1459177"/>
                </a:lnTo>
                <a:lnTo>
                  <a:pt x="1588656" y="1464998"/>
                </a:lnTo>
                <a:lnTo>
                  <a:pt x="1585482" y="1470819"/>
                </a:lnTo>
                <a:lnTo>
                  <a:pt x="1582043" y="1476111"/>
                </a:lnTo>
                <a:lnTo>
                  <a:pt x="1578605" y="1481931"/>
                </a:lnTo>
                <a:lnTo>
                  <a:pt x="1574637" y="1486958"/>
                </a:lnTo>
                <a:lnTo>
                  <a:pt x="1570670" y="1491986"/>
                </a:lnTo>
                <a:lnTo>
                  <a:pt x="1566437" y="1496748"/>
                </a:lnTo>
                <a:lnTo>
                  <a:pt x="1561941" y="1501511"/>
                </a:lnTo>
                <a:lnTo>
                  <a:pt x="1557180" y="1505744"/>
                </a:lnTo>
                <a:lnTo>
                  <a:pt x="1552154" y="1509713"/>
                </a:lnTo>
                <a:lnTo>
                  <a:pt x="1546864" y="1513946"/>
                </a:lnTo>
                <a:lnTo>
                  <a:pt x="1541309" y="1517650"/>
                </a:lnTo>
                <a:lnTo>
                  <a:pt x="1536019" y="1521090"/>
                </a:lnTo>
                <a:lnTo>
                  <a:pt x="1530200" y="1524000"/>
                </a:lnTo>
                <a:lnTo>
                  <a:pt x="1524381" y="1527175"/>
                </a:lnTo>
                <a:lnTo>
                  <a:pt x="1518297" y="1529821"/>
                </a:lnTo>
                <a:lnTo>
                  <a:pt x="1511949" y="1532202"/>
                </a:lnTo>
                <a:lnTo>
                  <a:pt x="1505601" y="1534319"/>
                </a:lnTo>
                <a:lnTo>
                  <a:pt x="1499253" y="1535906"/>
                </a:lnTo>
                <a:lnTo>
                  <a:pt x="1492640" y="1537494"/>
                </a:lnTo>
                <a:lnTo>
                  <a:pt x="1485763" y="1538288"/>
                </a:lnTo>
                <a:lnTo>
                  <a:pt x="1478886" y="1539346"/>
                </a:lnTo>
                <a:lnTo>
                  <a:pt x="1472009" y="1539875"/>
                </a:lnTo>
                <a:lnTo>
                  <a:pt x="1464867" y="1539875"/>
                </a:lnTo>
                <a:lnTo>
                  <a:pt x="1458255" y="1539611"/>
                </a:lnTo>
                <a:lnTo>
                  <a:pt x="1451113" y="1539346"/>
                </a:lnTo>
                <a:lnTo>
                  <a:pt x="1444236" y="1538288"/>
                </a:lnTo>
                <a:lnTo>
                  <a:pt x="1437623" y="1536965"/>
                </a:lnTo>
                <a:lnTo>
                  <a:pt x="1431010" y="1535377"/>
                </a:lnTo>
                <a:lnTo>
                  <a:pt x="1424398" y="1533525"/>
                </a:lnTo>
                <a:lnTo>
                  <a:pt x="1418314" y="1531673"/>
                </a:lnTo>
                <a:lnTo>
                  <a:pt x="1411966" y="1529292"/>
                </a:lnTo>
                <a:lnTo>
                  <a:pt x="1406147" y="1526381"/>
                </a:lnTo>
                <a:lnTo>
                  <a:pt x="1400063" y="1523471"/>
                </a:lnTo>
                <a:lnTo>
                  <a:pt x="1394509" y="1520296"/>
                </a:lnTo>
                <a:lnTo>
                  <a:pt x="1388690" y="1516592"/>
                </a:lnTo>
                <a:lnTo>
                  <a:pt x="1383399" y="1512888"/>
                </a:lnTo>
                <a:lnTo>
                  <a:pt x="1378374" y="1508919"/>
                </a:lnTo>
                <a:lnTo>
                  <a:pt x="1373348" y="1504686"/>
                </a:lnTo>
                <a:lnTo>
                  <a:pt x="1368852" y="1500188"/>
                </a:lnTo>
                <a:lnTo>
                  <a:pt x="1364355" y="1495425"/>
                </a:lnTo>
                <a:lnTo>
                  <a:pt x="1359858" y="1490663"/>
                </a:lnTo>
                <a:lnTo>
                  <a:pt x="1356155" y="1485636"/>
                </a:lnTo>
                <a:lnTo>
                  <a:pt x="1352188" y="1480344"/>
                </a:lnTo>
                <a:lnTo>
                  <a:pt x="1348749" y="1475052"/>
                </a:lnTo>
                <a:lnTo>
                  <a:pt x="1345311" y="1469496"/>
                </a:lnTo>
                <a:lnTo>
                  <a:pt x="1342401" y="1463675"/>
                </a:lnTo>
                <a:lnTo>
                  <a:pt x="1339756" y="1457854"/>
                </a:lnTo>
                <a:lnTo>
                  <a:pt x="1337375" y="1451504"/>
                </a:lnTo>
                <a:lnTo>
                  <a:pt x="1335259" y="1445154"/>
                </a:lnTo>
                <a:lnTo>
                  <a:pt x="1333408" y="1439069"/>
                </a:lnTo>
                <a:lnTo>
                  <a:pt x="1332085" y="1432454"/>
                </a:lnTo>
                <a:lnTo>
                  <a:pt x="1330763" y="1425840"/>
                </a:lnTo>
                <a:lnTo>
                  <a:pt x="1329969" y="1419490"/>
                </a:lnTo>
                <a:lnTo>
                  <a:pt x="1329440" y="1412611"/>
                </a:lnTo>
                <a:lnTo>
                  <a:pt x="1329440" y="1405731"/>
                </a:lnTo>
                <a:lnTo>
                  <a:pt x="1330234" y="1232958"/>
                </a:lnTo>
                <a:lnTo>
                  <a:pt x="1153279" y="1231636"/>
                </a:lnTo>
                <a:lnTo>
                  <a:pt x="1146402" y="1231371"/>
                </a:lnTo>
                <a:lnTo>
                  <a:pt x="1139525" y="1231106"/>
                </a:lnTo>
                <a:lnTo>
                  <a:pt x="1132648" y="1230048"/>
                </a:lnTo>
                <a:lnTo>
                  <a:pt x="1125771" y="1228990"/>
                </a:lnTo>
                <a:lnTo>
                  <a:pt x="1119423" y="1227138"/>
                </a:lnTo>
                <a:lnTo>
                  <a:pt x="1112810" y="1225286"/>
                </a:lnTo>
                <a:lnTo>
                  <a:pt x="1106462" y="1223433"/>
                </a:lnTo>
                <a:lnTo>
                  <a:pt x="1100378" y="1221052"/>
                </a:lnTo>
                <a:lnTo>
                  <a:pt x="1094295" y="1218406"/>
                </a:lnTo>
                <a:lnTo>
                  <a:pt x="1088476" y="1215231"/>
                </a:lnTo>
                <a:lnTo>
                  <a:pt x="1082656" y="1212056"/>
                </a:lnTo>
                <a:lnTo>
                  <a:pt x="1077102" y="1208352"/>
                </a:lnTo>
                <a:lnTo>
                  <a:pt x="1071812" y="1204648"/>
                </a:lnTo>
                <a:lnTo>
                  <a:pt x="1066786" y="1200679"/>
                </a:lnTo>
                <a:lnTo>
                  <a:pt x="1062025" y="1196446"/>
                </a:lnTo>
                <a:lnTo>
                  <a:pt x="1057264" y="1192213"/>
                </a:lnTo>
                <a:lnTo>
                  <a:pt x="1052767" y="1187450"/>
                </a:lnTo>
                <a:lnTo>
                  <a:pt x="1048271" y="1182688"/>
                </a:lnTo>
                <a:lnTo>
                  <a:pt x="1044303" y="1177396"/>
                </a:lnTo>
                <a:lnTo>
                  <a:pt x="1040600" y="1172104"/>
                </a:lnTo>
                <a:lnTo>
                  <a:pt x="1036897" y="1166813"/>
                </a:lnTo>
                <a:lnTo>
                  <a:pt x="1033723" y="1161256"/>
                </a:lnTo>
                <a:lnTo>
                  <a:pt x="1030549" y="1155435"/>
                </a:lnTo>
                <a:lnTo>
                  <a:pt x="1027904" y="1149615"/>
                </a:lnTo>
                <a:lnTo>
                  <a:pt x="1025523" y="1143265"/>
                </a:lnTo>
                <a:lnTo>
                  <a:pt x="1023407" y="1137444"/>
                </a:lnTo>
                <a:lnTo>
                  <a:pt x="1021820" y="1130829"/>
                </a:lnTo>
                <a:lnTo>
                  <a:pt x="1020233" y="1124215"/>
                </a:lnTo>
                <a:lnTo>
                  <a:pt x="1019175" y="1117600"/>
                </a:lnTo>
                <a:lnTo>
                  <a:pt x="1018117" y="1111250"/>
                </a:lnTo>
                <a:lnTo>
                  <a:pt x="1017853" y="1104371"/>
                </a:lnTo>
                <a:lnTo>
                  <a:pt x="1017588" y="1097492"/>
                </a:lnTo>
                <a:lnTo>
                  <a:pt x="1017853" y="1090613"/>
                </a:lnTo>
                <a:lnTo>
                  <a:pt x="1018382" y="1083733"/>
                </a:lnTo>
                <a:lnTo>
                  <a:pt x="1019440" y="1077383"/>
                </a:lnTo>
                <a:lnTo>
                  <a:pt x="1020498" y="1070769"/>
                </a:lnTo>
                <a:lnTo>
                  <a:pt x="1022085" y="1064154"/>
                </a:lnTo>
                <a:lnTo>
                  <a:pt x="1024201" y="1057804"/>
                </a:lnTo>
                <a:lnTo>
                  <a:pt x="1026317" y="1051719"/>
                </a:lnTo>
                <a:lnTo>
                  <a:pt x="1028697" y="1045633"/>
                </a:lnTo>
                <a:lnTo>
                  <a:pt x="1031607" y="1039813"/>
                </a:lnTo>
                <a:lnTo>
                  <a:pt x="1034516" y="1033992"/>
                </a:lnTo>
                <a:lnTo>
                  <a:pt x="1037690" y="1028435"/>
                </a:lnTo>
                <a:lnTo>
                  <a:pt x="1041394" y="1023144"/>
                </a:lnTo>
                <a:lnTo>
                  <a:pt x="1045361" y="1017852"/>
                </a:lnTo>
                <a:lnTo>
                  <a:pt x="1049329" y="1012825"/>
                </a:lnTo>
                <a:lnTo>
                  <a:pt x="1053561" y="1008063"/>
                </a:lnTo>
                <a:lnTo>
                  <a:pt x="1058057" y="1003565"/>
                </a:lnTo>
                <a:lnTo>
                  <a:pt x="1062818" y="999067"/>
                </a:lnTo>
                <a:lnTo>
                  <a:pt x="1067844" y="994833"/>
                </a:lnTo>
                <a:lnTo>
                  <a:pt x="1073134" y="990865"/>
                </a:lnTo>
                <a:lnTo>
                  <a:pt x="1078689" y="987160"/>
                </a:lnTo>
                <a:lnTo>
                  <a:pt x="1083979" y="983721"/>
                </a:lnTo>
                <a:lnTo>
                  <a:pt x="1089798" y="980546"/>
                </a:lnTo>
                <a:lnTo>
                  <a:pt x="1095617" y="977635"/>
                </a:lnTo>
                <a:lnTo>
                  <a:pt x="1101701" y="975254"/>
                </a:lnTo>
                <a:lnTo>
                  <a:pt x="1108049" y="972873"/>
                </a:lnTo>
                <a:lnTo>
                  <a:pt x="1114133" y="970756"/>
                </a:lnTo>
                <a:lnTo>
                  <a:pt x="1120745" y="968904"/>
                </a:lnTo>
                <a:lnTo>
                  <a:pt x="1127358" y="967581"/>
                </a:lnTo>
                <a:lnTo>
                  <a:pt x="1134235" y="966258"/>
                </a:lnTo>
                <a:lnTo>
                  <a:pt x="1141112" y="965465"/>
                </a:lnTo>
                <a:lnTo>
                  <a:pt x="1147989" y="965200"/>
                </a:lnTo>
                <a:lnTo>
                  <a:pt x="1155131" y="964935"/>
                </a:lnTo>
                <a:lnTo>
                  <a:pt x="1332085" y="965994"/>
                </a:lnTo>
                <a:lnTo>
                  <a:pt x="1332879" y="793221"/>
                </a:lnTo>
                <a:lnTo>
                  <a:pt x="1333143" y="786342"/>
                </a:lnTo>
                <a:lnTo>
                  <a:pt x="1333672" y="779463"/>
                </a:lnTo>
                <a:lnTo>
                  <a:pt x="1334730" y="772583"/>
                </a:lnTo>
                <a:lnTo>
                  <a:pt x="1335788" y="765969"/>
                </a:lnTo>
                <a:lnTo>
                  <a:pt x="1337375" y="759883"/>
                </a:lnTo>
                <a:lnTo>
                  <a:pt x="1339227" y="753269"/>
                </a:lnTo>
                <a:lnTo>
                  <a:pt x="1341608" y="747448"/>
                </a:lnTo>
                <a:lnTo>
                  <a:pt x="1343988" y="741098"/>
                </a:lnTo>
                <a:lnTo>
                  <a:pt x="1346633" y="735013"/>
                </a:lnTo>
                <a:lnTo>
                  <a:pt x="1349807" y="729456"/>
                </a:lnTo>
                <a:lnTo>
                  <a:pt x="1353246" y="723900"/>
                </a:lnTo>
                <a:lnTo>
                  <a:pt x="1356684" y="718344"/>
                </a:lnTo>
                <a:lnTo>
                  <a:pt x="1360652" y="713317"/>
                </a:lnTo>
                <a:lnTo>
                  <a:pt x="1364355" y="708290"/>
                </a:lnTo>
                <a:lnTo>
                  <a:pt x="1368852" y="703527"/>
                </a:lnTo>
                <a:lnTo>
                  <a:pt x="1373348" y="698765"/>
                </a:lnTo>
                <a:lnTo>
                  <a:pt x="1378109" y="694267"/>
                </a:lnTo>
                <a:lnTo>
                  <a:pt x="1383135" y="690298"/>
                </a:lnTo>
                <a:lnTo>
                  <a:pt x="1388161" y="686329"/>
                </a:lnTo>
                <a:lnTo>
                  <a:pt x="1393451" y="682890"/>
                </a:lnTo>
                <a:lnTo>
                  <a:pt x="1399270" y="679186"/>
                </a:lnTo>
                <a:lnTo>
                  <a:pt x="1404824" y="676275"/>
                </a:lnTo>
                <a:lnTo>
                  <a:pt x="1410908" y="673365"/>
                </a:lnTo>
                <a:lnTo>
                  <a:pt x="1416992" y="670454"/>
                </a:lnTo>
                <a:lnTo>
                  <a:pt x="1423075" y="668073"/>
                </a:lnTo>
                <a:lnTo>
                  <a:pt x="1429688" y="666221"/>
                </a:lnTo>
                <a:lnTo>
                  <a:pt x="1436036" y="664369"/>
                </a:lnTo>
                <a:lnTo>
                  <a:pt x="1442649" y="662781"/>
                </a:lnTo>
                <a:lnTo>
                  <a:pt x="1449261" y="661988"/>
                </a:lnTo>
                <a:lnTo>
                  <a:pt x="1456138" y="660929"/>
                </a:lnTo>
                <a:lnTo>
                  <a:pt x="1463280" y="660400"/>
                </a:lnTo>
                <a:close/>
                <a:moveTo>
                  <a:pt x="714108" y="0"/>
                </a:moveTo>
                <a:lnTo>
                  <a:pt x="723364" y="0"/>
                </a:lnTo>
                <a:lnTo>
                  <a:pt x="732621" y="264"/>
                </a:lnTo>
                <a:lnTo>
                  <a:pt x="741349" y="529"/>
                </a:lnTo>
                <a:lnTo>
                  <a:pt x="750606" y="1058"/>
                </a:lnTo>
                <a:lnTo>
                  <a:pt x="759599" y="2115"/>
                </a:lnTo>
                <a:lnTo>
                  <a:pt x="768591" y="3173"/>
                </a:lnTo>
                <a:lnTo>
                  <a:pt x="777319" y="4495"/>
                </a:lnTo>
                <a:lnTo>
                  <a:pt x="786312" y="5817"/>
                </a:lnTo>
                <a:lnTo>
                  <a:pt x="795040" y="7404"/>
                </a:lnTo>
                <a:lnTo>
                  <a:pt x="803503" y="9520"/>
                </a:lnTo>
                <a:lnTo>
                  <a:pt x="812231" y="11635"/>
                </a:lnTo>
                <a:lnTo>
                  <a:pt x="820959" y="14015"/>
                </a:lnTo>
                <a:lnTo>
                  <a:pt x="829158" y="16395"/>
                </a:lnTo>
                <a:lnTo>
                  <a:pt x="837622" y="19039"/>
                </a:lnTo>
                <a:lnTo>
                  <a:pt x="845821" y="21948"/>
                </a:lnTo>
                <a:lnTo>
                  <a:pt x="853755" y="24856"/>
                </a:lnTo>
                <a:lnTo>
                  <a:pt x="861954" y="28294"/>
                </a:lnTo>
                <a:lnTo>
                  <a:pt x="869889" y="31732"/>
                </a:lnTo>
                <a:lnTo>
                  <a:pt x="877559" y="35434"/>
                </a:lnTo>
                <a:lnTo>
                  <a:pt x="885493" y="39136"/>
                </a:lnTo>
                <a:lnTo>
                  <a:pt x="892899" y="43102"/>
                </a:lnTo>
                <a:lnTo>
                  <a:pt x="900569" y="47333"/>
                </a:lnTo>
                <a:lnTo>
                  <a:pt x="907710" y="51299"/>
                </a:lnTo>
                <a:lnTo>
                  <a:pt x="915116" y="56059"/>
                </a:lnTo>
                <a:lnTo>
                  <a:pt x="922257" y="60554"/>
                </a:lnTo>
                <a:lnTo>
                  <a:pt x="929398" y="65314"/>
                </a:lnTo>
                <a:lnTo>
                  <a:pt x="936274" y="70338"/>
                </a:lnTo>
                <a:lnTo>
                  <a:pt x="943151" y="75362"/>
                </a:lnTo>
                <a:lnTo>
                  <a:pt x="949763" y="80915"/>
                </a:lnTo>
                <a:lnTo>
                  <a:pt x="956111" y="86204"/>
                </a:lnTo>
                <a:lnTo>
                  <a:pt x="962458" y="91757"/>
                </a:lnTo>
                <a:lnTo>
                  <a:pt x="968806" y="97575"/>
                </a:lnTo>
                <a:lnTo>
                  <a:pt x="974889" y="103392"/>
                </a:lnTo>
                <a:lnTo>
                  <a:pt x="980972" y="109474"/>
                </a:lnTo>
                <a:lnTo>
                  <a:pt x="986526" y="115556"/>
                </a:lnTo>
                <a:lnTo>
                  <a:pt x="992080" y="121902"/>
                </a:lnTo>
                <a:lnTo>
                  <a:pt x="997635" y="128513"/>
                </a:lnTo>
                <a:lnTo>
                  <a:pt x="1002924" y="134859"/>
                </a:lnTo>
                <a:lnTo>
                  <a:pt x="1008214" y="141470"/>
                </a:lnTo>
                <a:lnTo>
                  <a:pt x="1013239" y="148345"/>
                </a:lnTo>
                <a:lnTo>
                  <a:pt x="1018000" y="155220"/>
                </a:lnTo>
                <a:lnTo>
                  <a:pt x="1022761" y="162360"/>
                </a:lnTo>
                <a:lnTo>
                  <a:pt x="1027257" y="169499"/>
                </a:lnTo>
                <a:lnTo>
                  <a:pt x="1031489" y="176903"/>
                </a:lnTo>
                <a:lnTo>
                  <a:pt x="1035720" y="184043"/>
                </a:lnTo>
                <a:lnTo>
                  <a:pt x="1039688" y="191711"/>
                </a:lnTo>
                <a:lnTo>
                  <a:pt x="1043655" y="199115"/>
                </a:lnTo>
                <a:lnTo>
                  <a:pt x="1047093" y="206784"/>
                </a:lnTo>
                <a:lnTo>
                  <a:pt x="1050532" y="214717"/>
                </a:lnTo>
                <a:lnTo>
                  <a:pt x="1053705" y="222650"/>
                </a:lnTo>
                <a:lnTo>
                  <a:pt x="1057144" y="230318"/>
                </a:lnTo>
                <a:lnTo>
                  <a:pt x="1059788" y="238780"/>
                </a:lnTo>
                <a:lnTo>
                  <a:pt x="1062433" y="246713"/>
                </a:lnTo>
                <a:lnTo>
                  <a:pt x="1064814" y="255175"/>
                </a:lnTo>
                <a:lnTo>
                  <a:pt x="1067194" y="263372"/>
                </a:lnTo>
                <a:lnTo>
                  <a:pt x="1069310" y="271834"/>
                </a:lnTo>
                <a:lnTo>
                  <a:pt x="1070897" y="280031"/>
                </a:lnTo>
                <a:lnTo>
                  <a:pt x="1072484" y="288757"/>
                </a:lnTo>
                <a:lnTo>
                  <a:pt x="1074071" y="297219"/>
                </a:lnTo>
                <a:lnTo>
                  <a:pt x="1075129" y="305945"/>
                </a:lnTo>
                <a:lnTo>
                  <a:pt x="1076186" y="314936"/>
                </a:lnTo>
                <a:lnTo>
                  <a:pt x="1076980" y="323397"/>
                </a:lnTo>
                <a:lnTo>
                  <a:pt x="1077509" y="332388"/>
                </a:lnTo>
                <a:lnTo>
                  <a:pt x="1077773" y="341379"/>
                </a:lnTo>
                <a:lnTo>
                  <a:pt x="1077773" y="350369"/>
                </a:lnTo>
                <a:lnTo>
                  <a:pt x="1077509" y="359360"/>
                </a:lnTo>
                <a:lnTo>
                  <a:pt x="1077244" y="368350"/>
                </a:lnTo>
                <a:lnTo>
                  <a:pt x="1076716" y="377341"/>
                </a:lnTo>
                <a:lnTo>
                  <a:pt x="1075658" y="385803"/>
                </a:lnTo>
                <a:lnTo>
                  <a:pt x="1074600" y="394793"/>
                </a:lnTo>
                <a:lnTo>
                  <a:pt x="1073277" y="403519"/>
                </a:lnTo>
                <a:lnTo>
                  <a:pt x="1071955" y="411981"/>
                </a:lnTo>
                <a:lnTo>
                  <a:pt x="1070103" y="420707"/>
                </a:lnTo>
                <a:lnTo>
                  <a:pt x="1068252" y="428905"/>
                </a:lnTo>
                <a:lnTo>
                  <a:pt x="1065872" y="437366"/>
                </a:lnTo>
                <a:lnTo>
                  <a:pt x="1063756" y="445564"/>
                </a:lnTo>
                <a:lnTo>
                  <a:pt x="1061111" y="454026"/>
                </a:lnTo>
                <a:lnTo>
                  <a:pt x="1058466" y="461958"/>
                </a:lnTo>
                <a:lnTo>
                  <a:pt x="1055557" y="469891"/>
                </a:lnTo>
                <a:lnTo>
                  <a:pt x="1052383" y="478089"/>
                </a:lnTo>
                <a:lnTo>
                  <a:pt x="1048945" y="485757"/>
                </a:lnTo>
                <a:lnTo>
                  <a:pt x="1045506" y="493426"/>
                </a:lnTo>
                <a:lnTo>
                  <a:pt x="1041804" y="501358"/>
                </a:lnTo>
                <a:lnTo>
                  <a:pt x="1038101" y="508762"/>
                </a:lnTo>
                <a:lnTo>
                  <a:pt x="1033869" y="516166"/>
                </a:lnTo>
                <a:lnTo>
                  <a:pt x="1029637" y="523570"/>
                </a:lnTo>
                <a:lnTo>
                  <a:pt x="1025141" y="530710"/>
                </a:lnTo>
                <a:lnTo>
                  <a:pt x="1020380" y="537850"/>
                </a:lnTo>
                <a:lnTo>
                  <a:pt x="1015620" y="544725"/>
                </a:lnTo>
                <a:lnTo>
                  <a:pt x="1010859" y="551864"/>
                </a:lnTo>
                <a:lnTo>
                  <a:pt x="1005834" y="558211"/>
                </a:lnTo>
                <a:lnTo>
                  <a:pt x="1000544" y="564821"/>
                </a:lnTo>
                <a:lnTo>
                  <a:pt x="995254" y="571432"/>
                </a:lnTo>
                <a:lnTo>
                  <a:pt x="989436" y="578043"/>
                </a:lnTo>
                <a:lnTo>
                  <a:pt x="983882" y="584125"/>
                </a:lnTo>
                <a:lnTo>
                  <a:pt x="977798" y="590207"/>
                </a:lnTo>
                <a:lnTo>
                  <a:pt x="971980" y="596024"/>
                </a:lnTo>
                <a:lnTo>
                  <a:pt x="965632" y="601842"/>
                </a:lnTo>
                <a:lnTo>
                  <a:pt x="959549" y="607659"/>
                </a:lnTo>
                <a:lnTo>
                  <a:pt x="953201" y="612948"/>
                </a:lnTo>
                <a:lnTo>
                  <a:pt x="946325" y="618501"/>
                </a:lnTo>
                <a:lnTo>
                  <a:pt x="939713" y="623789"/>
                </a:lnTo>
                <a:lnTo>
                  <a:pt x="933100" y="628813"/>
                </a:lnTo>
                <a:lnTo>
                  <a:pt x="926224" y="633573"/>
                </a:lnTo>
                <a:lnTo>
                  <a:pt x="919083" y="638333"/>
                </a:lnTo>
                <a:lnTo>
                  <a:pt x="911942" y="642828"/>
                </a:lnTo>
                <a:lnTo>
                  <a:pt x="904536" y="647323"/>
                </a:lnTo>
                <a:lnTo>
                  <a:pt x="897131" y="651290"/>
                </a:lnTo>
                <a:lnTo>
                  <a:pt x="889461" y="655521"/>
                </a:lnTo>
                <a:lnTo>
                  <a:pt x="881791" y="659487"/>
                </a:lnTo>
                <a:lnTo>
                  <a:pt x="874120" y="663189"/>
                </a:lnTo>
                <a:lnTo>
                  <a:pt x="866186" y="666627"/>
                </a:lnTo>
                <a:lnTo>
                  <a:pt x="857987" y="670064"/>
                </a:lnTo>
                <a:lnTo>
                  <a:pt x="850052" y="672973"/>
                </a:lnTo>
                <a:lnTo>
                  <a:pt x="841853" y="676146"/>
                </a:lnTo>
                <a:lnTo>
                  <a:pt x="833654" y="679055"/>
                </a:lnTo>
                <a:lnTo>
                  <a:pt x="825455" y="681699"/>
                </a:lnTo>
                <a:lnTo>
                  <a:pt x="816992" y="684079"/>
                </a:lnTo>
                <a:lnTo>
                  <a:pt x="808264" y="686195"/>
                </a:lnTo>
                <a:lnTo>
                  <a:pt x="799800" y="688310"/>
                </a:lnTo>
                <a:lnTo>
                  <a:pt x="791072" y="690161"/>
                </a:lnTo>
                <a:lnTo>
                  <a:pt x="782609" y="691483"/>
                </a:lnTo>
                <a:lnTo>
                  <a:pt x="773616" y="693070"/>
                </a:lnTo>
                <a:lnTo>
                  <a:pt x="764624" y="694128"/>
                </a:lnTo>
                <a:lnTo>
                  <a:pt x="755632" y="695185"/>
                </a:lnTo>
                <a:lnTo>
                  <a:pt x="746639" y="695714"/>
                </a:lnTo>
                <a:lnTo>
                  <a:pt x="737647" y="696243"/>
                </a:lnTo>
                <a:lnTo>
                  <a:pt x="728390" y="696507"/>
                </a:lnTo>
                <a:lnTo>
                  <a:pt x="719133" y="696507"/>
                </a:lnTo>
                <a:lnTo>
                  <a:pt x="709876" y="696507"/>
                </a:lnTo>
                <a:lnTo>
                  <a:pt x="700883" y="695979"/>
                </a:lnTo>
                <a:lnTo>
                  <a:pt x="691891" y="695450"/>
                </a:lnTo>
                <a:lnTo>
                  <a:pt x="682898" y="694392"/>
                </a:lnTo>
                <a:lnTo>
                  <a:pt x="673906" y="693599"/>
                </a:lnTo>
                <a:lnTo>
                  <a:pt x="664913" y="692541"/>
                </a:lnTo>
                <a:lnTo>
                  <a:pt x="656186" y="690954"/>
                </a:lnTo>
                <a:lnTo>
                  <a:pt x="647458" y="689103"/>
                </a:lnTo>
                <a:lnTo>
                  <a:pt x="638730" y="687252"/>
                </a:lnTo>
                <a:lnTo>
                  <a:pt x="630266" y="684872"/>
                </a:lnTo>
                <a:lnTo>
                  <a:pt x="621538" y="683021"/>
                </a:lnTo>
                <a:lnTo>
                  <a:pt x="613339" y="680113"/>
                </a:lnTo>
                <a:lnTo>
                  <a:pt x="604876" y="677468"/>
                </a:lnTo>
                <a:lnTo>
                  <a:pt x="596676" y="674824"/>
                </a:lnTo>
                <a:lnTo>
                  <a:pt x="588478" y="671651"/>
                </a:lnTo>
                <a:lnTo>
                  <a:pt x="580543" y="668213"/>
                </a:lnTo>
                <a:lnTo>
                  <a:pt x="572873" y="665040"/>
                </a:lnTo>
                <a:lnTo>
                  <a:pt x="564674" y="661603"/>
                </a:lnTo>
                <a:lnTo>
                  <a:pt x="557004" y="657636"/>
                </a:lnTo>
                <a:lnTo>
                  <a:pt x="549598" y="653405"/>
                </a:lnTo>
                <a:lnTo>
                  <a:pt x="541928" y="649439"/>
                </a:lnTo>
                <a:lnTo>
                  <a:pt x="534787" y="645208"/>
                </a:lnTo>
                <a:lnTo>
                  <a:pt x="527382" y="640713"/>
                </a:lnTo>
                <a:lnTo>
                  <a:pt x="520241" y="635953"/>
                </a:lnTo>
                <a:lnTo>
                  <a:pt x="513364" y="631193"/>
                </a:lnTo>
                <a:lnTo>
                  <a:pt x="506223" y="626169"/>
                </a:lnTo>
                <a:lnTo>
                  <a:pt x="499611" y="621145"/>
                </a:lnTo>
                <a:lnTo>
                  <a:pt x="492734" y="615592"/>
                </a:lnTo>
                <a:lnTo>
                  <a:pt x="486122" y="610303"/>
                </a:lnTo>
                <a:lnTo>
                  <a:pt x="480039" y="604750"/>
                </a:lnTo>
                <a:lnTo>
                  <a:pt x="473691" y="598933"/>
                </a:lnTo>
                <a:lnTo>
                  <a:pt x="467873" y="593115"/>
                </a:lnTo>
                <a:lnTo>
                  <a:pt x="461790" y="587298"/>
                </a:lnTo>
                <a:lnTo>
                  <a:pt x="455971" y="580952"/>
                </a:lnTo>
                <a:lnTo>
                  <a:pt x="450152" y="574605"/>
                </a:lnTo>
                <a:lnTo>
                  <a:pt x="444863" y="568523"/>
                </a:lnTo>
                <a:lnTo>
                  <a:pt x="439573" y="561913"/>
                </a:lnTo>
                <a:lnTo>
                  <a:pt x="434283" y="555038"/>
                </a:lnTo>
                <a:lnTo>
                  <a:pt x="429258" y="548162"/>
                </a:lnTo>
                <a:lnTo>
                  <a:pt x="424497" y="541287"/>
                </a:lnTo>
                <a:lnTo>
                  <a:pt x="419737" y="534148"/>
                </a:lnTo>
                <a:lnTo>
                  <a:pt x="415240" y="527008"/>
                </a:lnTo>
                <a:lnTo>
                  <a:pt x="411009" y="519868"/>
                </a:lnTo>
                <a:lnTo>
                  <a:pt x="406777" y="512464"/>
                </a:lnTo>
                <a:lnTo>
                  <a:pt x="402545" y="505060"/>
                </a:lnTo>
                <a:lnTo>
                  <a:pt x="398842" y="497392"/>
                </a:lnTo>
                <a:lnTo>
                  <a:pt x="395140" y="489988"/>
                </a:lnTo>
                <a:lnTo>
                  <a:pt x="391966" y="481791"/>
                </a:lnTo>
                <a:lnTo>
                  <a:pt x="388792" y="474122"/>
                </a:lnTo>
                <a:lnTo>
                  <a:pt x="385618" y="466189"/>
                </a:lnTo>
                <a:lnTo>
                  <a:pt x="382709" y="458256"/>
                </a:lnTo>
                <a:lnTo>
                  <a:pt x="380064" y="449795"/>
                </a:lnTo>
                <a:lnTo>
                  <a:pt x="377684" y="441862"/>
                </a:lnTo>
                <a:lnTo>
                  <a:pt x="375303" y="433400"/>
                </a:lnTo>
                <a:lnTo>
                  <a:pt x="373187" y="425203"/>
                </a:lnTo>
                <a:lnTo>
                  <a:pt x="371336" y="416477"/>
                </a:lnTo>
                <a:lnTo>
                  <a:pt x="370014" y="407750"/>
                </a:lnTo>
                <a:lnTo>
                  <a:pt x="368427" y="399289"/>
                </a:lnTo>
                <a:lnTo>
                  <a:pt x="367369" y="390562"/>
                </a:lnTo>
                <a:lnTo>
                  <a:pt x="366311" y="382101"/>
                </a:lnTo>
                <a:lnTo>
                  <a:pt x="365517" y="373110"/>
                </a:lnTo>
                <a:lnTo>
                  <a:pt x="364988" y="364120"/>
                </a:lnTo>
                <a:lnTo>
                  <a:pt x="364724" y="355129"/>
                </a:lnTo>
                <a:lnTo>
                  <a:pt x="364724" y="346403"/>
                </a:lnTo>
                <a:lnTo>
                  <a:pt x="364988" y="337412"/>
                </a:lnTo>
                <a:lnTo>
                  <a:pt x="365253" y="328422"/>
                </a:lnTo>
                <a:lnTo>
                  <a:pt x="365782" y="319695"/>
                </a:lnTo>
                <a:lnTo>
                  <a:pt x="366575" y="310705"/>
                </a:lnTo>
                <a:lnTo>
                  <a:pt x="367898" y="301979"/>
                </a:lnTo>
                <a:lnTo>
                  <a:pt x="368956" y="292988"/>
                </a:lnTo>
                <a:lnTo>
                  <a:pt x="370542" y="284791"/>
                </a:lnTo>
                <a:lnTo>
                  <a:pt x="372394" y="276064"/>
                </a:lnTo>
                <a:lnTo>
                  <a:pt x="374245" y="267603"/>
                </a:lnTo>
                <a:lnTo>
                  <a:pt x="376626" y="259141"/>
                </a:lnTo>
                <a:lnTo>
                  <a:pt x="378477" y="250944"/>
                </a:lnTo>
                <a:lnTo>
                  <a:pt x="381386" y="242746"/>
                </a:lnTo>
                <a:lnTo>
                  <a:pt x="384031" y="234549"/>
                </a:lnTo>
                <a:lnTo>
                  <a:pt x="386940" y="226616"/>
                </a:lnTo>
                <a:lnTo>
                  <a:pt x="390114" y="218683"/>
                </a:lnTo>
                <a:lnTo>
                  <a:pt x="393553" y="210750"/>
                </a:lnTo>
                <a:lnTo>
                  <a:pt x="396991" y="203082"/>
                </a:lnTo>
                <a:lnTo>
                  <a:pt x="400694" y="195678"/>
                </a:lnTo>
                <a:lnTo>
                  <a:pt x="404396" y="187745"/>
                </a:lnTo>
                <a:lnTo>
                  <a:pt x="408628" y="180341"/>
                </a:lnTo>
                <a:lnTo>
                  <a:pt x="412860" y="173201"/>
                </a:lnTo>
                <a:lnTo>
                  <a:pt x="417356" y="165797"/>
                </a:lnTo>
                <a:lnTo>
                  <a:pt x="422117" y="158658"/>
                </a:lnTo>
                <a:lnTo>
                  <a:pt x="426878" y="151783"/>
                </a:lnTo>
                <a:lnTo>
                  <a:pt x="431638" y="144907"/>
                </a:lnTo>
                <a:lnTo>
                  <a:pt x="436664" y="138297"/>
                </a:lnTo>
                <a:lnTo>
                  <a:pt x="441953" y="131686"/>
                </a:lnTo>
                <a:lnTo>
                  <a:pt x="447243" y="125075"/>
                </a:lnTo>
                <a:lnTo>
                  <a:pt x="453062" y="118993"/>
                </a:lnTo>
                <a:lnTo>
                  <a:pt x="458616" y="112647"/>
                </a:lnTo>
                <a:lnTo>
                  <a:pt x="464434" y="106301"/>
                </a:lnTo>
                <a:lnTo>
                  <a:pt x="470518" y="100483"/>
                </a:lnTo>
                <a:lnTo>
                  <a:pt x="476865" y="94666"/>
                </a:lnTo>
                <a:lnTo>
                  <a:pt x="482948" y="89113"/>
                </a:lnTo>
                <a:lnTo>
                  <a:pt x="489560" y="83560"/>
                </a:lnTo>
                <a:lnTo>
                  <a:pt x="496172" y="78271"/>
                </a:lnTo>
                <a:lnTo>
                  <a:pt x="502520" y="72983"/>
                </a:lnTo>
                <a:lnTo>
                  <a:pt x="509397" y="67958"/>
                </a:lnTo>
                <a:lnTo>
                  <a:pt x="516538" y="62934"/>
                </a:lnTo>
                <a:lnTo>
                  <a:pt x="523414" y="58175"/>
                </a:lnTo>
                <a:lnTo>
                  <a:pt x="530820" y="53679"/>
                </a:lnTo>
                <a:lnTo>
                  <a:pt x="537961" y="49184"/>
                </a:lnTo>
                <a:lnTo>
                  <a:pt x="545367" y="45217"/>
                </a:lnTo>
                <a:lnTo>
                  <a:pt x="553301" y="40987"/>
                </a:lnTo>
                <a:lnTo>
                  <a:pt x="560707" y="37020"/>
                </a:lnTo>
                <a:lnTo>
                  <a:pt x="568377" y="33583"/>
                </a:lnTo>
                <a:lnTo>
                  <a:pt x="576311" y="29881"/>
                </a:lnTo>
                <a:lnTo>
                  <a:pt x="584510" y="26707"/>
                </a:lnTo>
                <a:lnTo>
                  <a:pt x="592445" y="23534"/>
                </a:lnTo>
                <a:lnTo>
                  <a:pt x="600379" y="20361"/>
                </a:lnTo>
                <a:lnTo>
                  <a:pt x="608843" y="17717"/>
                </a:lnTo>
                <a:lnTo>
                  <a:pt x="617042" y="15073"/>
                </a:lnTo>
                <a:lnTo>
                  <a:pt x="625505" y="12693"/>
                </a:lnTo>
                <a:lnTo>
                  <a:pt x="633969" y="10313"/>
                </a:lnTo>
                <a:lnTo>
                  <a:pt x="642697" y="8462"/>
                </a:lnTo>
                <a:lnTo>
                  <a:pt x="651425" y="6875"/>
                </a:lnTo>
                <a:lnTo>
                  <a:pt x="659888" y="5024"/>
                </a:lnTo>
                <a:lnTo>
                  <a:pt x="668881" y="3702"/>
                </a:lnTo>
                <a:lnTo>
                  <a:pt x="677873" y="2644"/>
                </a:lnTo>
                <a:lnTo>
                  <a:pt x="686601" y="1851"/>
                </a:lnTo>
                <a:lnTo>
                  <a:pt x="695858" y="793"/>
                </a:lnTo>
                <a:lnTo>
                  <a:pt x="704851" y="264"/>
                </a:lnTo>
                <a:lnTo>
                  <a:pt x="714108" y="0"/>
                </a:lnTo>
                <a:close/>
              </a:path>
            </a:pathLst>
          </a:custGeom>
          <a:solidFill>
            <a:srgbClr val="70AD47"/>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noProof="1">
              <a:solidFill>
                <a:srgbClr val="FFFFFF"/>
              </a:solidFill>
            </a:endParaRPr>
          </a:p>
        </p:txBody>
      </p:sp>
      <p:sp>
        <p:nvSpPr>
          <p:cNvPr id="9" name="KSO_Shape"/>
          <p:cNvSpPr/>
          <p:nvPr/>
        </p:nvSpPr>
        <p:spPr bwMode="auto">
          <a:xfrm>
            <a:off x="4922838" y="2532063"/>
            <a:ext cx="895350" cy="611187"/>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rgbClr val="70AD47"/>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noProof="1">
              <a:solidFill>
                <a:srgbClr val="FFFFFF"/>
              </a:solidFill>
            </a:endParaRPr>
          </a:p>
        </p:txBody>
      </p:sp>
      <p:sp>
        <p:nvSpPr>
          <p:cNvPr id="8200" name="文本框 9"/>
          <p:cNvSpPr txBox="1">
            <a:spLocks noChangeArrowheads="1"/>
          </p:cNvSpPr>
          <p:nvPr/>
        </p:nvSpPr>
        <p:spPr bwMode="auto">
          <a:xfrm>
            <a:off x="6502400" y="1751013"/>
            <a:ext cx="3524250" cy="3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20000"/>
              </a:lnSpc>
            </a:pPr>
            <a:r>
              <a:rPr lang="zh-CN" altLang="en-US" dirty="0">
                <a:solidFill>
                  <a:srgbClr val="808080"/>
                </a:solidFill>
              </a:rPr>
              <a:t>请在这里添加</a:t>
            </a:r>
            <a:r>
              <a:rPr lang="zh-CN" altLang="en-US" dirty="0" smtClean="0">
                <a:solidFill>
                  <a:srgbClr val="808080"/>
                </a:solidFill>
              </a:rPr>
              <a:t>相应</a:t>
            </a:r>
            <a:endParaRPr lang="zh-CN" altLang="en-US" dirty="0">
              <a:solidFill>
                <a:srgbClr val="808080"/>
              </a:solidFill>
            </a:endParaRPr>
          </a:p>
        </p:txBody>
      </p:sp>
      <p:sp>
        <p:nvSpPr>
          <p:cNvPr id="11" name="文本框 10"/>
          <p:cNvSpPr txBox="1"/>
          <p:nvPr/>
        </p:nvSpPr>
        <p:spPr>
          <a:xfrm>
            <a:off x="6473825" y="1289050"/>
            <a:ext cx="2030413" cy="461963"/>
          </a:xfrm>
          <a:prstGeom prst="rect">
            <a:avLst/>
          </a:prstGeom>
          <a:noFill/>
        </p:spPr>
        <p:txBody>
          <a:bodyPr wrap="none">
            <a:spAutoFit/>
          </a:bodyPr>
          <a:lstStyle/>
          <a:p>
            <a:pPr algn="ctr" fontAlgn="auto"/>
            <a:r>
              <a:rPr lang="zh-CN" altLang="en-US" sz="2400" b="1" noProof="1">
                <a:solidFill>
                  <a:schemeClr val="accent6"/>
                </a:solidFill>
                <a:latin typeface="+mn-lt"/>
                <a:ea typeface="+mn-ea"/>
              </a:rPr>
              <a:t>这里添加标题</a:t>
            </a:r>
            <a:endParaRPr lang="zh-CN" altLang="en-US" sz="2400" b="1" noProof="1">
              <a:solidFill>
                <a:schemeClr val="accent6"/>
              </a:solidFill>
            </a:endParaRPr>
          </a:p>
        </p:txBody>
      </p:sp>
      <p:sp>
        <p:nvSpPr>
          <p:cNvPr id="13" name="KSO_Shape"/>
          <p:cNvSpPr/>
          <p:nvPr/>
        </p:nvSpPr>
        <p:spPr bwMode="auto">
          <a:xfrm>
            <a:off x="3735388" y="4108450"/>
            <a:ext cx="666750" cy="658813"/>
          </a:xfrm>
          <a:custGeom>
            <a:avLst/>
            <a:gdLst>
              <a:gd name="T0" fmla="*/ 1597444 w 2032000"/>
              <a:gd name="T1" fmla="*/ 1645672 h 2008188"/>
              <a:gd name="T2" fmla="*/ 1652353 w 2032000"/>
              <a:gd name="T3" fmla="*/ 1676888 h 2008188"/>
              <a:gd name="T4" fmla="*/ 1871609 w 2032000"/>
              <a:gd name="T5" fmla="*/ 1719485 h 2008188"/>
              <a:gd name="T6" fmla="*/ 1360910 w 2032000"/>
              <a:gd name="T7" fmla="*/ 1744813 h 2008188"/>
              <a:gd name="T8" fmla="*/ 936837 w 2032000"/>
              <a:gd name="T9" fmla="*/ 1684544 h 2008188"/>
              <a:gd name="T10" fmla="*/ 956838 w 2032000"/>
              <a:gd name="T11" fmla="*/ 1648912 h 2008188"/>
              <a:gd name="T12" fmla="*/ 966352 w 2032000"/>
              <a:gd name="T13" fmla="*/ 1683940 h 2008188"/>
              <a:gd name="T14" fmla="*/ 1220099 w 2032000"/>
              <a:gd name="T15" fmla="*/ 1779974 h 2008188"/>
              <a:gd name="T16" fmla="*/ 712866 w 2032000"/>
              <a:gd name="T17" fmla="*/ 1689985 h 2008188"/>
              <a:gd name="T18" fmla="*/ 246101 w 2032000"/>
              <a:gd name="T19" fmla="*/ 1675121 h 2008188"/>
              <a:gd name="T20" fmla="*/ 310806 w 2032000"/>
              <a:gd name="T21" fmla="*/ 1642432 h 2008188"/>
              <a:gd name="T22" fmla="*/ 414491 w 2032000"/>
              <a:gd name="T23" fmla="*/ 1610425 h 2008188"/>
              <a:gd name="T24" fmla="*/ 556322 w 2032000"/>
              <a:gd name="T25" fmla="*/ 1840761 h 2008188"/>
              <a:gd name="T26" fmla="*/ 72253 w 2032000"/>
              <a:gd name="T27" fmla="*/ 1652440 h 2008188"/>
              <a:gd name="T28" fmla="*/ 1718751 w 2032000"/>
              <a:gd name="T29" fmla="*/ 1327617 h 2008188"/>
              <a:gd name="T30" fmla="*/ 1754684 w 2032000"/>
              <a:gd name="T31" fmla="*/ 1443411 h 2008188"/>
              <a:gd name="T32" fmla="*/ 1707465 w 2032000"/>
              <a:gd name="T33" fmla="*/ 1562778 h 2008188"/>
              <a:gd name="T34" fmla="*/ 1584518 w 2032000"/>
              <a:gd name="T35" fmla="*/ 1601774 h 2008188"/>
              <a:gd name="T36" fmla="*/ 1510868 w 2032000"/>
              <a:gd name="T37" fmla="*/ 1481216 h 2008188"/>
              <a:gd name="T38" fmla="*/ 1507899 w 2032000"/>
              <a:gd name="T39" fmla="*/ 1386854 h 2008188"/>
              <a:gd name="T40" fmla="*/ 951757 w 2032000"/>
              <a:gd name="T41" fmla="*/ 1290408 h 2008188"/>
              <a:gd name="T42" fmla="*/ 1069735 w 2032000"/>
              <a:gd name="T43" fmla="*/ 1394593 h 2008188"/>
              <a:gd name="T44" fmla="*/ 1065852 w 2032000"/>
              <a:gd name="T45" fmla="*/ 1483598 h 2008188"/>
              <a:gd name="T46" fmla="*/ 988195 w 2032000"/>
              <a:gd name="T47" fmla="*/ 1604155 h 2008188"/>
              <a:gd name="T48" fmla="*/ 866034 w 2032000"/>
              <a:gd name="T49" fmla="*/ 1558015 h 2008188"/>
              <a:gd name="T50" fmla="*/ 821531 w 2032000"/>
              <a:gd name="T51" fmla="*/ 1431803 h 2008188"/>
              <a:gd name="T52" fmla="*/ 866632 w 2032000"/>
              <a:gd name="T53" fmla="*/ 1319878 h 2008188"/>
              <a:gd name="T54" fmla="*/ 359455 w 2032000"/>
              <a:gd name="T55" fmla="*/ 1316306 h 2008188"/>
              <a:gd name="T56" fmla="*/ 408681 w 2032000"/>
              <a:gd name="T57" fmla="*/ 1428528 h 2008188"/>
              <a:gd name="T58" fmla="*/ 371091 w 2032000"/>
              <a:gd name="T59" fmla="*/ 1548490 h 2008188"/>
              <a:gd name="T60" fmla="*/ 252650 w 2032000"/>
              <a:gd name="T61" fmla="*/ 1608620 h 2008188"/>
              <a:gd name="T62" fmla="*/ 166430 w 2032000"/>
              <a:gd name="T63" fmla="*/ 1486574 h 2008188"/>
              <a:gd name="T64" fmla="*/ 161955 w 2032000"/>
              <a:gd name="T65" fmla="*/ 1402928 h 2008188"/>
              <a:gd name="T66" fmla="*/ 270252 w 2032000"/>
              <a:gd name="T67" fmla="*/ 1291003 h 2008188"/>
              <a:gd name="T68" fmla="*/ 970062 w 2032000"/>
              <a:gd name="T69" fmla="*/ 1212394 h 2008188"/>
              <a:gd name="T70" fmla="*/ 918270 w 2032000"/>
              <a:gd name="T71" fmla="*/ 1196587 h 2008188"/>
              <a:gd name="T72" fmla="*/ 1170357 w 2032000"/>
              <a:gd name="T73" fmla="*/ 915943 h 2008188"/>
              <a:gd name="T74" fmla="*/ 1541028 w 2032000"/>
              <a:gd name="T75" fmla="*/ 1039285 h 2008188"/>
              <a:gd name="T76" fmla="*/ 1644256 w 2032000"/>
              <a:gd name="T77" fmla="*/ 1115554 h 2008188"/>
              <a:gd name="T78" fmla="*/ 1612425 w 2032000"/>
              <a:gd name="T79" fmla="*/ 1254984 h 2008188"/>
              <a:gd name="T80" fmla="*/ 1560959 w 2032000"/>
              <a:gd name="T81" fmla="*/ 1100062 h 2008188"/>
              <a:gd name="T82" fmla="*/ 1137931 w 2032000"/>
              <a:gd name="T83" fmla="*/ 1050606 h 2008188"/>
              <a:gd name="T84" fmla="*/ 1144774 w 2032000"/>
              <a:gd name="T85" fmla="*/ 908197 h 2008188"/>
              <a:gd name="T86" fmla="*/ 769147 w 2032000"/>
              <a:gd name="T87" fmla="*/ 1048223 h 2008188"/>
              <a:gd name="T88" fmla="*/ 665918 w 2032000"/>
              <a:gd name="T89" fmla="*/ 1124194 h 2008188"/>
              <a:gd name="T90" fmla="*/ 295248 w 2032000"/>
              <a:gd name="T91" fmla="*/ 1248131 h 2008188"/>
              <a:gd name="T92" fmla="*/ 247352 w 2032000"/>
              <a:gd name="T93" fmla="*/ 1157264 h 2008188"/>
              <a:gd name="T94" fmla="*/ 328567 w 2032000"/>
              <a:gd name="T95" fmla="*/ 1070865 h 2008188"/>
              <a:gd name="T96" fmla="*/ 718573 w 2032000"/>
              <a:gd name="T97" fmla="*/ 927562 h 2008188"/>
              <a:gd name="T98" fmla="*/ 893970 w 2032000"/>
              <a:gd name="T99" fmla="*/ 556239 h 2008188"/>
              <a:gd name="T100" fmla="*/ 983187 w 2032000"/>
              <a:gd name="T101" fmla="*/ 527857 h 2008188"/>
              <a:gd name="T102" fmla="*/ 980792 w 2032000"/>
              <a:gd name="T103" fmla="*/ 582232 h 2008188"/>
              <a:gd name="T104" fmla="*/ 1344233 w 2032000"/>
              <a:gd name="T105" fmla="*/ 691790 h 2008188"/>
              <a:gd name="T106" fmla="*/ 589922 w 2032000"/>
              <a:gd name="T107" fmla="*/ 615884 h 2008188"/>
              <a:gd name="T108" fmla="*/ 983498 w 2032000"/>
              <a:gd name="T109" fmla="*/ 2684 h 2008188"/>
              <a:gd name="T110" fmla="*/ 1128682 w 2032000"/>
              <a:gd name="T111" fmla="*/ 120783 h 2008188"/>
              <a:gd name="T112" fmla="*/ 1146568 w 2032000"/>
              <a:gd name="T113" fmla="*/ 244847 h 2008188"/>
              <a:gd name="T114" fmla="*/ 1078598 w 2032000"/>
              <a:gd name="T115" fmla="*/ 402908 h 2008188"/>
              <a:gd name="T116" fmla="*/ 896447 w 2032000"/>
              <a:gd name="T117" fmla="*/ 460168 h 2008188"/>
              <a:gd name="T118" fmla="*/ 790614 w 2032000"/>
              <a:gd name="T119" fmla="*/ 290177 h 2008188"/>
              <a:gd name="T120" fmla="*/ 785844 w 2032000"/>
              <a:gd name="T121" fmla="*/ 179236 h 2008188"/>
              <a:gd name="T122" fmla="*/ 853220 w 2032000"/>
              <a:gd name="T123" fmla="*/ 28928 h 20081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32000" h="2008188">
                <a:moveTo>
                  <a:pt x="1620816" y="1697038"/>
                </a:moveTo>
                <a:lnTo>
                  <a:pt x="1620867" y="1697102"/>
                </a:lnTo>
                <a:lnTo>
                  <a:pt x="1697900" y="1869077"/>
                </a:lnTo>
                <a:lnTo>
                  <a:pt x="1718975" y="1797019"/>
                </a:lnTo>
                <a:lnTo>
                  <a:pt x="1717237" y="1796753"/>
                </a:lnTo>
                <a:lnTo>
                  <a:pt x="1713121" y="1795497"/>
                </a:lnTo>
                <a:lnTo>
                  <a:pt x="1709639" y="1794241"/>
                </a:lnTo>
                <a:lnTo>
                  <a:pt x="1706156" y="1792670"/>
                </a:lnTo>
                <a:lnTo>
                  <a:pt x="1703307" y="1790785"/>
                </a:lnTo>
                <a:lnTo>
                  <a:pt x="1700141" y="1788901"/>
                </a:lnTo>
                <a:lnTo>
                  <a:pt x="1697608" y="1786702"/>
                </a:lnTo>
                <a:lnTo>
                  <a:pt x="1694759" y="1784189"/>
                </a:lnTo>
                <a:lnTo>
                  <a:pt x="1692542" y="1781990"/>
                </a:lnTo>
                <a:lnTo>
                  <a:pt x="1688427" y="1776965"/>
                </a:lnTo>
                <a:lnTo>
                  <a:pt x="1684944" y="1771625"/>
                </a:lnTo>
                <a:lnTo>
                  <a:pt x="1682095" y="1766599"/>
                </a:lnTo>
                <a:lnTo>
                  <a:pt x="1679879" y="1761574"/>
                </a:lnTo>
                <a:lnTo>
                  <a:pt x="1678296" y="1756862"/>
                </a:lnTo>
                <a:lnTo>
                  <a:pt x="1677029" y="1752464"/>
                </a:lnTo>
                <a:lnTo>
                  <a:pt x="1675130" y="1745868"/>
                </a:lnTo>
                <a:lnTo>
                  <a:pt x="1674813" y="1743669"/>
                </a:lnTo>
                <a:lnTo>
                  <a:pt x="1677662" y="1744926"/>
                </a:lnTo>
                <a:lnTo>
                  <a:pt x="1685261" y="1748695"/>
                </a:lnTo>
                <a:lnTo>
                  <a:pt x="1690643" y="1750894"/>
                </a:lnTo>
                <a:lnTo>
                  <a:pt x="1696975" y="1753407"/>
                </a:lnTo>
                <a:lnTo>
                  <a:pt x="1703940" y="1755291"/>
                </a:lnTo>
                <a:lnTo>
                  <a:pt x="1711538" y="1756862"/>
                </a:lnTo>
                <a:lnTo>
                  <a:pt x="1719770" y="1758118"/>
                </a:lnTo>
                <a:lnTo>
                  <a:pt x="1728951" y="1758747"/>
                </a:lnTo>
                <a:lnTo>
                  <a:pt x="1733383" y="1758747"/>
                </a:lnTo>
                <a:lnTo>
                  <a:pt x="1737816" y="1758747"/>
                </a:lnTo>
                <a:lnTo>
                  <a:pt x="1742565" y="1758432"/>
                </a:lnTo>
                <a:lnTo>
                  <a:pt x="1747630" y="1757490"/>
                </a:lnTo>
                <a:lnTo>
                  <a:pt x="1752062" y="1756862"/>
                </a:lnTo>
                <a:lnTo>
                  <a:pt x="1757128" y="1755605"/>
                </a:lnTo>
                <a:lnTo>
                  <a:pt x="1761877" y="1754035"/>
                </a:lnTo>
                <a:lnTo>
                  <a:pt x="1766942" y="1751836"/>
                </a:lnTo>
                <a:lnTo>
                  <a:pt x="1771375" y="1749637"/>
                </a:lnTo>
                <a:lnTo>
                  <a:pt x="1776124" y="1747125"/>
                </a:lnTo>
                <a:lnTo>
                  <a:pt x="1781189" y="1743669"/>
                </a:lnTo>
                <a:lnTo>
                  <a:pt x="1785938" y="1739900"/>
                </a:lnTo>
                <a:lnTo>
                  <a:pt x="1785622" y="1742727"/>
                </a:lnTo>
                <a:lnTo>
                  <a:pt x="1784355" y="1749009"/>
                </a:lnTo>
                <a:lnTo>
                  <a:pt x="1783089" y="1753407"/>
                </a:lnTo>
                <a:lnTo>
                  <a:pt x="1781822" y="1758118"/>
                </a:lnTo>
                <a:lnTo>
                  <a:pt x="1780239" y="1763144"/>
                </a:lnTo>
                <a:lnTo>
                  <a:pt x="1777707" y="1768484"/>
                </a:lnTo>
                <a:lnTo>
                  <a:pt x="1774857" y="1774138"/>
                </a:lnTo>
                <a:lnTo>
                  <a:pt x="1771375" y="1779163"/>
                </a:lnTo>
                <a:lnTo>
                  <a:pt x="1767259" y="1783875"/>
                </a:lnTo>
                <a:lnTo>
                  <a:pt x="1764726" y="1786388"/>
                </a:lnTo>
                <a:lnTo>
                  <a:pt x="1762510" y="1788587"/>
                </a:lnTo>
                <a:lnTo>
                  <a:pt x="1759977" y="1790471"/>
                </a:lnTo>
                <a:lnTo>
                  <a:pt x="1756811" y="1792356"/>
                </a:lnTo>
                <a:lnTo>
                  <a:pt x="1753962" y="1793927"/>
                </a:lnTo>
                <a:lnTo>
                  <a:pt x="1750479" y="1795497"/>
                </a:lnTo>
                <a:lnTo>
                  <a:pt x="1748394" y="1796061"/>
                </a:lnTo>
                <a:lnTo>
                  <a:pt x="1759510" y="1866209"/>
                </a:lnTo>
                <a:lnTo>
                  <a:pt x="1844644" y="1698694"/>
                </a:lnTo>
                <a:lnTo>
                  <a:pt x="1844694" y="1698627"/>
                </a:lnTo>
                <a:lnTo>
                  <a:pt x="1856142" y="1704984"/>
                </a:lnTo>
                <a:lnTo>
                  <a:pt x="1867590" y="1711340"/>
                </a:lnTo>
                <a:lnTo>
                  <a:pt x="1878403" y="1717697"/>
                </a:lnTo>
                <a:lnTo>
                  <a:pt x="1888579" y="1724053"/>
                </a:lnTo>
                <a:lnTo>
                  <a:pt x="1898755" y="1730728"/>
                </a:lnTo>
                <a:lnTo>
                  <a:pt x="1908931" y="1737402"/>
                </a:lnTo>
                <a:lnTo>
                  <a:pt x="1918153" y="1744394"/>
                </a:lnTo>
                <a:lnTo>
                  <a:pt x="1926740" y="1751386"/>
                </a:lnTo>
                <a:lnTo>
                  <a:pt x="1935644" y="1758378"/>
                </a:lnTo>
                <a:lnTo>
                  <a:pt x="1943912" y="1766324"/>
                </a:lnTo>
                <a:lnTo>
                  <a:pt x="1951544" y="1773634"/>
                </a:lnTo>
                <a:lnTo>
                  <a:pt x="1959176" y="1781579"/>
                </a:lnTo>
                <a:lnTo>
                  <a:pt x="1966173" y="1789525"/>
                </a:lnTo>
                <a:lnTo>
                  <a:pt x="1973169" y="1797788"/>
                </a:lnTo>
                <a:lnTo>
                  <a:pt x="1979529" y="1806688"/>
                </a:lnTo>
                <a:lnTo>
                  <a:pt x="1985253" y="1815269"/>
                </a:lnTo>
                <a:lnTo>
                  <a:pt x="1990977" y="1824804"/>
                </a:lnTo>
                <a:lnTo>
                  <a:pt x="1996383" y="1834021"/>
                </a:lnTo>
                <a:lnTo>
                  <a:pt x="2001153" y="1844191"/>
                </a:lnTo>
                <a:lnTo>
                  <a:pt x="2005924" y="1854043"/>
                </a:lnTo>
                <a:lnTo>
                  <a:pt x="2009740" y="1864532"/>
                </a:lnTo>
                <a:lnTo>
                  <a:pt x="2013874" y="1875656"/>
                </a:lnTo>
                <a:lnTo>
                  <a:pt x="2017054" y="1886779"/>
                </a:lnTo>
                <a:lnTo>
                  <a:pt x="2020234" y="1898539"/>
                </a:lnTo>
                <a:lnTo>
                  <a:pt x="2022778" y="1910616"/>
                </a:lnTo>
                <a:lnTo>
                  <a:pt x="2025322" y="1923011"/>
                </a:lnTo>
                <a:lnTo>
                  <a:pt x="2027230" y="1936042"/>
                </a:lnTo>
                <a:lnTo>
                  <a:pt x="2028820" y="1949391"/>
                </a:lnTo>
                <a:lnTo>
                  <a:pt x="2030092" y="1963375"/>
                </a:lnTo>
                <a:lnTo>
                  <a:pt x="2031364" y="1977677"/>
                </a:lnTo>
                <a:lnTo>
                  <a:pt x="2031682" y="1992933"/>
                </a:lnTo>
                <a:lnTo>
                  <a:pt x="2032000" y="2008188"/>
                </a:lnTo>
                <a:lnTo>
                  <a:pt x="1435100" y="2008188"/>
                </a:lnTo>
                <a:lnTo>
                  <a:pt x="1435100" y="1992297"/>
                </a:lnTo>
                <a:lnTo>
                  <a:pt x="1435418" y="1976724"/>
                </a:lnTo>
                <a:lnTo>
                  <a:pt x="1436054" y="1962104"/>
                </a:lnTo>
                <a:lnTo>
                  <a:pt x="1437008" y="1947802"/>
                </a:lnTo>
                <a:lnTo>
                  <a:pt x="1438280" y="1934135"/>
                </a:lnTo>
                <a:lnTo>
                  <a:pt x="1439552" y="1920787"/>
                </a:lnTo>
                <a:lnTo>
                  <a:pt x="1441460" y="1907438"/>
                </a:lnTo>
                <a:lnTo>
                  <a:pt x="1443368" y="1895361"/>
                </a:lnTo>
                <a:lnTo>
                  <a:pt x="1445912" y="1883601"/>
                </a:lnTo>
                <a:lnTo>
                  <a:pt x="1448456" y="1872159"/>
                </a:lnTo>
                <a:lnTo>
                  <a:pt x="1451637" y="1861036"/>
                </a:lnTo>
                <a:lnTo>
                  <a:pt x="1454817" y="1850547"/>
                </a:lnTo>
                <a:lnTo>
                  <a:pt x="1458951" y="1840059"/>
                </a:lnTo>
                <a:lnTo>
                  <a:pt x="1462767" y="1830524"/>
                </a:lnTo>
                <a:lnTo>
                  <a:pt x="1467537" y="1820672"/>
                </a:lnTo>
                <a:lnTo>
                  <a:pt x="1472625" y="1811773"/>
                </a:lnTo>
                <a:lnTo>
                  <a:pt x="1478349" y="1802556"/>
                </a:lnTo>
                <a:lnTo>
                  <a:pt x="1484073" y="1794292"/>
                </a:lnTo>
                <a:lnTo>
                  <a:pt x="1490433" y="1786029"/>
                </a:lnTo>
                <a:lnTo>
                  <a:pt x="1497430" y="1777766"/>
                </a:lnTo>
                <a:lnTo>
                  <a:pt x="1504744" y="1770138"/>
                </a:lnTo>
                <a:lnTo>
                  <a:pt x="1512376" y="1762510"/>
                </a:lnTo>
                <a:lnTo>
                  <a:pt x="1520644" y="1755200"/>
                </a:lnTo>
                <a:lnTo>
                  <a:pt x="1529548" y="1748208"/>
                </a:lnTo>
                <a:lnTo>
                  <a:pt x="1539089" y="1741534"/>
                </a:lnTo>
                <a:lnTo>
                  <a:pt x="1548947" y="1734859"/>
                </a:lnTo>
                <a:lnTo>
                  <a:pt x="1559441" y="1728185"/>
                </a:lnTo>
                <a:lnTo>
                  <a:pt x="1570571" y="1721828"/>
                </a:lnTo>
                <a:lnTo>
                  <a:pt x="1582338" y="1715472"/>
                </a:lnTo>
                <a:lnTo>
                  <a:pt x="1594740" y="1709115"/>
                </a:lnTo>
                <a:lnTo>
                  <a:pt x="1607460" y="1703077"/>
                </a:lnTo>
                <a:lnTo>
                  <a:pt x="1620816" y="1697038"/>
                </a:lnTo>
                <a:close/>
                <a:moveTo>
                  <a:pt x="902871" y="1697038"/>
                </a:moveTo>
                <a:lnTo>
                  <a:pt x="903937" y="1698486"/>
                </a:lnTo>
                <a:lnTo>
                  <a:pt x="980372" y="1869126"/>
                </a:lnTo>
                <a:lnTo>
                  <a:pt x="1001527" y="1797092"/>
                </a:lnTo>
                <a:lnTo>
                  <a:pt x="999293" y="1796753"/>
                </a:lnTo>
                <a:lnTo>
                  <a:pt x="995791" y="1795497"/>
                </a:lnTo>
                <a:lnTo>
                  <a:pt x="991970" y="1794241"/>
                </a:lnTo>
                <a:lnTo>
                  <a:pt x="988786" y="1792670"/>
                </a:lnTo>
                <a:lnTo>
                  <a:pt x="985283" y="1790785"/>
                </a:lnTo>
                <a:lnTo>
                  <a:pt x="982417" y="1788901"/>
                </a:lnTo>
                <a:lnTo>
                  <a:pt x="979552" y="1786702"/>
                </a:lnTo>
                <a:lnTo>
                  <a:pt x="977323" y="1784189"/>
                </a:lnTo>
                <a:lnTo>
                  <a:pt x="975094" y="1781990"/>
                </a:lnTo>
                <a:lnTo>
                  <a:pt x="970636" y="1776965"/>
                </a:lnTo>
                <a:lnTo>
                  <a:pt x="967134" y="1771625"/>
                </a:lnTo>
                <a:lnTo>
                  <a:pt x="964268" y="1766599"/>
                </a:lnTo>
                <a:lnTo>
                  <a:pt x="962357" y="1761574"/>
                </a:lnTo>
                <a:lnTo>
                  <a:pt x="960129" y="1756862"/>
                </a:lnTo>
                <a:lnTo>
                  <a:pt x="958855" y="1752464"/>
                </a:lnTo>
                <a:lnTo>
                  <a:pt x="957581" y="1745868"/>
                </a:lnTo>
                <a:lnTo>
                  <a:pt x="957263" y="1743669"/>
                </a:lnTo>
                <a:lnTo>
                  <a:pt x="959810" y="1744926"/>
                </a:lnTo>
                <a:lnTo>
                  <a:pt x="967452" y="1748695"/>
                </a:lnTo>
                <a:lnTo>
                  <a:pt x="972865" y="1750894"/>
                </a:lnTo>
                <a:lnTo>
                  <a:pt x="979233" y="1753407"/>
                </a:lnTo>
                <a:lnTo>
                  <a:pt x="986238" y="1755291"/>
                </a:lnTo>
                <a:lnTo>
                  <a:pt x="994199" y="1756862"/>
                </a:lnTo>
                <a:lnTo>
                  <a:pt x="1002477" y="1758118"/>
                </a:lnTo>
                <a:lnTo>
                  <a:pt x="1011074" y="1758747"/>
                </a:lnTo>
                <a:lnTo>
                  <a:pt x="1015851" y="1758747"/>
                </a:lnTo>
                <a:lnTo>
                  <a:pt x="1020627" y="1758747"/>
                </a:lnTo>
                <a:lnTo>
                  <a:pt x="1025084" y="1758432"/>
                </a:lnTo>
                <a:lnTo>
                  <a:pt x="1029861" y="1757490"/>
                </a:lnTo>
                <a:lnTo>
                  <a:pt x="1034955" y="1756862"/>
                </a:lnTo>
                <a:lnTo>
                  <a:pt x="1039731" y="1755605"/>
                </a:lnTo>
                <a:lnTo>
                  <a:pt x="1044507" y="1754035"/>
                </a:lnTo>
                <a:lnTo>
                  <a:pt x="1049284" y="1751836"/>
                </a:lnTo>
                <a:lnTo>
                  <a:pt x="1054378" y="1749637"/>
                </a:lnTo>
                <a:lnTo>
                  <a:pt x="1059154" y="1747125"/>
                </a:lnTo>
                <a:lnTo>
                  <a:pt x="1063612" y="1743669"/>
                </a:lnTo>
                <a:lnTo>
                  <a:pt x="1068388" y="1739900"/>
                </a:lnTo>
                <a:lnTo>
                  <a:pt x="1068070" y="1742727"/>
                </a:lnTo>
                <a:lnTo>
                  <a:pt x="1067114" y="1749009"/>
                </a:lnTo>
                <a:lnTo>
                  <a:pt x="1066159" y="1753407"/>
                </a:lnTo>
                <a:lnTo>
                  <a:pt x="1064886" y="1758118"/>
                </a:lnTo>
                <a:lnTo>
                  <a:pt x="1062657" y="1763144"/>
                </a:lnTo>
                <a:lnTo>
                  <a:pt x="1060428" y="1768484"/>
                </a:lnTo>
                <a:lnTo>
                  <a:pt x="1057562" y="1774138"/>
                </a:lnTo>
                <a:lnTo>
                  <a:pt x="1054060" y="1779163"/>
                </a:lnTo>
                <a:lnTo>
                  <a:pt x="1049920" y="1783875"/>
                </a:lnTo>
                <a:lnTo>
                  <a:pt x="1047691" y="1786388"/>
                </a:lnTo>
                <a:lnTo>
                  <a:pt x="1044826" y="1788587"/>
                </a:lnTo>
                <a:lnTo>
                  <a:pt x="1042279" y="1790471"/>
                </a:lnTo>
                <a:lnTo>
                  <a:pt x="1039413" y="1792356"/>
                </a:lnTo>
                <a:lnTo>
                  <a:pt x="1036229" y="1793927"/>
                </a:lnTo>
                <a:lnTo>
                  <a:pt x="1033045" y="1795497"/>
                </a:lnTo>
                <a:lnTo>
                  <a:pt x="1030775" y="1796108"/>
                </a:lnTo>
                <a:lnTo>
                  <a:pt x="1041937" y="1866254"/>
                </a:lnTo>
                <a:lnTo>
                  <a:pt x="1126943" y="1698990"/>
                </a:lnTo>
                <a:lnTo>
                  <a:pt x="1138014" y="1704984"/>
                </a:lnTo>
                <a:lnTo>
                  <a:pt x="1149120" y="1711340"/>
                </a:lnTo>
                <a:lnTo>
                  <a:pt x="1159592" y="1717697"/>
                </a:lnTo>
                <a:lnTo>
                  <a:pt x="1170382" y="1724053"/>
                </a:lnTo>
                <a:lnTo>
                  <a:pt x="1180536" y="1730728"/>
                </a:lnTo>
                <a:lnTo>
                  <a:pt x="1190056" y="1737402"/>
                </a:lnTo>
                <a:lnTo>
                  <a:pt x="1199576" y="1744394"/>
                </a:lnTo>
                <a:lnTo>
                  <a:pt x="1208461" y="1751386"/>
                </a:lnTo>
                <a:lnTo>
                  <a:pt x="1217029" y="1758378"/>
                </a:lnTo>
                <a:lnTo>
                  <a:pt x="1225280" y="1766324"/>
                </a:lnTo>
                <a:lnTo>
                  <a:pt x="1233213" y="1773634"/>
                </a:lnTo>
                <a:lnTo>
                  <a:pt x="1240512" y="1781579"/>
                </a:lnTo>
                <a:lnTo>
                  <a:pt x="1247493" y="1789525"/>
                </a:lnTo>
                <a:lnTo>
                  <a:pt x="1254474" y="1797788"/>
                </a:lnTo>
                <a:lnTo>
                  <a:pt x="1260821" y="1806688"/>
                </a:lnTo>
                <a:lnTo>
                  <a:pt x="1266850" y="1815269"/>
                </a:lnTo>
                <a:lnTo>
                  <a:pt x="1272245" y="1824804"/>
                </a:lnTo>
                <a:lnTo>
                  <a:pt x="1277639" y="1834021"/>
                </a:lnTo>
                <a:lnTo>
                  <a:pt x="1282399" y="1844191"/>
                </a:lnTo>
                <a:lnTo>
                  <a:pt x="1286842" y="1854043"/>
                </a:lnTo>
                <a:lnTo>
                  <a:pt x="1291285" y="1864532"/>
                </a:lnTo>
                <a:lnTo>
                  <a:pt x="1294775" y="1875656"/>
                </a:lnTo>
                <a:lnTo>
                  <a:pt x="1298583" y="1886779"/>
                </a:lnTo>
                <a:lnTo>
                  <a:pt x="1301439" y="1898539"/>
                </a:lnTo>
                <a:lnTo>
                  <a:pt x="1304295" y="1910616"/>
                </a:lnTo>
                <a:lnTo>
                  <a:pt x="1306517" y="1923011"/>
                </a:lnTo>
                <a:lnTo>
                  <a:pt x="1308421" y="1936042"/>
                </a:lnTo>
                <a:lnTo>
                  <a:pt x="1310325" y="1949391"/>
                </a:lnTo>
                <a:lnTo>
                  <a:pt x="1311594" y="1963375"/>
                </a:lnTo>
                <a:lnTo>
                  <a:pt x="1312228" y="1977677"/>
                </a:lnTo>
                <a:lnTo>
                  <a:pt x="1312863" y="1992933"/>
                </a:lnTo>
                <a:lnTo>
                  <a:pt x="1312863" y="2008188"/>
                </a:lnTo>
                <a:lnTo>
                  <a:pt x="717550" y="2008188"/>
                </a:lnTo>
                <a:lnTo>
                  <a:pt x="717867" y="1992297"/>
                </a:lnTo>
                <a:lnTo>
                  <a:pt x="718185" y="1976724"/>
                </a:lnTo>
                <a:lnTo>
                  <a:pt x="718819" y="1962104"/>
                </a:lnTo>
                <a:lnTo>
                  <a:pt x="719454" y="1947802"/>
                </a:lnTo>
                <a:lnTo>
                  <a:pt x="720723" y="1934135"/>
                </a:lnTo>
                <a:lnTo>
                  <a:pt x="721993" y="1920787"/>
                </a:lnTo>
                <a:lnTo>
                  <a:pt x="723897" y="1907438"/>
                </a:lnTo>
                <a:lnTo>
                  <a:pt x="725801" y="1895361"/>
                </a:lnTo>
                <a:lnTo>
                  <a:pt x="728022" y="1883601"/>
                </a:lnTo>
                <a:lnTo>
                  <a:pt x="730878" y="1872159"/>
                </a:lnTo>
                <a:lnTo>
                  <a:pt x="734051" y="1861036"/>
                </a:lnTo>
                <a:lnTo>
                  <a:pt x="737542" y="1850547"/>
                </a:lnTo>
                <a:lnTo>
                  <a:pt x="741033" y="1840059"/>
                </a:lnTo>
                <a:lnTo>
                  <a:pt x="745475" y="1830524"/>
                </a:lnTo>
                <a:lnTo>
                  <a:pt x="750235" y="1820672"/>
                </a:lnTo>
                <a:lnTo>
                  <a:pt x="755313" y="1811773"/>
                </a:lnTo>
                <a:lnTo>
                  <a:pt x="760390" y="1802556"/>
                </a:lnTo>
                <a:lnTo>
                  <a:pt x="766419" y="1794292"/>
                </a:lnTo>
                <a:lnTo>
                  <a:pt x="772766" y="1786029"/>
                </a:lnTo>
                <a:lnTo>
                  <a:pt x="779430" y="1777766"/>
                </a:lnTo>
                <a:lnTo>
                  <a:pt x="786728" y="1770138"/>
                </a:lnTo>
                <a:lnTo>
                  <a:pt x="794979" y="1762510"/>
                </a:lnTo>
                <a:lnTo>
                  <a:pt x="802912" y="1755200"/>
                </a:lnTo>
                <a:lnTo>
                  <a:pt x="811797" y="1748208"/>
                </a:lnTo>
                <a:lnTo>
                  <a:pt x="821317" y="1741534"/>
                </a:lnTo>
                <a:lnTo>
                  <a:pt x="831155" y="1734859"/>
                </a:lnTo>
                <a:lnTo>
                  <a:pt x="841627" y="1728185"/>
                </a:lnTo>
                <a:lnTo>
                  <a:pt x="852733" y="1721828"/>
                </a:lnTo>
                <a:lnTo>
                  <a:pt x="864157" y="1715472"/>
                </a:lnTo>
                <a:lnTo>
                  <a:pt x="876533" y="1709115"/>
                </a:lnTo>
                <a:lnTo>
                  <a:pt x="889544" y="1703077"/>
                </a:lnTo>
                <a:lnTo>
                  <a:pt x="902871" y="1697038"/>
                </a:lnTo>
                <a:close/>
                <a:moveTo>
                  <a:pt x="185540" y="1697038"/>
                </a:moveTo>
                <a:lnTo>
                  <a:pt x="186040" y="1697719"/>
                </a:lnTo>
                <a:lnTo>
                  <a:pt x="262534" y="1869986"/>
                </a:lnTo>
                <a:lnTo>
                  <a:pt x="283868" y="1797044"/>
                </a:lnTo>
                <a:lnTo>
                  <a:pt x="281820" y="1796753"/>
                </a:lnTo>
                <a:lnTo>
                  <a:pt x="278021" y="1795497"/>
                </a:lnTo>
                <a:lnTo>
                  <a:pt x="274538" y="1794241"/>
                </a:lnTo>
                <a:lnTo>
                  <a:pt x="271056" y="1792670"/>
                </a:lnTo>
                <a:lnTo>
                  <a:pt x="268207" y="1790785"/>
                </a:lnTo>
                <a:lnTo>
                  <a:pt x="265041" y="1788901"/>
                </a:lnTo>
                <a:lnTo>
                  <a:pt x="262508" y="1786702"/>
                </a:lnTo>
                <a:lnTo>
                  <a:pt x="259975" y="1784189"/>
                </a:lnTo>
                <a:lnTo>
                  <a:pt x="257442" y="1781990"/>
                </a:lnTo>
                <a:lnTo>
                  <a:pt x="253643" y="1776965"/>
                </a:lnTo>
                <a:lnTo>
                  <a:pt x="249844" y="1771625"/>
                </a:lnTo>
                <a:lnTo>
                  <a:pt x="247311" y="1766599"/>
                </a:lnTo>
                <a:lnTo>
                  <a:pt x="244778" y="1761574"/>
                </a:lnTo>
                <a:lnTo>
                  <a:pt x="243195" y="1756862"/>
                </a:lnTo>
                <a:lnTo>
                  <a:pt x="241929" y="1752464"/>
                </a:lnTo>
                <a:lnTo>
                  <a:pt x="240030" y="1745868"/>
                </a:lnTo>
                <a:lnTo>
                  <a:pt x="239713" y="1743669"/>
                </a:lnTo>
                <a:lnTo>
                  <a:pt x="242562" y="1744926"/>
                </a:lnTo>
                <a:lnTo>
                  <a:pt x="250161" y="1748695"/>
                </a:lnTo>
                <a:lnTo>
                  <a:pt x="255543" y="1750894"/>
                </a:lnTo>
                <a:lnTo>
                  <a:pt x="261875" y="1753407"/>
                </a:lnTo>
                <a:lnTo>
                  <a:pt x="268840" y="1755291"/>
                </a:lnTo>
                <a:lnTo>
                  <a:pt x="276438" y="1756862"/>
                </a:lnTo>
                <a:lnTo>
                  <a:pt x="284669" y="1758118"/>
                </a:lnTo>
                <a:lnTo>
                  <a:pt x="293851" y="1758747"/>
                </a:lnTo>
                <a:lnTo>
                  <a:pt x="297966" y="1758747"/>
                </a:lnTo>
                <a:lnTo>
                  <a:pt x="302715" y="1758747"/>
                </a:lnTo>
                <a:lnTo>
                  <a:pt x="307464" y="1758432"/>
                </a:lnTo>
                <a:lnTo>
                  <a:pt x="312530" y="1757490"/>
                </a:lnTo>
                <a:lnTo>
                  <a:pt x="316962" y="1756862"/>
                </a:lnTo>
                <a:lnTo>
                  <a:pt x="322028" y="1755605"/>
                </a:lnTo>
                <a:lnTo>
                  <a:pt x="326777" y="1754035"/>
                </a:lnTo>
                <a:lnTo>
                  <a:pt x="331526" y="1751836"/>
                </a:lnTo>
                <a:lnTo>
                  <a:pt x="336274" y="1749637"/>
                </a:lnTo>
                <a:lnTo>
                  <a:pt x="341023" y="1747125"/>
                </a:lnTo>
                <a:lnTo>
                  <a:pt x="346089" y="1743669"/>
                </a:lnTo>
                <a:lnTo>
                  <a:pt x="350838" y="1739900"/>
                </a:lnTo>
                <a:lnTo>
                  <a:pt x="350521" y="1742727"/>
                </a:lnTo>
                <a:lnTo>
                  <a:pt x="348938" y="1749009"/>
                </a:lnTo>
                <a:lnTo>
                  <a:pt x="347989" y="1753407"/>
                </a:lnTo>
                <a:lnTo>
                  <a:pt x="346722" y="1758118"/>
                </a:lnTo>
                <a:lnTo>
                  <a:pt x="345139" y="1763144"/>
                </a:lnTo>
                <a:lnTo>
                  <a:pt x="342606" y="1768484"/>
                </a:lnTo>
                <a:lnTo>
                  <a:pt x="339757" y="1774138"/>
                </a:lnTo>
                <a:lnTo>
                  <a:pt x="336274" y="1779163"/>
                </a:lnTo>
                <a:lnTo>
                  <a:pt x="332159" y="1783875"/>
                </a:lnTo>
                <a:lnTo>
                  <a:pt x="329626" y="1786388"/>
                </a:lnTo>
                <a:lnTo>
                  <a:pt x="327410" y="1788587"/>
                </a:lnTo>
                <a:lnTo>
                  <a:pt x="324877" y="1790471"/>
                </a:lnTo>
                <a:lnTo>
                  <a:pt x="321711" y="1792356"/>
                </a:lnTo>
                <a:lnTo>
                  <a:pt x="318862" y="1793927"/>
                </a:lnTo>
                <a:lnTo>
                  <a:pt x="315379" y="1795497"/>
                </a:lnTo>
                <a:lnTo>
                  <a:pt x="313294" y="1796061"/>
                </a:lnTo>
                <a:lnTo>
                  <a:pt x="324147" y="1864546"/>
                </a:lnTo>
                <a:lnTo>
                  <a:pt x="406919" y="1700746"/>
                </a:lnTo>
                <a:lnTo>
                  <a:pt x="408505" y="1698627"/>
                </a:lnTo>
                <a:lnTo>
                  <a:pt x="419923" y="1704984"/>
                </a:lnTo>
                <a:lnTo>
                  <a:pt x="431023" y="1711340"/>
                </a:lnTo>
                <a:lnTo>
                  <a:pt x="442124" y="1717697"/>
                </a:lnTo>
                <a:lnTo>
                  <a:pt x="452590" y="1724053"/>
                </a:lnTo>
                <a:lnTo>
                  <a:pt x="462422" y="1730728"/>
                </a:lnTo>
                <a:lnTo>
                  <a:pt x="472254" y="1737402"/>
                </a:lnTo>
                <a:lnTo>
                  <a:pt x="481452" y="1744394"/>
                </a:lnTo>
                <a:lnTo>
                  <a:pt x="490333" y="1751386"/>
                </a:lnTo>
                <a:lnTo>
                  <a:pt x="499213" y="1758378"/>
                </a:lnTo>
                <a:lnTo>
                  <a:pt x="507459" y="1766324"/>
                </a:lnTo>
                <a:lnTo>
                  <a:pt x="515071" y="1773634"/>
                </a:lnTo>
                <a:lnTo>
                  <a:pt x="522683" y="1781579"/>
                </a:lnTo>
                <a:lnTo>
                  <a:pt x="529978" y="1789525"/>
                </a:lnTo>
                <a:lnTo>
                  <a:pt x="536638" y="1797788"/>
                </a:lnTo>
                <a:lnTo>
                  <a:pt x="542981" y="1806688"/>
                </a:lnTo>
                <a:lnTo>
                  <a:pt x="549008" y="1815269"/>
                </a:lnTo>
                <a:lnTo>
                  <a:pt x="554399" y="1824804"/>
                </a:lnTo>
                <a:lnTo>
                  <a:pt x="559791" y="1834021"/>
                </a:lnTo>
                <a:lnTo>
                  <a:pt x="564548" y="1844191"/>
                </a:lnTo>
                <a:lnTo>
                  <a:pt x="569306" y="1854043"/>
                </a:lnTo>
                <a:lnTo>
                  <a:pt x="573112" y="1864532"/>
                </a:lnTo>
                <a:lnTo>
                  <a:pt x="577235" y="1875656"/>
                </a:lnTo>
                <a:lnTo>
                  <a:pt x="580407" y="1886779"/>
                </a:lnTo>
                <a:lnTo>
                  <a:pt x="583578" y="1898539"/>
                </a:lnTo>
                <a:lnTo>
                  <a:pt x="586115" y="1910616"/>
                </a:lnTo>
                <a:lnTo>
                  <a:pt x="588653" y="1923011"/>
                </a:lnTo>
                <a:lnTo>
                  <a:pt x="590556" y="1936042"/>
                </a:lnTo>
                <a:lnTo>
                  <a:pt x="592142" y="1949391"/>
                </a:lnTo>
                <a:lnTo>
                  <a:pt x="593410" y="1963375"/>
                </a:lnTo>
                <a:lnTo>
                  <a:pt x="594679" y="1977677"/>
                </a:lnTo>
                <a:lnTo>
                  <a:pt x="594996" y="1992933"/>
                </a:lnTo>
                <a:lnTo>
                  <a:pt x="595313" y="2008188"/>
                </a:lnTo>
                <a:lnTo>
                  <a:pt x="0" y="2008188"/>
                </a:lnTo>
                <a:lnTo>
                  <a:pt x="0" y="1992297"/>
                </a:lnTo>
                <a:lnTo>
                  <a:pt x="317" y="1976724"/>
                </a:lnTo>
                <a:lnTo>
                  <a:pt x="952" y="1962104"/>
                </a:lnTo>
                <a:lnTo>
                  <a:pt x="2220" y="1947802"/>
                </a:lnTo>
                <a:lnTo>
                  <a:pt x="3172" y="1934135"/>
                </a:lnTo>
                <a:lnTo>
                  <a:pt x="4440" y="1920787"/>
                </a:lnTo>
                <a:lnTo>
                  <a:pt x="6343" y="1907438"/>
                </a:lnTo>
                <a:lnTo>
                  <a:pt x="8563" y="1895361"/>
                </a:lnTo>
                <a:lnTo>
                  <a:pt x="10784" y="1883601"/>
                </a:lnTo>
                <a:lnTo>
                  <a:pt x="13321" y="1872159"/>
                </a:lnTo>
                <a:lnTo>
                  <a:pt x="16492" y="1861036"/>
                </a:lnTo>
                <a:lnTo>
                  <a:pt x="19664" y="1850547"/>
                </a:lnTo>
                <a:lnTo>
                  <a:pt x="23787" y="1840059"/>
                </a:lnTo>
                <a:lnTo>
                  <a:pt x="27910" y="1830524"/>
                </a:lnTo>
                <a:lnTo>
                  <a:pt x="32351" y="1820672"/>
                </a:lnTo>
                <a:lnTo>
                  <a:pt x="37425" y="1811773"/>
                </a:lnTo>
                <a:lnTo>
                  <a:pt x="43134" y="1802556"/>
                </a:lnTo>
                <a:lnTo>
                  <a:pt x="48843" y="1794292"/>
                </a:lnTo>
                <a:lnTo>
                  <a:pt x="55186" y="1786029"/>
                </a:lnTo>
                <a:lnTo>
                  <a:pt x="62164" y="1777766"/>
                </a:lnTo>
                <a:lnTo>
                  <a:pt x="69459" y="1770138"/>
                </a:lnTo>
                <a:lnTo>
                  <a:pt x="77070" y="1762510"/>
                </a:lnTo>
                <a:lnTo>
                  <a:pt x="85317" y="1755200"/>
                </a:lnTo>
                <a:lnTo>
                  <a:pt x="94514" y="1748208"/>
                </a:lnTo>
                <a:lnTo>
                  <a:pt x="103712" y="1741534"/>
                </a:lnTo>
                <a:lnTo>
                  <a:pt x="113544" y="1734859"/>
                </a:lnTo>
                <a:lnTo>
                  <a:pt x="124010" y="1728185"/>
                </a:lnTo>
                <a:lnTo>
                  <a:pt x="135111" y="1721828"/>
                </a:lnTo>
                <a:lnTo>
                  <a:pt x="146846" y="1715472"/>
                </a:lnTo>
                <a:lnTo>
                  <a:pt x="159215" y="1709115"/>
                </a:lnTo>
                <a:lnTo>
                  <a:pt x="171902" y="1703077"/>
                </a:lnTo>
                <a:lnTo>
                  <a:pt x="185540" y="1697038"/>
                </a:lnTo>
                <a:close/>
                <a:moveTo>
                  <a:pt x="1733551" y="1376363"/>
                </a:moveTo>
                <a:lnTo>
                  <a:pt x="1742737" y="1376998"/>
                </a:lnTo>
                <a:lnTo>
                  <a:pt x="1752557" y="1378268"/>
                </a:lnTo>
                <a:lnTo>
                  <a:pt x="1763644" y="1380491"/>
                </a:lnTo>
                <a:lnTo>
                  <a:pt x="1774731" y="1383348"/>
                </a:lnTo>
                <a:lnTo>
                  <a:pt x="1780433" y="1384936"/>
                </a:lnTo>
                <a:lnTo>
                  <a:pt x="1786135" y="1387158"/>
                </a:lnTo>
                <a:lnTo>
                  <a:pt x="1791520" y="1389063"/>
                </a:lnTo>
                <a:lnTo>
                  <a:pt x="1797222" y="1391603"/>
                </a:lnTo>
                <a:lnTo>
                  <a:pt x="1802924" y="1394461"/>
                </a:lnTo>
                <a:lnTo>
                  <a:pt x="1808309" y="1397001"/>
                </a:lnTo>
                <a:lnTo>
                  <a:pt x="1813694" y="1400493"/>
                </a:lnTo>
                <a:lnTo>
                  <a:pt x="1819079" y="1403986"/>
                </a:lnTo>
                <a:lnTo>
                  <a:pt x="1823831" y="1407796"/>
                </a:lnTo>
                <a:lnTo>
                  <a:pt x="1828582" y="1411606"/>
                </a:lnTo>
                <a:lnTo>
                  <a:pt x="1833334" y="1416051"/>
                </a:lnTo>
                <a:lnTo>
                  <a:pt x="1837769" y="1421131"/>
                </a:lnTo>
                <a:lnTo>
                  <a:pt x="1841570" y="1426211"/>
                </a:lnTo>
                <a:lnTo>
                  <a:pt x="1845371" y="1431608"/>
                </a:lnTo>
                <a:lnTo>
                  <a:pt x="1848222" y="1437006"/>
                </a:lnTo>
                <a:lnTo>
                  <a:pt x="1851390" y="1443038"/>
                </a:lnTo>
                <a:lnTo>
                  <a:pt x="1853607" y="1449388"/>
                </a:lnTo>
                <a:lnTo>
                  <a:pt x="1855508" y="1456373"/>
                </a:lnTo>
                <a:lnTo>
                  <a:pt x="1857408" y="1463676"/>
                </a:lnTo>
                <a:lnTo>
                  <a:pt x="1858359" y="1471296"/>
                </a:lnTo>
                <a:lnTo>
                  <a:pt x="1858675" y="1479233"/>
                </a:lnTo>
                <a:lnTo>
                  <a:pt x="1858675" y="1487488"/>
                </a:lnTo>
                <a:lnTo>
                  <a:pt x="1858042" y="1496378"/>
                </a:lnTo>
                <a:lnTo>
                  <a:pt x="1856775" y="1505586"/>
                </a:lnTo>
                <a:lnTo>
                  <a:pt x="1857408" y="1505586"/>
                </a:lnTo>
                <a:lnTo>
                  <a:pt x="1858992" y="1506221"/>
                </a:lnTo>
                <a:lnTo>
                  <a:pt x="1861210" y="1507491"/>
                </a:lnTo>
                <a:lnTo>
                  <a:pt x="1864377" y="1509713"/>
                </a:lnTo>
                <a:lnTo>
                  <a:pt x="1865644" y="1511301"/>
                </a:lnTo>
                <a:lnTo>
                  <a:pt x="1866912" y="1512888"/>
                </a:lnTo>
                <a:lnTo>
                  <a:pt x="1868179" y="1514793"/>
                </a:lnTo>
                <a:lnTo>
                  <a:pt x="1869446" y="1517651"/>
                </a:lnTo>
                <a:lnTo>
                  <a:pt x="1870396" y="1520191"/>
                </a:lnTo>
                <a:lnTo>
                  <a:pt x="1871030" y="1523683"/>
                </a:lnTo>
                <a:lnTo>
                  <a:pt x="1871663" y="1527176"/>
                </a:lnTo>
                <a:lnTo>
                  <a:pt x="1871663" y="1531621"/>
                </a:lnTo>
                <a:lnTo>
                  <a:pt x="1871663" y="1539558"/>
                </a:lnTo>
                <a:lnTo>
                  <a:pt x="1871030" y="1546543"/>
                </a:lnTo>
                <a:lnTo>
                  <a:pt x="1870079" y="1552893"/>
                </a:lnTo>
                <a:lnTo>
                  <a:pt x="1868495" y="1557973"/>
                </a:lnTo>
                <a:lnTo>
                  <a:pt x="1866912" y="1562418"/>
                </a:lnTo>
                <a:lnTo>
                  <a:pt x="1865011" y="1566228"/>
                </a:lnTo>
                <a:lnTo>
                  <a:pt x="1863110" y="1569721"/>
                </a:lnTo>
                <a:lnTo>
                  <a:pt x="1860576" y="1572578"/>
                </a:lnTo>
                <a:lnTo>
                  <a:pt x="1858359" y="1575753"/>
                </a:lnTo>
                <a:lnTo>
                  <a:pt x="1857092" y="1577341"/>
                </a:lnTo>
                <a:lnTo>
                  <a:pt x="1855508" y="1579881"/>
                </a:lnTo>
                <a:lnTo>
                  <a:pt x="1854241" y="1582421"/>
                </a:lnTo>
                <a:lnTo>
                  <a:pt x="1853290" y="1585596"/>
                </a:lnTo>
                <a:lnTo>
                  <a:pt x="1852340" y="1589406"/>
                </a:lnTo>
                <a:lnTo>
                  <a:pt x="1851707" y="1593851"/>
                </a:lnTo>
                <a:lnTo>
                  <a:pt x="1851073" y="1598931"/>
                </a:lnTo>
                <a:lnTo>
                  <a:pt x="1850439" y="1603693"/>
                </a:lnTo>
                <a:lnTo>
                  <a:pt x="1848856" y="1608773"/>
                </a:lnTo>
                <a:lnTo>
                  <a:pt x="1847588" y="1614171"/>
                </a:lnTo>
                <a:lnTo>
                  <a:pt x="1846005" y="1619568"/>
                </a:lnTo>
                <a:lnTo>
                  <a:pt x="1844104" y="1624966"/>
                </a:lnTo>
                <a:lnTo>
                  <a:pt x="1839669" y="1635444"/>
                </a:lnTo>
                <a:lnTo>
                  <a:pt x="1834284" y="1646239"/>
                </a:lnTo>
                <a:lnTo>
                  <a:pt x="1831433" y="1651636"/>
                </a:lnTo>
                <a:lnTo>
                  <a:pt x="1827949" y="1657034"/>
                </a:lnTo>
                <a:lnTo>
                  <a:pt x="1824781" y="1661796"/>
                </a:lnTo>
                <a:lnTo>
                  <a:pt x="1821296" y="1666876"/>
                </a:lnTo>
                <a:lnTo>
                  <a:pt x="1817178" y="1671956"/>
                </a:lnTo>
                <a:lnTo>
                  <a:pt x="1813694" y="1676719"/>
                </a:lnTo>
                <a:lnTo>
                  <a:pt x="1809576" y="1681164"/>
                </a:lnTo>
                <a:lnTo>
                  <a:pt x="1805458" y="1685926"/>
                </a:lnTo>
                <a:lnTo>
                  <a:pt x="1801023" y="1690371"/>
                </a:lnTo>
                <a:lnTo>
                  <a:pt x="1796588" y="1694181"/>
                </a:lnTo>
                <a:lnTo>
                  <a:pt x="1791837" y="1698309"/>
                </a:lnTo>
                <a:lnTo>
                  <a:pt x="1787085" y="1702119"/>
                </a:lnTo>
                <a:lnTo>
                  <a:pt x="1782333" y="1705294"/>
                </a:lnTo>
                <a:lnTo>
                  <a:pt x="1777265" y="1708469"/>
                </a:lnTo>
                <a:lnTo>
                  <a:pt x="1771880" y="1711009"/>
                </a:lnTo>
                <a:lnTo>
                  <a:pt x="1767128" y="1713549"/>
                </a:lnTo>
                <a:lnTo>
                  <a:pt x="1761743" y="1715771"/>
                </a:lnTo>
                <a:lnTo>
                  <a:pt x="1756041" y="1717676"/>
                </a:lnTo>
                <a:lnTo>
                  <a:pt x="1750656" y="1718946"/>
                </a:lnTo>
                <a:lnTo>
                  <a:pt x="1744954" y="1719899"/>
                </a:lnTo>
                <a:lnTo>
                  <a:pt x="1739253" y="1720534"/>
                </a:lnTo>
                <a:lnTo>
                  <a:pt x="1733551" y="1720851"/>
                </a:lnTo>
                <a:lnTo>
                  <a:pt x="1728166" y="1720534"/>
                </a:lnTo>
                <a:lnTo>
                  <a:pt x="1722464" y="1719899"/>
                </a:lnTo>
                <a:lnTo>
                  <a:pt x="1716762" y="1718946"/>
                </a:lnTo>
                <a:lnTo>
                  <a:pt x="1711060" y="1717676"/>
                </a:lnTo>
                <a:lnTo>
                  <a:pt x="1705675" y="1715771"/>
                </a:lnTo>
                <a:lnTo>
                  <a:pt x="1700290" y="1713549"/>
                </a:lnTo>
                <a:lnTo>
                  <a:pt x="1694904" y="1711009"/>
                </a:lnTo>
                <a:lnTo>
                  <a:pt x="1690153" y="1708469"/>
                </a:lnTo>
                <a:lnTo>
                  <a:pt x="1685085" y="1705294"/>
                </a:lnTo>
                <a:lnTo>
                  <a:pt x="1680016" y="1702119"/>
                </a:lnTo>
                <a:lnTo>
                  <a:pt x="1675265" y="1698309"/>
                </a:lnTo>
                <a:lnTo>
                  <a:pt x="1670830" y="1694181"/>
                </a:lnTo>
                <a:lnTo>
                  <a:pt x="1666395" y="1690371"/>
                </a:lnTo>
                <a:lnTo>
                  <a:pt x="1661960" y="1685926"/>
                </a:lnTo>
                <a:lnTo>
                  <a:pt x="1657842" y="1681164"/>
                </a:lnTo>
                <a:lnTo>
                  <a:pt x="1653724" y="1676719"/>
                </a:lnTo>
                <a:lnTo>
                  <a:pt x="1649606" y="1671956"/>
                </a:lnTo>
                <a:lnTo>
                  <a:pt x="1646122" y="1666876"/>
                </a:lnTo>
                <a:lnTo>
                  <a:pt x="1642637" y="1661796"/>
                </a:lnTo>
                <a:lnTo>
                  <a:pt x="1639469" y="1657034"/>
                </a:lnTo>
                <a:lnTo>
                  <a:pt x="1635985" y="1651636"/>
                </a:lnTo>
                <a:lnTo>
                  <a:pt x="1633134" y="1646239"/>
                </a:lnTo>
                <a:lnTo>
                  <a:pt x="1627749" y="1635444"/>
                </a:lnTo>
                <a:lnTo>
                  <a:pt x="1623314" y="1624966"/>
                </a:lnTo>
                <a:lnTo>
                  <a:pt x="1621413" y="1619568"/>
                </a:lnTo>
                <a:lnTo>
                  <a:pt x="1619830" y="1614171"/>
                </a:lnTo>
                <a:lnTo>
                  <a:pt x="1618246" y="1608773"/>
                </a:lnTo>
                <a:lnTo>
                  <a:pt x="1616979" y="1603693"/>
                </a:lnTo>
                <a:lnTo>
                  <a:pt x="1616028" y="1598931"/>
                </a:lnTo>
                <a:lnTo>
                  <a:pt x="1615395" y="1593851"/>
                </a:lnTo>
                <a:lnTo>
                  <a:pt x="1614761" y="1589406"/>
                </a:lnTo>
                <a:lnTo>
                  <a:pt x="1614128" y="1585596"/>
                </a:lnTo>
                <a:lnTo>
                  <a:pt x="1612861" y="1582421"/>
                </a:lnTo>
                <a:lnTo>
                  <a:pt x="1611593" y="1579881"/>
                </a:lnTo>
                <a:lnTo>
                  <a:pt x="1610326" y="1577341"/>
                </a:lnTo>
                <a:lnTo>
                  <a:pt x="1609059" y="1575753"/>
                </a:lnTo>
                <a:lnTo>
                  <a:pt x="1606842" y="1572578"/>
                </a:lnTo>
                <a:lnTo>
                  <a:pt x="1604308" y="1569721"/>
                </a:lnTo>
                <a:lnTo>
                  <a:pt x="1602090" y="1566228"/>
                </a:lnTo>
                <a:lnTo>
                  <a:pt x="1600506" y="1562418"/>
                </a:lnTo>
                <a:lnTo>
                  <a:pt x="1598606" y="1557973"/>
                </a:lnTo>
                <a:lnTo>
                  <a:pt x="1597339" y="1552893"/>
                </a:lnTo>
                <a:lnTo>
                  <a:pt x="1596388" y="1546543"/>
                </a:lnTo>
                <a:lnTo>
                  <a:pt x="1595755" y="1539558"/>
                </a:lnTo>
                <a:lnTo>
                  <a:pt x="1595438" y="1531621"/>
                </a:lnTo>
                <a:lnTo>
                  <a:pt x="1595755" y="1527176"/>
                </a:lnTo>
                <a:lnTo>
                  <a:pt x="1596072" y="1523683"/>
                </a:lnTo>
                <a:lnTo>
                  <a:pt x="1596705" y="1520191"/>
                </a:lnTo>
                <a:lnTo>
                  <a:pt x="1597656" y="1517651"/>
                </a:lnTo>
                <a:lnTo>
                  <a:pt x="1598923" y="1514793"/>
                </a:lnTo>
                <a:lnTo>
                  <a:pt x="1600506" y="1512888"/>
                </a:lnTo>
                <a:lnTo>
                  <a:pt x="1601774" y="1511301"/>
                </a:lnTo>
                <a:lnTo>
                  <a:pt x="1603041" y="1509713"/>
                </a:lnTo>
                <a:lnTo>
                  <a:pt x="1605575" y="1507491"/>
                </a:lnTo>
                <a:lnTo>
                  <a:pt x="1608426" y="1506221"/>
                </a:lnTo>
                <a:lnTo>
                  <a:pt x="1610010" y="1505586"/>
                </a:lnTo>
                <a:lnTo>
                  <a:pt x="1610643" y="1505586"/>
                </a:lnTo>
                <a:lnTo>
                  <a:pt x="1609376" y="1496378"/>
                </a:lnTo>
                <a:lnTo>
                  <a:pt x="1608743" y="1487488"/>
                </a:lnTo>
                <a:lnTo>
                  <a:pt x="1608426" y="1479233"/>
                </a:lnTo>
                <a:lnTo>
                  <a:pt x="1609059" y="1471296"/>
                </a:lnTo>
                <a:lnTo>
                  <a:pt x="1610010" y="1463676"/>
                </a:lnTo>
                <a:lnTo>
                  <a:pt x="1611277" y="1456373"/>
                </a:lnTo>
                <a:lnTo>
                  <a:pt x="1613494" y="1449388"/>
                </a:lnTo>
                <a:lnTo>
                  <a:pt x="1616028" y="1443038"/>
                </a:lnTo>
                <a:lnTo>
                  <a:pt x="1618879" y="1437006"/>
                </a:lnTo>
                <a:lnTo>
                  <a:pt x="1622047" y="1431608"/>
                </a:lnTo>
                <a:lnTo>
                  <a:pt x="1625848" y="1426211"/>
                </a:lnTo>
                <a:lnTo>
                  <a:pt x="1629649" y="1421131"/>
                </a:lnTo>
                <a:lnTo>
                  <a:pt x="1634084" y="1416051"/>
                </a:lnTo>
                <a:lnTo>
                  <a:pt x="1638519" y="1411606"/>
                </a:lnTo>
                <a:lnTo>
                  <a:pt x="1643271" y="1407796"/>
                </a:lnTo>
                <a:lnTo>
                  <a:pt x="1648339" y="1403986"/>
                </a:lnTo>
                <a:lnTo>
                  <a:pt x="1653407" y="1400493"/>
                </a:lnTo>
                <a:lnTo>
                  <a:pt x="1658792" y="1397001"/>
                </a:lnTo>
                <a:lnTo>
                  <a:pt x="1664494" y="1394461"/>
                </a:lnTo>
                <a:lnTo>
                  <a:pt x="1670196" y="1391603"/>
                </a:lnTo>
                <a:lnTo>
                  <a:pt x="1675581" y="1389063"/>
                </a:lnTo>
                <a:lnTo>
                  <a:pt x="1681283" y="1387158"/>
                </a:lnTo>
                <a:lnTo>
                  <a:pt x="1686985" y="1384936"/>
                </a:lnTo>
                <a:lnTo>
                  <a:pt x="1692687" y="1383348"/>
                </a:lnTo>
                <a:lnTo>
                  <a:pt x="1703774" y="1380491"/>
                </a:lnTo>
                <a:lnTo>
                  <a:pt x="1714228" y="1378268"/>
                </a:lnTo>
                <a:lnTo>
                  <a:pt x="1724364" y="1376998"/>
                </a:lnTo>
                <a:lnTo>
                  <a:pt x="1733551" y="1376363"/>
                </a:lnTo>
                <a:close/>
                <a:moveTo>
                  <a:pt x="1015207" y="1376363"/>
                </a:moveTo>
                <a:lnTo>
                  <a:pt x="1024446" y="1376998"/>
                </a:lnTo>
                <a:lnTo>
                  <a:pt x="1034641" y="1378268"/>
                </a:lnTo>
                <a:lnTo>
                  <a:pt x="1045473" y="1380491"/>
                </a:lnTo>
                <a:lnTo>
                  <a:pt x="1056624" y="1383348"/>
                </a:lnTo>
                <a:lnTo>
                  <a:pt x="1062358" y="1384936"/>
                </a:lnTo>
                <a:lnTo>
                  <a:pt x="1068093" y="1387158"/>
                </a:lnTo>
                <a:lnTo>
                  <a:pt x="1073828" y="1389063"/>
                </a:lnTo>
                <a:lnTo>
                  <a:pt x="1079562" y="1391603"/>
                </a:lnTo>
                <a:lnTo>
                  <a:pt x="1084978" y="1394461"/>
                </a:lnTo>
                <a:lnTo>
                  <a:pt x="1090713" y="1397001"/>
                </a:lnTo>
                <a:lnTo>
                  <a:pt x="1095811" y="1400493"/>
                </a:lnTo>
                <a:lnTo>
                  <a:pt x="1100908" y="1403986"/>
                </a:lnTo>
                <a:lnTo>
                  <a:pt x="1106006" y="1407796"/>
                </a:lnTo>
                <a:lnTo>
                  <a:pt x="1111103" y="1411606"/>
                </a:lnTo>
                <a:lnTo>
                  <a:pt x="1115245" y="1416051"/>
                </a:lnTo>
                <a:lnTo>
                  <a:pt x="1119705" y="1421131"/>
                </a:lnTo>
                <a:lnTo>
                  <a:pt x="1123847" y="1426211"/>
                </a:lnTo>
                <a:lnTo>
                  <a:pt x="1127351" y="1431608"/>
                </a:lnTo>
                <a:lnTo>
                  <a:pt x="1130856" y="1437006"/>
                </a:lnTo>
                <a:lnTo>
                  <a:pt x="1133723" y="1443038"/>
                </a:lnTo>
                <a:lnTo>
                  <a:pt x="1136272" y="1449388"/>
                </a:lnTo>
                <a:lnTo>
                  <a:pt x="1138183" y="1456373"/>
                </a:lnTo>
                <a:lnTo>
                  <a:pt x="1139776" y="1463676"/>
                </a:lnTo>
                <a:lnTo>
                  <a:pt x="1140732" y="1471296"/>
                </a:lnTo>
                <a:lnTo>
                  <a:pt x="1141051" y="1479233"/>
                </a:lnTo>
                <a:lnTo>
                  <a:pt x="1141051" y="1487488"/>
                </a:lnTo>
                <a:lnTo>
                  <a:pt x="1140414" y="1496378"/>
                </a:lnTo>
                <a:lnTo>
                  <a:pt x="1139139" y="1505586"/>
                </a:lnTo>
                <a:lnTo>
                  <a:pt x="1139776" y="1505586"/>
                </a:lnTo>
                <a:lnTo>
                  <a:pt x="1141369" y="1506221"/>
                </a:lnTo>
                <a:lnTo>
                  <a:pt x="1143918" y="1507491"/>
                </a:lnTo>
                <a:lnTo>
                  <a:pt x="1146467" y="1509713"/>
                </a:lnTo>
                <a:lnTo>
                  <a:pt x="1148060" y="1511301"/>
                </a:lnTo>
                <a:lnTo>
                  <a:pt x="1149653" y="1512888"/>
                </a:lnTo>
                <a:lnTo>
                  <a:pt x="1150609" y="1514793"/>
                </a:lnTo>
                <a:lnTo>
                  <a:pt x="1151883" y="1517651"/>
                </a:lnTo>
                <a:lnTo>
                  <a:pt x="1152839" y="1520191"/>
                </a:lnTo>
                <a:lnTo>
                  <a:pt x="1153476" y="1523683"/>
                </a:lnTo>
                <a:lnTo>
                  <a:pt x="1153795" y="1527176"/>
                </a:lnTo>
                <a:lnTo>
                  <a:pt x="1154113" y="1531621"/>
                </a:lnTo>
                <a:lnTo>
                  <a:pt x="1153795" y="1539558"/>
                </a:lnTo>
                <a:lnTo>
                  <a:pt x="1153157" y="1546543"/>
                </a:lnTo>
                <a:lnTo>
                  <a:pt x="1152202" y="1552893"/>
                </a:lnTo>
                <a:lnTo>
                  <a:pt x="1150927" y="1557973"/>
                </a:lnTo>
                <a:lnTo>
                  <a:pt x="1149653" y="1562418"/>
                </a:lnTo>
                <a:lnTo>
                  <a:pt x="1147423" y="1566228"/>
                </a:lnTo>
                <a:lnTo>
                  <a:pt x="1145193" y="1569721"/>
                </a:lnTo>
                <a:lnTo>
                  <a:pt x="1142962" y="1572578"/>
                </a:lnTo>
                <a:lnTo>
                  <a:pt x="1140414" y="1575753"/>
                </a:lnTo>
                <a:lnTo>
                  <a:pt x="1139139" y="1577341"/>
                </a:lnTo>
                <a:lnTo>
                  <a:pt x="1137865" y="1579881"/>
                </a:lnTo>
                <a:lnTo>
                  <a:pt x="1136909" y="1582421"/>
                </a:lnTo>
                <a:lnTo>
                  <a:pt x="1135953" y="1585596"/>
                </a:lnTo>
                <a:lnTo>
                  <a:pt x="1134679" y="1589406"/>
                </a:lnTo>
                <a:lnTo>
                  <a:pt x="1134042" y="1593851"/>
                </a:lnTo>
                <a:lnTo>
                  <a:pt x="1133405" y="1598931"/>
                </a:lnTo>
                <a:lnTo>
                  <a:pt x="1132449" y="1603693"/>
                </a:lnTo>
                <a:lnTo>
                  <a:pt x="1131493" y="1608773"/>
                </a:lnTo>
                <a:lnTo>
                  <a:pt x="1129900" y="1614171"/>
                </a:lnTo>
                <a:lnTo>
                  <a:pt x="1127989" y="1619568"/>
                </a:lnTo>
                <a:lnTo>
                  <a:pt x="1126396" y="1624966"/>
                </a:lnTo>
                <a:lnTo>
                  <a:pt x="1121617" y="1635444"/>
                </a:lnTo>
                <a:lnTo>
                  <a:pt x="1116519" y="1646239"/>
                </a:lnTo>
                <a:lnTo>
                  <a:pt x="1113333" y="1651636"/>
                </a:lnTo>
                <a:lnTo>
                  <a:pt x="1110466" y="1657034"/>
                </a:lnTo>
                <a:lnTo>
                  <a:pt x="1106961" y="1661796"/>
                </a:lnTo>
                <a:lnTo>
                  <a:pt x="1103457" y="1666876"/>
                </a:lnTo>
                <a:lnTo>
                  <a:pt x="1099634" y="1671956"/>
                </a:lnTo>
                <a:lnTo>
                  <a:pt x="1095492" y="1676719"/>
                </a:lnTo>
                <a:lnTo>
                  <a:pt x="1091669" y="1681164"/>
                </a:lnTo>
                <a:lnTo>
                  <a:pt x="1087527" y="1685926"/>
                </a:lnTo>
                <a:lnTo>
                  <a:pt x="1083067" y="1690371"/>
                </a:lnTo>
                <a:lnTo>
                  <a:pt x="1078607" y="1694181"/>
                </a:lnTo>
                <a:lnTo>
                  <a:pt x="1073828" y="1698309"/>
                </a:lnTo>
                <a:lnTo>
                  <a:pt x="1069049" y="1702119"/>
                </a:lnTo>
                <a:lnTo>
                  <a:pt x="1063951" y="1705294"/>
                </a:lnTo>
                <a:lnTo>
                  <a:pt x="1059172" y="1708469"/>
                </a:lnTo>
                <a:lnTo>
                  <a:pt x="1054075" y="1711009"/>
                </a:lnTo>
                <a:lnTo>
                  <a:pt x="1048659" y="1713549"/>
                </a:lnTo>
                <a:lnTo>
                  <a:pt x="1043243" y="1715771"/>
                </a:lnTo>
                <a:lnTo>
                  <a:pt x="1037827" y="1717676"/>
                </a:lnTo>
                <a:lnTo>
                  <a:pt x="1032411" y="1718946"/>
                </a:lnTo>
                <a:lnTo>
                  <a:pt x="1026995" y="1719899"/>
                </a:lnTo>
                <a:lnTo>
                  <a:pt x="1020941" y="1720534"/>
                </a:lnTo>
                <a:lnTo>
                  <a:pt x="1015207" y="1720851"/>
                </a:lnTo>
                <a:lnTo>
                  <a:pt x="1009472" y="1720534"/>
                </a:lnTo>
                <a:lnTo>
                  <a:pt x="1003737" y="1719899"/>
                </a:lnTo>
                <a:lnTo>
                  <a:pt x="998003" y="1718946"/>
                </a:lnTo>
                <a:lnTo>
                  <a:pt x="992587" y="1717676"/>
                </a:lnTo>
                <a:lnTo>
                  <a:pt x="987489" y="1715771"/>
                </a:lnTo>
                <a:lnTo>
                  <a:pt x="982073" y="1713549"/>
                </a:lnTo>
                <a:lnTo>
                  <a:pt x="976657" y="1711009"/>
                </a:lnTo>
                <a:lnTo>
                  <a:pt x="971559" y="1708469"/>
                </a:lnTo>
                <a:lnTo>
                  <a:pt x="966462" y="1705294"/>
                </a:lnTo>
                <a:lnTo>
                  <a:pt x="961683" y="1702119"/>
                </a:lnTo>
                <a:lnTo>
                  <a:pt x="956904" y="1698309"/>
                </a:lnTo>
                <a:lnTo>
                  <a:pt x="952125" y="1694181"/>
                </a:lnTo>
                <a:lnTo>
                  <a:pt x="947346" y="1690371"/>
                </a:lnTo>
                <a:lnTo>
                  <a:pt x="943204" y="1685926"/>
                </a:lnTo>
                <a:lnTo>
                  <a:pt x="939063" y="1681164"/>
                </a:lnTo>
                <a:lnTo>
                  <a:pt x="934602" y="1676719"/>
                </a:lnTo>
                <a:lnTo>
                  <a:pt x="931098" y="1671956"/>
                </a:lnTo>
                <a:lnTo>
                  <a:pt x="927275" y="1666876"/>
                </a:lnTo>
                <a:lnTo>
                  <a:pt x="923770" y="1661796"/>
                </a:lnTo>
                <a:lnTo>
                  <a:pt x="920266" y="1657034"/>
                </a:lnTo>
                <a:lnTo>
                  <a:pt x="914212" y="1646239"/>
                </a:lnTo>
                <a:lnTo>
                  <a:pt x="908796" y="1635444"/>
                </a:lnTo>
                <a:lnTo>
                  <a:pt x="904336" y="1624966"/>
                </a:lnTo>
                <a:lnTo>
                  <a:pt x="902424" y="1619568"/>
                </a:lnTo>
                <a:lnTo>
                  <a:pt x="900832" y="1614171"/>
                </a:lnTo>
                <a:lnTo>
                  <a:pt x="899239" y="1608773"/>
                </a:lnTo>
                <a:lnTo>
                  <a:pt x="898283" y="1603693"/>
                </a:lnTo>
                <a:lnTo>
                  <a:pt x="897327" y="1598931"/>
                </a:lnTo>
                <a:lnTo>
                  <a:pt x="896690" y="1593851"/>
                </a:lnTo>
                <a:lnTo>
                  <a:pt x="895734" y="1589406"/>
                </a:lnTo>
                <a:lnTo>
                  <a:pt x="894778" y="1585596"/>
                </a:lnTo>
                <a:lnTo>
                  <a:pt x="893822" y="1582421"/>
                </a:lnTo>
                <a:lnTo>
                  <a:pt x="892548" y="1579881"/>
                </a:lnTo>
                <a:lnTo>
                  <a:pt x="891592" y="1577341"/>
                </a:lnTo>
                <a:lnTo>
                  <a:pt x="890318" y="1575753"/>
                </a:lnTo>
                <a:lnTo>
                  <a:pt x="887451" y="1572578"/>
                </a:lnTo>
                <a:lnTo>
                  <a:pt x="885220" y="1569721"/>
                </a:lnTo>
                <a:lnTo>
                  <a:pt x="882990" y="1566228"/>
                </a:lnTo>
                <a:lnTo>
                  <a:pt x="881079" y="1562418"/>
                </a:lnTo>
                <a:lnTo>
                  <a:pt x="879486" y="1557973"/>
                </a:lnTo>
                <a:lnTo>
                  <a:pt x="878211" y="1552893"/>
                </a:lnTo>
                <a:lnTo>
                  <a:pt x="877256" y="1546543"/>
                </a:lnTo>
                <a:lnTo>
                  <a:pt x="876300" y="1539558"/>
                </a:lnTo>
                <a:lnTo>
                  <a:pt x="876300" y="1531621"/>
                </a:lnTo>
                <a:lnTo>
                  <a:pt x="876300" y="1527176"/>
                </a:lnTo>
                <a:lnTo>
                  <a:pt x="877256" y="1523683"/>
                </a:lnTo>
                <a:lnTo>
                  <a:pt x="877893" y="1520191"/>
                </a:lnTo>
                <a:lnTo>
                  <a:pt x="878849" y="1517651"/>
                </a:lnTo>
                <a:lnTo>
                  <a:pt x="879804" y="1514793"/>
                </a:lnTo>
                <a:lnTo>
                  <a:pt x="881079" y="1512888"/>
                </a:lnTo>
                <a:lnTo>
                  <a:pt x="882353" y="1511301"/>
                </a:lnTo>
                <a:lnTo>
                  <a:pt x="883946" y="1509713"/>
                </a:lnTo>
                <a:lnTo>
                  <a:pt x="886813" y="1507491"/>
                </a:lnTo>
                <a:lnTo>
                  <a:pt x="889044" y="1506221"/>
                </a:lnTo>
                <a:lnTo>
                  <a:pt x="890955" y="1505586"/>
                </a:lnTo>
                <a:lnTo>
                  <a:pt x="891592" y="1505586"/>
                </a:lnTo>
                <a:lnTo>
                  <a:pt x="890318" y="1496378"/>
                </a:lnTo>
                <a:lnTo>
                  <a:pt x="889362" y="1487488"/>
                </a:lnTo>
                <a:lnTo>
                  <a:pt x="889362" y="1479233"/>
                </a:lnTo>
                <a:lnTo>
                  <a:pt x="889999" y="1471296"/>
                </a:lnTo>
                <a:lnTo>
                  <a:pt x="890955" y="1463676"/>
                </a:lnTo>
                <a:lnTo>
                  <a:pt x="892548" y="1456373"/>
                </a:lnTo>
                <a:lnTo>
                  <a:pt x="894460" y="1449388"/>
                </a:lnTo>
                <a:lnTo>
                  <a:pt x="897008" y="1443038"/>
                </a:lnTo>
                <a:lnTo>
                  <a:pt x="899876" y="1437006"/>
                </a:lnTo>
                <a:lnTo>
                  <a:pt x="903380" y="1431608"/>
                </a:lnTo>
                <a:lnTo>
                  <a:pt x="906885" y="1426211"/>
                </a:lnTo>
                <a:lnTo>
                  <a:pt x="910708" y="1421131"/>
                </a:lnTo>
                <a:lnTo>
                  <a:pt x="914850" y="1416051"/>
                </a:lnTo>
                <a:lnTo>
                  <a:pt x="919629" y="1411606"/>
                </a:lnTo>
                <a:lnTo>
                  <a:pt x="924407" y="1407796"/>
                </a:lnTo>
                <a:lnTo>
                  <a:pt x="929505" y="1403986"/>
                </a:lnTo>
                <a:lnTo>
                  <a:pt x="934602" y="1400493"/>
                </a:lnTo>
                <a:lnTo>
                  <a:pt x="940018" y="1397001"/>
                </a:lnTo>
                <a:lnTo>
                  <a:pt x="945435" y="1394461"/>
                </a:lnTo>
                <a:lnTo>
                  <a:pt x="951169" y="1391603"/>
                </a:lnTo>
                <a:lnTo>
                  <a:pt x="956904" y="1389063"/>
                </a:lnTo>
                <a:lnTo>
                  <a:pt x="962639" y="1387158"/>
                </a:lnTo>
                <a:lnTo>
                  <a:pt x="968373" y="1384936"/>
                </a:lnTo>
                <a:lnTo>
                  <a:pt x="974108" y="1383348"/>
                </a:lnTo>
                <a:lnTo>
                  <a:pt x="985259" y="1380491"/>
                </a:lnTo>
                <a:lnTo>
                  <a:pt x="996091" y="1378268"/>
                </a:lnTo>
                <a:lnTo>
                  <a:pt x="1006286" y="1376998"/>
                </a:lnTo>
                <a:lnTo>
                  <a:pt x="1015207" y="1376363"/>
                </a:lnTo>
                <a:close/>
                <a:moveTo>
                  <a:pt x="297497" y="1376363"/>
                </a:moveTo>
                <a:lnTo>
                  <a:pt x="306726" y="1376998"/>
                </a:lnTo>
                <a:lnTo>
                  <a:pt x="316591" y="1378268"/>
                </a:lnTo>
                <a:lnTo>
                  <a:pt x="327729" y="1380491"/>
                </a:lnTo>
                <a:lnTo>
                  <a:pt x="338867" y="1383348"/>
                </a:lnTo>
                <a:lnTo>
                  <a:pt x="344595" y="1384936"/>
                </a:lnTo>
                <a:lnTo>
                  <a:pt x="350323" y="1387158"/>
                </a:lnTo>
                <a:lnTo>
                  <a:pt x="355733" y="1389063"/>
                </a:lnTo>
                <a:lnTo>
                  <a:pt x="361461" y="1391603"/>
                </a:lnTo>
                <a:lnTo>
                  <a:pt x="367189" y="1394461"/>
                </a:lnTo>
                <a:lnTo>
                  <a:pt x="372599" y="1397001"/>
                </a:lnTo>
                <a:lnTo>
                  <a:pt x="378009" y="1400493"/>
                </a:lnTo>
                <a:lnTo>
                  <a:pt x="383419" y="1403986"/>
                </a:lnTo>
                <a:lnTo>
                  <a:pt x="388510" y="1407796"/>
                </a:lnTo>
                <a:lnTo>
                  <a:pt x="392966" y="1411606"/>
                </a:lnTo>
                <a:lnTo>
                  <a:pt x="397739" y="1416051"/>
                </a:lnTo>
                <a:lnTo>
                  <a:pt x="402194" y="1421131"/>
                </a:lnTo>
                <a:lnTo>
                  <a:pt x="406013" y="1426211"/>
                </a:lnTo>
                <a:lnTo>
                  <a:pt x="409832" y="1431608"/>
                </a:lnTo>
                <a:lnTo>
                  <a:pt x="412696" y="1437006"/>
                </a:lnTo>
                <a:lnTo>
                  <a:pt x="415878" y="1443038"/>
                </a:lnTo>
                <a:lnTo>
                  <a:pt x="418106" y="1449388"/>
                </a:lnTo>
                <a:lnTo>
                  <a:pt x="420015" y="1456373"/>
                </a:lnTo>
                <a:lnTo>
                  <a:pt x="421924" y="1463676"/>
                </a:lnTo>
                <a:lnTo>
                  <a:pt x="422879" y="1471296"/>
                </a:lnTo>
                <a:lnTo>
                  <a:pt x="423197" y="1479233"/>
                </a:lnTo>
                <a:lnTo>
                  <a:pt x="423197" y="1487488"/>
                </a:lnTo>
                <a:lnTo>
                  <a:pt x="422561" y="1496378"/>
                </a:lnTo>
                <a:lnTo>
                  <a:pt x="421288" y="1505586"/>
                </a:lnTo>
                <a:lnTo>
                  <a:pt x="421924" y="1505586"/>
                </a:lnTo>
                <a:lnTo>
                  <a:pt x="423516" y="1506221"/>
                </a:lnTo>
                <a:lnTo>
                  <a:pt x="426061" y="1507491"/>
                </a:lnTo>
                <a:lnTo>
                  <a:pt x="428925" y="1509713"/>
                </a:lnTo>
                <a:lnTo>
                  <a:pt x="430198" y="1511301"/>
                </a:lnTo>
                <a:lnTo>
                  <a:pt x="431471" y="1512888"/>
                </a:lnTo>
                <a:lnTo>
                  <a:pt x="432744" y="1514793"/>
                </a:lnTo>
                <a:lnTo>
                  <a:pt x="434017" y="1517651"/>
                </a:lnTo>
                <a:lnTo>
                  <a:pt x="434972" y="1520191"/>
                </a:lnTo>
                <a:lnTo>
                  <a:pt x="435926" y="1523683"/>
                </a:lnTo>
                <a:lnTo>
                  <a:pt x="436245" y="1527176"/>
                </a:lnTo>
                <a:lnTo>
                  <a:pt x="436563" y="1531621"/>
                </a:lnTo>
                <a:lnTo>
                  <a:pt x="436245" y="1539558"/>
                </a:lnTo>
                <a:lnTo>
                  <a:pt x="435608" y="1546543"/>
                </a:lnTo>
                <a:lnTo>
                  <a:pt x="434653" y="1552893"/>
                </a:lnTo>
                <a:lnTo>
                  <a:pt x="433062" y="1557973"/>
                </a:lnTo>
                <a:lnTo>
                  <a:pt x="431471" y="1562418"/>
                </a:lnTo>
                <a:lnTo>
                  <a:pt x="429562" y="1566228"/>
                </a:lnTo>
                <a:lnTo>
                  <a:pt x="427652" y="1569721"/>
                </a:lnTo>
                <a:lnTo>
                  <a:pt x="425107" y="1572578"/>
                </a:lnTo>
                <a:lnTo>
                  <a:pt x="422879" y="1575753"/>
                </a:lnTo>
                <a:lnTo>
                  <a:pt x="421606" y="1577341"/>
                </a:lnTo>
                <a:lnTo>
                  <a:pt x="420015" y="1579881"/>
                </a:lnTo>
                <a:lnTo>
                  <a:pt x="418742" y="1582421"/>
                </a:lnTo>
                <a:lnTo>
                  <a:pt x="417787" y="1585596"/>
                </a:lnTo>
                <a:lnTo>
                  <a:pt x="416833" y="1589406"/>
                </a:lnTo>
                <a:lnTo>
                  <a:pt x="416515" y="1593851"/>
                </a:lnTo>
                <a:lnTo>
                  <a:pt x="415560" y="1598931"/>
                </a:lnTo>
                <a:lnTo>
                  <a:pt x="414923" y="1603693"/>
                </a:lnTo>
                <a:lnTo>
                  <a:pt x="413332" y="1608773"/>
                </a:lnTo>
                <a:lnTo>
                  <a:pt x="412059" y="1614171"/>
                </a:lnTo>
                <a:lnTo>
                  <a:pt x="410468" y="1619568"/>
                </a:lnTo>
                <a:lnTo>
                  <a:pt x="408559" y="1624966"/>
                </a:lnTo>
                <a:lnTo>
                  <a:pt x="404104" y="1635444"/>
                </a:lnTo>
                <a:lnTo>
                  <a:pt x="398694" y="1646239"/>
                </a:lnTo>
                <a:lnTo>
                  <a:pt x="395830" y="1651636"/>
                </a:lnTo>
                <a:lnTo>
                  <a:pt x="392329" y="1657034"/>
                </a:lnTo>
                <a:lnTo>
                  <a:pt x="389147" y="1661796"/>
                </a:lnTo>
                <a:lnTo>
                  <a:pt x="385646" y="1666876"/>
                </a:lnTo>
                <a:lnTo>
                  <a:pt x="381509" y="1671956"/>
                </a:lnTo>
                <a:lnTo>
                  <a:pt x="378009" y="1676719"/>
                </a:lnTo>
                <a:lnTo>
                  <a:pt x="373872" y="1681164"/>
                </a:lnTo>
                <a:lnTo>
                  <a:pt x="369735" y="1685926"/>
                </a:lnTo>
                <a:lnTo>
                  <a:pt x="365280" y="1690371"/>
                </a:lnTo>
                <a:lnTo>
                  <a:pt x="360825" y="1694181"/>
                </a:lnTo>
                <a:lnTo>
                  <a:pt x="356369" y="1698309"/>
                </a:lnTo>
                <a:lnTo>
                  <a:pt x="351278" y="1702119"/>
                </a:lnTo>
                <a:lnTo>
                  <a:pt x="346504" y="1705294"/>
                </a:lnTo>
                <a:lnTo>
                  <a:pt x="341413" y="1708469"/>
                </a:lnTo>
                <a:lnTo>
                  <a:pt x="336003" y="1711009"/>
                </a:lnTo>
                <a:lnTo>
                  <a:pt x="331229" y="1713549"/>
                </a:lnTo>
                <a:lnTo>
                  <a:pt x="325820" y="1715771"/>
                </a:lnTo>
                <a:lnTo>
                  <a:pt x="320092" y="1717676"/>
                </a:lnTo>
                <a:lnTo>
                  <a:pt x="314682" y="1718946"/>
                </a:lnTo>
                <a:lnTo>
                  <a:pt x="308954" y="1719899"/>
                </a:lnTo>
                <a:lnTo>
                  <a:pt x="303225" y="1720534"/>
                </a:lnTo>
                <a:lnTo>
                  <a:pt x="297497" y="1720851"/>
                </a:lnTo>
                <a:lnTo>
                  <a:pt x="292087" y="1720534"/>
                </a:lnTo>
                <a:lnTo>
                  <a:pt x="286359" y="1719899"/>
                </a:lnTo>
                <a:lnTo>
                  <a:pt x="280631" y="1718946"/>
                </a:lnTo>
                <a:lnTo>
                  <a:pt x="274903" y="1717676"/>
                </a:lnTo>
                <a:lnTo>
                  <a:pt x="269493" y="1715771"/>
                </a:lnTo>
                <a:lnTo>
                  <a:pt x="264083" y="1713549"/>
                </a:lnTo>
                <a:lnTo>
                  <a:pt x="258674" y="1711009"/>
                </a:lnTo>
                <a:lnTo>
                  <a:pt x="253900" y="1708469"/>
                </a:lnTo>
                <a:lnTo>
                  <a:pt x="248808" y="1705294"/>
                </a:lnTo>
                <a:lnTo>
                  <a:pt x="243717" y="1702119"/>
                </a:lnTo>
                <a:lnTo>
                  <a:pt x="238943" y="1698309"/>
                </a:lnTo>
                <a:lnTo>
                  <a:pt x="234488" y="1694181"/>
                </a:lnTo>
                <a:lnTo>
                  <a:pt x="230033" y="1690371"/>
                </a:lnTo>
                <a:lnTo>
                  <a:pt x="225578" y="1685926"/>
                </a:lnTo>
                <a:lnTo>
                  <a:pt x="221441" y="1681164"/>
                </a:lnTo>
                <a:lnTo>
                  <a:pt x="217304" y="1676719"/>
                </a:lnTo>
                <a:lnTo>
                  <a:pt x="213167" y="1671956"/>
                </a:lnTo>
                <a:lnTo>
                  <a:pt x="209666" y="1666876"/>
                </a:lnTo>
                <a:lnTo>
                  <a:pt x="206166" y="1661796"/>
                </a:lnTo>
                <a:lnTo>
                  <a:pt x="202984" y="1657034"/>
                </a:lnTo>
                <a:lnTo>
                  <a:pt x="196619" y="1646239"/>
                </a:lnTo>
                <a:lnTo>
                  <a:pt x="191209" y="1635444"/>
                </a:lnTo>
                <a:lnTo>
                  <a:pt x="186754" y="1624966"/>
                </a:lnTo>
                <a:lnTo>
                  <a:pt x="184845" y="1619568"/>
                </a:lnTo>
                <a:lnTo>
                  <a:pt x="183253" y="1614171"/>
                </a:lnTo>
                <a:lnTo>
                  <a:pt x="181981" y="1608773"/>
                </a:lnTo>
                <a:lnTo>
                  <a:pt x="180389" y="1603693"/>
                </a:lnTo>
                <a:lnTo>
                  <a:pt x="179435" y="1598931"/>
                </a:lnTo>
                <a:lnTo>
                  <a:pt x="178798" y="1593851"/>
                </a:lnTo>
                <a:lnTo>
                  <a:pt x="178162" y="1589406"/>
                </a:lnTo>
                <a:lnTo>
                  <a:pt x="177525" y="1585596"/>
                </a:lnTo>
                <a:lnTo>
                  <a:pt x="176252" y="1582421"/>
                </a:lnTo>
                <a:lnTo>
                  <a:pt x="174980" y="1579881"/>
                </a:lnTo>
                <a:lnTo>
                  <a:pt x="173707" y="1577341"/>
                </a:lnTo>
                <a:lnTo>
                  <a:pt x="172434" y="1575753"/>
                </a:lnTo>
                <a:lnTo>
                  <a:pt x="170206" y="1572578"/>
                </a:lnTo>
                <a:lnTo>
                  <a:pt x="167660" y="1569721"/>
                </a:lnTo>
                <a:lnTo>
                  <a:pt x="165433" y="1566228"/>
                </a:lnTo>
                <a:lnTo>
                  <a:pt x="163842" y="1562418"/>
                </a:lnTo>
                <a:lnTo>
                  <a:pt x="161932" y="1557973"/>
                </a:lnTo>
                <a:lnTo>
                  <a:pt x="160659" y="1552893"/>
                </a:lnTo>
                <a:lnTo>
                  <a:pt x="159705" y="1546543"/>
                </a:lnTo>
                <a:lnTo>
                  <a:pt x="159068" y="1539558"/>
                </a:lnTo>
                <a:lnTo>
                  <a:pt x="158750" y="1531621"/>
                </a:lnTo>
                <a:lnTo>
                  <a:pt x="159068" y="1527176"/>
                </a:lnTo>
                <a:lnTo>
                  <a:pt x="159386" y="1523683"/>
                </a:lnTo>
                <a:lnTo>
                  <a:pt x="160023" y="1520191"/>
                </a:lnTo>
                <a:lnTo>
                  <a:pt x="160978" y="1517651"/>
                </a:lnTo>
                <a:lnTo>
                  <a:pt x="162569" y="1514793"/>
                </a:lnTo>
                <a:lnTo>
                  <a:pt x="163842" y="1512888"/>
                </a:lnTo>
                <a:lnTo>
                  <a:pt x="165114" y="1511301"/>
                </a:lnTo>
                <a:lnTo>
                  <a:pt x="166387" y="1509713"/>
                </a:lnTo>
                <a:lnTo>
                  <a:pt x="169251" y="1507491"/>
                </a:lnTo>
                <a:lnTo>
                  <a:pt x="171797" y="1506221"/>
                </a:lnTo>
                <a:lnTo>
                  <a:pt x="173388" y="1505586"/>
                </a:lnTo>
                <a:lnTo>
                  <a:pt x="174025" y="1505586"/>
                </a:lnTo>
                <a:lnTo>
                  <a:pt x="172752" y="1496378"/>
                </a:lnTo>
                <a:lnTo>
                  <a:pt x="172116" y="1487488"/>
                </a:lnTo>
                <a:lnTo>
                  <a:pt x="171797" y="1479233"/>
                </a:lnTo>
                <a:lnTo>
                  <a:pt x="172434" y="1471296"/>
                </a:lnTo>
                <a:lnTo>
                  <a:pt x="173388" y="1463676"/>
                </a:lnTo>
                <a:lnTo>
                  <a:pt x="174661" y="1456373"/>
                </a:lnTo>
                <a:lnTo>
                  <a:pt x="176889" y="1449388"/>
                </a:lnTo>
                <a:lnTo>
                  <a:pt x="179435" y="1443038"/>
                </a:lnTo>
                <a:lnTo>
                  <a:pt x="182299" y="1437006"/>
                </a:lnTo>
                <a:lnTo>
                  <a:pt x="185481" y="1431608"/>
                </a:lnTo>
                <a:lnTo>
                  <a:pt x="189300" y="1426211"/>
                </a:lnTo>
                <a:lnTo>
                  <a:pt x="193119" y="1421131"/>
                </a:lnTo>
                <a:lnTo>
                  <a:pt x="197574" y="1416051"/>
                </a:lnTo>
                <a:lnTo>
                  <a:pt x="202029" y="1411606"/>
                </a:lnTo>
                <a:lnTo>
                  <a:pt x="206802" y="1407796"/>
                </a:lnTo>
                <a:lnTo>
                  <a:pt x="211894" y="1403986"/>
                </a:lnTo>
                <a:lnTo>
                  <a:pt x="216986" y="1400493"/>
                </a:lnTo>
                <a:lnTo>
                  <a:pt x="222396" y="1397001"/>
                </a:lnTo>
                <a:lnTo>
                  <a:pt x="228124" y="1394461"/>
                </a:lnTo>
                <a:lnTo>
                  <a:pt x="233852" y="1391603"/>
                </a:lnTo>
                <a:lnTo>
                  <a:pt x="239262" y="1389063"/>
                </a:lnTo>
                <a:lnTo>
                  <a:pt x="244990" y="1387158"/>
                </a:lnTo>
                <a:lnTo>
                  <a:pt x="250718" y="1384936"/>
                </a:lnTo>
                <a:lnTo>
                  <a:pt x="256446" y="1383348"/>
                </a:lnTo>
                <a:lnTo>
                  <a:pt x="267584" y="1380491"/>
                </a:lnTo>
                <a:lnTo>
                  <a:pt x="278085" y="1378268"/>
                </a:lnTo>
                <a:lnTo>
                  <a:pt x="288269" y="1376998"/>
                </a:lnTo>
                <a:lnTo>
                  <a:pt x="297497" y="1376363"/>
                </a:lnTo>
                <a:close/>
                <a:moveTo>
                  <a:pt x="1006793" y="977900"/>
                </a:moveTo>
                <a:lnTo>
                  <a:pt x="1009651" y="977900"/>
                </a:lnTo>
                <a:lnTo>
                  <a:pt x="1012508" y="977900"/>
                </a:lnTo>
                <a:lnTo>
                  <a:pt x="1015683" y="978536"/>
                </a:lnTo>
                <a:lnTo>
                  <a:pt x="1018541" y="979173"/>
                </a:lnTo>
                <a:lnTo>
                  <a:pt x="1021398" y="980445"/>
                </a:lnTo>
                <a:lnTo>
                  <a:pt x="1023938" y="981718"/>
                </a:lnTo>
                <a:lnTo>
                  <a:pt x="1026478" y="982990"/>
                </a:lnTo>
                <a:lnTo>
                  <a:pt x="1028701" y="984581"/>
                </a:lnTo>
                <a:lnTo>
                  <a:pt x="1030923" y="986807"/>
                </a:lnTo>
                <a:lnTo>
                  <a:pt x="1032828" y="989034"/>
                </a:lnTo>
                <a:lnTo>
                  <a:pt x="1034733" y="991261"/>
                </a:lnTo>
                <a:lnTo>
                  <a:pt x="1036003" y="993806"/>
                </a:lnTo>
                <a:lnTo>
                  <a:pt x="1037273" y="996351"/>
                </a:lnTo>
                <a:lnTo>
                  <a:pt x="1038226" y="998896"/>
                </a:lnTo>
                <a:lnTo>
                  <a:pt x="1039178" y="1002077"/>
                </a:lnTo>
                <a:lnTo>
                  <a:pt x="1039496" y="1004940"/>
                </a:lnTo>
                <a:lnTo>
                  <a:pt x="1039813" y="1008121"/>
                </a:lnTo>
                <a:lnTo>
                  <a:pt x="1039813" y="1276292"/>
                </a:lnTo>
                <a:lnTo>
                  <a:pt x="1039496" y="1279473"/>
                </a:lnTo>
                <a:lnTo>
                  <a:pt x="1039178" y="1282336"/>
                </a:lnTo>
                <a:lnTo>
                  <a:pt x="1038226" y="1285199"/>
                </a:lnTo>
                <a:lnTo>
                  <a:pt x="1037273" y="1288062"/>
                </a:lnTo>
                <a:lnTo>
                  <a:pt x="1036003" y="1290925"/>
                </a:lnTo>
                <a:lnTo>
                  <a:pt x="1034733" y="1293152"/>
                </a:lnTo>
                <a:lnTo>
                  <a:pt x="1032828" y="1295379"/>
                </a:lnTo>
                <a:lnTo>
                  <a:pt x="1030923" y="1297606"/>
                </a:lnTo>
                <a:lnTo>
                  <a:pt x="1028701" y="1299515"/>
                </a:lnTo>
                <a:lnTo>
                  <a:pt x="1026478" y="1301105"/>
                </a:lnTo>
                <a:lnTo>
                  <a:pt x="1023938" y="1303014"/>
                </a:lnTo>
                <a:lnTo>
                  <a:pt x="1021398" y="1304286"/>
                </a:lnTo>
                <a:lnTo>
                  <a:pt x="1018541" y="1305241"/>
                </a:lnTo>
                <a:lnTo>
                  <a:pt x="1015683" y="1305877"/>
                </a:lnTo>
                <a:lnTo>
                  <a:pt x="1012508" y="1306195"/>
                </a:lnTo>
                <a:lnTo>
                  <a:pt x="1009651" y="1306513"/>
                </a:lnTo>
                <a:lnTo>
                  <a:pt x="1006793" y="1306195"/>
                </a:lnTo>
                <a:lnTo>
                  <a:pt x="1003618" y="1305877"/>
                </a:lnTo>
                <a:lnTo>
                  <a:pt x="1000761" y="1305241"/>
                </a:lnTo>
                <a:lnTo>
                  <a:pt x="997903" y="1304286"/>
                </a:lnTo>
                <a:lnTo>
                  <a:pt x="995363" y="1303014"/>
                </a:lnTo>
                <a:lnTo>
                  <a:pt x="992506" y="1301105"/>
                </a:lnTo>
                <a:lnTo>
                  <a:pt x="990601" y="1299515"/>
                </a:lnTo>
                <a:lnTo>
                  <a:pt x="988378" y="1297606"/>
                </a:lnTo>
                <a:lnTo>
                  <a:pt x="986156" y="1295379"/>
                </a:lnTo>
                <a:lnTo>
                  <a:pt x="984568" y="1293152"/>
                </a:lnTo>
                <a:lnTo>
                  <a:pt x="983298" y="1290925"/>
                </a:lnTo>
                <a:lnTo>
                  <a:pt x="982028" y="1288062"/>
                </a:lnTo>
                <a:lnTo>
                  <a:pt x="981076" y="1285199"/>
                </a:lnTo>
                <a:lnTo>
                  <a:pt x="979806" y="1282336"/>
                </a:lnTo>
                <a:lnTo>
                  <a:pt x="979488" y="1279473"/>
                </a:lnTo>
                <a:lnTo>
                  <a:pt x="979488" y="1276292"/>
                </a:lnTo>
                <a:lnTo>
                  <a:pt x="979488" y="1008121"/>
                </a:lnTo>
                <a:lnTo>
                  <a:pt x="979488" y="1004940"/>
                </a:lnTo>
                <a:lnTo>
                  <a:pt x="979806" y="1002077"/>
                </a:lnTo>
                <a:lnTo>
                  <a:pt x="981076" y="998896"/>
                </a:lnTo>
                <a:lnTo>
                  <a:pt x="982028" y="996351"/>
                </a:lnTo>
                <a:lnTo>
                  <a:pt x="983298" y="993806"/>
                </a:lnTo>
                <a:lnTo>
                  <a:pt x="984568" y="991261"/>
                </a:lnTo>
                <a:lnTo>
                  <a:pt x="986156" y="989034"/>
                </a:lnTo>
                <a:lnTo>
                  <a:pt x="988378" y="986807"/>
                </a:lnTo>
                <a:lnTo>
                  <a:pt x="990601" y="984581"/>
                </a:lnTo>
                <a:lnTo>
                  <a:pt x="992506" y="982990"/>
                </a:lnTo>
                <a:lnTo>
                  <a:pt x="995363" y="981718"/>
                </a:lnTo>
                <a:lnTo>
                  <a:pt x="997903" y="980445"/>
                </a:lnTo>
                <a:lnTo>
                  <a:pt x="1000761" y="979173"/>
                </a:lnTo>
                <a:lnTo>
                  <a:pt x="1003618" y="978536"/>
                </a:lnTo>
                <a:lnTo>
                  <a:pt x="1006793" y="977900"/>
                </a:lnTo>
                <a:close/>
                <a:moveTo>
                  <a:pt x="1223947" y="968375"/>
                </a:moveTo>
                <a:lnTo>
                  <a:pt x="1227121" y="968375"/>
                </a:lnTo>
                <a:lnTo>
                  <a:pt x="1229976" y="968375"/>
                </a:lnTo>
                <a:lnTo>
                  <a:pt x="1233150" y="968693"/>
                </a:lnTo>
                <a:lnTo>
                  <a:pt x="1236006" y="969646"/>
                </a:lnTo>
                <a:lnTo>
                  <a:pt x="1238861" y="970599"/>
                </a:lnTo>
                <a:lnTo>
                  <a:pt x="1241400" y="971870"/>
                </a:lnTo>
                <a:lnTo>
                  <a:pt x="1243939" y="973141"/>
                </a:lnTo>
                <a:lnTo>
                  <a:pt x="1246477" y="975048"/>
                </a:lnTo>
                <a:lnTo>
                  <a:pt x="1248381" y="976955"/>
                </a:lnTo>
                <a:lnTo>
                  <a:pt x="1250285" y="978862"/>
                </a:lnTo>
                <a:lnTo>
                  <a:pt x="1252189" y="981404"/>
                </a:lnTo>
                <a:lnTo>
                  <a:pt x="1253776" y="983946"/>
                </a:lnTo>
                <a:lnTo>
                  <a:pt x="1254727" y="986488"/>
                </a:lnTo>
                <a:lnTo>
                  <a:pt x="1255679" y="989348"/>
                </a:lnTo>
                <a:lnTo>
                  <a:pt x="1256631" y="992208"/>
                </a:lnTo>
                <a:lnTo>
                  <a:pt x="1256949" y="995386"/>
                </a:lnTo>
                <a:lnTo>
                  <a:pt x="1256949" y="998246"/>
                </a:lnTo>
                <a:lnTo>
                  <a:pt x="1256949" y="1068473"/>
                </a:lnTo>
                <a:lnTo>
                  <a:pt x="1257583" y="1072604"/>
                </a:lnTo>
                <a:lnTo>
                  <a:pt x="1258535" y="1076417"/>
                </a:lnTo>
                <a:lnTo>
                  <a:pt x="1259805" y="1080549"/>
                </a:lnTo>
                <a:lnTo>
                  <a:pt x="1261709" y="1084362"/>
                </a:lnTo>
                <a:lnTo>
                  <a:pt x="1264247" y="1087539"/>
                </a:lnTo>
                <a:lnTo>
                  <a:pt x="1266786" y="1091035"/>
                </a:lnTo>
                <a:lnTo>
                  <a:pt x="1269959" y="1093895"/>
                </a:lnTo>
                <a:lnTo>
                  <a:pt x="1273767" y="1097073"/>
                </a:lnTo>
                <a:lnTo>
                  <a:pt x="1277575" y="1099615"/>
                </a:lnTo>
                <a:lnTo>
                  <a:pt x="1281700" y="1101839"/>
                </a:lnTo>
                <a:lnTo>
                  <a:pt x="1286460" y="1104064"/>
                </a:lnTo>
                <a:lnTo>
                  <a:pt x="1291219" y="1105652"/>
                </a:lnTo>
                <a:lnTo>
                  <a:pt x="1296297" y="1106924"/>
                </a:lnTo>
                <a:lnTo>
                  <a:pt x="1301374" y="1107877"/>
                </a:lnTo>
                <a:lnTo>
                  <a:pt x="1306768" y="1108512"/>
                </a:lnTo>
                <a:lnTo>
                  <a:pt x="1312480" y="1108512"/>
                </a:lnTo>
                <a:lnTo>
                  <a:pt x="1643763" y="1108512"/>
                </a:lnTo>
                <a:lnTo>
                  <a:pt x="1649157" y="1108830"/>
                </a:lnTo>
                <a:lnTo>
                  <a:pt x="1655186" y="1109148"/>
                </a:lnTo>
                <a:lnTo>
                  <a:pt x="1660898" y="1110101"/>
                </a:lnTo>
                <a:lnTo>
                  <a:pt x="1666610" y="1111055"/>
                </a:lnTo>
                <a:lnTo>
                  <a:pt x="1672322" y="1112326"/>
                </a:lnTo>
                <a:lnTo>
                  <a:pt x="1677716" y="1113915"/>
                </a:lnTo>
                <a:lnTo>
                  <a:pt x="1683110" y="1115503"/>
                </a:lnTo>
                <a:lnTo>
                  <a:pt x="1688188" y="1118046"/>
                </a:lnTo>
                <a:lnTo>
                  <a:pt x="1693265" y="1120270"/>
                </a:lnTo>
                <a:lnTo>
                  <a:pt x="1698342" y="1122812"/>
                </a:lnTo>
                <a:lnTo>
                  <a:pt x="1703419" y="1125672"/>
                </a:lnTo>
                <a:lnTo>
                  <a:pt x="1708179" y="1128532"/>
                </a:lnTo>
                <a:lnTo>
                  <a:pt x="1712304" y="1131710"/>
                </a:lnTo>
                <a:lnTo>
                  <a:pt x="1717064" y="1135523"/>
                </a:lnTo>
                <a:lnTo>
                  <a:pt x="1721189" y="1138701"/>
                </a:lnTo>
                <a:lnTo>
                  <a:pt x="1724997" y="1142832"/>
                </a:lnTo>
                <a:lnTo>
                  <a:pt x="1729122" y="1146645"/>
                </a:lnTo>
                <a:lnTo>
                  <a:pt x="1732295" y="1150776"/>
                </a:lnTo>
                <a:lnTo>
                  <a:pt x="1736103" y="1155225"/>
                </a:lnTo>
                <a:lnTo>
                  <a:pt x="1738959" y="1159674"/>
                </a:lnTo>
                <a:lnTo>
                  <a:pt x="1742132" y="1164440"/>
                </a:lnTo>
                <a:lnTo>
                  <a:pt x="1744988" y="1169525"/>
                </a:lnTo>
                <a:lnTo>
                  <a:pt x="1747527" y="1174291"/>
                </a:lnTo>
                <a:lnTo>
                  <a:pt x="1749748" y="1179375"/>
                </a:lnTo>
                <a:lnTo>
                  <a:pt x="1751969" y="1184460"/>
                </a:lnTo>
                <a:lnTo>
                  <a:pt x="1753873" y="1189862"/>
                </a:lnTo>
                <a:lnTo>
                  <a:pt x="1755460" y="1195582"/>
                </a:lnTo>
                <a:lnTo>
                  <a:pt x="1756729" y="1201302"/>
                </a:lnTo>
                <a:lnTo>
                  <a:pt x="1757681" y="1207022"/>
                </a:lnTo>
                <a:lnTo>
                  <a:pt x="1758316" y="1212741"/>
                </a:lnTo>
                <a:lnTo>
                  <a:pt x="1758633" y="1218144"/>
                </a:lnTo>
                <a:lnTo>
                  <a:pt x="1758950" y="1224181"/>
                </a:lnTo>
                <a:lnTo>
                  <a:pt x="1758950" y="1309980"/>
                </a:lnTo>
                <a:lnTo>
                  <a:pt x="1758633" y="1312840"/>
                </a:lnTo>
                <a:lnTo>
                  <a:pt x="1758316" y="1316017"/>
                </a:lnTo>
                <a:lnTo>
                  <a:pt x="1757681" y="1318877"/>
                </a:lnTo>
                <a:lnTo>
                  <a:pt x="1756412" y="1321419"/>
                </a:lnTo>
                <a:lnTo>
                  <a:pt x="1755460" y="1324279"/>
                </a:lnTo>
                <a:lnTo>
                  <a:pt x="1753873" y="1326504"/>
                </a:lnTo>
                <a:lnTo>
                  <a:pt x="1751969" y="1329046"/>
                </a:lnTo>
                <a:lnTo>
                  <a:pt x="1750065" y="1331270"/>
                </a:lnTo>
                <a:lnTo>
                  <a:pt x="1748161" y="1332859"/>
                </a:lnTo>
                <a:lnTo>
                  <a:pt x="1745623" y="1334766"/>
                </a:lnTo>
                <a:lnTo>
                  <a:pt x="1743084" y="1336355"/>
                </a:lnTo>
                <a:lnTo>
                  <a:pt x="1740546" y="1337626"/>
                </a:lnTo>
                <a:lnTo>
                  <a:pt x="1737690" y="1338579"/>
                </a:lnTo>
                <a:lnTo>
                  <a:pt x="1734834" y="1339215"/>
                </a:lnTo>
                <a:lnTo>
                  <a:pt x="1731978" y="1339532"/>
                </a:lnTo>
                <a:lnTo>
                  <a:pt x="1728805" y="1339850"/>
                </a:lnTo>
                <a:lnTo>
                  <a:pt x="1725631" y="1339532"/>
                </a:lnTo>
                <a:lnTo>
                  <a:pt x="1722776" y="1339215"/>
                </a:lnTo>
                <a:lnTo>
                  <a:pt x="1719920" y="1338579"/>
                </a:lnTo>
                <a:lnTo>
                  <a:pt x="1717064" y="1337626"/>
                </a:lnTo>
                <a:lnTo>
                  <a:pt x="1714525" y="1336355"/>
                </a:lnTo>
                <a:lnTo>
                  <a:pt x="1711987" y="1334766"/>
                </a:lnTo>
                <a:lnTo>
                  <a:pt x="1709765" y="1332859"/>
                </a:lnTo>
                <a:lnTo>
                  <a:pt x="1707544" y="1331270"/>
                </a:lnTo>
                <a:lnTo>
                  <a:pt x="1705640" y="1329046"/>
                </a:lnTo>
                <a:lnTo>
                  <a:pt x="1704054" y="1326504"/>
                </a:lnTo>
                <a:lnTo>
                  <a:pt x="1702467" y="1324279"/>
                </a:lnTo>
                <a:lnTo>
                  <a:pt x="1700880" y="1321419"/>
                </a:lnTo>
                <a:lnTo>
                  <a:pt x="1699928" y="1318877"/>
                </a:lnTo>
                <a:lnTo>
                  <a:pt x="1699294" y="1316017"/>
                </a:lnTo>
                <a:lnTo>
                  <a:pt x="1698977" y="1312840"/>
                </a:lnTo>
                <a:lnTo>
                  <a:pt x="1698659" y="1309980"/>
                </a:lnTo>
                <a:lnTo>
                  <a:pt x="1698659" y="1224181"/>
                </a:lnTo>
                <a:lnTo>
                  <a:pt x="1698342" y="1218461"/>
                </a:lnTo>
                <a:lnTo>
                  <a:pt x="1697707" y="1213377"/>
                </a:lnTo>
                <a:lnTo>
                  <a:pt x="1696438" y="1207975"/>
                </a:lnTo>
                <a:lnTo>
                  <a:pt x="1694217" y="1202891"/>
                </a:lnTo>
                <a:lnTo>
                  <a:pt x="1691995" y="1197806"/>
                </a:lnTo>
                <a:lnTo>
                  <a:pt x="1689457" y="1193675"/>
                </a:lnTo>
                <a:lnTo>
                  <a:pt x="1685966" y="1189226"/>
                </a:lnTo>
                <a:lnTo>
                  <a:pt x="1682793" y="1185095"/>
                </a:lnTo>
                <a:lnTo>
                  <a:pt x="1678668" y="1181918"/>
                </a:lnTo>
                <a:lnTo>
                  <a:pt x="1674226" y="1178422"/>
                </a:lnTo>
                <a:lnTo>
                  <a:pt x="1670100" y="1175880"/>
                </a:lnTo>
                <a:lnTo>
                  <a:pt x="1665023" y="1173338"/>
                </a:lnTo>
                <a:lnTo>
                  <a:pt x="1659946" y="1171431"/>
                </a:lnTo>
                <a:lnTo>
                  <a:pt x="1654552" y="1170160"/>
                </a:lnTo>
                <a:lnTo>
                  <a:pt x="1649157" y="1169525"/>
                </a:lnTo>
                <a:lnTo>
                  <a:pt x="1643763" y="1169207"/>
                </a:lnTo>
                <a:lnTo>
                  <a:pt x="1312480" y="1169207"/>
                </a:lnTo>
                <a:lnTo>
                  <a:pt x="1306451" y="1169207"/>
                </a:lnTo>
                <a:lnTo>
                  <a:pt x="1300739" y="1168571"/>
                </a:lnTo>
                <a:lnTo>
                  <a:pt x="1294710" y="1167936"/>
                </a:lnTo>
                <a:lnTo>
                  <a:pt x="1288998" y="1166982"/>
                </a:lnTo>
                <a:lnTo>
                  <a:pt x="1283604" y="1165711"/>
                </a:lnTo>
                <a:lnTo>
                  <a:pt x="1278209" y="1164440"/>
                </a:lnTo>
                <a:lnTo>
                  <a:pt x="1272815" y="1163169"/>
                </a:lnTo>
                <a:lnTo>
                  <a:pt x="1267420" y="1161262"/>
                </a:lnTo>
                <a:lnTo>
                  <a:pt x="1262343" y="1159038"/>
                </a:lnTo>
                <a:lnTo>
                  <a:pt x="1257583" y="1157131"/>
                </a:lnTo>
                <a:lnTo>
                  <a:pt x="1252824" y="1154272"/>
                </a:lnTo>
                <a:lnTo>
                  <a:pt x="1248064" y="1152047"/>
                </a:lnTo>
                <a:lnTo>
                  <a:pt x="1243304" y="1149187"/>
                </a:lnTo>
                <a:lnTo>
                  <a:pt x="1239179" y="1146009"/>
                </a:lnTo>
                <a:lnTo>
                  <a:pt x="1234736" y="1143150"/>
                </a:lnTo>
                <a:lnTo>
                  <a:pt x="1230611" y="1139654"/>
                </a:lnTo>
                <a:lnTo>
                  <a:pt x="1227121" y="1136159"/>
                </a:lnTo>
                <a:lnTo>
                  <a:pt x="1223313" y="1132345"/>
                </a:lnTo>
                <a:lnTo>
                  <a:pt x="1220140" y="1128532"/>
                </a:lnTo>
                <a:lnTo>
                  <a:pt x="1216649" y="1124719"/>
                </a:lnTo>
                <a:lnTo>
                  <a:pt x="1213793" y="1120588"/>
                </a:lnTo>
                <a:lnTo>
                  <a:pt x="1210937" y="1116457"/>
                </a:lnTo>
                <a:lnTo>
                  <a:pt x="1208399" y="1112008"/>
                </a:lnTo>
                <a:lnTo>
                  <a:pt x="1206177" y="1107559"/>
                </a:lnTo>
                <a:lnTo>
                  <a:pt x="1203956" y="1103428"/>
                </a:lnTo>
                <a:lnTo>
                  <a:pt x="1202052" y="1098661"/>
                </a:lnTo>
                <a:lnTo>
                  <a:pt x="1200783" y="1093577"/>
                </a:lnTo>
                <a:lnTo>
                  <a:pt x="1199196" y="1088811"/>
                </a:lnTo>
                <a:lnTo>
                  <a:pt x="1198244" y="1084044"/>
                </a:lnTo>
                <a:lnTo>
                  <a:pt x="1197610" y="1078960"/>
                </a:lnTo>
                <a:lnTo>
                  <a:pt x="1196975" y="1073875"/>
                </a:lnTo>
                <a:lnTo>
                  <a:pt x="1196975" y="1068473"/>
                </a:lnTo>
                <a:lnTo>
                  <a:pt x="1196975" y="998246"/>
                </a:lnTo>
                <a:lnTo>
                  <a:pt x="1196975" y="995386"/>
                </a:lnTo>
                <a:lnTo>
                  <a:pt x="1197610" y="992208"/>
                </a:lnTo>
                <a:lnTo>
                  <a:pt x="1198244" y="989348"/>
                </a:lnTo>
                <a:lnTo>
                  <a:pt x="1199196" y="986488"/>
                </a:lnTo>
                <a:lnTo>
                  <a:pt x="1200783" y="983946"/>
                </a:lnTo>
                <a:lnTo>
                  <a:pt x="1202052" y="981404"/>
                </a:lnTo>
                <a:lnTo>
                  <a:pt x="1203956" y="978862"/>
                </a:lnTo>
                <a:lnTo>
                  <a:pt x="1205543" y="976955"/>
                </a:lnTo>
                <a:lnTo>
                  <a:pt x="1208081" y="975048"/>
                </a:lnTo>
                <a:lnTo>
                  <a:pt x="1210303" y="973141"/>
                </a:lnTo>
                <a:lnTo>
                  <a:pt x="1212841" y="971870"/>
                </a:lnTo>
                <a:lnTo>
                  <a:pt x="1215380" y="970599"/>
                </a:lnTo>
                <a:lnTo>
                  <a:pt x="1217918" y="969646"/>
                </a:lnTo>
                <a:lnTo>
                  <a:pt x="1221092" y="968693"/>
                </a:lnTo>
                <a:lnTo>
                  <a:pt x="1223947" y="968375"/>
                </a:lnTo>
                <a:close/>
                <a:moveTo>
                  <a:pt x="792181" y="968375"/>
                </a:moveTo>
                <a:lnTo>
                  <a:pt x="795354" y="968375"/>
                </a:lnTo>
                <a:lnTo>
                  <a:pt x="798528" y="968375"/>
                </a:lnTo>
                <a:lnTo>
                  <a:pt x="801701" y="968693"/>
                </a:lnTo>
                <a:lnTo>
                  <a:pt x="804239" y="969646"/>
                </a:lnTo>
                <a:lnTo>
                  <a:pt x="807413" y="970599"/>
                </a:lnTo>
                <a:lnTo>
                  <a:pt x="809634" y="971870"/>
                </a:lnTo>
                <a:lnTo>
                  <a:pt x="812172" y="973141"/>
                </a:lnTo>
                <a:lnTo>
                  <a:pt x="814711" y="975048"/>
                </a:lnTo>
                <a:lnTo>
                  <a:pt x="816615" y="976955"/>
                </a:lnTo>
                <a:lnTo>
                  <a:pt x="818519" y="978862"/>
                </a:lnTo>
                <a:lnTo>
                  <a:pt x="820423" y="981404"/>
                </a:lnTo>
                <a:lnTo>
                  <a:pt x="822009" y="983946"/>
                </a:lnTo>
                <a:lnTo>
                  <a:pt x="822961" y="986488"/>
                </a:lnTo>
                <a:lnTo>
                  <a:pt x="824231" y="989348"/>
                </a:lnTo>
                <a:lnTo>
                  <a:pt x="824865" y="992208"/>
                </a:lnTo>
                <a:lnTo>
                  <a:pt x="825183" y="995386"/>
                </a:lnTo>
                <a:lnTo>
                  <a:pt x="825500" y="998246"/>
                </a:lnTo>
                <a:lnTo>
                  <a:pt x="825500" y="1083408"/>
                </a:lnTo>
                <a:lnTo>
                  <a:pt x="825183" y="1089446"/>
                </a:lnTo>
                <a:lnTo>
                  <a:pt x="824865" y="1095484"/>
                </a:lnTo>
                <a:lnTo>
                  <a:pt x="824231" y="1101204"/>
                </a:lnTo>
                <a:lnTo>
                  <a:pt x="823279" y="1106924"/>
                </a:lnTo>
                <a:lnTo>
                  <a:pt x="822009" y="1112643"/>
                </a:lnTo>
                <a:lnTo>
                  <a:pt x="820423" y="1118046"/>
                </a:lnTo>
                <a:lnTo>
                  <a:pt x="818519" y="1123448"/>
                </a:lnTo>
                <a:lnTo>
                  <a:pt x="816298" y="1128532"/>
                </a:lnTo>
                <a:lnTo>
                  <a:pt x="814076" y="1133616"/>
                </a:lnTo>
                <a:lnTo>
                  <a:pt x="811538" y="1138701"/>
                </a:lnTo>
                <a:lnTo>
                  <a:pt x="808682" y="1143467"/>
                </a:lnTo>
                <a:lnTo>
                  <a:pt x="805509" y="1147916"/>
                </a:lnTo>
                <a:lnTo>
                  <a:pt x="802653" y="1152683"/>
                </a:lnTo>
                <a:lnTo>
                  <a:pt x="799162" y="1157131"/>
                </a:lnTo>
                <a:lnTo>
                  <a:pt x="795672" y="1161580"/>
                </a:lnTo>
                <a:lnTo>
                  <a:pt x="791547" y="1165394"/>
                </a:lnTo>
                <a:lnTo>
                  <a:pt x="787739" y="1169207"/>
                </a:lnTo>
                <a:lnTo>
                  <a:pt x="783614" y="1172702"/>
                </a:lnTo>
                <a:lnTo>
                  <a:pt x="779171" y="1176198"/>
                </a:lnTo>
                <a:lnTo>
                  <a:pt x="774729" y="1179375"/>
                </a:lnTo>
                <a:lnTo>
                  <a:pt x="769969" y="1182553"/>
                </a:lnTo>
                <a:lnTo>
                  <a:pt x="764892" y="1185095"/>
                </a:lnTo>
                <a:lnTo>
                  <a:pt x="760132" y="1187955"/>
                </a:lnTo>
                <a:lnTo>
                  <a:pt x="754737" y="1190180"/>
                </a:lnTo>
                <a:lnTo>
                  <a:pt x="749978" y="1192086"/>
                </a:lnTo>
                <a:lnTo>
                  <a:pt x="744583" y="1193993"/>
                </a:lnTo>
                <a:lnTo>
                  <a:pt x="738871" y="1195582"/>
                </a:lnTo>
                <a:lnTo>
                  <a:pt x="733160" y="1196853"/>
                </a:lnTo>
                <a:lnTo>
                  <a:pt x="727448" y="1197806"/>
                </a:lnTo>
                <a:lnTo>
                  <a:pt x="721736" y="1198442"/>
                </a:lnTo>
                <a:lnTo>
                  <a:pt x="716024" y="1199077"/>
                </a:lnTo>
                <a:lnTo>
                  <a:pt x="710312" y="1199077"/>
                </a:lnTo>
                <a:lnTo>
                  <a:pt x="379030" y="1199077"/>
                </a:lnTo>
                <a:lnTo>
                  <a:pt x="373318" y="1199395"/>
                </a:lnTo>
                <a:lnTo>
                  <a:pt x="367923" y="1200348"/>
                </a:lnTo>
                <a:lnTo>
                  <a:pt x="362846" y="1201302"/>
                </a:lnTo>
                <a:lnTo>
                  <a:pt x="357769" y="1202573"/>
                </a:lnTo>
                <a:lnTo>
                  <a:pt x="353009" y="1204162"/>
                </a:lnTo>
                <a:lnTo>
                  <a:pt x="348250" y="1206386"/>
                </a:lnTo>
                <a:lnTo>
                  <a:pt x="344124" y="1208610"/>
                </a:lnTo>
                <a:lnTo>
                  <a:pt x="340316" y="1211153"/>
                </a:lnTo>
                <a:lnTo>
                  <a:pt x="336509" y="1214013"/>
                </a:lnTo>
                <a:lnTo>
                  <a:pt x="333335" y="1217190"/>
                </a:lnTo>
                <a:lnTo>
                  <a:pt x="330797" y="1220686"/>
                </a:lnTo>
                <a:lnTo>
                  <a:pt x="328258" y="1223863"/>
                </a:lnTo>
                <a:lnTo>
                  <a:pt x="326354" y="1227677"/>
                </a:lnTo>
                <a:lnTo>
                  <a:pt x="325085" y="1231490"/>
                </a:lnTo>
                <a:lnTo>
                  <a:pt x="324133" y="1235303"/>
                </a:lnTo>
                <a:lnTo>
                  <a:pt x="324133" y="1239434"/>
                </a:lnTo>
                <a:lnTo>
                  <a:pt x="324133" y="1309980"/>
                </a:lnTo>
                <a:lnTo>
                  <a:pt x="323498" y="1312840"/>
                </a:lnTo>
                <a:lnTo>
                  <a:pt x="323181" y="1316017"/>
                </a:lnTo>
                <a:lnTo>
                  <a:pt x="322547" y="1318877"/>
                </a:lnTo>
                <a:lnTo>
                  <a:pt x="321595" y="1321419"/>
                </a:lnTo>
                <a:lnTo>
                  <a:pt x="320325" y="1324279"/>
                </a:lnTo>
                <a:lnTo>
                  <a:pt x="318739" y="1326504"/>
                </a:lnTo>
                <a:lnTo>
                  <a:pt x="316835" y="1329046"/>
                </a:lnTo>
                <a:lnTo>
                  <a:pt x="314931" y="1331270"/>
                </a:lnTo>
                <a:lnTo>
                  <a:pt x="313027" y="1332859"/>
                </a:lnTo>
                <a:lnTo>
                  <a:pt x="310488" y="1334766"/>
                </a:lnTo>
                <a:lnTo>
                  <a:pt x="307950" y="1336355"/>
                </a:lnTo>
                <a:lnTo>
                  <a:pt x="305411" y="1337626"/>
                </a:lnTo>
                <a:lnTo>
                  <a:pt x="302555" y="1338579"/>
                </a:lnTo>
                <a:lnTo>
                  <a:pt x="300017" y="1339215"/>
                </a:lnTo>
                <a:lnTo>
                  <a:pt x="296844" y="1339532"/>
                </a:lnTo>
                <a:lnTo>
                  <a:pt x="293670" y="1339850"/>
                </a:lnTo>
                <a:lnTo>
                  <a:pt x="290497" y="1339532"/>
                </a:lnTo>
                <a:lnTo>
                  <a:pt x="287641" y="1339215"/>
                </a:lnTo>
                <a:lnTo>
                  <a:pt x="284785" y="1338579"/>
                </a:lnTo>
                <a:lnTo>
                  <a:pt x="281930" y="1337626"/>
                </a:lnTo>
                <a:lnTo>
                  <a:pt x="279391" y="1336355"/>
                </a:lnTo>
                <a:lnTo>
                  <a:pt x="276852" y="1334766"/>
                </a:lnTo>
                <a:lnTo>
                  <a:pt x="274631" y="1332859"/>
                </a:lnTo>
                <a:lnTo>
                  <a:pt x="272727" y="1331270"/>
                </a:lnTo>
                <a:lnTo>
                  <a:pt x="270506" y="1329046"/>
                </a:lnTo>
                <a:lnTo>
                  <a:pt x="268919" y="1326504"/>
                </a:lnTo>
                <a:lnTo>
                  <a:pt x="267333" y="1324279"/>
                </a:lnTo>
                <a:lnTo>
                  <a:pt x="265746" y="1321419"/>
                </a:lnTo>
                <a:lnTo>
                  <a:pt x="264794" y="1318877"/>
                </a:lnTo>
                <a:lnTo>
                  <a:pt x="264160" y="1316017"/>
                </a:lnTo>
                <a:lnTo>
                  <a:pt x="263842" y="1312840"/>
                </a:lnTo>
                <a:lnTo>
                  <a:pt x="263525" y="1309980"/>
                </a:lnTo>
                <a:lnTo>
                  <a:pt x="263525" y="1239434"/>
                </a:lnTo>
                <a:lnTo>
                  <a:pt x="263842" y="1234350"/>
                </a:lnTo>
                <a:lnTo>
                  <a:pt x="264160" y="1229266"/>
                </a:lnTo>
                <a:lnTo>
                  <a:pt x="264794" y="1224181"/>
                </a:lnTo>
                <a:lnTo>
                  <a:pt x="265746" y="1219415"/>
                </a:lnTo>
                <a:lnTo>
                  <a:pt x="267333" y="1214330"/>
                </a:lnTo>
                <a:lnTo>
                  <a:pt x="268919" y="1209564"/>
                </a:lnTo>
                <a:lnTo>
                  <a:pt x="270506" y="1204797"/>
                </a:lnTo>
                <a:lnTo>
                  <a:pt x="272727" y="1200348"/>
                </a:lnTo>
                <a:lnTo>
                  <a:pt x="274948" y="1195900"/>
                </a:lnTo>
                <a:lnTo>
                  <a:pt x="277487" y="1191451"/>
                </a:lnTo>
                <a:lnTo>
                  <a:pt x="280343" y="1187638"/>
                </a:lnTo>
                <a:lnTo>
                  <a:pt x="283199" y="1183189"/>
                </a:lnTo>
                <a:lnTo>
                  <a:pt x="286689" y="1179375"/>
                </a:lnTo>
                <a:lnTo>
                  <a:pt x="289863" y="1175562"/>
                </a:lnTo>
                <a:lnTo>
                  <a:pt x="293670" y="1171749"/>
                </a:lnTo>
                <a:lnTo>
                  <a:pt x="297478" y="1168571"/>
                </a:lnTo>
                <a:lnTo>
                  <a:pt x="301603" y="1165076"/>
                </a:lnTo>
                <a:lnTo>
                  <a:pt x="305729" y="1162216"/>
                </a:lnTo>
                <a:lnTo>
                  <a:pt x="309854" y="1159038"/>
                </a:lnTo>
                <a:lnTo>
                  <a:pt x="314614" y="1156178"/>
                </a:lnTo>
                <a:lnTo>
                  <a:pt x="319373" y="1153318"/>
                </a:lnTo>
                <a:lnTo>
                  <a:pt x="324133" y="1151094"/>
                </a:lnTo>
                <a:lnTo>
                  <a:pt x="328893" y="1149187"/>
                </a:lnTo>
                <a:lnTo>
                  <a:pt x="334287" y="1146963"/>
                </a:lnTo>
                <a:lnTo>
                  <a:pt x="339365" y="1145056"/>
                </a:lnTo>
                <a:lnTo>
                  <a:pt x="344759" y="1143467"/>
                </a:lnTo>
                <a:lnTo>
                  <a:pt x="350471" y="1142196"/>
                </a:lnTo>
                <a:lnTo>
                  <a:pt x="355548" y="1140925"/>
                </a:lnTo>
                <a:lnTo>
                  <a:pt x="361260" y="1139972"/>
                </a:lnTo>
                <a:lnTo>
                  <a:pt x="367289" y="1139336"/>
                </a:lnTo>
                <a:lnTo>
                  <a:pt x="373001" y="1139018"/>
                </a:lnTo>
                <a:lnTo>
                  <a:pt x="379030" y="1139018"/>
                </a:lnTo>
                <a:lnTo>
                  <a:pt x="710312" y="1139018"/>
                </a:lnTo>
                <a:lnTo>
                  <a:pt x="715707" y="1138701"/>
                </a:lnTo>
                <a:lnTo>
                  <a:pt x="721101" y="1138065"/>
                </a:lnTo>
                <a:lnTo>
                  <a:pt x="726496" y="1136476"/>
                </a:lnTo>
                <a:lnTo>
                  <a:pt x="731573" y="1134570"/>
                </a:lnTo>
                <a:lnTo>
                  <a:pt x="736650" y="1132345"/>
                </a:lnTo>
                <a:lnTo>
                  <a:pt x="740775" y="1129803"/>
                </a:lnTo>
                <a:lnTo>
                  <a:pt x="745218" y="1126308"/>
                </a:lnTo>
                <a:lnTo>
                  <a:pt x="749343" y="1122812"/>
                </a:lnTo>
                <a:lnTo>
                  <a:pt x="752833" y="1118999"/>
                </a:lnTo>
                <a:lnTo>
                  <a:pt x="756007" y="1114550"/>
                </a:lnTo>
                <a:lnTo>
                  <a:pt x="758545" y="1110101"/>
                </a:lnTo>
                <a:lnTo>
                  <a:pt x="760766" y="1105335"/>
                </a:lnTo>
                <a:lnTo>
                  <a:pt x="762988" y="1099933"/>
                </a:lnTo>
                <a:lnTo>
                  <a:pt x="764257" y="1094848"/>
                </a:lnTo>
                <a:lnTo>
                  <a:pt x="765209" y="1089128"/>
                </a:lnTo>
                <a:lnTo>
                  <a:pt x="765209" y="1083408"/>
                </a:lnTo>
                <a:lnTo>
                  <a:pt x="765209" y="998246"/>
                </a:lnTo>
                <a:lnTo>
                  <a:pt x="765526" y="995386"/>
                </a:lnTo>
                <a:lnTo>
                  <a:pt x="765844" y="992208"/>
                </a:lnTo>
                <a:lnTo>
                  <a:pt x="766478" y="989348"/>
                </a:lnTo>
                <a:lnTo>
                  <a:pt x="767747" y="986488"/>
                </a:lnTo>
                <a:lnTo>
                  <a:pt x="769017" y="983946"/>
                </a:lnTo>
                <a:lnTo>
                  <a:pt x="770603" y="981404"/>
                </a:lnTo>
                <a:lnTo>
                  <a:pt x="772190" y="978862"/>
                </a:lnTo>
                <a:lnTo>
                  <a:pt x="774094" y="976955"/>
                </a:lnTo>
                <a:lnTo>
                  <a:pt x="776315" y="975048"/>
                </a:lnTo>
                <a:lnTo>
                  <a:pt x="778536" y="973141"/>
                </a:lnTo>
                <a:lnTo>
                  <a:pt x="781392" y="971870"/>
                </a:lnTo>
                <a:lnTo>
                  <a:pt x="783614" y="970599"/>
                </a:lnTo>
                <a:lnTo>
                  <a:pt x="786469" y="969646"/>
                </a:lnTo>
                <a:lnTo>
                  <a:pt x="789325" y="968693"/>
                </a:lnTo>
                <a:lnTo>
                  <a:pt x="792181" y="968375"/>
                </a:lnTo>
                <a:close/>
                <a:moveTo>
                  <a:pt x="854248" y="475049"/>
                </a:moveTo>
                <a:lnTo>
                  <a:pt x="968334" y="729382"/>
                </a:lnTo>
                <a:lnTo>
                  <a:pt x="999072" y="623496"/>
                </a:lnTo>
                <a:lnTo>
                  <a:pt x="996361" y="622927"/>
                </a:lnTo>
                <a:lnTo>
                  <a:pt x="990612" y="621333"/>
                </a:lnTo>
                <a:lnTo>
                  <a:pt x="985184" y="619103"/>
                </a:lnTo>
                <a:lnTo>
                  <a:pt x="980393" y="616553"/>
                </a:lnTo>
                <a:lnTo>
                  <a:pt x="975603" y="614004"/>
                </a:lnTo>
                <a:lnTo>
                  <a:pt x="971132" y="611136"/>
                </a:lnTo>
                <a:lnTo>
                  <a:pt x="966981" y="607950"/>
                </a:lnTo>
                <a:lnTo>
                  <a:pt x="963468" y="604444"/>
                </a:lnTo>
                <a:lnTo>
                  <a:pt x="959636" y="600620"/>
                </a:lnTo>
                <a:lnTo>
                  <a:pt x="956762" y="597115"/>
                </a:lnTo>
                <a:lnTo>
                  <a:pt x="953568" y="593291"/>
                </a:lnTo>
                <a:lnTo>
                  <a:pt x="951014" y="589467"/>
                </a:lnTo>
                <a:lnTo>
                  <a:pt x="948778" y="585325"/>
                </a:lnTo>
                <a:lnTo>
                  <a:pt x="944308" y="577677"/>
                </a:lnTo>
                <a:lnTo>
                  <a:pt x="940795" y="570029"/>
                </a:lnTo>
                <a:lnTo>
                  <a:pt x="938559" y="563018"/>
                </a:lnTo>
                <a:lnTo>
                  <a:pt x="936643" y="556645"/>
                </a:lnTo>
                <a:lnTo>
                  <a:pt x="935366" y="550909"/>
                </a:lnTo>
                <a:lnTo>
                  <a:pt x="934089" y="546767"/>
                </a:lnTo>
                <a:lnTo>
                  <a:pt x="933450" y="543261"/>
                </a:lnTo>
                <a:lnTo>
                  <a:pt x="937921" y="545492"/>
                </a:lnTo>
                <a:lnTo>
                  <a:pt x="942711" y="547723"/>
                </a:lnTo>
                <a:lnTo>
                  <a:pt x="949098" y="550909"/>
                </a:lnTo>
                <a:lnTo>
                  <a:pt x="957081" y="554096"/>
                </a:lnTo>
                <a:lnTo>
                  <a:pt x="966342" y="557601"/>
                </a:lnTo>
                <a:lnTo>
                  <a:pt x="976880" y="560469"/>
                </a:lnTo>
                <a:lnTo>
                  <a:pt x="982629" y="561744"/>
                </a:lnTo>
                <a:lnTo>
                  <a:pt x="988377" y="563337"/>
                </a:lnTo>
                <a:lnTo>
                  <a:pt x="994445" y="564293"/>
                </a:lnTo>
                <a:lnTo>
                  <a:pt x="1000831" y="565249"/>
                </a:lnTo>
                <a:lnTo>
                  <a:pt x="1007218" y="565886"/>
                </a:lnTo>
                <a:lnTo>
                  <a:pt x="1013924" y="566205"/>
                </a:lnTo>
                <a:lnTo>
                  <a:pt x="1020631" y="566205"/>
                </a:lnTo>
                <a:lnTo>
                  <a:pt x="1027656" y="565886"/>
                </a:lnTo>
                <a:lnTo>
                  <a:pt x="1034682" y="565568"/>
                </a:lnTo>
                <a:lnTo>
                  <a:pt x="1041707" y="564293"/>
                </a:lnTo>
                <a:lnTo>
                  <a:pt x="1048733" y="563018"/>
                </a:lnTo>
                <a:lnTo>
                  <a:pt x="1055758" y="560788"/>
                </a:lnTo>
                <a:lnTo>
                  <a:pt x="1063103" y="558557"/>
                </a:lnTo>
                <a:lnTo>
                  <a:pt x="1070129" y="555371"/>
                </a:lnTo>
                <a:lnTo>
                  <a:pt x="1077474" y="552184"/>
                </a:lnTo>
                <a:lnTo>
                  <a:pt x="1084499" y="548041"/>
                </a:lnTo>
                <a:lnTo>
                  <a:pt x="1091525" y="543580"/>
                </a:lnTo>
                <a:lnTo>
                  <a:pt x="1098550" y="538163"/>
                </a:lnTo>
                <a:lnTo>
                  <a:pt x="1098231" y="541668"/>
                </a:lnTo>
                <a:lnTo>
                  <a:pt x="1097592" y="545811"/>
                </a:lnTo>
                <a:lnTo>
                  <a:pt x="1096315" y="551228"/>
                </a:lnTo>
                <a:lnTo>
                  <a:pt x="1095037" y="557920"/>
                </a:lnTo>
                <a:lnTo>
                  <a:pt x="1092802" y="564930"/>
                </a:lnTo>
                <a:lnTo>
                  <a:pt x="1089928" y="572578"/>
                </a:lnTo>
                <a:lnTo>
                  <a:pt x="1086734" y="580545"/>
                </a:lnTo>
                <a:lnTo>
                  <a:pt x="1084818" y="584687"/>
                </a:lnTo>
                <a:lnTo>
                  <a:pt x="1082264" y="588830"/>
                </a:lnTo>
                <a:lnTo>
                  <a:pt x="1080028" y="592654"/>
                </a:lnTo>
                <a:lnTo>
                  <a:pt x="1077474" y="596478"/>
                </a:lnTo>
                <a:lnTo>
                  <a:pt x="1074280" y="599983"/>
                </a:lnTo>
                <a:lnTo>
                  <a:pt x="1071406" y="603807"/>
                </a:lnTo>
                <a:lnTo>
                  <a:pt x="1067574" y="606994"/>
                </a:lnTo>
                <a:lnTo>
                  <a:pt x="1063742" y="610499"/>
                </a:lnTo>
                <a:lnTo>
                  <a:pt x="1059910" y="613367"/>
                </a:lnTo>
                <a:lnTo>
                  <a:pt x="1055439" y="616235"/>
                </a:lnTo>
                <a:lnTo>
                  <a:pt x="1050968" y="618465"/>
                </a:lnTo>
                <a:lnTo>
                  <a:pt x="1046178" y="621015"/>
                </a:lnTo>
                <a:lnTo>
                  <a:pt x="1043098" y="621918"/>
                </a:lnTo>
                <a:lnTo>
                  <a:pt x="1058953" y="723182"/>
                </a:lnTo>
                <a:lnTo>
                  <a:pt x="1183794" y="477832"/>
                </a:lnTo>
                <a:lnTo>
                  <a:pt x="1184474" y="476886"/>
                </a:lnTo>
                <a:lnTo>
                  <a:pt x="1201924" y="486411"/>
                </a:lnTo>
                <a:lnTo>
                  <a:pt x="1218105" y="495301"/>
                </a:lnTo>
                <a:lnTo>
                  <a:pt x="1234286" y="505143"/>
                </a:lnTo>
                <a:lnTo>
                  <a:pt x="1249515" y="514351"/>
                </a:lnTo>
                <a:lnTo>
                  <a:pt x="1264744" y="524193"/>
                </a:lnTo>
                <a:lnTo>
                  <a:pt x="1279021" y="534036"/>
                </a:lnTo>
                <a:lnTo>
                  <a:pt x="1292664" y="544513"/>
                </a:lnTo>
                <a:lnTo>
                  <a:pt x="1305989" y="554673"/>
                </a:lnTo>
                <a:lnTo>
                  <a:pt x="1318680" y="565468"/>
                </a:lnTo>
                <a:lnTo>
                  <a:pt x="1330736" y="576263"/>
                </a:lnTo>
                <a:lnTo>
                  <a:pt x="1342475" y="587693"/>
                </a:lnTo>
                <a:lnTo>
                  <a:pt x="1353263" y="599123"/>
                </a:lnTo>
                <a:lnTo>
                  <a:pt x="1363733" y="611188"/>
                </a:lnTo>
                <a:lnTo>
                  <a:pt x="1373885" y="623253"/>
                </a:lnTo>
                <a:lnTo>
                  <a:pt x="1383086" y="635953"/>
                </a:lnTo>
                <a:lnTo>
                  <a:pt x="1391970" y="649288"/>
                </a:lnTo>
                <a:lnTo>
                  <a:pt x="1400536" y="662623"/>
                </a:lnTo>
                <a:lnTo>
                  <a:pt x="1408150" y="676593"/>
                </a:lnTo>
                <a:lnTo>
                  <a:pt x="1415130" y="691516"/>
                </a:lnTo>
                <a:lnTo>
                  <a:pt x="1422110" y="706121"/>
                </a:lnTo>
                <a:lnTo>
                  <a:pt x="1428139" y="721678"/>
                </a:lnTo>
                <a:lnTo>
                  <a:pt x="1433849" y="737871"/>
                </a:lnTo>
                <a:lnTo>
                  <a:pt x="1438926" y="754381"/>
                </a:lnTo>
                <a:lnTo>
                  <a:pt x="1443368" y="771526"/>
                </a:lnTo>
                <a:lnTo>
                  <a:pt x="1447492" y="789623"/>
                </a:lnTo>
                <a:lnTo>
                  <a:pt x="1450982" y="808039"/>
                </a:lnTo>
                <a:lnTo>
                  <a:pt x="1453837" y="827406"/>
                </a:lnTo>
                <a:lnTo>
                  <a:pt x="1456058" y="847091"/>
                </a:lnTo>
                <a:lnTo>
                  <a:pt x="1457962" y="867729"/>
                </a:lnTo>
                <a:lnTo>
                  <a:pt x="1459231" y="888684"/>
                </a:lnTo>
                <a:lnTo>
                  <a:pt x="1460183" y="910909"/>
                </a:lnTo>
                <a:lnTo>
                  <a:pt x="1460500" y="933451"/>
                </a:lnTo>
                <a:lnTo>
                  <a:pt x="581025" y="933451"/>
                </a:lnTo>
                <a:lnTo>
                  <a:pt x="581342" y="910274"/>
                </a:lnTo>
                <a:lnTo>
                  <a:pt x="581660" y="887414"/>
                </a:lnTo>
                <a:lnTo>
                  <a:pt x="582929" y="865506"/>
                </a:lnTo>
                <a:lnTo>
                  <a:pt x="584198" y="844234"/>
                </a:lnTo>
                <a:lnTo>
                  <a:pt x="585784" y="823914"/>
                </a:lnTo>
                <a:lnTo>
                  <a:pt x="587688" y="804228"/>
                </a:lnTo>
                <a:lnTo>
                  <a:pt x="590543" y="785178"/>
                </a:lnTo>
                <a:lnTo>
                  <a:pt x="593399" y="767081"/>
                </a:lnTo>
                <a:lnTo>
                  <a:pt x="596889" y="749618"/>
                </a:lnTo>
                <a:lnTo>
                  <a:pt x="600696" y="732791"/>
                </a:lnTo>
                <a:lnTo>
                  <a:pt x="605455" y="716598"/>
                </a:lnTo>
                <a:lnTo>
                  <a:pt x="610531" y="700723"/>
                </a:lnTo>
                <a:lnTo>
                  <a:pt x="616242" y="685801"/>
                </a:lnTo>
                <a:lnTo>
                  <a:pt x="622270" y="670878"/>
                </a:lnTo>
                <a:lnTo>
                  <a:pt x="629250" y="656908"/>
                </a:lnTo>
                <a:lnTo>
                  <a:pt x="636548" y="643573"/>
                </a:lnTo>
                <a:lnTo>
                  <a:pt x="644479" y="630238"/>
                </a:lnTo>
                <a:lnTo>
                  <a:pt x="653363" y="617856"/>
                </a:lnTo>
                <a:lnTo>
                  <a:pt x="662564" y="605473"/>
                </a:lnTo>
                <a:lnTo>
                  <a:pt x="673034" y="594043"/>
                </a:lnTo>
                <a:lnTo>
                  <a:pt x="683504" y="582296"/>
                </a:lnTo>
                <a:lnTo>
                  <a:pt x="695243" y="571183"/>
                </a:lnTo>
                <a:lnTo>
                  <a:pt x="707299" y="560388"/>
                </a:lnTo>
                <a:lnTo>
                  <a:pt x="720624" y="550228"/>
                </a:lnTo>
                <a:lnTo>
                  <a:pt x="734267" y="539751"/>
                </a:lnTo>
                <a:lnTo>
                  <a:pt x="748861" y="530226"/>
                </a:lnTo>
                <a:lnTo>
                  <a:pt x="764408" y="520383"/>
                </a:lnTo>
                <a:lnTo>
                  <a:pt x="780589" y="510858"/>
                </a:lnTo>
                <a:lnTo>
                  <a:pt x="798038" y="501651"/>
                </a:lnTo>
                <a:lnTo>
                  <a:pt x="816123" y="492443"/>
                </a:lnTo>
                <a:lnTo>
                  <a:pt x="835159" y="483236"/>
                </a:lnTo>
                <a:lnTo>
                  <a:pt x="854248" y="475049"/>
                </a:lnTo>
                <a:close/>
                <a:moveTo>
                  <a:pt x="855147" y="474663"/>
                </a:moveTo>
                <a:lnTo>
                  <a:pt x="855153" y="474670"/>
                </a:lnTo>
                <a:lnTo>
                  <a:pt x="855131" y="474670"/>
                </a:lnTo>
                <a:lnTo>
                  <a:pt x="855147" y="474663"/>
                </a:lnTo>
                <a:close/>
                <a:moveTo>
                  <a:pt x="1020763" y="0"/>
                </a:moveTo>
                <a:lnTo>
                  <a:pt x="1027440" y="318"/>
                </a:lnTo>
                <a:lnTo>
                  <a:pt x="1034436" y="1272"/>
                </a:lnTo>
                <a:lnTo>
                  <a:pt x="1041750" y="1908"/>
                </a:lnTo>
                <a:lnTo>
                  <a:pt x="1049064" y="2863"/>
                </a:lnTo>
                <a:lnTo>
                  <a:pt x="1057014" y="4135"/>
                </a:lnTo>
                <a:lnTo>
                  <a:pt x="1065282" y="5726"/>
                </a:lnTo>
                <a:lnTo>
                  <a:pt x="1073231" y="7952"/>
                </a:lnTo>
                <a:lnTo>
                  <a:pt x="1081499" y="10179"/>
                </a:lnTo>
                <a:lnTo>
                  <a:pt x="1089767" y="12406"/>
                </a:lnTo>
                <a:lnTo>
                  <a:pt x="1098671" y="15587"/>
                </a:lnTo>
                <a:lnTo>
                  <a:pt x="1106939" y="18767"/>
                </a:lnTo>
                <a:lnTo>
                  <a:pt x="1115207" y="22585"/>
                </a:lnTo>
                <a:lnTo>
                  <a:pt x="1123474" y="26720"/>
                </a:lnTo>
                <a:lnTo>
                  <a:pt x="1131742" y="30855"/>
                </a:lnTo>
                <a:lnTo>
                  <a:pt x="1139374" y="35626"/>
                </a:lnTo>
                <a:lnTo>
                  <a:pt x="1147006" y="40716"/>
                </a:lnTo>
                <a:lnTo>
                  <a:pt x="1154638" y="46442"/>
                </a:lnTo>
                <a:lnTo>
                  <a:pt x="1161952" y="52167"/>
                </a:lnTo>
                <a:lnTo>
                  <a:pt x="1168629" y="59166"/>
                </a:lnTo>
                <a:lnTo>
                  <a:pt x="1174989" y="65846"/>
                </a:lnTo>
                <a:lnTo>
                  <a:pt x="1181031" y="73480"/>
                </a:lnTo>
                <a:lnTo>
                  <a:pt x="1186119" y="81432"/>
                </a:lnTo>
                <a:lnTo>
                  <a:pt x="1190889" y="89703"/>
                </a:lnTo>
                <a:lnTo>
                  <a:pt x="1195341" y="98927"/>
                </a:lnTo>
                <a:lnTo>
                  <a:pt x="1197249" y="103381"/>
                </a:lnTo>
                <a:lnTo>
                  <a:pt x="1198839" y="108152"/>
                </a:lnTo>
                <a:lnTo>
                  <a:pt x="1200429" y="113242"/>
                </a:lnTo>
                <a:lnTo>
                  <a:pt x="1202019" y="118331"/>
                </a:lnTo>
                <a:lnTo>
                  <a:pt x="1202973" y="123739"/>
                </a:lnTo>
                <a:lnTo>
                  <a:pt x="1203927" y="128828"/>
                </a:lnTo>
                <a:lnTo>
                  <a:pt x="1204881" y="134554"/>
                </a:lnTo>
                <a:lnTo>
                  <a:pt x="1205517" y="140280"/>
                </a:lnTo>
                <a:lnTo>
                  <a:pt x="1205835" y="146005"/>
                </a:lnTo>
                <a:lnTo>
                  <a:pt x="1206153" y="152049"/>
                </a:lnTo>
                <a:lnTo>
                  <a:pt x="1206153" y="158093"/>
                </a:lnTo>
                <a:lnTo>
                  <a:pt x="1206153" y="164455"/>
                </a:lnTo>
                <a:lnTo>
                  <a:pt x="1205517" y="170817"/>
                </a:lnTo>
                <a:lnTo>
                  <a:pt x="1204881" y="177497"/>
                </a:lnTo>
                <a:lnTo>
                  <a:pt x="1204245" y="184177"/>
                </a:lnTo>
                <a:lnTo>
                  <a:pt x="1203291" y="191175"/>
                </a:lnTo>
                <a:lnTo>
                  <a:pt x="1204245" y="191175"/>
                </a:lnTo>
                <a:lnTo>
                  <a:pt x="1206789" y="192129"/>
                </a:lnTo>
                <a:lnTo>
                  <a:pt x="1210286" y="194038"/>
                </a:lnTo>
                <a:lnTo>
                  <a:pt x="1212194" y="195628"/>
                </a:lnTo>
                <a:lnTo>
                  <a:pt x="1214420" y="197219"/>
                </a:lnTo>
                <a:lnTo>
                  <a:pt x="1216328" y="199445"/>
                </a:lnTo>
                <a:lnTo>
                  <a:pt x="1218554" y="202308"/>
                </a:lnTo>
                <a:lnTo>
                  <a:pt x="1220462" y="205171"/>
                </a:lnTo>
                <a:lnTo>
                  <a:pt x="1222052" y="208988"/>
                </a:lnTo>
                <a:lnTo>
                  <a:pt x="1223642" y="212805"/>
                </a:lnTo>
                <a:lnTo>
                  <a:pt x="1224596" y="217895"/>
                </a:lnTo>
                <a:lnTo>
                  <a:pt x="1225232" y="223302"/>
                </a:lnTo>
                <a:lnTo>
                  <a:pt x="1225550" y="229664"/>
                </a:lnTo>
                <a:lnTo>
                  <a:pt x="1225232" y="241752"/>
                </a:lnTo>
                <a:lnTo>
                  <a:pt x="1224278" y="251931"/>
                </a:lnTo>
                <a:lnTo>
                  <a:pt x="1223006" y="261156"/>
                </a:lnTo>
                <a:lnTo>
                  <a:pt x="1221098" y="268790"/>
                </a:lnTo>
                <a:lnTo>
                  <a:pt x="1218236" y="275152"/>
                </a:lnTo>
                <a:lnTo>
                  <a:pt x="1215692" y="280878"/>
                </a:lnTo>
                <a:lnTo>
                  <a:pt x="1212194" y="285967"/>
                </a:lnTo>
                <a:lnTo>
                  <a:pt x="1209015" y="290102"/>
                </a:lnTo>
                <a:lnTo>
                  <a:pt x="1205199" y="294556"/>
                </a:lnTo>
                <a:lnTo>
                  <a:pt x="1203609" y="297737"/>
                </a:lnTo>
                <a:lnTo>
                  <a:pt x="1201701" y="300918"/>
                </a:lnTo>
                <a:lnTo>
                  <a:pt x="1199793" y="305053"/>
                </a:lnTo>
                <a:lnTo>
                  <a:pt x="1198203" y="309506"/>
                </a:lnTo>
                <a:lnTo>
                  <a:pt x="1196931" y="314914"/>
                </a:lnTo>
                <a:lnTo>
                  <a:pt x="1195977" y="321276"/>
                </a:lnTo>
                <a:lnTo>
                  <a:pt x="1195023" y="328592"/>
                </a:lnTo>
                <a:lnTo>
                  <a:pt x="1193433" y="335908"/>
                </a:lnTo>
                <a:lnTo>
                  <a:pt x="1191843" y="343860"/>
                </a:lnTo>
                <a:lnTo>
                  <a:pt x="1189617" y="351495"/>
                </a:lnTo>
                <a:lnTo>
                  <a:pt x="1187391" y="359447"/>
                </a:lnTo>
                <a:lnTo>
                  <a:pt x="1184211" y="367081"/>
                </a:lnTo>
                <a:lnTo>
                  <a:pt x="1181349" y="375352"/>
                </a:lnTo>
                <a:lnTo>
                  <a:pt x="1177851" y="383304"/>
                </a:lnTo>
                <a:lnTo>
                  <a:pt x="1173717" y="391257"/>
                </a:lnTo>
                <a:lnTo>
                  <a:pt x="1169901" y="398891"/>
                </a:lnTo>
                <a:lnTo>
                  <a:pt x="1165449" y="406843"/>
                </a:lnTo>
                <a:lnTo>
                  <a:pt x="1160680" y="414796"/>
                </a:lnTo>
                <a:lnTo>
                  <a:pt x="1155910" y="422430"/>
                </a:lnTo>
                <a:lnTo>
                  <a:pt x="1150504" y="429746"/>
                </a:lnTo>
                <a:lnTo>
                  <a:pt x="1145098" y="437062"/>
                </a:lnTo>
                <a:lnTo>
                  <a:pt x="1139374" y="444378"/>
                </a:lnTo>
                <a:lnTo>
                  <a:pt x="1133332" y="451058"/>
                </a:lnTo>
                <a:lnTo>
                  <a:pt x="1126972" y="457738"/>
                </a:lnTo>
                <a:lnTo>
                  <a:pt x="1120612" y="464100"/>
                </a:lnTo>
                <a:lnTo>
                  <a:pt x="1113935" y="470144"/>
                </a:lnTo>
                <a:lnTo>
                  <a:pt x="1106939" y="475870"/>
                </a:lnTo>
                <a:lnTo>
                  <a:pt x="1099943" y="481596"/>
                </a:lnTo>
                <a:lnTo>
                  <a:pt x="1092947" y="486367"/>
                </a:lnTo>
                <a:lnTo>
                  <a:pt x="1085633" y="490820"/>
                </a:lnTo>
                <a:lnTo>
                  <a:pt x="1078001" y="495274"/>
                </a:lnTo>
                <a:lnTo>
                  <a:pt x="1070052" y="499091"/>
                </a:lnTo>
                <a:lnTo>
                  <a:pt x="1062102" y="501954"/>
                </a:lnTo>
                <a:lnTo>
                  <a:pt x="1054152" y="504816"/>
                </a:lnTo>
                <a:lnTo>
                  <a:pt x="1046202" y="506725"/>
                </a:lnTo>
                <a:lnTo>
                  <a:pt x="1037616" y="508315"/>
                </a:lnTo>
                <a:lnTo>
                  <a:pt x="1029348" y="509270"/>
                </a:lnTo>
                <a:lnTo>
                  <a:pt x="1020763" y="509588"/>
                </a:lnTo>
                <a:lnTo>
                  <a:pt x="1012177" y="509270"/>
                </a:lnTo>
                <a:lnTo>
                  <a:pt x="1003909" y="508315"/>
                </a:lnTo>
                <a:lnTo>
                  <a:pt x="995641" y="506725"/>
                </a:lnTo>
                <a:lnTo>
                  <a:pt x="987691" y="504816"/>
                </a:lnTo>
                <a:lnTo>
                  <a:pt x="979423" y="501954"/>
                </a:lnTo>
                <a:lnTo>
                  <a:pt x="971473" y="499091"/>
                </a:lnTo>
                <a:lnTo>
                  <a:pt x="963842" y="495274"/>
                </a:lnTo>
                <a:lnTo>
                  <a:pt x="956210" y="490820"/>
                </a:lnTo>
                <a:lnTo>
                  <a:pt x="948896" y="486367"/>
                </a:lnTo>
                <a:lnTo>
                  <a:pt x="941264" y="481596"/>
                </a:lnTo>
                <a:lnTo>
                  <a:pt x="934268" y="475870"/>
                </a:lnTo>
                <a:lnTo>
                  <a:pt x="927590" y="470144"/>
                </a:lnTo>
                <a:lnTo>
                  <a:pt x="920913" y="464100"/>
                </a:lnTo>
                <a:lnTo>
                  <a:pt x="914553" y="457738"/>
                </a:lnTo>
                <a:lnTo>
                  <a:pt x="908193" y="451058"/>
                </a:lnTo>
                <a:lnTo>
                  <a:pt x="902151" y="444378"/>
                </a:lnTo>
                <a:lnTo>
                  <a:pt x="896427" y="437062"/>
                </a:lnTo>
                <a:lnTo>
                  <a:pt x="891339" y="429746"/>
                </a:lnTo>
                <a:lnTo>
                  <a:pt x="885933" y="422430"/>
                </a:lnTo>
                <a:lnTo>
                  <a:pt x="880845" y="414796"/>
                </a:lnTo>
                <a:lnTo>
                  <a:pt x="876076" y="406843"/>
                </a:lnTo>
                <a:lnTo>
                  <a:pt x="871942" y="398891"/>
                </a:lnTo>
                <a:lnTo>
                  <a:pt x="867808" y="391257"/>
                </a:lnTo>
                <a:lnTo>
                  <a:pt x="863674" y="383304"/>
                </a:lnTo>
                <a:lnTo>
                  <a:pt x="860494" y="375352"/>
                </a:lnTo>
                <a:lnTo>
                  <a:pt x="856996" y="367081"/>
                </a:lnTo>
                <a:lnTo>
                  <a:pt x="854452" y="359447"/>
                </a:lnTo>
                <a:lnTo>
                  <a:pt x="852226" y="351495"/>
                </a:lnTo>
                <a:lnTo>
                  <a:pt x="849682" y="343860"/>
                </a:lnTo>
                <a:lnTo>
                  <a:pt x="848092" y="335908"/>
                </a:lnTo>
                <a:lnTo>
                  <a:pt x="846820" y="328592"/>
                </a:lnTo>
                <a:lnTo>
                  <a:pt x="845866" y="321276"/>
                </a:lnTo>
                <a:lnTo>
                  <a:pt x="844594" y="314914"/>
                </a:lnTo>
                <a:lnTo>
                  <a:pt x="843322" y="309506"/>
                </a:lnTo>
                <a:lnTo>
                  <a:pt x="841732" y="305053"/>
                </a:lnTo>
                <a:lnTo>
                  <a:pt x="840142" y="300918"/>
                </a:lnTo>
                <a:lnTo>
                  <a:pt x="837916" y="297737"/>
                </a:lnTo>
                <a:lnTo>
                  <a:pt x="836326" y="294556"/>
                </a:lnTo>
                <a:lnTo>
                  <a:pt x="832829" y="290102"/>
                </a:lnTo>
                <a:lnTo>
                  <a:pt x="829013" y="285967"/>
                </a:lnTo>
                <a:lnTo>
                  <a:pt x="826151" y="280878"/>
                </a:lnTo>
                <a:lnTo>
                  <a:pt x="822971" y="275152"/>
                </a:lnTo>
                <a:lnTo>
                  <a:pt x="820745" y="268790"/>
                </a:lnTo>
                <a:lnTo>
                  <a:pt x="818519" y="261156"/>
                </a:lnTo>
                <a:lnTo>
                  <a:pt x="817247" y="251931"/>
                </a:lnTo>
                <a:lnTo>
                  <a:pt x="816293" y="241752"/>
                </a:lnTo>
                <a:lnTo>
                  <a:pt x="815975" y="229664"/>
                </a:lnTo>
                <a:lnTo>
                  <a:pt x="816293" y="223302"/>
                </a:lnTo>
                <a:lnTo>
                  <a:pt x="816929" y="217895"/>
                </a:lnTo>
                <a:lnTo>
                  <a:pt x="817883" y="212805"/>
                </a:lnTo>
                <a:lnTo>
                  <a:pt x="819791" y="208988"/>
                </a:lnTo>
                <a:lnTo>
                  <a:pt x="821381" y="205171"/>
                </a:lnTo>
                <a:lnTo>
                  <a:pt x="822971" y="202308"/>
                </a:lnTo>
                <a:lnTo>
                  <a:pt x="824879" y="199445"/>
                </a:lnTo>
                <a:lnTo>
                  <a:pt x="827423" y="197219"/>
                </a:lnTo>
                <a:lnTo>
                  <a:pt x="829331" y="195628"/>
                </a:lnTo>
                <a:lnTo>
                  <a:pt x="831239" y="194038"/>
                </a:lnTo>
                <a:lnTo>
                  <a:pt x="835054" y="192129"/>
                </a:lnTo>
                <a:lnTo>
                  <a:pt x="837280" y="191175"/>
                </a:lnTo>
                <a:lnTo>
                  <a:pt x="838234" y="191175"/>
                </a:lnTo>
                <a:lnTo>
                  <a:pt x="837280" y="184177"/>
                </a:lnTo>
                <a:lnTo>
                  <a:pt x="836326" y="177497"/>
                </a:lnTo>
                <a:lnTo>
                  <a:pt x="835690" y="170817"/>
                </a:lnTo>
                <a:lnTo>
                  <a:pt x="835372" y="164455"/>
                </a:lnTo>
                <a:lnTo>
                  <a:pt x="835372" y="158093"/>
                </a:lnTo>
                <a:lnTo>
                  <a:pt x="835372" y="152049"/>
                </a:lnTo>
                <a:lnTo>
                  <a:pt x="835690" y="146005"/>
                </a:lnTo>
                <a:lnTo>
                  <a:pt x="836008" y="140280"/>
                </a:lnTo>
                <a:lnTo>
                  <a:pt x="836644" y="134554"/>
                </a:lnTo>
                <a:lnTo>
                  <a:pt x="837280" y="128828"/>
                </a:lnTo>
                <a:lnTo>
                  <a:pt x="838234" y="123739"/>
                </a:lnTo>
                <a:lnTo>
                  <a:pt x="839824" y="118331"/>
                </a:lnTo>
                <a:lnTo>
                  <a:pt x="841096" y="113242"/>
                </a:lnTo>
                <a:lnTo>
                  <a:pt x="842686" y="108152"/>
                </a:lnTo>
                <a:lnTo>
                  <a:pt x="844276" y="103381"/>
                </a:lnTo>
                <a:lnTo>
                  <a:pt x="846502" y="98927"/>
                </a:lnTo>
                <a:lnTo>
                  <a:pt x="850636" y="89703"/>
                </a:lnTo>
                <a:lnTo>
                  <a:pt x="855406" y="81432"/>
                </a:lnTo>
                <a:lnTo>
                  <a:pt x="860812" y="73480"/>
                </a:lnTo>
                <a:lnTo>
                  <a:pt x="866854" y="65846"/>
                </a:lnTo>
                <a:lnTo>
                  <a:pt x="873214" y="59166"/>
                </a:lnTo>
                <a:lnTo>
                  <a:pt x="879891" y="52167"/>
                </a:lnTo>
                <a:lnTo>
                  <a:pt x="886887" y="46442"/>
                </a:lnTo>
                <a:lnTo>
                  <a:pt x="894201" y="40716"/>
                </a:lnTo>
                <a:lnTo>
                  <a:pt x="901833" y="35626"/>
                </a:lnTo>
                <a:lnTo>
                  <a:pt x="910101" y="30855"/>
                </a:lnTo>
                <a:lnTo>
                  <a:pt x="918051" y="26720"/>
                </a:lnTo>
                <a:lnTo>
                  <a:pt x="926318" y="22585"/>
                </a:lnTo>
                <a:lnTo>
                  <a:pt x="934586" y="18767"/>
                </a:lnTo>
                <a:lnTo>
                  <a:pt x="943172" y="15587"/>
                </a:lnTo>
                <a:lnTo>
                  <a:pt x="951440" y="12406"/>
                </a:lnTo>
                <a:lnTo>
                  <a:pt x="959708" y="10179"/>
                </a:lnTo>
                <a:lnTo>
                  <a:pt x="968294" y="7952"/>
                </a:lnTo>
                <a:lnTo>
                  <a:pt x="976561" y="5726"/>
                </a:lnTo>
                <a:lnTo>
                  <a:pt x="984511" y="4135"/>
                </a:lnTo>
                <a:lnTo>
                  <a:pt x="992143" y="2863"/>
                </a:lnTo>
                <a:lnTo>
                  <a:pt x="999775" y="1908"/>
                </a:lnTo>
                <a:lnTo>
                  <a:pt x="1007407" y="1272"/>
                </a:lnTo>
                <a:lnTo>
                  <a:pt x="1014403" y="318"/>
                </a:lnTo>
                <a:lnTo>
                  <a:pt x="1020763" y="0"/>
                </a:lnTo>
                <a:close/>
              </a:path>
            </a:pathLst>
          </a:custGeom>
          <a:solidFill>
            <a:srgbClr val="70AD47"/>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noProof="1">
              <a:solidFill>
                <a:srgbClr val="FFFFFF"/>
              </a:solidFill>
            </a:endParaRPr>
          </a:p>
        </p:txBody>
      </p:sp>
      <p:sp>
        <p:nvSpPr>
          <p:cNvPr id="8203" name="文本框 13"/>
          <p:cNvSpPr txBox="1">
            <a:spLocks noChangeArrowheads="1"/>
          </p:cNvSpPr>
          <p:nvPr/>
        </p:nvSpPr>
        <p:spPr bwMode="auto">
          <a:xfrm>
            <a:off x="1225550" y="5432425"/>
            <a:ext cx="3524250" cy="3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20000"/>
              </a:lnSpc>
            </a:pPr>
            <a:r>
              <a:rPr lang="zh-CN" altLang="en-US" dirty="0">
                <a:solidFill>
                  <a:srgbClr val="808080"/>
                </a:solidFill>
              </a:rPr>
              <a:t>请在这里添加</a:t>
            </a:r>
            <a:r>
              <a:rPr lang="zh-CN" altLang="en-US" dirty="0" smtClean="0">
                <a:solidFill>
                  <a:srgbClr val="808080"/>
                </a:solidFill>
              </a:rPr>
              <a:t>相应</a:t>
            </a:r>
            <a:endParaRPr lang="zh-CN" altLang="en-US" dirty="0">
              <a:solidFill>
                <a:srgbClr val="808080"/>
              </a:solidFill>
            </a:endParaRPr>
          </a:p>
        </p:txBody>
      </p:sp>
      <p:sp>
        <p:nvSpPr>
          <p:cNvPr id="15" name="文本框 14"/>
          <p:cNvSpPr txBox="1"/>
          <p:nvPr/>
        </p:nvSpPr>
        <p:spPr>
          <a:xfrm>
            <a:off x="1196975" y="4970463"/>
            <a:ext cx="2030413" cy="461962"/>
          </a:xfrm>
          <a:prstGeom prst="rect">
            <a:avLst/>
          </a:prstGeom>
          <a:noFill/>
        </p:spPr>
        <p:txBody>
          <a:bodyPr wrap="none">
            <a:spAutoFit/>
          </a:bodyPr>
          <a:lstStyle/>
          <a:p>
            <a:pPr algn="ctr" fontAlgn="auto"/>
            <a:r>
              <a:rPr lang="zh-CN" altLang="en-US" sz="2400" b="1" noProof="1">
                <a:solidFill>
                  <a:schemeClr val="accent6"/>
                </a:solidFill>
                <a:latin typeface="+mn-lt"/>
                <a:ea typeface="+mn-ea"/>
              </a:rPr>
              <a:t>这里添加标题</a:t>
            </a:r>
            <a:endParaRPr lang="zh-CN" altLang="en-US" sz="2400" b="1" noProof="1">
              <a:solidFill>
                <a:schemeClr val="accent6"/>
              </a:solidFill>
            </a:endParaRPr>
          </a:p>
        </p:txBody>
      </p:sp>
      <p:sp>
        <p:nvSpPr>
          <p:cNvPr id="16" name="圆角矩形 15"/>
          <p:cNvSpPr/>
          <p:nvPr/>
        </p:nvSpPr>
        <p:spPr>
          <a:xfrm>
            <a:off x="725488" y="1289050"/>
            <a:ext cx="2438400" cy="692150"/>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8206" name="文本框 16"/>
          <p:cNvSpPr txBox="1">
            <a:spLocks noChangeArrowheads="1"/>
          </p:cNvSpPr>
          <p:nvPr/>
        </p:nvSpPr>
        <p:spPr bwMode="auto">
          <a:xfrm>
            <a:off x="957263" y="1404938"/>
            <a:ext cx="2030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400" b="1">
                <a:solidFill>
                  <a:schemeClr val="bg1"/>
                </a:solidFill>
              </a:rPr>
              <a:t>这里添加标题</a:t>
            </a:r>
            <a:endParaRPr lang="zh-CN" altLang="en-US" sz="2400" b="1">
              <a:solidFill>
                <a:schemeClr val="bg1"/>
              </a:solidFill>
            </a:endParaRPr>
          </a:p>
        </p:txBody>
      </p:sp>
      <p:grpSp>
        <p:nvGrpSpPr>
          <p:cNvPr id="8208" name="组合 18"/>
          <p:cNvGrpSpPr/>
          <p:nvPr/>
        </p:nvGrpSpPr>
        <p:grpSpPr bwMode="auto">
          <a:xfrm>
            <a:off x="133350" y="125413"/>
            <a:ext cx="639763" cy="638175"/>
            <a:chOff x="1131485" y="2234042"/>
            <a:chExt cx="1607262" cy="1607262"/>
          </a:xfrm>
        </p:grpSpPr>
        <p:sp>
          <p:nvSpPr>
            <p:cNvPr id="20" name="椭圆 19"/>
            <p:cNvSpPr/>
            <p:nvPr/>
          </p:nvSpPr>
          <p:spPr>
            <a:xfrm>
              <a:off x="1131485" y="2234042"/>
              <a:ext cx="1607262" cy="1607262"/>
            </a:xfrm>
            <a:prstGeom prst="ellipse">
              <a:avLst/>
            </a:prstGeom>
            <a:solidFill>
              <a:srgbClr val="70AD47"/>
            </a:solidFill>
            <a:ln w="1905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21" name="椭圆 20"/>
            <p:cNvSpPr/>
            <p:nvPr/>
          </p:nvSpPr>
          <p:spPr>
            <a:xfrm>
              <a:off x="1239169" y="2341991"/>
              <a:ext cx="1391895" cy="1391361"/>
            </a:xfrm>
            <a:prstGeom prst="ellipse">
              <a:avLst/>
            </a:prstGeom>
            <a:solidFill>
              <a:schemeClr val="bg1"/>
            </a:solidFill>
            <a:ln w="1905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8211" name="KSO_Shape"/>
            <p:cNvSpPr>
              <a:spLocks noChangeArrowheads="1"/>
            </p:cNvSpPr>
            <p:nvPr/>
          </p:nvSpPr>
          <p:spPr bwMode="auto">
            <a:xfrm>
              <a:off x="1480150" y="2597150"/>
              <a:ext cx="909932" cy="881046"/>
            </a:xfrm>
            <a:custGeom>
              <a:avLst/>
              <a:gdLst>
                <a:gd name="T0" fmla="*/ 8267042 w 8965002"/>
                <a:gd name="T1" fmla="*/ 3603669 h 8673857"/>
                <a:gd name="T2" fmla="*/ 8503636 w 8965002"/>
                <a:gd name="T3" fmla="*/ 3603669 h 8673857"/>
                <a:gd name="T4" fmla="*/ 8894206 w 8965002"/>
                <a:gd name="T5" fmla="*/ 4343392 h 8673857"/>
                <a:gd name="T6" fmla="*/ 6963891 w 8965002"/>
                <a:gd name="T7" fmla="*/ 7249712 h 8673857"/>
                <a:gd name="T8" fmla="*/ 6509479 w 8965002"/>
                <a:gd name="T9" fmla="*/ 7475008 h 8673857"/>
                <a:gd name="T10" fmla="*/ 5375325 w 8965002"/>
                <a:gd name="T11" fmla="*/ 7475008 h 8673857"/>
                <a:gd name="T12" fmla="*/ 5375325 w 8965002"/>
                <a:gd name="T13" fmla="*/ 8391212 h 8673857"/>
                <a:gd name="T14" fmla="*/ 5225106 w 8965002"/>
                <a:gd name="T15" fmla="*/ 8639038 h 8673857"/>
                <a:gd name="T16" fmla="*/ 5086153 w 8965002"/>
                <a:gd name="T17" fmla="*/ 8672833 h 8673857"/>
                <a:gd name="T18" fmla="*/ 4909646 w 8965002"/>
                <a:gd name="T19" fmla="*/ 8620263 h 8673857"/>
                <a:gd name="T20" fmla="*/ 4027109 w 8965002"/>
                <a:gd name="T21" fmla="*/ 8023229 h 8673857"/>
                <a:gd name="T22" fmla="*/ 3163349 w 8965002"/>
                <a:gd name="T23" fmla="*/ 8620263 h 8673857"/>
                <a:gd name="T24" fmla="*/ 2847889 w 8965002"/>
                <a:gd name="T25" fmla="*/ 8639038 h 8673857"/>
                <a:gd name="T26" fmla="*/ 2686404 w 8965002"/>
                <a:gd name="T27" fmla="*/ 8391212 h 8673857"/>
                <a:gd name="T28" fmla="*/ 2686404 w 8965002"/>
                <a:gd name="T29" fmla="*/ 6100701 h 8673857"/>
                <a:gd name="T30" fmla="*/ 3170860 w 8965002"/>
                <a:gd name="T31" fmla="*/ 5131928 h 8673857"/>
                <a:gd name="T32" fmla="*/ 3324835 w 8965002"/>
                <a:gd name="T33" fmla="*/ 5090624 h 8673857"/>
                <a:gd name="T34" fmla="*/ 5690785 w 8965002"/>
                <a:gd name="T35" fmla="*/ 5090624 h 8673857"/>
                <a:gd name="T36" fmla="*/ 5367814 w 8965002"/>
                <a:gd name="T37" fmla="*/ 6280938 h 8673857"/>
                <a:gd name="T38" fmla="*/ 6227818 w 8965002"/>
                <a:gd name="T39" fmla="*/ 6280938 h 8673857"/>
                <a:gd name="T40" fmla="*/ 8267042 w 8965002"/>
                <a:gd name="T41" fmla="*/ 3603669 h 8673857"/>
                <a:gd name="T42" fmla="*/ 6109875 w 8965002"/>
                <a:gd name="T43" fmla="*/ 128 h 8673857"/>
                <a:gd name="T44" fmla="*/ 8198796 w 8965002"/>
                <a:gd name="T45" fmla="*/ 137601 h 8673857"/>
                <a:gd name="T46" fmla="*/ 8578069 w 8965002"/>
                <a:gd name="T47" fmla="*/ 884757 h 8673857"/>
                <a:gd name="T48" fmla="*/ 6208552 w 8965002"/>
                <a:gd name="T49" fmla="*/ 3974753 h 8673857"/>
                <a:gd name="T50" fmla="*/ 5780461 w 8965002"/>
                <a:gd name="T51" fmla="*/ 4177498 h 8673857"/>
                <a:gd name="T52" fmla="*/ 2209285 w 8965002"/>
                <a:gd name="T53" fmla="*/ 4177498 h 8673857"/>
                <a:gd name="T54" fmla="*/ 1150325 w 8965002"/>
                <a:gd name="T55" fmla="*/ 5476573 h 8673857"/>
                <a:gd name="T56" fmla="*/ 1799971 w 8965002"/>
                <a:gd name="T57" fmla="*/ 6223729 h 8673857"/>
                <a:gd name="T58" fmla="*/ 2085365 w 8965002"/>
                <a:gd name="T59" fmla="*/ 6280047 h 8673857"/>
                <a:gd name="T60" fmla="*/ 2085365 w 8965002"/>
                <a:gd name="T61" fmla="*/ 7473994 h 8673857"/>
                <a:gd name="T62" fmla="*/ 53813 w 8965002"/>
                <a:gd name="T63" fmla="*/ 5720619 h 8673857"/>
                <a:gd name="T64" fmla="*/ 65078 w 8965002"/>
                <a:gd name="T65" fmla="*/ 4729417 h 8673857"/>
                <a:gd name="T66" fmla="*/ 2716235 w 8965002"/>
                <a:gd name="T67" fmla="*/ 670748 h 8673857"/>
                <a:gd name="T68" fmla="*/ 3516088 w 8965002"/>
                <a:gd name="T69" fmla="*/ 227711 h 8673857"/>
                <a:gd name="T70" fmla="*/ 6109875 w 8965002"/>
                <a:gd name="T71" fmla="*/ 128 h 8673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965002" h="8673857">
                  <a:moveTo>
                    <a:pt x="8267042" y="3603669"/>
                  </a:moveTo>
                  <a:cubicBezTo>
                    <a:pt x="8267042" y="3603669"/>
                    <a:pt x="8267042" y="3603669"/>
                    <a:pt x="8503636" y="3603669"/>
                  </a:cubicBezTo>
                  <a:cubicBezTo>
                    <a:pt x="8770275" y="3603669"/>
                    <a:pt x="9115779" y="3885289"/>
                    <a:pt x="8894206" y="4343392"/>
                  </a:cubicBezTo>
                  <a:cubicBezTo>
                    <a:pt x="8894206" y="4343392"/>
                    <a:pt x="8894206" y="4343392"/>
                    <a:pt x="6963891" y="7249712"/>
                  </a:cubicBezTo>
                  <a:cubicBezTo>
                    <a:pt x="6817428" y="7463743"/>
                    <a:pt x="6610877" y="7475008"/>
                    <a:pt x="6509479" y="7475008"/>
                  </a:cubicBezTo>
                  <a:cubicBezTo>
                    <a:pt x="6509479" y="7475008"/>
                    <a:pt x="6509479" y="7475008"/>
                    <a:pt x="5375325" y="7475008"/>
                  </a:cubicBezTo>
                  <a:cubicBezTo>
                    <a:pt x="5375325" y="7475008"/>
                    <a:pt x="5375325" y="7475008"/>
                    <a:pt x="5375325" y="8391212"/>
                  </a:cubicBezTo>
                  <a:cubicBezTo>
                    <a:pt x="5375325" y="8503860"/>
                    <a:pt x="5326504" y="8586469"/>
                    <a:pt x="5225106" y="8639038"/>
                  </a:cubicBezTo>
                  <a:cubicBezTo>
                    <a:pt x="5180040" y="8661567"/>
                    <a:pt x="5131219" y="8672833"/>
                    <a:pt x="5086153" y="8672833"/>
                  </a:cubicBezTo>
                  <a:cubicBezTo>
                    <a:pt x="5026066" y="8672833"/>
                    <a:pt x="4962223" y="8654057"/>
                    <a:pt x="4909646" y="8620263"/>
                  </a:cubicBezTo>
                  <a:cubicBezTo>
                    <a:pt x="4909646" y="8620263"/>
                    <a:pt x="4909646" y="8620263"/>
                    <a:pt x="4027109" y="8023229"/>
                  </a:cubicBezTo>
                  <a:cubicBezTo>
                    <a:pt x="4027109" y="8023229"/>
                    <a:pt x="4027109" y="8023229"/>
                    <a:pt x="3163349" y="8620263"/>
                  </a:cubicBezTo>
                  <a:cubicBezTo>
                    <a:pt x="3069463" y="8684097"/>
                    <a:pt x="2949287" y="8691607"/>
                    <a:pt x="2847889" y="8639038"/>
                  </a:cubicBezTo>
                  <a:cubicBezTo>
                    <a:pt x="2750247" y="8586469"/>
                    <a:pt x="2686404" y="8503860"/>
                    <a:pt x="2686404" y="8391212"/>
                  </a:cubicBezTo>
                  <a:cubicBezTo>
                    <a:pt x="2686404" y="8391212"/>
                    <a:pt x="2686404" y="8391212"/>
                    <a:pt x="2686404" y="6100701"/>
                  </a:cubicBezTo>
                  <a:cubicBezTo>
                    <a:pt x="2686404" y="5559991"/>
                    <a:pt x="2990598" y="5237066"/>
                    <a:pt x="3170860" y="5131928"/>
                  </a:cubicBezTo>
                  <a:cubicBezTo>
                    <a:pt x="3215926" y="5105644"/>
                    <a:pt x="3268503" y="5090624"/>
                    <a:pt x="3324835" y="5090624"/>
                  </a:cubicBezTo>
                  <a:cubicBezTo>
                    <a:pt x="3324835" y="5090624"/>
                    <a:pt x="3324835" y="5090624"/>
                    <a:pt x="5690785" y="5090624"/>
                  </a:cubicBezTo>
                  <a:cubicBezTo>
                    <a:pt x="5371570" y="5406038"/>
                    <a:pt x="5367814" y="5980543"/>
                    <a:pt x="5367814" y="6280938"/>
                  </a:cubicBezTo>
                  <a:cubicBezTo>
                    <a:pt x="5367814" y="6280938"/>
                    <a:pt x="5367814" y="6280938"/>
                    <a:pt x="6227818" y="6280938"/>
                  </a:cubicBezTo>
                  <a:cubicBezTo>
                    <a:pt x="6227818" y="6280938"/>
                    <a:pt x="6227818" y="6280938"/>
                    <a:pt x="8267042" y="3603669"/>
                  </a:cubicBezTo>
                  <a:close/>
                  <a:moveTo>
                    <a:pt x="6109875" y="128"/>
                  </a:moveTo>
                  <a:cubicBezTo>
                    <a:pt x="6829153" y="-2490"/>
                    <a:pt x="7579192" y="34821"/>
                    <a:pt x="8198796" y="137601"/>
                  </a:cubicBezTo>
                  <a:cubicBezTo>
                    <a:pt x="8705745" y="220201"/>
                    <a:pt x="8739542" y="678257"/>
                    <a:pt x="8578069" y="884757"/>
                  </a:cubicBezTo>
                  <a:cubicBezTo>
                    <a:pt x="8578069" y="884757"/>
                    <a:pt x="6234838" y="3955980"/>
                    <a:pt x="6208552" y="3974753"/>
                  </a:cubicBezTo>
                  <a:cubicBezTo>
                    <a:pt x="6107162" y="4098653"/>
                    <a:pt x="5953199" y="4177498"/>
                    <a:pt x="5780461" y="4177498"/>
                  </a:cubicBezTo>
                  <a:cubicBezTo>
                    <a:pt x="5780461" y="4177498"/>
                    <a:pt x="5780461" y="4177498"/>
                    <a:pt x="2209285" y="4177498"/>
                  </a:cubicBezTo>
                  <a:cubicBezTo>
                    <a:pt x="1818747" y="4177498"/>
                    <a:pt x="970076" y="4545444"/>
                    <a:pt x="1150325" y="5476573"/>
                  </a:cubicBezTo>
                  <a:cubicBezTo>
                    <a:pt x="1217918" y="5825746"/>
                    <a:pt x="1465760" y="6103583"/>
                    <a:pt x="1799971" y="6223729"/>
                  </a:cubicBezTo>
                  <a:cubicBezTo>
                    <a:pt x="1875075" y="6253765"/>
                    <a:pt x="2002751" y="6268783"/>
                    <a:pt x="2085365" y="6280047"/>
                  </a:cubicBezTo>
                  <a:cubicBezTo>
                    <a:pt x="2085365" y="6280047"/>
                    <a:pt x="2085365" y="6280047"/>
                    <a:pt x="2085365" y="7473994"/>
                  </a:cubicBezTo>
                  <a:cubicBezTo>
                    <a:pt x="1582171" y="7440203"/>
                    <a:pt x="335451" y="7004675"/>
                    <a:pt x="53813" y="5720619"/>
                  </a:cubicBezTo>
                  <a:cubicBezTo>
                    <a:pt x="-25046" y="5397728"/>
                    <a:pt x="-13780" y="5056063"/>
                    <a:pt x="65078" y="4729417"/>
                  </a:cubicBezTo>
                  <a:cubicBezTo>
                    <a:pt x="282879" y="3283915"/>
                    <a:pt x="2351982" y="944830"/>
                    <a:pt x="2716235" y="670748"/>
                  </a:cubicBezTo>
                  <a:cubicBezTo>
                    <a:pt x="2960321" y="471756"/>
                    <a:pt x="3234449" y="310311"/>
                    <a:pt x="3516088" y="227711"/>
                  </a:cubicBezTo>
                  <a:cubicBezTo>
                    <a:pt x="3797726" y="119767"/>
                    <a:pt x="4911078" y="4491"/>
                    <a:pt x="6109875" y="128"/>
                  </a:cubicBezTo>
                  <a:close/>
                </a:path>
              </a:pathLst>
            </a:custGeom>
            <a:solidFill>
              <a:srgbClr val="70AD47"/>
            </a:solidFill>
            <a:ln>
              <a:noFill/>
            </a:ln>
            <a:extLst>
              <a:ext uri="{91240B29-F687-4F45-9708-019B960494DF}">
                <a14:hiddenLine xmlns:a14="http://schemas.microsoft.com/office/drawing/2010/main" w="9525">
                  <a:solidFill>
                    <a:srgbClr val="000000"/>
                  </a:solidFill>
                  <a:round/>
                </a14:hiddenLine>
              </a:ext>
            </a:extLst>
          </p:spPr>
          <p:txBody>
            <a:bodyPr anchor="ctr" anchorCtr="1"/>
            <a:lstStyle/>
            <a:p>
              <a:pPr eaLnBrk="0" hangingPunct="0"/>
              <a:endParaRPr lang="zh-CN" altLang="en-US">
                <a:ea typeface="宋体" panose="02010600030101010101" pitchFamily="2" charset="-122"/>
              </a:endParaRPr>
            </a:p>
          </p:txBody>
        </p:sp>
      </p:grpSp>
      <p:sp>
        <p:nvSpPr>
          <p:cNvPr id="23" name="文本框 22"/>
          <p:cNvSpPr txBox="1"/>
          <p:nvPr/>
        </p:nvSpPr>
        <p:spPr>
          <a:xfrm>
            <a:off x="1196975" y="223087"/>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23"/>
                                        </p:tgtEl>
                                        <p:attrNameLst>
                                          <p:attrName>style.visibility</p:attrName>
                                        </p:attrNameLst>
                                      </p:cBhvr>
                                      <p:to>
                                        <p:strVal val="visible"/>
                                      </p:to>
                                    </p:set>
                                    <p:anim calcmode="lin" valueType="num">
                                      <p:cBhvr>
                                        <p:cTn id="7" dur="3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23"/>
                                        </p:tgtEl>
                                        <p:attrNameLst>
                                          <p:attrName>ppt_y</p:attrName>
                                        </p:attrNameLst>
                                      </p:cBhvr>
                                      <p:tavLst>
                                        <p:tav tm="0">
                                          <p:val>
                                            <p:strVal val="#ppt_y"/>
                                          </p:val>
                                        </p:tav>
                                        <p:tav tm="100000">
                                          <p:val>
                                            <p:strVal val="#ppt_y"/>
                                          </p:val>
                                        </p:tav>
                                      </p:tavLst>
                                    </p:anim>
                                    <p:anim calcmode="lin" valueType="num">
                                      <p:cBhvr>
                                        <p:cTn id="9" dur="3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23"/>
                                        </p:tgtEl>
                                      </p:cBhvr>
                                    </p:animEffect>
                                  </p:childTnLst>
                                </p:cTn>
                              </p:par>
                            </p:childTnLst>
                          </p:cTn>
                        </p:par>
                        <p:par>
                          <p:cTn id="12" fill="hold">
                            <p:stCondLst>
                              <p:cond delay="0"/>
                            </p:stCondLst>
                            <p:childTnLst>
                              <p:par>
                                <p:cTn id="13" presetID="14" presetClass="entr" presetSubtype="1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8195"/>
                                        </p:tgtEl>
                                        <p:attrNameLst>
                                          <p:attrName>style.visibility</p:attrName>
                                        </p:attrNameLst>
                                      </p:cBhvr>
                                      <p:to>
                                        <p:strVal val="visible"/>
                                      </p:to>
                                    </p:set>
                                    <p:anim calcmode="lin" valueType="num">
                                      <p:cBhvr>
                                        <p:cTn id="19" dur="500" fill="hold"/>
                                        <p:tgtEl>
                                          <p:spTgt spid="8195"/>
                                        </p:tgtEl>
                                        <p:attrNameLst>
                                          <p:attrName>ppt_w</p:attrName>
                                        </p:attrNameLst>
                                      </p:cBhvr>
                                      <p:tavLst>
                                        <p:tav tm="0">
                                          <p:val>
                                            <p:fltVal val="0"/>
                                          </p:val>
                                        </p:tav>
                                        <p:tav tm="100000">
                                          <p:val>
                                            <p:strVal val="#ppt_w"/>
                                          </p:val>
                                        </p:tav>
                                      </p:tavLst>
                                    </p:anim>
                                    <p:anim calcmode="lin" valueType="num">
                                      <p:cBhvr>
                                        <p:cTn id="20" dur="500" fill="hold"/>
                                        <p:tgtEl>
                                          <p:spTgt spid="8195"/>
                                        </p:tgtEl>
                                        <p:attrNameLst>
                                          <p:attrName>ppt_h</p:attrName>
                                        </p:attrNameLst>
                                      </p:cBhvr>
                                      <p:tavLst>
                                        <p:tav tm="0">
                                          <p:val>
                                            <p:fltVal val="0"/>
                                          </p:val>
                                        </p:tav>
                                        <p:tav tm="100000">
                                          <p:val>
                                            <p:strVal val="#ppt_h"/>
                                          </p:val>
                                        </p:tav>
                                      </p:tavLst>
                                    </p:anim>
                                    <p:animEffect transition="in" filter="fade">
                                      <p:cBhvr>
                                        <p:cTn id="21" dur="500"/>
                                        <p:tgtEl>
                                          <p:spTgt spid="819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8194"/>
                                        </p:tgtEl>
                                        <p:attrNameLst>
                                          <p:attrName>style.visibility</p:attrName>
                                        </p:attrNameLst>
                                      </p:cBhvr>
                                      <p:to>
                                        <p:strVal val="visible"/>
                                      </p:to>
                                    </p:set>
                                    <p:anim calcmode="lin" valueType="num">
                                      <p:cBhvr>
                                        <p:cTn id="24" dur="500" fill="hold"/>
                                        <p:tgtEl>
                                          <p:spTgt spid="8194"/>
                                        </p:tgtEl>
                                        <p:attrNameLst>
                                          <p:attrName>ppt_w</p:attrName>
                                        </p:attrNameLst>
                                      </p:cBhvr>
                                      <p:tavLst>
                                        <p:tav tm="0">
                                          <p:val>
                                            <p:fltVal val="0"/>
                                          </p:val>
                                        </p:tav>
                                        <p:tav tm="100000">
                                          <p:val>
                                            <p:strVal val="#ppt_w"/>
                                          </p:val>
                                        </p:tav>
                                      </p:tavLst>
                                    </p:anim>
                                    <p:anim calcmode="lin" valueType="num">
                                      <p:cBhvr>
                                        <p:cTn id="25" dur="500" fill="hold"/>
                                        <p:tgtEl>
                                          <p:spTgt spid="8194"/>
                                        </p:tgtEl>
                                        <p:attrNameLst>
                                          <p:attrName>ppt_h</p:attrName>
                                        </p:attrNameLst>
                                      </p:cBhvr>
                                      <p:tavLst>
                                        <p:tav tm="0">
                                          <p:val>
                                            <p:fltVal val="0"/>
                                          </p:val>
                                        </p:tav>
                                        <p:tav tm="100000">
                                          <p:val>
                                            <p:strVal val="#ppt_h"/>
                                          </p:val>
                                        </p:tav>
                                      </p:tavLst>
                                    </p:anim>
                                    <p:animEffect transition="in" filter="fade">
                                      <p:cBhvr>
                                        <p:cTn id="26" dur="500"/>
                                        <p:tgtEl>
                                          <p:spTgt spid="819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193"/>
                                        </p:tgtEl>
                                        <p:attrNameLst>
                                          <p:attrName>style.visibility</p:attrName>
                                        </p:attrNameLst>
                                      </p:cBhvr>
                                      <p:to>
                                        <p:strVal val="visible"/>
                                      </p:to>
                                    </p:set>
                                    <p:anim calcmode="lin" valueType="num">
                                      <p:cBhvr>
                                        <p:cTn id="29" dur="500" fill="hold"/>
                                        <p:tgtEl>
                                          <p:spTgt spid="8193"/>
                                        </p:tgtEl>
                                        <p:attrNameLst>
                                          <p:attrName>ppt_w</p:attrName>
                                        </p:attrNameLst>
                                      </p:cBhvr>
                                      <p:tavLst>
                                        <p:tav tm="0">
                                          <p:val>
                                            <p:fltVal val="0"/>
                                          </p:val>
                                        </p:tav>
                                        <p:tav tm="100000">
                                          <p:val>
                                            <p:strVal val="#ppt_w"/>
                                          </p:val>
                                        </p:tav>
                                      </p:tavLst>
                                    </p:anim>
                                    <p:anim calcmode="lin" valueType="num">
                                      <p:cBhvr>
                                        <p:cTn id="30" dur="500" fill="hold"/>
                                        <p:tgtEl>
                                          <p:spTgt spid="8193"/>
                                        </p:tgtEl>
                                        <p:attrNameLst>
                                          <p:attrName>ppt_h</p:attrName>
                                        </p:attrNameLst>
                                      </p:cBhvr>
                                      <p:tavLst>
                                        <p:tav tm="0">
                                          <p:val>
                                            <p:fltVal val="0"/>
                                          </p:val>
                                        </p:tav>
                                        <p:tav tm="100000">
                                          <p:val>
                                            <p:strVal val="#ppt_h"/>
                                          </p:val>
                                        </p:tav>
                                      </p:tavLst>
                                    </p:anim>
                                    <p:animEffect transition="in" filter="fade">
                                      <p:cBhvr>
                                        <p:cTn id="31" dur="500"/>
                                        <p:tgtEl>
                                          <p:spTgt spid="8193"/>
                                        </p:tgtEl>
                                      </p:cBhvr>
                                    </p:animEffect>
                                  </p:childTnLst>
                                </p:cTn>
                              </p:par>
                            </p:childTnLst>
                          </p:cTn>
                        </p:par>
                        <p:par>
                          <p:cTn id="32" fill="hold">
                            <p:stCondLst>
                              <p:cond delay="1000"/>
                            </p:stCondLst>
                            <p:childTnLst>
                              <p:par>
                                <p:cTn id="33" presetID="8" presetClass="emph" presetSubtype="0" repeatCount="indefinite" fill="hold" grpId="1" nodeType="afterEffect">
                                  <p:stCondLst>
                                    <p:cond delay="0"/>
                                  </p:stCondLst>
                                  <p:childTnLst>
                                    <p:animRot by="21600000">
                                      <p:cBhvr>
                                        <p:cTn id="34" dur="2000" fill="hold"/>
                                        <p:tgtEl>
                                          <p:spTgt spid="8195"/>
                                        </p:tgtEl>
                                        <p:attrNameLst>
                                          <p:attrName>r</p:attrName>
                                        </p:attrNameLst>
                                      </p:cBhvr>
                                    </p:animRot>
                                  </p:childTnLst>
                                </p:cTn>
                              </p:par>
                              <p:par>
                                <p:cTn id="35" presetID="8" presetClass="emph" presetSubtype="0" repeatCount="indefinite" fill="hold" grpId="1" nodeType="withEffect">
                                  <p:stCondLst>
                                    <p:cond delay="0"/>
                                  </p:stCondLst>
                                  <p:childTnLst>
                                    <p:animRot by="21600000">
                                      <p:cBhvr>
                                        <p:cTn id="36" dur="2000" fill="hold"/>
                                        <p:tgtEl>
                                          <p:spTgt spid="8194"/>
                                        </p:tgtEl>
                                        <p:attrNameLst>
                                          <p:attrName>r</p:attrName>
                                        </p:attrNameLst>
                                      </p:cBhvr>
                                    </p:animRot>
                                  </p:childTnLst>
                                </p:cTn>
                              </p:par>
                              <p:par>
                                <p:cTn id="37" presetID="8" presetClass="emph" presetSubtype="0" repeatCount="indefinite" fill="hold" grpId="1" nodeType="withEffect">
                                  <p:stCondLst>
                                    <p:cond delay="0"/>
                                  </p:stCondLst>
                                  <p:childTnLst>
                                    <p:animRot by="21600000">
                                      <p:cBhvr>
                                        <p:cTn id="38" dur="2000" fill="hold"/>
                                        <p:tgtEl>
                                          <p:spTgt spid="8193"/>
                                        </p:tgtEl>
                                        <p:attrNameLst>
                                          <p:attrName>r</p:attrName>
                                        </p:attrNameLst>
                                      </p:cBhvr>
                                    </p:animRo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randombar(horizontal)">
                                      <p:cBhvr>
                                        <p:cTn id="44" dur="500"/>
                                        <p:tgtEl>
                                          <p:spTgt spid="9"/>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randombar(horizontal)">
                                      <p:cBhvr>
                                        <p:cTn id="47" dur="500"/>
                                        <p:tgtEl>
                                          <p:spTgt spid="13"/>
                                        </p:tgtEl>
                                      </p:cBhvr>
                                    </p:animEffect>
                                  </p:childTnLst>
                                </p:cTn>
                              </p:par>
                              <p:par>
                                <p:cTn id="48" presetID="2" presetClass="entr" presetSubtype="4" fill="hold" grpId="0" nodeType="withEffect">
                                  <p:stCondLst>
                                    <p:cond delay="75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ppt_x"/>
                                          </p:val>
                                        </p:tav>
                                        <p:tav tm="100000">
                                          <p:val>
                                            <p:strVal val="#ppt_x"/>
                                          </p:val>
                                        </p:tav>
                                      </p:tavLst>
                                    </p:anim>
                                    <p:anim calcmode="lin" valueType="num">
                                      <p:cBhvr additive="base">
                                        <p:cTn id="51" dur="500" fill="hold"/>
                                        <p:tgtEl>
                                          <p:spTgt spid="11"/>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75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750"/>
                                  </p:stCondLst>
                                  <p:childTnLst>
                                    <p:set>
                                      <p:cBhvr>
                                        <p:cTn id="57" dur="1" fill="hold">
                                          <p:stCondLst>
                                            <p:cond delay="0"/>
                                          </p:stCondLst>
                                        </p:cTn>
                                        <p:tgtEl>
                                          <p:spTgt spid="7"/>
                                        </p:tgtEl>
                                        <p:attrNameLst>
                                          <p:attrName>style.visibility</p:attrName>
                                        </p:attrNameLst>
                                      </p:cBhvr>
                                      <p:to>
                                        <p:strVal val="visible"/>
                                      </p:to>
                                    </p:set>
                                    <p:anim calcmode="lin" valueType="num">
                                      <p:cBhvr additive="base">
                                        <p:cTn id="58" dur="500" fill="hold"/>
                                        <p:tgtEl>
                                          <p:spTgt spid="7"/>
                                        </p:tgtEl>
                                        <p:attrNameLst>
                                          <p:attrName>ppt_x</p:attrName>
                                        </p:attrNameLst>
                                      </p:cBhvr>
                                      <p:tavLst>
                                        <p:tav tm="0">
                                          <p:val>
                                            <p:strVal val="#ppt_x"/>
                                          </p:val>
                                        </p:tav>
                                        <p:tav tm="100000">
                                          <p:val>
                                            <p:strVal val="#ppt_x"/>
                                          </p:val>
                                        </p:tav>
                                      </p:tavLst>
                                    </p:anim>
                                    <p:anim calcmode="lin" valueType="num">
                                      <p:cBhvr additive="base">
                                        <p:cTn id="59" dur="500" fill="hold"/>
                                        <p:tgtEl>
                                          <p:spTgt spid="7"/>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1250"/>
                                  </p:stCondLst>
                                  <p:childTnLst>
                                    <p:set>
                                      <p:cBhvr>
                                        <p:cTn id="61" dur="1" fill="hold">
                                          <p:stCondLst>
                                            <p:cond delay="0"/>
                                          </p:stCondLst>
                                        </p:cTn>
                                        <p:tgtEl>
                                          <p:spTgt spid="8200"/>
                                        </p:tgtEl>
                                        <p:attrNameLst>
                                          <p:attrName>style.visibility</p:attrName>
                                        </p:attrNameLst>
                                      </p:cBhvr>
                                      <p:to>
                                        <p:strVal val="visible"/>
                                      </p:to>
                                    </p:set>
                                    <p:anim calcmode="lin" valueType="num">
                                      <p:cBhvr additive="base">
                                        <p:cTn id="62" dur="500" fill="hold"/>
                                        <p:tgtEl>
                                          <p:spTgt spid="8200"/>
                                        </p:tgtEl>
                                        <p:attrNameLst>
                                          <p:attrName>ppt_x</p:attrName>
                                        </p:attrNameLst>
                                      </p:cBhvr>
                                      <p:tavLst>
                                        <p:tav tm="0">
                                          <p:val>
                                            <p:strVal val="#ppt_x"/>
                                          </p:val>
                                        </p:tav>
                                        <p:tav tm="100000">
                                          <p:val>
                                            <p:strVal val="#ppt_x"/>
                                          </p:val>
                                        </p:tav>
                                      </p:tavLst>
                                    </p:anim>
                                    <p:anim calcmode="lin" valueType="num">
                                      <p:cBhvr additive="base">
                                        <p:cTn id="63" dur="500" fill="hold"/>
                                        <p:tgtEl>
                                          <p:spTgt spid="8200"/>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1250"/>
                                  </p:stCondLst>
                                  <p:childTnLst>
                                    <p:set>
                                      <p:cBhvr>
                                        <p:cTn id="65" dur="1" fill="hold">
                                          <p:stCondLst>
                                            <p:cond delay="0"/>
                                          </p:stCondLst>
                                        </p:cTn>
                                        <p:tgtEl>
                                          <p:spTgt spid="8203"/>
                                        </p:tgtEl>
                                        <p:attrNameLst>
                                          <p:attrName>style.visibility</p:attrName>
                                        </p:attrNameLst>
                                      </p:cBhvr>
                                      <p:to>
                                        <p:strVal val="visible"/>
                                      </p:to>
                                    </p:set>
                                    <p:anim calcmode="lin" valueType="num">
                                      <p:cBhvr additive="base">
                                        <p:cTn id="66" dur="500" fill="hold"/>
                                        <p:tgtEl>
                                          <p:spTgt spid="8203"/>
                                        </p:tgtEl>
                                        <p:attrNameLst>
                                          <p:attrName>ppt_x</p:attrName>
                                        </p:attrNameLst>
                                      </p:cBhvr>
                                      <p:tavLst>
                                        <p:tav tm="0">
                                          <p:val>
                                            <p:strVal val="#ppt_x"/>
                                          </p:val>
                                        </p:tav>
                                        <p:tav tm="100000">
                                          <p:val>
                                            <p:strVal val="#ppt_x"/>
                                          </p:val>
                                        </p:tav>
                                      </p:tavLst>
                                    </p:anim>
                                    <p:anim calcmode="lin" valueType="num">
                                      <p:cBhvr additive="base">
                                        <p:cTn id="67" dur="500" fill="hold"/>
                                        <p:tgtEl>
                                          <p:spTgt spid="8203"/>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1250"/>
                                  </p:stCondLst>
                                  <p:childTnLst>
                                    <p:set>
                                      <p:cBhvr>
                                        <p:cTn id="69" dur="1" fill="hold">
                                          <p:stCondLst>
                                            <p:cond delay="0"/>
                                          </p:stCondLst>
                                        </p:cTn>
                                        <p:tgtEl>
                                          <p:spTgt spid="8196"/>
                                        </p:tgtEl>
                                        <p:attrNameLst>
                                          <p:attrName>style.visibility</p:attrName>
                                        </p:attrNameLst>
                                      </p:cBhvr>
                                      <p:to>
                                        <p:strVal val="visible"/>
                                      </p:to>
                                    </p:set>
                                    <p:anim calcmode="lin" valueType="num">
                                      <p:cBhvr additive="base">
                                        <p:cTn id="70" dur="500" fill="hold"/>
                                        <p:tgtEl>
                                          <p:spTgt spid="8196"/>
                                        </p:tgtEl>
                                        <p:attrNameLst>
                                          <p:attrName>ppt_x</p:attrName>
                                        </p:attrNameLst>
                                      </p:cBhvr>
                                      <p:tavLst>
                                        <p:tav tm="0">
                                          <p:val>
                                            <p:strVal val="#ppt_x"/>
                                          </p:val>
                                        </p:tav>
                                        <p:tav tm="100000">
                                          <p:val>
                                            <p:strVal val="#ppt_x"/>
                                          </p:val>
                                        </p:tav>
                                      </p:tavLst>
                                    </p:anim>
                                    <p:anim calcmode="lin" valueType="num">
                                      <p:cBhvr additive="base">
                                        <p:cTn id="71"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 grpId="0" animBg="1"/>
      <p:bldP spid="8193" grpId="1" animBg="1"/>
      <p:bldP spid="8194" grpId="0" animBg="1"/>
      <p:bldP spid="8194" grpId="1" animBg="1"/>
      <p:bldP spid="8195" grpId="0" animBg="1"/>
      <p:bldP spid="8195" grpId="1" animBg="1"/>
      <p:bldP spid="8196" grpId="0"/>
      <p:bldP spid="7" grpId="0"/>
      <p:bldP spid="8" grpId="0" animBg="1"/>
      <p:bldP spid="9" grpId="0" animBg="1"/>
      <p:bldP spid="8200" grpId="0"/>
      <p:bldP spid="11" grpId="0"/>
      <p:bldP spid="13" grpId="0" animBg="1"/>
      <p:bldP spid="8203" grpId="0"/>
      <p:bldP spid="15" grpId="0"/>
      <p:bldP spid="16"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组合 2"/>
          <p:cNvGrpSpPr/>
          <p:nvPr/>
        </p:nvGrpSpPr>
        <p:grpSpPr bwMode="auto">
          <a:xfrm>
            <a:off x="133350" y="125413"/>
            <a:ext cx="639763" cy="638175"/>
            <a:chOff x="1131485" y="2234042"/>
            <a:chExt cx="1607262" cy="1607262"/>
          </a:xfrm>
        </p:grpSpPr>
        <p:sp>
          <p:nvSpPr>
            <p:cNvPr id="4" name="椭圆 3"/>
            <p:cNvSpPr/>
            <p:nvPr/>
          </p:nvSpPr>
          <p:spPr>
            <a:xfrm>
              <a:off x="1131485" y="2234042"/>
              <a:ext cx="1607262" cy="1607262"/>
            </a:xfrm>
            <a:prstGeom prst="ellipse">
              <a:avLst/>
            </a:prstGeom>
            <a:solidFill>
              <a:srgbClr val="70AD47"/>
            </a:solidFill>
            <a:ln w="1905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5" name="椭圆 4"/>
            <p:cNvSpPr/>
            <p:nvPr/>
          </p:nvSpPr>
          <p:spPr>
            <a:xfrm>
              <a:off x="1239169" y="2341991"/>
              <a:ext cx="1391895" cy="1391361"/>
            </a:xfrm>
            <a:prstGeom prst="ellipse">
              <a:avLst/>
            </a:prstGeom>
            <a:solidFill>
              <a:schemeClr val="bg1"/>
            </a:solidFill>
            <a:ln w="1905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1269" name="KSO_Shape"/>
            <p:cNvSpPr>
              <a:spLocks noChangeArrowheads="1"/>
            </p:cNvSpPr>
            <p:nvPr/>
          </p:nvSpPr>
          <p:spPr bwMode="auto">
            <a:xfrm>
              <a:off x="1480150" y="2597150"/>
              <a:ext cx="909932" cy="881046"/>
            </a:xfrm>
            <a:custGeom>
              <a:avLst/>
              <a:gdLst>
                <a:gd name="T0" fmla="*/ 8267042 w 8965002"/>
                <a:gd name="T1" fmla="*/ 3603669 h 8673857"/>
                <a:gd name="T2" fmla="*/ 8503636 w 8965002"/>
                <a:gd name="T3" fmla="*/ 3603669 h 8673857"/>
                <a:gd name="T4" fmla="*/ 8894206 w 8965002"/>
                <a:gd name="T5" fmla="*/ 4343392 h 8673857"/>
                <a:gd name="T6" fmla="*/ 6963891 w 8965002"/>
                <a:gd name="T7" fmla="*/ 7249712 h 8673857"/>
                <a:gd name="T8" fmla="*/ 6509479 w 8965002"/>
                <a:gd name="T9" fmla="*/ 7475008 h 8673857"/>
                <a:gd name="T10" fmla="*/ 5375325 w 8965002"/>
                <a:gd name="T11" fmla="*/ 7475008 h 8673857"/>
                <a:gd name="T12" fmla="*/ 5375325 w 8965002"/>
                <a:gd name="T13" fmla="*/ 8391212 h 8673857"/>
                <a:gd name="T14" fmla="*/ 5225106 w 8965002"/>
                <a:gd name="T15" fmla="*/ 8639038 h 8673857"/>
                <a:gd name="T16" fmla="*/ 5086153 w 8965002"/>
                <a:gd name="T17" fmla="*/ 8672833 h 8673857"/>
                <a:gd name="T18" fmla="*/ 4909646 w 8965002"/>
                <a:gd name="T19" fmla="*/ 8620263 h 8673857"/>
                <a:gd name="T20" fmla="*/ 4027109 w 8965002"/>
                <a:gd name="T21" fmla="*/ 8023229 h 8673857"/>
                <a:gd name="T22" fmla="*/ 3163349 w 8965002"/>
                <a:gd name="T23" fmla="*/ 8620263 h 8673857"/>
                <a:gd name="T24" fmla="*/ 2847889 w 8965002"/>
                <a:gd name="T25" fmla="*/ 8639038 h 8673857"/>
                <a:gd name="T26" fmla="*/ 2686404 w 8965002"/>
                <a:gd name="T27" fmla="*/ 8391212 h 8673857"/>
                <a:gd name="T28" fmla="*/ 2686404 w 8965002"/>
                <a:gd name="T29" fmla="*/ 6100701 h 8673857"/>
                <a:gd name="T30" fmla="*/ 3170860 w 8965002"/>
                <a:gd name="T31" fmla="*/ 5131928 h 8673857"/>
                <a:gd name="T32" fmla="*/ 3324835 w 8965002"/>
                <a:gd name="T33" fmla="*/ 5090624 h 8673857"/>
                <a:gd name="T34" fmla="*/ 5690785 w 8965002"/>
                <a:gd name="T35" fmla="*/ 5090624 h 8673857"/>
                <a:gd name="T36" fmla="*/ 5367814 w 8965002"/>
                <a:gd name="T37" fmla="*/ 6280938 h 8673857"/>
                <a:gd name="T38" fmla="*/ 6227818 w 8965002"/>
                <a:gd name="T39" fmla="*/ 6280938 h 8673857"/>
                <a:gd name="T40" fmla="*/ 8267042 w 8965002"/>
                <a:gd name="T41" fmla="*/ 3603669 h 8673857"/>
                <a:gd name="T42" fmla="*/ 6109875 w 8965002"/>
                <a:gd name="T43" fmla="*/ 128 h 8673857"/>
                <a:gd name="T44" fmla="*/ 8198796 w 8965002"/>
                <a:gd name="T45" fmla="*/ 137601 h 8673857"/>
                <a:gd name="T46" fmla="*/ 8578069 w 8965002"/>
                <a:gd name="T47" fmla="*/ 884757 h 8673857"/>
                <a:gd name="T48" fmla="*/ 6208552 w 8965002"/>
                <a:gd name="T49" fmla="*/ 3974753 h 8673857"/>
                <a:gd name="T50" fmla="*/ 5780461 w 8965002"/>
                <a:gd name="T51" fmla="*/ 4177498 h 8673857"/>
                <a:gd name="T52" fmla="*/ 2209285 w 8965002"/>
                <a:gd name="T53" fmla="*/ 4177498 h 8673857"/>
                <a:gd name="T54" fmla="*/ 1150325 w 8965002"/>
                <a:gd name="T55" fmla="*/ 5476573 h 8673857"/>
                <a:gd name="T56" fmla="*/ 1799971 w 8965002"/>
                <a:gd name="T57" fmla="*/ 6223729 h 8673857"/>
                <a:gd name="T58" fmla="*/ 2085365 w 8965002"/>
                <a:gd name="T59" fmla="*/ 6280047 h 8673857"/>
                <a:gd name="T60" fmla="*/ 2085365 w 8965002"/>
                <a:gd name="T61" fmla="*/ 7473994 h 8673857"/>
                <a:gd name="T62" fmla="*/ 53813 w 8965002"/>
                <a:gd name="T63" fmla="*/ 5720619 h 8673857"/>
                <a:gd name="T64" fmla="*/ 65078 w 8965002"/>
                <a:gd name="T65" fmla="*/ 4729417 h 8673857"/>
                <a:gd name="T66" fmla="*/ 2716235 w 8965002"/>
                <a:gd name="T67" fmla="*/ 670748 h 8673857"/>
                <a:gd name="T68" fmla="*/ 3516088 w 8965002"/>
                <a:gd name="T69" fmla="*/ 227711 h 8673857"/>
                <a:gd name="T70" fmla="*/ 6109875 w 8965002"/>
                <a:gd name="T71" fmla="*/ 128 h 8673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965002" h="8673857">
                  <a:moveTo>
                    <a:pt x="8267042" y="3603669"/>
                  </a:moveTo>
                  <a:cubicBezTo>
                    <a:pt x="8267042" y="3603669"/>
                    <a:pt x="8267042" y="3603669"/>
                    <a:pt x="8503636" y="3603669"/>
                  </a:cubicBezTo>
                  <a:cubicBezTo>
                    <a:pt x="8770275" y="3603669"/>
                    <a:pt x="9115779" y="3885289"/>
                    <a:pt x="8894206" y="4343392"/>
                  </a:cubicBezTo>
                  <a:cubicBezTo>
                    <a:pt x="8894206" y="4343392"/>
                    <a:pt x="8894206" y="4343392"/>
                    <a:pt x="6963891" y="7249712"/>
                  </a:cubicBezTo>
                  <a:cubicBezTo>
                    <a:pt x="6817428" y="7463743"/>
                    <a:pt x="6610877" y="7475008"/>
                    <a:pt x="6509479" y="7475008"/>
                  </a:cubicBezTo>
                  <a:cubicBezTo>
                    <a:pt x="6509479" y="7475008"/>
                    <a:pt x="6509479" y="7475008"/>
                    <a:pt x="5375325" y="7475008"/>
                  </a:cubicBezTo>
                  <a:cubicBezTo>
                    <a:pt x="5375325" y="7475008"/>
                    <a:pt x="5375325" y="7475008"/>
                    <a:pt x="5375325" y="8391212"/>
                  </a:cubicBezTo>
                  <a:cubicBezTo>
                    <a:pt x="5375325" y="8503860"/>
                    <a:pt x="5326504" y="8586469"/>
                    <a:pt x="5225106" y="8639038"/>
                  </a:cubicBezTo>
                  <a:cubicBezTo>
                    <a:pt x="5180040" y="8661567"/>
                    <a:pt x="5131219" y="8672833"/>
                    <a:pt x="5086153" y="8672833"/>
                  </a:cubicBezTo>
                  <a:cubicBezTo>
                    <a:pt x="5026066" y="8672833"/>
                    <a:pt x="4962223" y="8654057"/>
                    <a:pt x="4909646" y="8620263"/>
                  </a:cubicBezTo>
                  <a:cubicBezTo>
                    <a:pt x="4909646" y="8620263"/>
                    <a:pt x="4909646" y="8620263"/>
                    <a:pt x="4027109" y="8023229"/>
                  </a:cubicBezTo>
                  <a:cubicBezTo>
                    <a:pt x="4027109" y="8023229"/>
                    <a:pt x="4027109" y="8023229"/>
                    <a:pt x="3163349" y="8620263"/>
                  </a:cubicBezTo>
                  <a:cubicBezTo>
                    <a:pt x="3069463" y="8684097"/>
                    <a:pt x="2949287" y="8691607"/>
                    <a:pt x="2847889" y="8639038"/>
                  </a:cubicBezTo>
                  <a:cubicBezTo>
                    <a:pt x="2750247" y="8586469"/>
                    <a:pt x="2686404" y="8503860"/>
                    <a:pt x="2686404" y="8391212"/>
                  </a:cubicBezTo>
                  <a:cubicBezTo>
                    <a:pt x="2686404" y="8391212"/>
                    <a:pt x="2686404" y="8391212"/>
                    <a:pt x="2686404" y="6100701"/>
                  </a:cubicBezTo>
                  <a:cubicBezTo>
                    <a:pt x="2686404" y="5559991"/>
                    <a:pt x="2990598" y="5237066"/>
                    <a:pt x="3170860" y="5131928"/>
                  </a:cubicBezTo>
                  <a:cubicBezTo>
                    <a:pt x="3215926" y="5105644"/>
                    <a:pt x="3268503" y="5090624"/>
                    <a:pt x="3324835" y="5090624"/>
                  </a:cubicBezTo>
                  <a:cubicBezTo>
                    <a:pt x="3324835" y="5090624"/>
                    <a:pt x="3324835" y="5090624"/>
                    <a:pt x="5690785" y="5090624"/>
                  </a:cubicBezTo>
                  <a:cubicBezTo>
                    <a:pt x="5371570" y="5406038"/>
                    <a:pt x="5367814" y="5980543"/>
                    <a:pt x="5367814" y="6280938"/>
                  </a:cubicBezTo>
                  <a:cubicBezTo>
                    <a:pt x="5367814" y="6280938"/>
                    <a:pt x="5367814" y="6280938"/>
                    <a:pt x="6227818" y="6280938"/>
                  </a:cubicBezTo>
                  <a:cubicBezTo>
                    <a:pt x="6227818" y="6280938"/>
                    <a:pt x="6227818" y="6280938"/>
                    <a:pt x="8267042" y="3603669"/>
                  </a:cubicBezTo>
                  <a:close/>
                  <a:moveTo>
                    <a:pt x="6109875" y="128"/>
                  </a:moveTo>
                  <a:cubicBezTo>
                    <a:pt x="6829153" y="-2490"/>
                    <a:pt x="7579192" y="34821"/>
                    <a:pt x="8198796" y="137601"/>
                  </a:cubicBezTo>
                  <a:cubicBezTo>
                    <a:pt x="8705745" y="220201"/>
                    <a:pt x="8739542" y="678257"/>
                    <a:pt x="8578069" y="884757"/>
                  </a:cubicBezTo>
                  <a:cubicBezTo>
                    <a:pt x="8578069" y="884757"/>
                    <a:pt x="6234838" y="3955980"/>
                    <a:pt x="6208552" y="3974753"/>
                  </a:cubicBezTo>
                  <a:cubicBezTo>
                    <a:pt x="6107162" y="4098653"/>
                    <a:pt x="5953199" y="4177498"/>
                    <a:pt x="5780461" y="4177498"/>
                  </a:cubicBezTo>
                  <a:cubicBezTo>
                    <a:pt x="5780461" y="4177498"/>
                    <a:pt x="5780461" y="4177498"/>
                    <a:pt x="2209285" y="4177498"/>
                  </a:cubicBezTo>
                  <a:cubicBezTo>
                    <a:pt x="1818747" y="4177498"/>
                    <a:pt x="970076" y="4545444"/>
                    <a:pt x="1150325" y="5476573"/>
                  </a:cubicBezTo>
                  <a:cubicBezTo>
                    <a:pt x="1217918" y="5825746"/>
                    <a:pt x="1465760" y="6103583"/>
                    <a:pt x="1799971" y="6223729"/>
                  </a:cubicBezTo>
                  <a:cubicBezTo>
                    <a:pt x="1875075" y="6253765"/>
                    <a:pt x="2002751" y="6268783"/>
                    <a:pt x="2085365" y="6280047"/>
                  </a:cubicBezTo>
                  <a:cubicBezTo>
                    <a:pt x="2085365" y="6280047"/>
                    <a:pt x="2085365" y="6280047"/>
                    <a:pt x="2085365" y="7473994"/>
                  </a:cubicBezTo>
                  <a:cubicBezTo>
                    <a:pt x="1582171" y="7440203"/>
                    <a:pt x="335451" y="7004675"/>
                    <a:pt x="53813" y="5720619"/>
                  </a:cubicBezTo>
                  <a:cubicBezTo>
                    <a:pt x="-25046" y="5397728"/>
                    <a:pt x="-13780" y="5056063"/>
                    <a:pt x="65078" y="4729417"/>
                  </a:cubicBezTo>
                  <a:cubicBezTo>
                    <a:pt x="282879" y="3283915"/>
                    <a:pt x="2351982" y="944830"/>
                    <a:pt x="2716235" y="670748"/>
                  </a:cubicBezTo>
                  <a:cubicBezTo>
                    <a:pt x="2960321" y="471756"/>
                    <a:pt x="3234449" y="310311"/>
                    <a:pt x="3516088" y="227711"/>
                  </a:cubicBezTo>
                  <a:cubicBezTo>
                    <a:pt x="3797726" y="119767"/>
                    <a:pt x="4911078" y="4491"/>
                    <a:pt x="6109875" y="128"/>
                  </a:cubicBezTo>
                  <a:close/>
                </a:path>
              </a:pathLst>
            </a:custGeom>
            <a:solidFill>
              <a:srgbClr val="70AD47"/>
            </a:solidFill>
            <a:ln>
              <a:noFill/>
            </a:ln>
            <a:extLst>
              <a:ext uri="{91240B29-F687-4F45-9708-019B960494DF}">
                <a14:hiddenLine xmlns:a14="http://schemas.microsoft.com/office/drawing/2010/main" w="9525">
                  <a:solidFill>
                    <a:srgbClr val="000000"/>
                  </a:solidFill>
                  <a:round/>
                </a14:hiddenLine>
              </a:ext>
            </a:extLst>
          </p:spPr>
          <p:txBody>
            <a:bodyPr anchor="ctr" anchorCtr="1"/>
            <a:lstStyle/>
            <a:p>
              <a:pPr eaLnBrk="0" hangingPunct="0"/>
              <a:endParaRPr lang="zh-CN" altLang="en-US">
                <a:ea typeface="宋体" panose="02010600030101010101" pitchFamily="2" charset="-122"/>
              </a:endParaRPr>
            </a:p>
          </p:txBody>
        </p:sp>
      </p:grpSp>
      <p:sp>
        <p:nvSpPr>
          <p:cNvPr id="11273" name="文本框 9"/>
          <p:cNvSpPr txBox="1">
            <a:spLocks noChangeArrowheads="1"/>
          </p:cNvSpPr>
          <p:nvPr/>
        </p:nvSpPr>
        <p:spPr bwMode="auto">
          <a:xfrm>
            <a:off x="1843088" y="2293938"/>
            <a:ext cx="2284412"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20000"/>
              </a:lnSpc>
            </a:pPr>
            <a:r>
              <a:rPr lang="zh-CN" altLang="en-US" dirty="0">
                <a:solidFill>
                  <a:srgbClr val="595959"/>
                </a:solidFill>
                <a:sym typeface="Arial" panose="020B0604020202020204" pitchFamily="34" charset="0"/>
              </a:rPr>
              <a:t>请在这里添加相应</a:t>
            </a:r>
            <a:r>
              <a:rPr lang="zh-CN" altLang="en-US" dirty="0" smtClean="0">
                <a:solidFill>
                  <a:srgbClr val="595959"/>
                </a:solidFill>
                <a:sym typeface="Arial" panose="020B0604020202020204" pitchFamily="34" charset="0"/>
              </a:rPr>
              <a:t>的</a:t>
            </a:r>
            <a:endParaRPr lang="zh-CN" altLang="en-US" dirty="0">
              <a:solidFill>
                <a:srgbClr val="595959"/>
              </a:solidFill>
              <a:sym typeface="Arial" panose="020B0604020202020204" pitchFamily="34" charset="0"/>
            </a:endParaRPr>
          </a:p>
        </p:txBody>
      </p:sp>
      <p:sp>
        <p:nvSpPr>
          <p:cNvPr id="11274" name="文本框 10"/>
          <p:cNvSpPr txBox="1">
            <a:spLocks noChangeArrowheads="1"/>
          </p:cNvSpPr>
          <p:nvPr/>
        </p:nvSpPr>
        <p:spPr bwMode="auto">
          <a:xfrm>
            <a:off x="4868863" y="2293938"/>
            <a:ext cx="2282825"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20000"/>
              </a:lnSpc>
            </a:pPr>
            <a:r>
              <a:rPr lang="zh-CN" altLang="en-US" dirty="0">
                <a:solidFill>
                  <a:srgbClr val="595959"/>
                </a:solidFill>
                <a:sym typeface="Arial" panose="020B0604020202020204" pitchFamily="34" charset="0"/>
              </a:rPr>
              <a:t>请在这里添加相应</a:t>
            </a:r>
            <a:r>
              <a:rPr lang="zh-CN" altLang="en-US" dirty="0" smtClean="0">
                <a:solidFill>
                  <a:srgbClr val="595959"/>
                </a:solidFill>
                <a:sym typeface="Arial" panose="020B0604020202020204" pitchFamily="34" charset="0"/>
              </a:rPr>
              <a:t>的</a:t>
            </a:r>
            <a:endParaRPr lang="zh-CN" altLang="en-US" dirty="0">
              <a:solidFill>
                <a:srgbClr val="595959"/>
              </a:solidFill>
              <a:sym typeface="Arial" panose="020B0604020202020204" pitchFamily="34" charset="0"/>
            </a:endParaRPr>
          </a:p>
        </p:txBody>
      </p:sp>
      <p:sp>
        <p:nvSpPr>
          <p:cNvPr id="11275" name="文本框 11"/>
          <p:cNvSpPr txBox="1">
            <a:spLocks noChangeArrowheads="1"/>
          </p:cNvSpPr>
          <p:nvPr/>
        </p:nvSpPr>
        <p:spPr bwMode="auto">
          <a:xfrm>
            <a:off x="7904163" y="2293938"/>
            <a:ext cx="2284412"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20000"/>
              </a:lnSpc>
            </a:pPr>
            <a:r>
              <a:rPr lang="zh-CN" altLang="en-US" dirty="0">
                <a:solidFill>
                  <a:srgbClr val="595959"/>
                </a:solidFill>
                <a:sym typeface="Arial" panose="020B0604020202020204" pitchFamily="34" charset="0"/>
              </a:rPr>
              <a:t>请在这里添加相应</a:t>
            </a:r>
            <a:r>
              <a:rPr lang="zh-CN" altLang="en-US" dirty="0" smtClean="0">
                <a:solidFill>
                  <a:srgbClr val="595959"/>
                </a:solidFill>
                <a:sym typeface="Arial" panose="020B0604020202020204" pitchFamily="34" charset="0"/>
              </a:rPr>
              <a:t>的</a:t>
            </a:r>
            <a:endParaRPr lang="zh-CN" altLang="en-US" dirty="0">
              <a:solidFill>
                <a:srgbClr val="595959"/>
              </a:solidFill>
              <a:sym typeface="Arial" panose="020B0604020202020204" pitchFamily="34" charset="0"/>
            </a:endParaRPr>
          </a:p>
        </p:txBody>
      </p:sp>
      <p:sp>
        <p:nvSpPr>
          <p:cNvPr id="11276" name="文本框 12"/>
          <p:cNvSpPr txBox="1">
            <a:spLocks noChangeArrowheads="1"/>
          </p:cNvSpPr>
          <p:nvPr/>
        </p:nvSpPr>
        <p:spPr bwMode="auto">
          <a:xfrm>
            <a:off x="1843088" y="4668838"/>
            <a:ext cx="2284412"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20000"/>
              </a:lnSpc>
            </a:pPr>
            <a:r>
              <a:rPr lang="zh-CN" altLang="en-US" dirty="0">
                <a:solidFill>
                  <a:srgbClr val="595959"/>
                </a:solidFill>
                <a:sym typeface="Arial" panose="020B0604020202020204" pitchFamily="34" charset="0"/>
              </a:rPr>
              <a:t>请在这里添加相应</a:t>
            </a:r>
            <a:r>
              <a:rPr lang="zh-CN" altLang="en-US" dirty="0" smtClean="0">
                <a:solidFill>
                  <a:srgbClr val="595959"/>
                </a:solidFill>
                <a:sym typeface="Arial" panose="020B0604020202020204" pitchFamily="34" charset="0"/>
              </a:rPr>
              <a:t>的</a:t>
            </a:r>
            <a:endParaRPr lang="zh-CN" altLang="en-US" dirty="0">
              <a:solidFill>
                <a:srgbClr val="595959"/>
              </a:solidFill>
              <a:sym typeface="Arial" panose="020B0604020202020204" pitchFamily="34" charset="0"/>
            </a:endParaRPr>
          </a:p>
        </p:txBody>
      </p:sp>
      <p:sp>
        <p:nvSpPr>
          <p:cNvPr id="11277" name="文本框 13"/>
          <p:cNvSpPr txBox="1">
            <a:spLocks noChangeArrowheads="1"/>
          </p:cNvSpPr>
          <p:nvPr/>
        </p:nvSpPr>
        <p:spPr bwMode="auto">
          <a:xfrm>
            <a:off x="4868863" y="4668838"/>
            <a:ext cx="2282825"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20000"/>
              </a:lnSpc>
            </a:pPr>
            <a:r>
              <a:rPr lang="zh-CN" altLang="en-US" dirty="0">
                <a:solidFill>
                  <a:srgbClr val="595959"/>
                </a:solidFill>
                <a:sym typeface="Arial" panose="020B0604020202020204" pitchFamily="34" charset="0"/>
              </a:rPr>
              <a:t>请在这里添加相应</a:t>
            </a:r>
            <a:r>
              <a:rPr lang="zh-CN" altLang="en-US" dirty="0" smtClean="0">
                <a:solidFill>
                  <a:srgbClr val="595959"/>
                </a:solidFill>
                <a:sym typeface="Arial" panose="020B0604020202020204" pitchFamily="34" charset="0"/>
              </a:rPr>
              <a:t>的</a:t>
            </a:r>
            <a:endParaRPr lang="zh-CN" altLang="en-US" dirty="0">
              <a:solidFill>
                <a:srgbClr val="595959"/>
              </a:solidFill>
              <a:sym typeface="Arial" panose="020B0604020202020204" pitchFamily="34" charset="0"/>
            </a:endParaRPr>
          </a:p>
        </p:txBody>
      </p:sp>
      <p:sp>
        <p:nvSpPr>
          <p:cNvPr id="11278" name="文本框 14"/>
          <p:cNvSpPr txBox="1">
            <a:spLocks noChangeArrowheads="1"/>
          </p:cNvSpPr>
          <p:nvPr/>
        </p:nvSpPr>
        <p:spPr bwMode="auto">
          <a:xfrm>
            <a:off x="7904163" y="4668838"/>
            <a:ext cx="2284412"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20000"/>
              </a:lnSpc>
            </a:pPr>
            <a:r>
              <a:rPr lang="zh-CN" altLang="en-US" dirty="0">
                <a:solidFill>
                  <a:srgbClr val="595959"/>
                </a:solidFill>
                <a:sym typeface="Arial" panose="020B0604020202020204" pitchFamily="34" charset="0"/>
              </a:rPr>
              <a:t>请在这里添加相应</a:t>
            </a:r>
            <a:r>
              <a:rPr lang="zh-CN" altLang="en-US" dirty="0" smtClean="0">
                <a:solidFill>
                  <a:srgbClr val="595959"/>
                </a:solidFill>
                <a:sym typeface="Arial" panose="020B0604020202020204" pitchFamily="34" charset="0"/>
              </a:rPr>
              <a:t>的</a:t>
            </a:r>
            <a:endParaRPr lang="zh-CN" altLang="en-US" dirty="0">
              <a:solidFill>
                <a:srgbClr val="595959"/>
              </a:solidFill>
              <a:sym typeface="Arial" panose="020B0604020202020204" pitchFamily="34" charset="0"/>
            </a:endParaRPr>
          </a:p>
        </p:txBody>
      </p:sp>
      <p:grpSp>
        <p:nvGrpSpPr>
          <p:cNvPr id="16" name="组合 15"/>
          <p:cNvGrpSpPr/>
          <p:nvPr/>
        </p:nvGrpSpPr>
        <p:grpSpPr>
          <a:xfrm>
            <a:off x="2624284" y="1642299"/>
            <a:ext cx="555189" cy="552266"/>
            <a:chOff x="922338" y="1316038"/>
            <a:chExt cx="301625" cy="300037"/>
          </a:xfrm>
          <a:solidFill>
            <a:schemeClr val="accent6"/>
          </a:solidFill>
        </p:grpSpPr>
        <p:sp>
          <p:nvSpPr>
            <p:cNvPr id="17" name="Freeform 5"/>
            <p:cNvSpPr/>
            <p:nvPr/>
          </p:nvSpPr>
          <p:spPr>
            <a:xfrm>
              <a:off x="922338" y="1316038"/>
              <a:ext cx="301625" cy="300037"/>
            </a:xfrm>
            <a:custGeom>
              <a:avLst/>
              <a:gdLst/>
              <a:ahLst/>
              <a:cxnLst>
                <a:cxn ang="0">
                  <a:pos x="259556" y="107932"/>
                </a:cxn>
                <a:cxn ang="0">
                  <a:pos x="259556" y="12849"/>
                </a:cxn>
                <a:cxn ang="0">
                  <a:pos x="205589" y="12849"/>
                </a:cxn>
                <a:cxn ang="0">
                  <a:pos x="205589" y="53966"/>
                </a:cxn>
                <a:cxn ang="0">
                  <a:pos x="149052" y="0"/>
                </a:cxn>
                <a:cxn ang="0">
                  <a:pos x="0" y="149049"/>
                </a:cxn>
                <a:cxn ang="0">
                  <a:pos x="25699" y="149049"/>
                </a:cxn>
                <a:cxn ang="0">
                  <a:pos x="25699" y="300667"/>
                </a:cxn>
                <a:cxn ang="0">
                  <a:pos x="107934" y="300667"/>
                </a:cxn>
                <a:cxn ang="0">
                  <a:pos x="107934" y="177316"/>
                </a:cxn>
                <a:cxn ang="0">
                  <a:pos x="190170" y="177316"/>
                </a:cxn>
                <a:cxn ang="0">
                  <a:pos x="190170" y="300667"/>
                </a:cxn>
                <a:cxn ang="0">
                  <a:pos x="272406" y="300667"/>
                </a:cxn>
                <a:cxn ang="0">
                  <a:pos x="272406" y="149049"/>
                </a:cxn>
                <a:cxn ang="0">
                  <a:pos x="300674" y="149049"/>
                </a:cxn>
                <a:cxn ang="0">
                  <a:pos x="259556" y="107932"/>
                </a:cxn>
              </a:cxnLst>
              <a:rect l="0" t="0" r="0" b="0"/>
              <a:pathLst>
                <a:path w="117" h="117">
                  <a:moveTo>
                    <a:pt x="101" y="42"/>
                  </a:moveTo>
                  <a:lnTo>
                    <a:pt x="101" y="5"/>
                  </a:lnTo>
                  <a:lnTo>
                    <a:pt x="80" y="5"/>
                  </a:lnTo>
                  <a:lnTo>
                    <a:pt x="80" y="21"/>
                  </a:lnTo>
                  <a:lnTo>
                    <a:pt x="58" y="0"/>
                  </a:lnTo>
                  <a:lnTo>
                    <a:pt x="0" y="58"/>
                  </a:lnTo>
                  <a:lnTo>
                    <a:pt x="10" y="58"/>
                  </a:lnTo>
                  <a:lnTo>
                    <a:pt x="10" y="117"/>
                  </a:lnTo>
                  <a:lnTo>
                    <a:pt x="42" y="117"/>
                  </a:lnTo>
                  <a:lnTo>
                    <a:pt x="42" y="69"/>
                  </a:lnTo>
                  <a:lnTo>
                    <a:pt x="74" y="69"/>
                  </a:lnTo>
                  <a:lnTo>
                    <a:pt x="74" y="117"/>
                  </a:lnTo>
                  <a:lnTo>
                    <a:pt x="106" y="117"/>
                  </a:lnTo>
                  <a:lnTo>
                    <a:pt x="106" y="58"/>
                  </a:lnTo>
                  <a:lnTo>
                    <a:pt x="117" y="58"/>
                  </a:lnTo>
                  <a:lnTo>
                    <a:pt x="101" y="42"/>
                  </a:lnTo>
                  <a:close/>
                </a:path>
              </a:pathLst>
            </a:custGeom>
            <a:grpFill/>
            <a:ln w="9525">
              <a:noFill/>
            </a:ln>
          </p:spPr>
          <p:txBody>
            <a:bodyPr/>
            <a:lstStyle/>
            <a:p>
              <a:pPr fontAlgn="auto"/>
              <a:endParaRPr lang="zh-CN" altLang="en-US" noProof="1">
                <a:solidFill>
                  <a:schemeClr val="accent1"/>
                </a:solidFill>
                <a:cs typeface="+mn-ea"/>
                <a:sym typeface="+mn-lt"/>
              </a:endParaRPr>
            </a:p>
          </p:txBody>
        </p:sp>
        <p:sp>
          <p:nvSpPr>
            <p:cNvPr id="18" name="Rectangle 6"/>
            <p:cNvSpPr/>
            <p:nvPr/>
          </p:nvSpPr>
          <p:spPr>
            <a:xfrm>
              <a:off x="1046163" y="1504950"/>
              <a:ext cx="53975" cy="111125"/>
            </a:xfrm>
            <a:prstGeom prst="rect">
              <a:avLst/>
            </a:prstGeom>
            <a:grpFill/>
            <a:ln w="9525">
              <a:noFill/>
              <a:miter/>
            </a:ln>
          </p:spPr>
          <p:txBody>
            <a:bodyPr/>
            <a:lstStyle/>
            <a:p>
              <a:pPr fontAlgn="auto"/>
              <a:endParaRPr lang="zh-CN" altLang="en-US" noProof="1">
                <a:solidFill>
                  <a:schemeClr val="accent1"/>
                </a:solidFill>
                <a:cs typeface="+mn-ea"/>
                <a:sym typeface="+mn-lt"/>
              </a:endParaRPr>
            </a:p>
          </p:txBody>
        </p:sp>
        <p:sp>
          <p:nvSpPr>
            <p:cNvPr id="19" name="Rectangle 7"/>
            <p:cNvSpPr/>
            <p:nvPr/>
          </p:nvSpPr>
          <p:spPr>
            <a:xfrm>
              <a:off x="1046163" y="1504950"/>
              <a:ext cx="53975" cy="111125"/>
            </a:xfrm>
            <a:prstGeom prst="rect">
              <a:avLst/>
            </a:prstGeom>
            <a:grpFill/>
            <a:ln w="9525">
              <a:noFill/>
              <a:miter/>
            </a:ln>
          </p:spPr>
          <p:txBody>
            <a:bodyPr/>
            <a:lstStyle/>
            <a:p>
              <a:pPr fontAlgn="auto"/>
              <a:endParaRPr lang="zh-CN" altLang="en-US" noProof="1">
                <a:solidFill>
                  <a:schemeClr val="accent1"/>
                </a:solidFill>
                <a:cs typeface="+mn-ea"/>
                <a:sym typeface="+mn-lt"/>
              </a:endParaRPr>
            </a:p>
          </p:txBody>
        </p:sp>
        <p:sp>
          <p:nvSpPr>
            <p:cNvPr id="20" name="Rectangle 8"/>
            <p:cNvSpPr/>
            <p:nvPr/>
          </p:nvSpPr>
          <p:spPr>
            <a:xfrm>
              <a:off x="1046163" y="1504950"/>
              <a:ext cx="53975" cy="111125"/>
            </a:xfrm>
            <a:prstGeom prst="rect">
              <a:avLst/>
            </a:prstGeom>
            <a:grpFill/>
            <a:ln w="9525">
              <a:noFill/>
              <a:miter/>
            </a:ln>
          </p:spPr>
          <p:txBody>
            <a:bodyPr/>
            <a:lstStyle/>
            <a:p>
              <a:pPr fontAlgn="auto"/>
              <a:endParaRPr lang="zh-CN" altLang="en-US" noProof="1">
                <a:solidFill>
                  <a:schemeClr val="accent1"/>
                </a:solidFill>
                <a:cs typeface="+mn-ea"/>
                <a:sym typeface="+mn-lt"/>
              </a:endParaRPr>
            </a:p>
          </p:txBody>
        </p:sp>
        <p:sp>
          <p:nvSpPr>
            <p:cNvPr id="21" name="Rectangle 9"/>
            <p:cNvSpPr/>
            <p:nvPr/>
          </p:nvSpPr>
          <p:spPr>
            <a:xfrm>
              <a:off x="1046163" y="1504950"/>
              <a:ext cx="53975" cy="111125"/>
            </a:xfrm>
            <a:prstGeom prst="rect">
              <a:avLst/>
            </a:prstGeom>
            <a:grpFill/>
            <a:ln w="9525">
              <a:noFill/>
              <a:miter/>
            </a:ln>
          </p:spPr>
          <p:txBody>
            <a:bodyPr/>
            <a:lstStyle/>
            <a:p>
              <a:pPr fontAlgn="auto"/>
              <a:endParaRPr lang="zh-CN" altLang="en-US" noProof="1">
                <a:solidFill>
                  <a:schemeClr val="accent1"/>
                </a:solidFill>
                <a:cs typeface="+mn-ea"/>
                <a:sym typeface="+mn-lt"/>
              </a:endParaRPr>
            </a:p>
          </p:txBody>
        </p:sp>
      </p:grpSp>
      <p:sp>
        <p:nvSpPr>
          <p:cNvPr id="11280" name="Freeform 15"/>
          <p:cNvSpPr>
            <a:spLocks noEditPoints="1" noChangeArrowheads="1"/>
          </p:cNvSpPr>
          <p:nvPr/>
        </p:nvSpPr>
        <p:spPr bwMode="auto">
          <a:xfrm>
            <a:off x="5630863" y="1662113"/>
            <a:ext cx="552450" cy="555625"/>
          </a:xfrm>
          <a:custGeom>
            <a:avLst/>
            <a:gdLst>
              <a:gd name="T0" fmla="*/ 108 w 132"/>
              <a:gd name="T1" fmla="*/ 0 h 132"/>
              <a:gd name="T2" fmla="*/ 24 w 132"/>
              <a:gd name="T3" fmla="*/ 0 h 132"/>
              <a:gd name="T4" fmla="*/ 0 w 132"/>
              <a:gd name="T5" fmla="*/ 24 h 132"/>
              <a:gd name="T6" fmla="*/ 0 w 132"/>
              <a:gd name="T7" fmla="*/ 108 h 132"/>
              <a:gd name="T8" fmla="*/ 24 w 132"/>
              <a:gd name="T9" fmla="*/ 132 h 132"/>
              <a:gd name="T10" fmla="*/ 108 w 132"/>
              <a:gd name="T11" fmla="*/ 132 h 132"/>
              <a:gd name="T12" fmla="*/ 132 w 132"/>
              <a:gd name="T13" fmla="*/ 108 h 132"/>
              <a:gd name="T14" fmla="*/ 132 w 132"/>
              <a:gd name="T15" fmla="*/ 24 h 132"/>
              <a:gd name="T16" fmla="*/ 108 w 132"/>
              <a:gd name="T17" fmla="*/ 0 h 132"/>
              <a:gd name="T18" fmla="*/ 108 w 132"/>
              <a:gd name="T19" fmla="*/ 78 h 132"/>
              <a:gd name="T20" fmla="*/ 78 w 132"/>
              <a:gd name="T21" fmla="*/ 78 h 132"/>
              <a:gd name="T22" fmla="*/ 78 w 132"/>
              <a:gd name="T23" fmla="*/ 108 h 132"/>
              <a:gd name="T24" fmla="*/ 54 w 132"/>
              <a:gd name="T25" fmla="*/ 108 h 132"/>
              <a:gd name="T26" fmla="*/ 54 w 132"/>
              <a:gd name="T27" fmla="*/ 78 h 132"/>
              <a:gd name="T28" fmla="*/ 24 w 132"/>
              <a:gd name="T29" fmla="*/ 78 h 132"/>
              <a:gd name="T30" fmla="*/ 24 w 132"/>
              <a:gd name="T31" fmla="*/ 54 h 132"/>
              <a:gd name="T32" fmla="*/ 54 w 132"/>
              <a:gd name="T33" fmla="*/ 54 h 132"/>
              <a:gd name="T34" fmla="*/ 54 w 132"/>
              <a:gd name="T35" fmla="*/ 24 h 132"/>
              <a:gd name="T36" fmla="*/ 78 w 132"/>
              <a:gd name="T37" fmla="*/ 24 h 132"/>
              <a:gd name="T38" fmla="*/ 78 w 132"/>
              <a:gd name="T39" fmla="*/ 54 h 132"/>
              <a:gd name="T40" fmla="*/ 108 w 132"/>
              <a:gd name="T41" fmla="*/ 54 h 132"/>
              <a:gd name="T42" fmla="*/ 108 w 132"/>
              <a:gd name="T43" fmla="*/ 7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 h="132">
                <a:moveTo>
                  <a:pt x="108" y="0"/>
                </a:moveTo>
                <a:cubicBezTo>
                  <a:pt x="24" y="0"/>
                  <a:pt x="24" y="0"/>
                  <a:pt x="24" y="0"/>
                </a:cubicBezTo>
                <a:cubicBezTo>
                  <a:pt x="11" y="0"/>
                  <a:pt x="0" y="11"/>
                  <a:pt x="0" y="24"/>
                </a:cubicBezTo>
                <a:cubicBezTo>
                  <a:pt x="0" y="108"/>
                  <a:pt x="0" y="108"/>
                  <a:pt x="0" y="108"/>
                </a:cubicBezTo>
                <a:cubicBezTo>
                  <a:pt x="0" y="121"/>
                  <a:pt x="11" y="132"/>
                  <a:pt x="24" y="132"/>
                </a:cubicBezTo>
                <a:cubicBezTo>
                  <a:pt x="108" y="132"/>
                  <a:pt x="108" y="132"/>
                  <a:pt x="108" y="132"/>
                </a:cubicBezTo>
                <a:cubicBezTo>
                  <a:pt x="121" y="132"/>
                  <a:pt x="132" y="121"/>
                  <a:pt x="132" y="108"/>
                </a:cubicBezTo>
                <a:cubicBezTo>
                  <a:pt x="132" y="24"/>
                  <a:pt x="132" y="24"/>
                  <a:pt x="132" y="24"/>
                </a:cubicBezTo>
                <a:cubicBezTo>
                  <a:pt x="132" y="11"/>
                  <a:pt x="121" y="0"/>
                  <a:pt x="108" y="0"/>
                </a:cubicBezTo>
                <a:moveTo>
                  <a:pt x="108" y="78"/>
                </a:moveTo>
                <a:cubicBezTo>
                  <a:pt x="78" y="78"/>
                  <a:pt x="78" y="78"/>
                  <a:pt x="78" y="78"/>
                </a:cubicBezTo>
                <a:cubicBezTo>
                  <a:pt x="78" y="108"/>
                  <a:pt x="78" y="108"/>
                  <a:pt x="78" y="108"/>
                </a:cubicBezTo>
                <a:cubicBezTo>
                  <a:pt x="54" y="108"/>
                  <a:pt x="54" y="108"/>
                  <a:pt x="54" y="108"/>
                </a:cubicBezTo>
                <a:cubicBezTo>
                  <a:pt x="54" y="78"/>
                  <a:pt x="54" y="78"/>
                  <a:pt x="54" y="78"/>
                </a:cubicBezTo>
                <a:cubicBezTo>
                  <a:pt x="24" y="78"/>
                  <a:pt x="24" y="78"/>
                  <a:pt x="24" y="78"/>
                </a:cubicBezTo>
                <a:cubicBezTo>
                  <a:pt x="24" y="54"/>
                  <a:pt x="24" y="54"/>
                  <a:pt x="24" y="54"/>
                </a:cubicBezTo>
                <a:cubicBezTo>
                  <a:pt x="54" y="54"/>
                  <a:pt x="54" y="54"/>
                  <a:pt x="54" y="54"/>
                </a:cubicBezTo>
                <a:cubicBezTo>
                  <a:pt x="54" y="24"/>
                  <a:pt x="54" y="24"/>
                  <a:pt x="54" y="24"/>
                </a:cubicBezTo>
                <a:cubicBezTo>
                  <a:pt x="78" y="24"/>
                  <a:pt x="78" y="24"/>
                  <a:pt x="78" y="24"/>
                </a:cubicBezTo>
                <a:cubicBezTo>
                  <a:pt x="78" y="54"/>
                  <a:pt x="78" y="54"/>
                  <a:pt x="78" y="54"/>
                </a:cubicBezTo>
                <a:cubicBezTo>
                  <a:pt x="108" y="54"/>
                  <a:pt x="108" y="54"/>
                  <a:pt x="108" y="54"/>
                </a:cubicBezTo>
                <a:lnTo>
                  <a:pt x="108" y="78"/>
                </a:lnTo>
                <a:close/>
              </a:path>
            </a:pathLst>
          </a:custGeom>
          <a:solidFill>
            <a:srgbClr val="70AD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accent1"/>
              </a:solidFill>
              <a:sym typeface="Arial" panose="020B0604020202020204" pitchFamily="34" charset="0"/>
            </a:endParaRPr>
          </a:p>
        </p:txBody>
      </p:sp>
      <p:sp>
        <p:nvSpPr>
          <p:cNvPr id="11281" name="Freeform 16"/>
          <p:cNvSpPr>
            <a:spLocks noEditPoints="1" noChangeArrowheads="1"/>
          </p:cNvSpPr>
          <p:nvPr/>
        </p:nvSpPr>
        <p:spPr bwMode="auto">
          <a:xfrm>
            <a:off x="8743950" y="1619250"/>
            <a:ext cx="604838" cy="598488"/>
          </a:xfrm>
          <a:custGeom>
            <a:avLst/>
            <a:gdLst>
              <a:gd name="T0" fmla="*/ 140 w 145"/>
              <a:gd name="T1" fmla="*/ 124 h 144"/>
              <a:gd name="T2" fmla="*/ 106 w 145"/>
              <a:gd name="T3" fmla="*/ 89 h 144"/>
              <a:gd name="T4" fmla="*/ 105 w 145"/>
              <a:gd name="T5" fmla="*/ 88 h 144"/>
              <a:gd name="T6" fmla="*/ 114 w 145"/>
              <a:gd name="T7" fmla="*/ 57 h 144"/>
              <a:gd name="T8" fmla="*/ 57 w 145"/>
              <a:gd name="T9" fmla="*/ 0 h 144"/>
              <a:gd name="T10" fmla="*/ 0 w 145"/>
              <a:gd name="T11" fmla="*/ 57 h 144"/>
              <a:gd name="T12" fmla="*/ 57 w 145"/>
              <a:gd name="T13" fmla="*/ 114 h 144"/>
              <a:gd name="T14" fmla="*/ 88 w 145"/>
              <a:gd name="T15" fmla="*/ 105 h 144"/>
              <a:gd name="T16" fmla="*/ 89 w 145"/>
              <a:gd name="T17" fmla="*/ 106 h 144"/>
              <a:gd name="T18" fmla="*/ 124 w 145"/>
              <a:gd name="T19" fmla="*/ 140 h 144"/>
              <a:gd name="T20" fmla="*/ 132 w 145"/>
              <a:gd name="T21" fmla="*/ 144 h 144"/>
              <a:gd name="T22" fmla="*/ 140 w 145"/>
              <a:gd name="T23" fmla="*/ 140 h 144"/>
              <a:gd name="T24" fmla="*/ 140 w 145"/>
              <a:gd name="T25" fmla="*/ 124 h 144"/>
              <a:gd name="T26" fmla="*/ 57 w 145"/>
              <a:gd name="T27" fmla="*/ 96 h 144"/>
              <a:gd name="T28" fmla="*/ 18 w 145"/>
              <a:gd name="T29" fmla="*/ 57 h 144"/>
              <a:gd name="T30" fmla="*/ 57 w 145"/>
              <a:gd name="T31" fmla="*/ 18 h 144"/>
              <a:gd name="T32" fmla="*/ 96 w 145"/>
              <a:gd name="T33" fmla="*/ 57 h 144"/>
              <a:gd name="T34" fmla="*/ 57 w 145"/>
              <a:gd name="T35"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144">
                <a:moveTo>
                  <a:pt x="140" y="124"/>
                </a:moveTo>
                <a:cubicBezTo>
                  <a:pt x="106" y="89"/>
                  <a:pt x="106" y="89"/>
                  <a:pt x="106" y="89"/>
                </a:cubicBezTo>
                <a:cubicBezTo>
                  <a:pt x="106" y="89"/>
                  <a:pt x="105" y="88"/>
                  <a:pt x="105" y="88"/>
                </a:cubicBezTo>
                <a:cubicBezTo>
                  <a:pt x="111" y="79"/>
                  <a:pt x="114" y="68"/>
                  <a:pt x="114" y="57"/>
                </a:cubicBezTo>
                <a:cubicBezTo>
                  <a:pt x="114" y="26"/>
                  <a:pt x="88" y="0"/>
                  <a:pt x="57" y="0"/>
                </a:cubicBezTo>
                <a:cubicBezTo>
                  <a:pt x="26" y="0"/>
                  <a:pt x="0" y="26"/>
                  <a:pt x="0" y="57"/>
                </a:cubicBezTo>
                <a:cubicBezTo>
                  <a:pt x="0" y="88"/>
                  <a:pt x="26" y="114"/>
                  <a:pt x="57" y="114"/>
                </a:cubicBezTo>
                <a:cubicBezTo>
                  <a:pt x="68" y="114"/>
                  <a:pt x="79" y="111"/>
                  <a:pt x="88" y="105"/>
                </a:cubicBezTo>
                <a:cubicBezTo>
                  <a:pt x="88" y="105"/>
                  <a:pt x="89" y="106"/>
                  <a:pt x="89" y="106"/>
                </a:cubicBezTo>
                <a:cubicBezTo>
                  <a:pt x="124" y="140"/>
                  <a:pt x="124" y="140"/>
                  <a:pt x="124" y="140"/>
                </a:cubicBezTo>
                <a:cubicBezTo>
                  <a:pt x="126" y="143"/>
                  <a:pt x="129" y="144"/>
                  <a:pt x="132" y="144"/>
                </a:cubicBezTo>
                <a:cubicBezTo>
                  <a:pt x="135" y="144"/>
                  <a:pt x="138" y="143"/>
                  <a:pt x="140" y="140"/>
                </a:cubicBezTo>
                <a:cubicBezTo>
                  <a:pt x="145" y="136"/>
                  <a:pt x="145" y="128"/>
                  <a:pt x="140" y="124"/>
                </a:cubicBezTo>
                <a:moveTo>
                  <a:pt x="57" y="96"/>
                </a:moveTo>
                <a:cubicBezTo>
                  <a:pt x="36" y="96"/>
                  <a:pt x="18" y="78"/>
                  <a:pt x="18" y="57"/>
                </a:cubicBezTo>
                <a:cubicBezTo>
                  <a:pt x="18" y="35"/>
                  <a:pt x="36" y="18"/>
                  <a:pt x="57" y="18"/>
                </a:cubicBezTo>
                <a:cubicBezTo>
                  <a:pt x="78" y="18"/>
                  <a:pt x="96" y="35"/>
                  <a:pt x="96" y="57"/>
                </a:cubicBezTo>
                <a:cubicBezTo>
                  <a:pt x="96" y="78"/>
                  <a:pt x="78" y="96"/>
                  <a:pt x="57" y="96"/>
                </a:cubicBezTo>
              </a:path>
            </a:pathLst>
          </a:custGeom>
          <a:solidFill>
            <a:srgbClr val="70AD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accent1"/>
              </a:solidFill>
              <a:sym typeface="Arial" panose="020B0604020202020204" pitchFamily="34" charset="0"/>
            </a:endParaRPr>
          </a:p>
        </p:txBody>
      </p:sp>
      <p:sp>
        <p:nvSpPr>
          <p:cNvPr id="11282" name="Freeform 33"/>
          <p:cNvSpPr>
            <a:spLocks noEditPoints="1" noChangeArrowheads="1"/>
          </p:cNvSpPr>
          <p:nvPr/>
        </p:nvSpPr>
        <p:spPr bwMode="auto">
          <a:xfrm>
            <a:off x="2692400" y="4062413"/>
            <a:ext cx="503238" cy="603250"/>
          </a:xfrm>
          <a:custGeom>
            <a:avLst/>
            <a:gdLst>
              <a:gd name="T0" fmla="*/ 102 w 120"/>
              <a:gd name="T1" fmla="*/ 60 h 144"/>
              <a:gd name="T2" fmla="*/ 102 w 120"/>
              <a:gd name="T3" fmla="*/ 42 h 144"/>
              <a:gd name="T4" fmla="*/ 60 w 120"/>
              <a:gd name="T5" fmla="*/ 0 h 144"/>
              <a:gd name="T6" fmla="*/ 18 w 120"/>
              <a:gd name="T7" fmla="*/ 42 h 144"/>
              <a:gd name="T8" fmla="*/ 18 w 120"/>
              <a:gd name="T9" fmla="*/ 60 h 144"/>
              <a:gd name="T10" fmla="*/ 0 w 120"/>
              <a:gd name="T11" fmla="*/ 60 h 144"/>
              <a:gd name="T12" fmla="*/ 0 w 120"/>
              <a:gd name="T13" fmla="*/ 144 h 144"/>
              <a:gd name="T14" fmla="*/ 120 w 120"/>
              <a:gd name="T15" fmla="*/ 144 h 144"/>
              <a:gd name="T16" fmla="*/ 120 w 120"/>
              <a:gd name="T17" fmla="*/ 60 h 144"/>
              <a:gd name="T18" fmla="*/ 102 w 120"/>
              <a:gd name="T19" fmla="*/ 60 h 144"/>
              <a:gd name="T20" fmla="*/ 66 w 120"/>
              <a:gd name="T21" fmla="*/ 106 h 144"/>
              <a:gd name="T22" fmla="*/ 66 w 120"/>
              <a:gd name="T23" fmla="*/ 126 h 144"/>
              <a:gd name="T24" fmla="*/ 54 w 120"/>
              <a:gd name="T25" fmla="*/ 126 h 144"/>
              <a:gd name="T26" fmla="*/ 54 w 120"/>
              <a:gd name="T27" fmla="*/ 106 h 144"/>
              <a:gd name="T28" fmla="*/ 48 w 120"/>
              <a:gd name="T29" fmla="*/ 96 h 144"/>
              <a:gd name="T30" fmla="*/ 60 w 120"/>
              <a:gd name="T31" fmla="*/ 84 h 144"/>
              <a:gd name="T32" fmla="*/ 72 w 120"/>
              <a:gd name="T33" fmla="*/ 96 h 144"/>
              <a:gd name="T34" fmla="*/ 66 w 120"/>
              <a:gd name="T35" fmla="*/ 106 h 144"/>
              <a:gd name="T36" fmla="*/ 90 w 120"/>
              <a:gd name="T37" fmla="*/ 60 h 144"/>
              <a:gd name="T38" fmla="*/ 30 w 120"/>
              <a:gd name="T39" fmla="*/ 60 h 144"/>
              <a:gd name="T40" fmla="*/ 30 w 120"/>
              <a:gd name="T41" fmla="*/ 42 h 144"/>
              <a:gd name="T42" fmla="*/ 60 w 120"/>
              <a:gd name="T43" fmla="*/ 12 h 144"/>
              <a:gd name="T44" fmla="*/ 90 w 120"/>
              <a:gd name="T45" fmla="*/ 42 h 144"/>
              <a:gd name="T46" fmla="*/ 90 w 120"/>
              <a:gd name="T47" fmla="*/ 6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144">
                <a:moveTo>
                  <a:pt x="102" y="60"/>
                </a:moveTo>
                <a:cubicBezTo>
                  <a:pt x="102" y="42"/>
                  <a:pt x="102" y="42"/>
                  <a:pt x="102" y="42"/>
                </a:cubicBezTo>
                <a:cubicBezTo>
                  <a:pt x="102" y="42"/>
                  <a:pt x="102" y="0"/>
                  <a:pt x="60" y="0"/>
                </a:cubicBezTo>
                <a:cubicBezTo>
                  <a:pt x="18" y="0"/>
                  <a:pt x="18" y="42"/>
                  <a:pt x="18" y="42"/>
                </a:cubicBezTo>
                <a:cubicBezTo>
                  <a:pt x="18" y="60"/>
                  <a:pt x="18" y="60"/>
                  <a:pt x="18" y="60"/>
                </a:cubicBezTo>
                <a:cubicBezTo>
                  <a:pt x="0" y="60"/>
                  <a:pt x="0" y="60"/>
                  <a:pt x="0" y="60"/>
                </a:cubicBezTo>
                <a:cubicBezTo>
                  <a:pt x="0" y="144"/>
                  <a:pt x="0" y="144"/>
                  <a:pt x="0" y="144"/>
                </a:cubicBezTo>
                <a:cubicBezTo>
                  <a:pt x="120" y="144"/>
                  <a:pt x="120" y="144"/>
                  <a:pt x="120" y="144"/>
                </a:cubicBezTo>
                <a:cubicBezTo>
                  <a:pt x="120" y="60"/>
                  <a:pt x="120" y="60"/>
                  <a:pt x="120" y="60"/>
                </a:cubicBezTo>
                <a:lnTo>
                  <a:pt x="102" y="60"/>
                </a:lnTo>
                <a:close/>
                <a:moveTo>
                  <a:pt x="66" y="106"/>
                </a:moveTo>
                <a:cubicBezTo>
                  <a:pt x="66" y="126"/>
                  <a:pt x="66" y="126"/>
                  <a:pt x="66" y="126"/>
                </a:cubicBezTo>
                <a:cubicBezTo>
                  <a:pt x="54" y="126"/>
                  <a:pt x="54" y="126"/>
                  <a:pt x="54" y="126"/>
                </a:cubicBezTo>
                <a:cubicBezTo>
                  <a:pt x="54" y="106"/>
                  <a:pt x="54" y="106"/>
                  <a:pt x="54" y="106"/>
                </a:cubicBezTo>
                <a:cubicBezTo>
                  <a:pt x="50" y="104"/>
                  <a:pt x="48" y="100"/>
                  <a:pt x="48" y="96"/>
                </a:cubicBezTo>
                <a:cubicBezTo>
                  <a:pt x="48" y="89"/>
                  <a:pt x="53" y="84"/>
                  <a:pt x="60" y="84"/>
                </a:cubicBezTo>
                <a:cubicBezTo>
                  <a:pt x="67" y="84"/>
                  <a:pt x="72" y="89"/>
                  <a:pt x="72" y="96"/>
                </a:cubicBezTo>
                <a:cubicBezTo>
                  <a:pt x="72" y="100"/>
                  <a:pt x="70" y="104"/>
                  <a:pt x="66" y="106"/>
                </a:cubicBezTo>
                <a:moveTo>
                  <a:pt x="90" y="60"/>
                </a:moveTo>
                <a:cubicBezTo>
                  <a:pt x="30" y="60"/>
                  <a:pt x="30" y="60"/>
                  <a:pt x="30" y="60"/>
                </a:cubicBezTo>
                <a:cubicBezTo>
                  <a:pt x="30" y="42"/>
                  <a:pt x="30" y="42"/>
                  <a:pt x="30" y="42"/>
                </a:cubicBezTo>
                <a:cubicBezTo>
                  <a:pt x="30" y="37"/>
                  <a:pt x="32" y="12"/>
                  <a:pt x="60" y="12"/>
                </a:cubicBezTo>
                <a:cubicBezTo>
                  <a:pt x="88" y="12"/>
                  <a:pt x="90" y="37"/>
                  <a:pt x="90" y="42"/>
                </a:cubicBezTo>
                <a:lnTo>
                  <a:pt x="90" y="60"/>
                </a:lnTo>
                <a:close/>
              </a:path>
            </a:pathLst>
          </a:custGeom>
          <a:solidFill>
            <a:srgbClr val="70AD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accent1"/>
              </a:solidFill>
              <a:sym typeface="Arial" panose="020B0604020202020204" pitchFamily="34" charset="0"/>
            </a:endParaRPr>
          </a:p>
        </p:txBody>
      </p:sp>
      <p:grpSp>
        <p:nvGrpSpPr>
          <p:cNvPr id="25" name="组合 24"/>
          <p:cNvGrpSpPr/>
          <p:nvPr/>
        </p:nvGrpSpPr>
        <p:grpSpPr>
          <a:xfrm>
            <a:off x="5631535" y="3998829"/>
            <a:ext cx="753888" cy="631162"/>
            <a:chOff x="2197100" y="1916113"/>
            <a:chExt cx="409575" cy="342900"/>
          </a:xfrm>
          <a:solidFill>
            <a:schemeClr val="accent6"/>
          </a:solidFill>
        </p:grpSpPr>
        <p:sp>
          <p:nvSpPr>
            <p:cNvPr id="26" name="Freeform 35"/>
            <p:cNvSpPr/>
            <p:nvPr/>
          </p:nvSpPr>
          <p:spPr>
            <a:xfrm>
              <a:off x="2197100" y="2006600"/>
              <a:ext cx="314325" cy="252413"/>
            </a:xfrm>
            <a:custGeom>
              <a:avLst/>
              <a:gdLst/>
              <a:ahLst/>
              <a:cxnLst>
                <a:cxn ang="0">
                  <a:pos x="279444" y="188314"/>
                </a:cxn>
                <a:cxn ang="0">
                  <a:pos x="202199" y="211002"/>
                </a:cxn>
                <a:cxn ang="0">
                  <a:pos x="193111" y="211002"/>
                </a:cxn>
                <a:cxn ang="0">
                  <a:pos x="188568" y="208733"/>
                </a:cxn>
                <a:cxn ang="0">
                  <a:pos x="179480" y="208733"/>
                </a:cxn>
                <a:cxn ang="0">
                  <a:pos x="174936" y="206464"/>
                </a:cxn>
                <a:cxn ang="0">
                  <a:pos x="168120" y="206464"/>
                </a:cxn>
                <a:cxn ang="0">
                  <a:pos x="163577" y="204195"/>
                </a:cxn>
                <a:cxn ang="0">
                  <a:pos x="154489" y="201927"/>
                </a:cxn>
                <a:cxn ang="0">
                  <a:pos x="152217" y="199658"/>
                </a:cxn>
                <a:cxn ang="0">
                  <a:pos x="143130" y="195120"/>
                </a:cxn>
                <a:cxn ang="0">
                  <a:pos x="143130" y="195120"/>
                </a:cxn>
                <a:cxn ang="0">
                  <a:pos x="113595" y="172432"/>
                </a:cxn>
                <a:cxn ang="0">
                  <a:pos x="113595" y="172432"/>
                </a:cxn>
                <a:cxn ang="0">
                  <a:pos x="104507" y="163356"/>
                </a:cxn>
                <a:cxn ang="0">
                  <a:pos x="102235" y="161087"/>
                </a:cxn>
                <a:cxn ang="0">
                  <a:pos x="74973" y="81678"/>
                </a:cxn>
                <a:cxn ang="0">
                  <a:pos x="109051" y="81678"/>
                </a:cxn>
                <a:cxn ang="0">
                  <a:pos x="54526" y="0"/>
                </a:cxn>
                <a:cxn ang="0">
                  <a:pos x="0" y="81678"/>
                </a:cxn>
                <a:cxn ang="0">
                  <a:pos x="34078" y="81678"/>
                </a:cxn>
                <a:cxn ang="0">
                  <a:pos x="63613" y="176969"/>
                </a:cxn>
                <a:cxn ang="0">
                  <a:pos x="65885" y="179238"/>
                </a:cxn>
                <a:cxn ang="0">
                  <a:pos x="70429" y="188314"/>
                </a:cxn>
                <a:cxn ang="0">
                  <a:pos x="72701" y="190582"/>
                </a:cxn>
                <a:cxn ang="0">
                  <a:pos x="84060" y="201927"/>
                </a:cxn>
                <a:cxn ang="0">
                  <a:pos x="84060" y="201927"/>
                </a:cxn>
                <a:cxn ang="0">
                  <a:pos x="122683" y="231421"/>
                </a:cxn>
                <a:cxn ang="0">
                  <a:pos x="122683" y="231421"/>
                </a:cxn>
                <a:cxn ang="0">
                  <a:pos x="136314" y="238228"/>
                </a:cxn>
                <a:cxn ang="0">
                  <a:pos x="138586" y="238228"/>
                </a:cxn>
                <a:cxn ang="0">
                  <a:pos x="149945" y="242766"/>
                </a:cxn>
                <a:cxn ang="0">
                  <a:pos x="154489" y="245034"/>
                </a:cxn>
                <a:cxn ang="0">
                  <a:pos x="165849" y="247303"/>
                </a:cxn>
                <a:cxn ang="0">
                  <a:pos x="172664" y="249572"/>
                </a:cxn>
                <a:cxn ang="0">
                  <a:pos x="174936" y="249572"/>
                </a:cxn>
                <a:cxn ang="0">
                  <a:pos x="184024" y="249572"/>
                </a:cxn>
                <a:cxn ang="0">
                  <a:pos x="188568" y="251841"/>
                </a:cxn>
                <a:cxn ang="0">
                  <a:pos x="204471" y="251841"/>
                </a:cxn>
                <a:cxn ang="0">
                  <a:pos x="302163" y="220077"/>
                </a:cxn>
                <a:cxn ang="0">
                  <a:pos x="306706" y="192851"/>
                </a:cxn>
                <a:cxn ang="0">
                  <a:pos x="279444" y="188314"/>
                </a:cxn>
              </a:cxnLst>
              <a:rect l="0" t="0" r="0" b="0"/>
              <a:pathLst>
                <a:path w="138" h="111">
                  <a:moveTo>
                    <a:pt x="123" y="83"/>
                  </a:moveTo>
                  <a:cubicBezTo>
                    <a:pt x="113" y="90"/>
                    <a:pt x="101" y="93"/>
                    <a:pt x="89" y="93"/>
                  </a:cubicBezTo>
                  <a:cubicBezTo>
                    <a:pt x="88" y="93"/>
                    <a:pt x="86" y="93"/>
                    <a:pt x="85" y="93"/>
                  </a:cubicBezTo>
                  <a:cubicBezTo>
                    <a:pt x="84" y="93"/>
                    <a:pt x="83" y="93"/>
                    <a:pt x="83" y="92"/>
                  </a:cubicBezTo>
                  <a:cubicBezTo>
                    <a:pt x="82" y="92"/>
                    <a:pt x="80" y="92"/>
                    <a:pt x="79" y="92"/>
                  </a:cubicBezTo>
                  <a:cubicBezTo>
                    <a:pt x="78" y="92"/>
                    <a:pt x="78" y="92"/>
                    <a:pt x="77" y="91"/>
                  </a:cubicBezTo>
                  <a:cubicBezTo>
                    <a:pt x="76" y="91"/>
                    <a:pt x="75" y="91"/>
                    <a:pt x="74" y="91"/>
                  </a:cubicBezTo>
                  <a:cubicBezTo>
                    <a:pt x="73" y="90"/>
                    <a:pt x="72" y="90"/>
                    <a:pt x="72" y="90"/>
                  </a:cubicBezTo>
                  <a:cubicBezTo>
                    <a:pt x="71" y="90"/>
                    <a:pt x="69" y="89"/>
                    <a:pt x="68" y="89"/>
                  </a:cubicBezTo>
                  <a:cubicBezTo>
                    <a:pt x="68" y="88"/>
                    <a:pt x="68" y="88"/>
                    <a:pt x="67" y="88"/>
                  </a:cubicBezTo>
                  <a:cubicBezTo>
                    <a:pt x="66" y="88"/>
                    <a:pt x="64" y="87"/>
                    <a:pt x="63" y="86"/>
                  </a:cubicBezTo>
                  <a:cubicBezTo>
                    <a:pt x="63" y="86"/>
                    <a:pt x="63" y="86"/>
                    <a:pt x="63" y="86"/>
                  </a:cubicBezTo>
                  <a:cubicBezTo>
                    <a:pt x="58" y="83"/>
                    <a:pt x="54" y="80"/>
                    <a:pt x="50" y="76"/>
                  </a:cubicBezTo>
                  <a:cubicBezTo>
                    <a:pt x="50" y="76"/>
                    <a:pt x="50" y="76"/>
                    <a:pt x="50" y="76"/>
                  </a:cubicBezTo>
                  <a:cubicBezTo>
                    <a:pt x="48" y="75"/>
                    <a:pt x="47" y="74"/>
                    <a:pt x="46" y="72"/>
                  </a:cubicBezTo>
                  <a:cubicBezTo>
                    <a:pt x="46" y="72"/>
                    <a:pt x="46" y="72"/>
                    <a:pt x="45" y="71"/>
                  </a:cubicBezTo>
                  <a:cubicBezTo>
                    <a:pt x="38" y="62"/>
                    <a:pt x="33" y="49"/>
                    <a:pt x="33" y="36"/>
                  </a:cubicBezTo>
                  <a:cubicBezTo>
                    <a:pt x="48" y="36"/>
                    <a:pt x="48" y="36"/>
                    <a:pt x="48" y="36"/>
                  </a:cubicBezTo>
                  <a:cubicBezTo>
                    <a:pt x="24" y="0"/>
                    <a:pt x="24" y="0"/>
                    <a:pt x="24" y="0"/>
                  </a:cubicBezTo>
                  <a:cubicBezTo>
                    <a:pt x="0" y="36"/>
                    <a:pt x="0" y="36"/>
                    <a:pt x="0" y="36"/>
                  </a:cubicBezTo>
                  <a:cubicBezTo>
                    <a:pt x="15" y="36"/>
                    <a:pt x="15" y="36"/>
                    <a:pt x="15" y="36"/>
                  </a:cubicBezTo>
                  <a:cubicBezTo>
                    <a:pt x="15" y="52"/>
                    <a:pt x="20" y="66"/>
                    <a:pt x="28" y="78"/>
                  </a:cubicBezTo>
                  <a:cubicBezTo>
                    <a:pt x="28" y="79"/>
                    <a:pt x="28" y="79"/>
                    <a:pt x="29" y="79"/>
                  </a:cubicBezTo>
                  <a:cubicBezTo>
                    <a:pt x="29" y="80"/>
                    <a:pt x="30" y="81"/>
                    <a:pt x="31" y="83"/>
                  </a:cubicBezTo>
                  <a:cubicBezTo>
                    <a:pt x="32" y="83"/>
                    <a:pt x="32" y="83"/>
                    <a:pt x="32" y="84"/>
                  </a:cubicBezTo>
                  <a:cubicBezTo>
                    <a:pt x="34" y="86"/>
                    <a:pt x="35" y="87"/>
                    <a:pt x="37" y="89"/>
                  </a:cubicBezTo>
                  <a:cubicBezTo>
                    <a:pt x="37" y="89"/>
                    <a:pt x="37" y="89"/>
                    <a:pt x="37" y="89"/>
                  </a:cubicBezTo>
                  <a:cubicBezTo>
                    <a:pt x="42" y="94"/>
                    <a:pt x="48" y="98"/>
                    <a:pt x="54" y="102"/>
                  </a:cubicBezTo>
                  <a:cubicBezTo>
                    <a:pt x="54" y="102"/>
                    <a:pt x="54" y="102"/>
                    <a:pt x="54" y="102"/>
                  </a:cubicBezTo>
                  <a:cubicBezTo>
                    <a:pt x="56" y="103"/>
                    <a:pt x="58" y="104"/>
                    <a:pt x="60" y="105"/>
                  </a:cubicBezTo>
                  <a:cubicBezTo>
                    <a:pt x="60" y="105"/>
                    <a:pt x="61" y="105"/>
                    <a:pt x="61" y="105"/>
                  </a:cubicBezTo>
                  <a:cubicBezTo>
                    <a:pt x="63" y="106"/>
                    <a:pt x="64" y="106"/>
                    <a:pt x="66" y="107"/>
                  </a:cubicBezTo>
                  <a:cubicBezTo>
                    <a:pt x="67" y="107"/>
                    <a:pt x="68" y="108"/>
                    <a:pt x="68" y="108"/>
                  </a:cubicBezTo>
                  <a:cubicBezTo>
                    <a:pt x="70" y="108"/>
                    <a:pt x="71" y="109"/>
                    <a:pt x="73" y="109"/>
                  </a:cubicBezTo>
                  <a:cubicBezTo>
                    <a:pt x="74" y="109"/>
                    <a:pt x="75" y="109"/>
                    <a:pt x="76" y="110"/>
                  </a:cubicBezTo>
                  <a:cubicBezTo>
                    <a:pt x="76" y="110"/>
                    <a:pt x="77" y="110"/>
                    <a:pt x="77" y="110"/>
                  </a:cubicBezTo>
                  <a:cubicBezTo>
                    <a:pt x="78" y="110"/>
                    <a:pt x="80" y="110"/>
                    <a:pt x="81" y="110"/>
                  </a:cubicBezTo>
                  <a:cubicBezTo>
                    <a:pt x="82" y="110"/>
                    <a:pt x="82" y="111"/>
                    <a:pt x="83" y="111"/>
                  </a:cubicBezTo>
                  <a:cubicBezTo>
                    <a:pt x="85" y="111"/>
                    <a:pt x="88" y="111"/>
                    <a:pt x="90" y="111"/>
                  </a:cubicBezTo>
                  <a:cubicBezTo>
                    <a:pt x="105" y="111"/>
                    <a:pt x="120" y="106"/>
                    <a:pt x="133" y="97"/>
                  </a:cubicBezTo>
                  <a:cubicBezTo>
                    <a:pt x="137" y="95"/>
                    <a:pt x="138" y="89"/>
                    <a:pt x="135" y="85"/>
                  </a:cubicBezTo>
                  <a:cubicBezTo>
                    <a:pt x="132" y="81"/>
                    <a:pt x="127" y="80"/>
                    <a:pt x="123" y="83"/>
                  </a:cubicBezTo>
                </a:path>
              </a:pathLst>
            </a:custGeom>
            <a:grpFill/>
            <a:ln w="9525">
              <a:noFill/>
            </a:ln>
          </p:spPr>
          <p:txBody>
            <a:bodyPr/>
            <a:lstStyle/>
            <a:p>
              <a:pPr fontAlgn="auto"/>
              <a:endParaRPr lang="zh-CN" altLang="en-US" noProof="1">
                <a:solidFill>
                  <a:schemeClr val="accent1"/>
                </a:solidFill>
                <a:cs typeface="+mn-ea"/>
                <a:sym typeface="+mn-lt"/>
              </a:endParaRPr>
            </a:p>
          </p:txBody>
        </p:sp>
        <p:sp>
          <p:nvSpPr>
            <p:cNvPr id="27" name="Freeform 36"/>
            <p:cNvSpPr/>
            <p:nvPr/>
          </p:nvSpPr>
          <p:spPr>
            <a:xfrm>
              <a:off x="2292350" y="1916113"/>
              <a:ext cx="314325" cy="255587"/>
            </a:xfrm>
            <a:custGeom>
              <a:avLst/>
              <a:gdLst/>
              <a:ahLst/>
              <a:cxnLst>
                <a:cxn ang="0">
                  <a:pos x="279444" y="171899"/>
                </a:cxn>
                <a:cxn ang="0">
                  <a:pos x="249909" y="75636"/>
                </a:cxn>
                <a:cxn ang="0">
                  <a:pos x="247637" y="73344"/>
                </a:cxn>
                <a:cxn ang="0">
                  <a:pos x="240821" y="64176"/>
                </a:cxn>
                <a:cxn ang="0">
                  <a:pos x="240821" y="61884"/>
                </a:cxn>
                <a:cxn ang="0">
                  <a:pos x="177208" y="13752"/>
                </a:cxn>
                <a:cxn ang="0">
                  <a:pos x="174936" y="13752"/>
                </a:cxn>
                <a:cxn ang="0">
                  <a:pos x="163577" y="9168"/>
                </a:cxn>
                <a:cxn ang="0">
                  <a:pos x="159033" y="6876"/>
                </a:cxn>
                <a:cxn ang="0">
                  <a:pos x="147673" y="4584"/>
                </a:cxn>
                <a:cxn ang="0">
                  <a:pos x="140858" y="2292"/>
                </a:cxn>
                <a:cxn ang="0">
                  <a:pos x="138586" y="2292"/>
                </a:cxn>
                <a:cxn ang="0">
                  <a:pos x="129498" y="2292"/>
                </a:cxn>
                <a:cxn ang="0">
                  <a:pos x="124954" y="0"/>
                </a:cxn>
                <a:cxn ang="0">
                  <a:pos x="111323" y="0"/>
                </a:cxn>
                <a:cxn ang="0">
                  <a:pos x="109051" y="0"/>
                </a:cxn>
                <a:cxn ang="0">
                  <a:pos x="109051" y="0"/>
                </a:cxn>
                <a:cxn ang="0">
                  <a:pos x="11359" y="32088"/>
                </a:cxn>
                <a:cxn ang="0">
                  <a:pos x="6816" y="59592"/>
                </a:cxn>
                <a:cxn ang="0">
                  <a:pos x="34078" y="64176"/>
                </a:cxn>
                <a:cxn ang="0">
                  <a:pos x="109051" y="41256"/>
                </a:cxn>
                <a:cxn ang="0">
                  <a:pos x="120411" y="41256"/>
                </a:cxn>
                <a:cxn ang="0">
                  <a:pos x="124954" y="41256"/>
                </a:cxn>
                <a:cxn ang="0">
                  <a:pos x="134042" y="43548"/>
                </a:cxn>
                <a:cxn ang="0">
                  <a:pos x="138586" y="43548"/>
                </a:cxn>
                <a:cxn ang="0">
                  <a:pos x="147673" y="45840"/>
                </a:cxn>
                <a:cxn ang="0">
                  <a:pos x="149945" y="48132"/>
                </a:cxn>
                <a:cxn ang="0">
                  <a:pos x="159033" y="50424"/>
                </a:cxn>
                <a:cxn ang="0">
                  <a:pos x="159033" y="52716"/>
                </a:cxn>
                <a:cxn ang="0">
                  <a:pos x="209015" y="89388"/>
                </a:cxn>
                <a:cxn ang="0">
                  <a:pos x="209015" y="89388"/>
                </a:cxn>
                <a:cxn ang="0">
                  <a:pos x="238549" y="171899"/>
                </a:cxn>
                <a:cxn ang="0">
                  <a:pos x="204471" y="171899"/>
                </a:cxn>
                <a:cxn ang="0">
                  <a:pos x="258996" y="254411"/>
                </a:cxn>
                <a:cxn ang="0">
                  <a:pos x="313522" y="171899"/>
                </a:cxn>
                <a:cxn ang="0">
                  <a:pos x="279444" y="171899"/>
                </a:cxn>
              </a:cxnLst>
              <a:rect l="0" t="0" r="0" b="0"/>
              <a:pathLst>
                <a:path w="138" h="111">
                  <a:moveTo>
                    <a:pt x="123" y="75"/>
                  </a:moveTo>
                  <a:cubicBezTo>
                    <a:pt x="123" y="59"/>
                    <a:pt x="118" y="45"/>
                    <a:pt x="110" y="33"/>
                  </a:cubicBezTo>
                  <a:cubicBezTo>
                    <a:pt x="110" y="32"/>
                    <a:pt x="110" y="32"/>
                    <a:pt x="109" y="32"/>
                  </a:cubicBezTo>
                  <a:cubicBezTo>
                    <a:pt x="108" y="30"/>
                    <a:pt x="107" y="29"/>
                    <a:pt x="106" y="28"/>
                  </a:cubicBezTo>
                  <a:cubicBezTo>
                    <a:pt x="106" y="28"/>
                    <a:pt x="106" y="27"/>
                    <a:pt x="106" y="27"/>
                  </a:cubicBezTo>
                  <a:cubicBezTo>
                    <a:pt x="98" y="18"/>
                    <a:pt x="89" y="11"/>
                    <a:pt x="78" y="6"/>
                  </a:cubicBezTo>
                  <a:cubicBezTo>
                    <a:pt x="77" y="6"/>
                    <a:pt x="77" y="6"/>
                    <a:pt x="77" y="6"/>
                  </a:cubicBezTo>
                  <a:cubicBezTo>
                    <a:pt x="75" y="5"/>
                    <a:pt x="73" y="4"/>
                    <a:pt x="72" y="4"/>
                  </a:cubicBezTo>
                  <a:cubicBezTo>
                    <a:pt x="71" y="4"/>
                    <a:pt x="70" y="3"/>
                    <a:pt x="70" y="3"/>
                  </a:cubicBezTo>
                  <a:cubicBezTo>
                    <a:pt x="68" y="3"/>
                    <a:pt x="67" y="2"/>
                    <a:pt x="65" y="2"/>
                  </a:cubicBezTo>
                  <a:cubicBezTo>
                    <a:pt x="64" y="2"/>
                    <a:pt x="63" y="2"/>
                    <a:pt x="62" y="1"/>
                  </a:cubicBezTo>
                  <a:cubicBezTo>
                    <a:pt x="62" y="1"/>
                    <a:pt x="61" y="1"/>
                    <a:pt x="61" y="1"/>
                  </a:cubicBezTo>
                  <a:cubicBezTo>
                    <a:pt x="60" y="1"/>
                    <a:pt x="59" y="1"/>
                    <a:pt x="57" y="1"/>
                  </a:cubicBezTo>
                  <a:cubicBezTo>
                    <a:pt x="57" y="1"/>
                    <a:pt x="56" y="0"/>
                    <a:pt x="55" y="0"/>
                  </a:cubicBezTo>
                  <a:cubicBezTo>
                    <a:pt x="53" y="0"/>
                    <a:pt x="51" y="0"/>
                    <a:pt x="49" y="0"/>
                  </a:cubicBezTo>
                  <a:cubicBezTo>
                    <a:pt x="49" y="0"/>
                    <a:pt x="48" y="0"/>
                    <a:pt x="48" y="0"/>
                  </a:cubicBezTo>
                  <a:cubicBezTo>
                    <a:pt x="48" y="0"/>
                    <a:pt x="48" y="0"/>
                    <a:pt x="48" y="0"/>
                  </a:cubicBezTo>
                  <a:cubicBezTo>
                    <a:pt x="33" y="0"/>
                    <a:pt x="18" y="5"/>
                    <a:pt x="5" y="14"/>
                  </a:cubicBezTo>
                  <a:cubicBezTo>
                    <a:pt x="1" y="16"/>
                    <a:pt x="0" y="22"/>
                    <a:pt x="3" y="26"/>
                  </a:cubicBezTo>
                  <a:cubicBezTo>
                    <a:pt x="6" y="30"/>
                    <a:pt x="11" y="31"/>
                    <a:pt x="15" y="28"/>
                  </a:cubicBezTo>
                  <a:cubicBezTo>
                    <a:pt x="25" y="21"/>
                    <a:pt x="37" y="18"/>
                    <a:pt x="48" y="18"/>
                  </a:cubicBezTo>
                  <a:cubicBezTo>
                    <a:pt x="50" y="18"/>
                    <a:pt x="52" y="18"/>
                    <a:pt x="53" y="18"/>
                  </a:cubicBezTo>
                  <a:cubicBezTo>
                    <a:pt x="54" y="18"/>
                    <a:pt x="54" y="18"/>
                    <a:pt x="55" y="18"/>
                  </a:cubicBezTo>
                  <a:cubicBezTo>
                    <a:pt x="56" y="19"/>
                    <a:pt x="58" y="19"/>
                    <a:pt x="59" y="19"/>
                  </a:cubicBezTo>
                  <a:cubicBezTo>
                    <a:pt x="60" y="19"/>
                    <a:pt x="60" y="19"/>
                    <a:pt x="61" y="19"/>
                  </a:cubicBezTo>
                  <a:cubicBezTo>
                    <a:pt x="62" y="20"/>
                    <a:pt x="63" y="20"/>
                    <a:pt x="65" y="20"/>
                  </a:cubicBezTo>
                  <a:cubicBezTo>
                    <a:pt x="65" y="21"/>
                    <a:pt x="65" y="21"/>
                    <a:pt x="66" y="21"/>
                  </a:cubicBezTo>
                  <a:cubicBezTo>
                    <a:pt x="67" y="21"/>
                    <a:pt x="69" y="22"/>
                    <a:pt x="70" y="22"/>
                  </a:cubicBezTo>
                  <a:cubicBezTo>
                    <a:pt x="70" y="22"/>
                    <a:pt x="70" y="23"/>
                    <a:pt x="70" y="23"/>
                  </a:cubicBezTo>
                  <a:cubicBezTo>
                    <a:pt x="79" y="26"/>
                    <a:pt x="86" y="32"/>
                    <a:pt x="92" y="39"/>
                  </a:cubicBezTo>
                  <a:cubicBezTo>
                    <a:pt x="92" y="39"/>
                    <a:pt x="92" y="39"/>
                    <a:pt x="92" y="39"/>
                  </a:cubicBezTo>
                  <a:cubicBezTo>
                    <a:pt x="100" y="49"/>
                    <a:pt x="105" y="61"/>
                    <a:pt x="105" y="75"/>
                  </a:cubicBezTo>
                  <a:cubicBezTo>
                    <a:pt x="90" y="75"/>
                    <a:pt x="90" y="75"/>
                    <a:pt x="90" y="75"/>
                  </a:cubicBezTo>
                  <a:cubicBezTo>
                    <a:pt x="114" y="111"/>
                    <a:pt x="114" y="111"/>
                    <a:pt x="114" y="111"/>
                  </a:cubicBezTo>
                  <a:cubicBezTo>
                    <a:pt x="138" y="75"/>
                    <a:pt x="138" y="75"/>
                    <a:pt x="138" y="75"/>
                  </a:cubicBezTo>
                  <a:lnTo>
                    <a:pt x="123" y="75"/>
                  </a:lnTo>
                  <a:close/>
                </a:path>
              </a:pathLst>
            </a:custGeom>
            <a:grpFill/>
            <a:ln w="9525">
              <a:noFill/>
            </a:ln>
          </p:spPr>
          <p:txBody>
            <a:bodyPr/>
            <a:lstStyle/>
            <a:p>
              <a:pPr fontAlgn="auto"/>
              <a:endParaRPr lang="zh-CN" altLang="en-US" noProof="1">
                <a:solidFill>
                  <a:schemeClr val="accent1"/>
                </a:solidFill>
                <a:cs typeface="+mn-ea"/>
                <a:sym typeface="+mn-lt"/>
              </a:endParaRPr>
            </a:p>
          </p:txBody>
        </p:sp>
      </p:grpSp>
      <p:sp>
        <p:nvSpPr>
          <p:cNvPr id="11284" name="Freeform 37"/>
          <p:cNvSpPr>
            <a:spLocks noChangeArrowheads="1"/>
          </p:cNvSpPr>
          <p:nvPr/>
        </p:nvSpPr>
        <p:spPr bwMode="auto">
          <a:xfrm>
            <a:off x="8656638" y="4098925"/>
            <a:ext cx="779462" cy="531813"/>
          </a:xfrm>
          <a:custGeom>
            <a:avLst/>
            <a:gdLst>
              <a:gd name="T0" fmla="*/ 135 w 186"/>
              <a:gd name="T1" fmla="*/ 9 h 126"/>
              <a:gd name="T2" fmla="*/ 84 w 186"/>
              <a:gd name="T3" fmla="*/ 57 h 126"/>
              <a:gd name="T4" fmla="*/ 84 w 186"/>
              <a:gd name="T5" fmla="*/ 57 h 126"/>
              <a:gd name="T6" fmla="*/ 84 w 186"/>
              <a:gd name="T7" fmla="*/ 60 h 126"/>
              <a:gd name="T8" fmla="*/ 84 w 186"/>
              <a:gd name="T9" fmla="*/ 66 h 126"/>
              <a:gd name="T10" fmla="*/ 51 w 186"/>
              <a:gd name="T11" fmla="*/ 99 h 126"/>
              <a:gd name="T12" fmla="*/ 18 w 186"/>
              <a:gd name="T13" fmla="*/ 66 h 126"/>
              <a:gd name="T14" fmla="*/ 51 w 186"/>
              <a:gd name="T15" fmla="*/ 33 h 126"/>
              <a:gd name="T16" fmla="*/ 51 w 186"/>
              <a:gd name="T17" fmla="*/ 48 h 126"/>
              <a:gd name="T18" fmla="*/ 87 w 186"/>
              <a:gd name="T19" fmla="*/ 24 h 126"/>
              <a:gd name="T20" fmla="*/ 51 w 186"/>
              <a:gd name="T21" fmla="*/ 0 h 126"/>
              <a:gd name="T22" fmla="*/ 51 w 186"/>
              <a:gd name="T23" fmla="*/ 15 h 126"/>
              <a:gd name="T24" fmla="*/ 0 w 186"/>
              <a:gd name="T25" fmla="*/ 66 h 126"/>
              <a:gd name="T26" fmla="*/ 51 w 186"/>
              <a:gd name="T27" fmla="*/ 117 h 126"/>
              <a:gd name="T28" fmla="*/ 102 w 186"/>
              <a:gd name="T29" fmla="*/ 69 h 126"/>
              <a:gd name="T30" fmla="*/ 102 w 186"/>
              <a:gd name="T31" fmla="*/ 69 h 126"/>
              <a:gd name="T32" fmla="*/ 102 w 186"/>
              <a:gd name="T33" fmla="*/ 66 h 126"/>
              <a:gd name="T34" fmla="*/ 102 w 186"/>
              <a:gd name="T35" fmla="*/ 60 h 126"/>
              <a:gd name="T36" fmla="*/ 135 w 186"/>
              <a:gd name="T37" fmla="*/ 27 h 126"/>
              <a:gd name="T38" fmla="*/ 168 w 186"/>
              <a:gd name="T39" fmla="*/ 60 h 126"/>
              <a:gd name="T40" fmla="*/ 135 w 186"/>
              <a:gd name="T41" fmla="*/ 93 h 126"/>
              <a:gd name="T42" fmla="*/ 135 w 186"/>
              <a:gd name="T43" fmla="*/ 78 h 126"/>
              <a:gd name="T44" fmla="*/ 99 w 186"/>
              <a:gd name="T45" fmla="*/ 102 h 126"/>
              <a:gd name="T46" fmla="*/ 135 w 186"/>
              <a:gd name="T47" fmla="*/ 126 h 126"/>
              <a:gd name="T48" fmla="*/ 135 w 186"/>
              <a:gd name="T49" fmla="*/ 111 h 126"/>
              <a:gd name="T50" fmla="*/ 186 w 186"/>
              <a:gd name="T51" fmla="*/ 60 h 126"/>
              <a:gd name="T52" fmla="*/ 135 w 186"/>
              <a:gd name="T53" fmla="*/ 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6" h="126">
                <a:moveTo>
                  <a:pt x="135" y="9"/>
                </a:moveTo>
                <a:cubicBezTo>
                  <a:pt x="108" y="9"/>
                  <a:pt x="86" y="30"/>
                  <a:pt x="84" y="57"/>
                </a:cubicBezTo>
                <a:cubicBezTo>
                  <a:pt x="84" y="57"/>
                  <a:pt x="84" y="57"/>
                  <a:pt x="84" y="57"/>
                </a:cubicBezTo>
                <a:cubicBezTo>
                  <a:pt x="84" y="60"/>
                  <a:pt x="84" y="60"/>
                  <a:pt x="84" y="60"/>
                </a:cubicBezTo>
                <a:cubicBezTo>
                  <a:pt x="84" y="66"/>
                  <a:pt x="84" y="66"/>
                  <a:pt x="84" y="66"/>
                </a:cubicBezTo>
                <a:cubicBezTo>
                  <a:pt x="84" y="84"/>
                  <a:pt x="69" y="99"/>
                  <a:pt x="51" y="99"/>
                </a:cubicBezTo>
                <a:cubicBezTo>
                  <a:pt x="33" y="99"/>
                  <a:pt x="18" y="84"/>
                  <a:pt x="18" y="66"/>
                </a:cubicBezTo>
                <a:cubicBezTo>
                  <a:pt x="18" y="48"/>
                  <a:pt x="33" y="33"/>
                  <a:pt x="51" y="33"/>
                </a:cubicBezTo>
                <a:cubicBezTo>
                  <a:pt x="51" y="48"/>
                  <a:pt x="51" y="48"/>
                  <a:pt x="51" y="48"/>
                </a:cubicBezTo>
                <a:cubicBezTo>
                  <a:pt x="87" y="24"/>
                  <a:pt x="87" y="24"/>
                  <a:pt x="87" y="24"/>
                </a:cubicBezTo>
                <a:cubicBezTo>
                  <a:pt x="51" y="0"/>
                  <a:pt x="51" y="0"/>
                  <a:pt x="51" y="0"/>
                </a:cubicBezTo>
                <a:cubicBezTo>
                  <a:pt x="51" y="15"/>
                  <a:pt x="51" y="15"/>
                  <a:pt x="51" y="15"/>
                </a:cubicBezTo>
                <a:cubicBezTo>
                  <a:pt x="23" y="15"/>
                  <a:pt x="0" y="38"/>
                  <a:pt x="0" y="66"/>
                </a:cubicBezTo>
                <a:cubicBezTo>
                  <a:pt x="0" y="94"/>
                  <a:pt x="23" y="117"/>
                  <a:pt x="51" y="117"/>
                </a:cubicBezTo>
                <a:cubicBezTo>
                  <a:pt x="78" y="117"/>
                  <a:pt x="100" y="96"/>
                  <a:pt x="102" y="69"/>
                </a:cubicBezTo>
                <a:cubicBezTo>
                  <a:pt x="102" y="69"/>
                  <a:pt x="102" y="69"/>
                  <a:pt x="102" y="69"/>
                </a:cubicBezTo>
                <a:cubicBezTo>
                  <a:pt x="102" y="66"/>
                  <a:pt x="102" y="66"/>
                  <a:pt x="102" y="66"/>
                </a:cubicBezTo>
                <a:cubicBezTo>
                  <a:pt x="102" y="60"/>
                  <a:pt x="102" y="60"/>
                  <a:pt x="102" y="60"/>
                </a:cubicBezTo>
                <a:cubicBezTo>
                  <a:pt x="102" y="42"/>
                  <a:pt x="117" y="27"/>
                  <a:pt x="135" y="27"/>
                </a:cubicBezTo>
                <a:cubicBezTo>
                  <a:pt x="153" y="27"/>
                  <a:pt x="168" y="42"/>
                  <a:pt x="168" y="60"/>
                </a:cubicBezTo>
                <a:cubicBezTo>
                  <a:pt x="168" y="78"/>
                  <a:pt x="153" y="93"/>
                  <a:pt x="135" y="93"/>
                </a:cubicBezTo>
                <a:cubicBezTo>
                  <a:pt x="135" y="78"/>
                  <a:pt x="135" y="78"/>
                  <a:pt x="135" y="78"/>
                </a:cubicBezTo>
                <a:cubicBezTo>
                  <a:pt x="99" y="102"/>
                  <a:pt x="99" y="102"/>
                  <a:pt x="99" y="102"/>
                </a:cubicBezTo>
                <a:cubicBezTo>
                  <a:pt x="135" y="126"/>
                  <a:pt x="135" y="126"/>
                  <a:pt x="135" y="126"/>
                </a:cubicBezTo>
                <a:cubicBezTo>
                  <a:pt x="135" y="111"/>
                  <a:pt x="135" y="111"/>
                  <a:pt x="135" y="111"/>
                </a:cubicBezTo>
                <a:cubicBezTo>
                  <a:pt x="163" y="111"/>
                  <a:pt x="186" y="88"/>
                  <a:pt x="186" y="60"/>
                </a:cubicBezTo>
                <a:cubicBezTo>
                  <a:pt x="186" y="32"/>
                  <a:pt x="163" y="9"/>
                  <a:pt x="135" y="9"/>
                </a:cubicBezTo>
              </a:path>
            </a:pathLst>
          </a:custGeom>
          <a:solidFill>
            <a:srgbClr val="70AD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accent1"/>
              </a:solidFill>
              <a:sym typeface="Arial" panose="020B0604020202020204" pitchFamily="34" charset="0"/>
            </a:endParaRPr>
          </a:p>
        </p:txBody>
      </p:sp>
      <p:cxnSp>
        <p:nvCxnSpPr>
          <p:cNvPr id="29" name="直接连接符 28"/>
          <p:cNvCxnSpPr/>
          <p:nvPr/>
        </p:nvCxnSpPr>
        <p:spPr>
          <a:xfrm>
            <a:off x="1843088" y="3695700"/>
            <a:ext cx="2284412" cy="0"/>
          </a:xfrm>
          <a:prstGeom prst="line">
            <a:avLst/>
          </a:prstGeom>
          <a:ln>
            <a:solidFill>
              <a:srgbClr val="70AD47"/>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4868863" y="3695700"/>
            <a:ext cx="2282825" cy="0"/>
          </a:xfrm>
          <a:prstGeom prst="line">
            <a:avLst/>
          </a:prstGeom>
          <a:ln>
            <a:solidFill>
              <a:srgbClr val="70AD47"/>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980363" y="3695700"/>
            <a:ext cx="2282825" cy="0"/>
          </a:xfrm>
          <a:prstGeom prst="line">
            <a:avLst/>
          </a:prstGeom>
          <a:ln>
            <a:solidFill>
              <a:srgbClr val="70AD47"/>
            </a:solidFill>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1000357" y="223087"/>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34"/>
                                        </p:tgtEl>
                                        <p:attrNameLst>
                                          <p:attrName>style.visibility</p:attrName>
                                        </p:attrNameLst>
                                      </p:cBhvr>
                                      <p:to>
                                        <p:strVal val="visible"/>
                                      </p:to>
                                    </p:set>
                                    <p:anim calcmode="lin" valueType="num">
                                      <p:cBhvr>
                                        <p:cTn id="7" dur="3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34"/>
                                        </p:tgtEl>
                                        <p:attrNameLst>
                                          <p:attrName>ppt_y</p:attrName>
                                        </p:attrNameLst>
                                      </p:cBhvr>
                                      <p:tavLst>
                                        <p:tav tm="0">
                                          <p:val>
                                            <p:strVal val="#ppt_y"/>
                                          </p:val>
                                        </p:tav>
                                        <p:tav tm="100000">
                                          <p:val>
                                            <p:strVal val="#ppt_y"/>
                                          </p:val>
                                        </p:tav>
                                      </p:tavLst>
                                    </p:anim>
                                    <p:anim calcmode="lin" valueType="num">
                                      <p:cBhvr>
                                        <p:cTn id="9" dur="3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34"/>
                                        </p:tgtEl>
                                      </p:cBhvr>
                                    </p:animEffect>
                                  </p:childTnLst>
                                </p:cTn>
                              </p:par>
                            </p:childTnLst>
                          </p:cTn>
                        </p:par>
                        <p:par>
                          <p:cTn id="12" fill="hold">
                            <p:stCondLst>
                              <p:cond delay="0"/>
                            </p:stCondLst>
                            <p:childTnLst>
                              <p:par>
                                <p:cTn id="13" presetID="2" presetClass="entr" presetSubtype="12"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11280"/>
                                        </p:tgtEl>
                                        <p:attrNameLst>
                                          <p:attrName>style.visibility</p:attrName>
                                        </p:attrNameLst>
                                      </p:cBhvr>
                                      <p:to>
                                        <p:strVal val="visible"/>
                                      </p:to>
                                    </p:set>
                                    <p:anim calcmode="lin" valueType="num">
                                      <p:cBhvr additive="base">
                                        <p:cTn id="19" dur="500" fill="hold"/>
                                        <p:tgtEl>
                                          <p:spTgt spid="11280"/>
                                        </p:tgtEl>
                                        <p:attrNameLst>
                                          <p:attrName>ppt_x</p:attrName>
                                        </p:attrNameLst>
                                      </p:cBhvr>
                                      <p:tavLst>
                                        <p:tav tm="0">
                                          <p:val>
                                            <p:strVal val="0-#ppt_w/2"/>
                                          </p:val>
                                        </p:tav>
                                        <p:tav tm="100000">
                                          <p:val>
                                            <p:strVal val="#ppt_x"/>
                                          </p:val>
                                        </p:tav>
                                      </p:tavLst>
                                    </p:anim>
                                    <p:anim calcmode="lin" valueType="num">
                                      <p:cBhvr additive="base">
                                        <p:cTn id="20" dur="500" fill="hold"/>
                                        <p:tgtEl>
                                          <p:spTgt spid="11280"/>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11281"/>
                                        </p:tgtEl>
                                        <p:attrNameLst>
                                          <p:attrName>style.visibility</p:attrName>
                                        </p:attrNameLst>
                                      </p:cBhvr>
                                      <p:to>
                                        <p:strVal val="visible"/>
                                      </p:to>
                                    </p:set>
                                    <p:anim calcmode="lin" valueType="num">
                                      <p:cBhvr additive="base">
                                        <p:cTn id="23" dur="500" fill="hold"/>
                                        <p:tgtEl>
                                          <p:spTgt spid="11281"/>
                                        </p:tgtEl>
                                        <p:attrNameLst>
                                          <p:attrName>ppt_x</p:attrName>
                                        </p:attrNameLst>
                                      </p:cBhvr>
                                      <p:tavLst>
                                        <p:tav tm="0">
                                          <p:val>
                                            <p:strVal val="0-#ppt_w/2"/>
                                          </p:val>
                                        </p:tav>
                                        <p:tav tm="100000">
                                          <p:val>
                                            <p:strVal val="#ppt_x"/>
                                          </p:val>
                                        </p:tav>
                                      </p:tavLst>
                                    </p:anim>
                                    <p:anim calcmode="lin" valueType="num">
                                      <p:cBhvr additive="base">
                                        <p:cTn id="24" dur="500" fill="hold"/>
                                        <p:tgtEl>
                                          <p:spTgt spid="11281"/>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0"/>
                                  </p:stCondLst>
                                  <p:childTnLst>
                                    <p:set>
                                      <p:cBhvr>
                                        <p:cTn id="26" dur="1" fill="hold">
                                          <p:stCondLst>
                                            <p:cond delay="0"/>
                                          </p:stCondLst>
                                        </p:cTn>
                                        <p:tgtEl>
                                          <p:spTgt spid="11282"/>
                                        </p:tgtEl>
                                        <p:attrNameLst>
                                          <p:attrName>style.visibility</p:attrName>
                                        </p:attrNameLst>
                                      </p:cBhvr>
                                      <p:to>
                                        <p:strVal val="visible"/>
                                      </p:to>
                                    </p:set>
                                    <p:anim calcmode="lin" valueType="num">
                                      <p:cBhvr additive="base">
                                        <p:cTn id="27" dur="500" fill="hold"/>
                                        <p:tgtEl>
                                          <p:spTgt spid="11282"/>
                                        </p:tgtEl>
                                        <p:attrNameLst>
                                          <p:attrName>ppt_x</p:attrName>
                                        </p:attrNameLst>
                                      </p:cBhvr>
                                      <p:tavLst>
                                        <p:tav tm="0">
                                          <p:val>
                                            <p:strVal val="0-#ppt_w/2"/>
                                          </p:val>
                                        </p:tav>
                                        <p:tav tm="100000">
                                          <p:val>
                                            <p:strVal val="#ppt_x"/>
                                          </p:val>
                                        </p:tav>
                                      </p:tavLst>
                                    </p:anim>
                                    <p:anim calcmode="lin" valueType="num">
                                      <p:cBhvr additive="base">
                                        <p:cTn id="28" dur="500" fill="hold"/>
                                        <p:tgtEl>
                                          <p:spTgt spid="11282"/>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12" fill="hold" grpId="0" nodeType="withEffect">
                                  <p:stCondLst>
                                    <p:cond delay="0"/>
                                  </p:stCondLst>
                                  <p:childTnLst>
                                    <p:set>
                                      <p:cBhvr>
                                        <p:cTn id="34" dur="1" fill="hold">
                                          <p:stCondLst>
                                            <p:cond delay="0"/>
                                          </p:stCondLst>
                                        </p:cTn>
                                        <p:tgtEl>
                                          <p:spTgt spid="11284"/>
                                        </p:tgtEl>
                                        <p:attrNameLst>
                                          <p:attrName>style.visibility</p:attrName>
                                        </p:attrNameLst>
                                      </p:cBhvr>
                                      <p:to>
                                        <p:strVal val="visible"/>
                                      </p:to>
                                    </p:set>
                                    <p:anim calcmode="lin" valueType="num">
                                      <p:cBhvr additive="base">
                                        <p:cTn id="35" dur="500" fill="hold"/>
                                        <p:tgtEl>
                                          <p:spTgt spid="11284"/>
                                        </p:tgtEl>
                                        <p:attrNameLst>
                                          <p:attrName>ppt_x</p:attrName>
                                        </p:attrNameLst>
                                      </p:cBhvr>
                                      <p:tavLst>
                                        <p:tav tm="0">
                                          <p:val>
                                            <p:strVal val="0-#ppt_w/2"/>
                                          </p:val>
                                        </p:tav>
                                        <p:tav tm="100000">
                                          <p:val>
                                            <p:strVal val="#ppt_x"/>
                                          </p:val>
                                        </p:tav>
                                      </p:tavLst>
                                    </p:anim>
                                    <p:anim calcmode="lin" valueType="num">
                                      <p:cBhvr additive="base">
                                        <p:cTn id="36" dur="500" fill="hold"/>
                                        <p:tgtEl>
                                          <p:spTgt spid="11284"/>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 presetClass="entr" presetSubtype="8"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0-#ppt_w/2"/>
                                          </p:val>
                                        </p:tav>
                                        <p:tav tm="100000">
                                          <p:val>
                                            <p:strVal val="#ppt_x"/>
                                          </p:val>
                                        </p:tav>
                                      </p:tavLst>
                                    </p:anim>
                                    <p:anim calcmode="lin" valueType="num">
                                      <p:cBhvr additive="base">
                                        <p:cTn id="41" dur="500" fill="hold"/>
                                        <p:tgtEl>
                                          <p:spTgt spid="31"/>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additive="base">
                                        <p:cTn id="44" dur="500" fill="hold"/>
                                        <p:tgtEl>
                                          <p:spTgt spid="30"/>
                                        </p:tgtEl>
                                        <p:attrNameLst>
                                          <p:attrName>ppt_x</p:attrName>
                                        </p:attrNameLst>
                                      </p:cBhvr>
                                      <p:tavLst>
                                        <p:tav tm="0">
                                          <p:val>
                                            <p:strVal val="0-#ppt_w/2"/>
                                          </p:val>
                                        </p:tav>
                                        <p:tav tm="100000">
                                          <p:val>
                                            <p:strVal val="#ppt_x"/>
                                          </p:val>
                                        </p:tav>
                                      </p:tavLst>
                                    </p:anim>
                                    <p:anim calcmode="lin" valueType="num">
                                      <p:cBhvr additive="base">
                                        <p:cTn id="45" dur="500" fill="hold"/>
                                        <p:tgtEl>
                                          <p:spTgt spid="30"/>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500" fill="hold"/>
                                        <p:tgtEl>
                                          <p:spTgt spid="29"/>
                                        </p:tgtEl>
                                        <p:attrNameLst>
                                          <p:attrName>ppt_x</p:attrName>
                                        </p:attrNameLst>
                                      </p:cBhvr>
                                      <p:tavLst>
                                        <p:tav tm="0">
                                          <p:val>
                                            <p:strVal val="0-#ppt_w/2"/>
                                          </p:val>
                                        </p:tav>
                                        <p:tav tm="100000">
                                          <p:val>
                                            <p:strVal val="#ppt_x"/>
                                          </p:val>
                                        </p:tav>
                                      </p:tavLst>
                                    </p:anim>
                                    <p:anim calcmode="lin" valueType="num">
                                      <p:cBhvr additive="base">
                                        <p:cTn id="49" dur="500" fill="hold"/>
                                        <p:tgtEl>
                                          <p:spTgt spid="29"/>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 presetClass="entr" presetSubtype="8" fill="hold" grpId="0" nodeType="afterEffect">
                                  <p:stCondLst>
                                    <p:cond delay="0"/>
                                  </p:stCondLst>
                                  <p:childTnLst>
                                    <p:set>
                                      <p:cBhvr>
                                        <p:cTn id="52" dur="1" fill="hold">
                                          <p:stCondLst>
                                            <p:cond delay="0"/>
                                          </p:stCondLst>
                                        </p:cTn>
                                        <p:tgtEl>
                                          <p:spTgt spid="11275"/>
                                        </p:tgtEl>
                                        <p:attrNameLst>
                                          <p:attrName>style.visibility</p:attrName>
                                        </p:attrNameLst>
                                      </p:cBhvr>
                                      <p:to>
                                        <p:strVal val="visible"/>
                                      </p:to>
                                    </p:set>
                                    <p:anim calcmode="lin" valueType="num">
                                      <p:cBhvr additive="base">
                                        <p:cTn id="53" dur="500" fill="hold"/>
                                        <p:tgtEl>
                                          <p:spTgt spid="11275"/>
                                        </p:tgtEl>
                                        <p:attrNameLst>
                                          <p:attrName>ppt_x</p:attrName>
                                        </p:attrNameLst>
                                      </p:cBhvr>
                                      <p:tavLst>
                                        <p:tav tm="0">
                                          <p:val>
                                            <p:strVal val="0-#ppt_w/2"/>
                                          </p:val>
                                        </p:tav>
                                        <p:tav tm="100000">
                                          <p:val>
                                            <p:strVal val="#ppt_x"/>
                                          </p:val>
                                        </p:tav>
                                      </p:tavLst>
                                    </p:anim>
                                    <p:anim calcmode="lin" valueType="num">
                                      <p:cBhvr additive="base">
                                        <p:cTn id="54" dur="500" fill="hold"/>
                                        <p:tgtEl>
                                          <p:spTgt spid="11275"/>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11274"/>
                                        </p:tgtEl>
                                        <p:attrNameLst>
                                          <p:attrName>style.visibility</p:attrName>
                                        </p:attrNameLst>
                                      </p:cBhvr>
                                      <p:to>
                                        <p:strVal val="visible"/>
                                      </p:to>
                                    </p:set>
                                    <p:anim calcmode="lin" valueType="num">
                                      <p:cBhvr additive="base">
                                        <p:cTn id="57" dur="500" fill="hold"/>
                                        <p:tgtEl>
                                          <p:spTgt spid="11274"/>
                                        </p:tgtEl>
                                        <p:attrNameLst>
                                          <p:attrName>ppt_x</p:attrName>
                                        </p:attrNameLst>
                                      </p:cBhvr>
                                      <p:tavLst>
                                        <p:tav tm="0">
                                          <p:val>
                                            <p:strVal val="0-#ppt_w/2"/>
                                          </p:val>
                                        </p:tav>
                                        <p:tav tm="100000">
                                          <p:val>
                                            <p:strVal val="#ppt_x"/>
                                          </p:val>
                                        </p:tav>
                                      </p:tavLst>
                                    </p:anim>
                                    <p:anim calcmode="lin" valueType="num">
                                      <p:cBhvr additive="base">
                                        <p:cTn id="58" dur="500" fill="hold"/>
                                        <p:tgtEl>
                                          <p:spTgt spid="11274"/>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1273"/>
                                        </p:tgtEl>
                                        <p:attrNameLst>
                                          <p:attrName>style.visibility</p:attrName>
                                        </p:attrNameLst>
                                      </p:cBhvr>
                                      <p:to>
                                        <p:strVal val="visible"/>
                                      </p:to>
                                    </p:set>
                                    <p:anim calcmode="lin" valueType="num">
                                      <p:cBhvr additive="base">
                                        <p:cTn id="61" dur="500" fill="hold"/>
                                        <p:tgtEl>
                                          <p:spTgt spid="11273"/>
                                        </p:tgtEl>
                                        <p:attrNameLst>
                                          <p:attrName>ppt_x</p:attrName>
                                        </p:attrNameLst>
                                      </p:cBhvr>
                                      <p:tavLst>
                                        <p:tav tm="0">
                                          <p:val>
                                            <p:strVal val="0-#ppt_w/2"/>
                                          </p:val>
                                        </p:tav>
                                        <p:tav tm="100000">
                                          <p:val>
                                            <p:strVal val="#ppt_x"/>
                                          </p:val>
                                        </p:tav>
                                      </p:tavLst>
                                    </p:anim>
                                    <p:anim calcmode="lin" valueType="num">
                                      <p:cBhvr additive="base">
                                        <p:cTn id="62" dur="500" fill="hold"/>
                                        <p:tgtEl>
                                          <p:spTgt spid="11273"/>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11276"/>
                                        </p:tgtEl>
                                        <p:attrNameLst>
                                          <p:attrName>style.visibility</p:attrName>
                                        </p:attrNameLst>
                                      </p:cBhvr>
                                      <p:to>
                                        <p:strVal val="visible"/>
                                      </p:to>
                                    </p:set>
                                    <p:anim calcmode="lin" valueType="num">
                                      <p:cBhvr additive="base">
                                        <p:cTn id="65" dur="500" fill="hold"/>
                                        <p:tgtEl>
                                          <p:spTgt spid="11276"/>
                                        </p:tgtEl>
                                        <p:attrNameLst>
                                          <p:attrName>ppt_x</p:attrName>
                                        </p:attrNameLst>
                                      </p:cBhvr>
                                      <p:tavLst>
                                        <p:tav tm="0">
                                          <p:val>
                                            <p:strVal val="0-#ppt_w/2"/>
                                          </p:val>
                                        </p:tav>
                                        <p:tav tm="100000">
                                          <p:val>
                                            <p:strVal val="#ppt_x"/>
                                          </p:val>
                                        </p:tav>
                                      </p:tavLst>
                                    </p:anim>
                                    <p:anim calcmode="lin" valueType="num">
                                      <p:cBhvr additive="base">
                                        <p:cTn id="66" dur="500" fill="hold"/>
                                        <p:tgtEl>
                                          <p:spTgt spid="11276"/>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11277"/>
                                        </p:tgtEl>
                                        <p:attrNameLst>
                                          <p:attrName>style.visibility</p:attrName>
                                        </p:attrNameLst>
                                      </p:cBhvr>
                                      <p:to>
                                        <p:strVal val="visible"/>
                                      </p:to>
                                    </p:set>
                                    <p:anim calcmode="lin" valueType="num">
                                      <p:cBhvr additive="base">
                                        <p:cTn id="69" dur="500" fill="hold"/>
                                        <p:tgtEl>
                                          <p:spTgt spid="11277"/>
                                        </p:tgtEl>
                                        <p:attrNameLst>
                                          <p:attrName>ppt_x</p:attrName>
                                        </p:attrNameLst>
                                      </p:cBhvr>
                                      <p:tavLst>
                                        <p:tav tm="0">
                                          <p:val>
                                            <p:strVal val="0-#ppt_w/2"/>
                                          </p:val>
                                        </p:tav>
                                        <p:tav tm="100000">
                                          <p:val>
                                            <p:strVal val="#ppt_x"/>
                                          </p:val>
                                        </p:tav>
                                      </p:tavLst>
                                    </p:anim>
                                    <p:anim calcmode="lin" valueType="num">
                                      <p:cBhvr additive="base">
                                        <p:cTn id="70" dur="500" fill="hold"/>
                                        <p:tgtEl>
                                          <p:spTgt spid="11277"/>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11278"/>
                                        </p:tgtEl>
                                        <p:attrNameLst>
                                          <p:attrName>style.visibility</p:attrName>
                                        </p:attrNameLst>
                                      </p:cBhvr>
                                      <p:to>
                                        <p:strVal val="visible"/>
                                      </p:to>
                                    </p:set>
                                    <p:anim calcmode="lin" valueType="num">
                                      <p:cBhvr additive="base">
                                        <p:cTn id="73" dur="500" fill="hold"/>
                                        <p:tgtEl>
                                          <p:spTgt spid="11278"/>
                                        </p:tgtEl>
                                        <p:attrNameLst>
                                          <p:attrName>ppt_x</p:attrName>
                                        </p:attrNameLst>
                                      </p:cBhvr>
                                      <p:tavLst>
                                        <p:tav tm="0">
                                          <p:val>
                                            <p:strVal val="0-#ppt_w/2"/>
                                          </p:val>
                                        </p:tav>
                                        <p:tav tm="100000">
                                          <p:val>
                                            <p:strVal val="#ppt_x"/>
                                          </p:val>
                                        </p:tav>
                                      </p:tavLst>
                                    </p:anim>
                                    <p:anim calcmode="lin" valueType="num">
                                      <p:cBhvr additive="base">
                                        <p:cTn id="74" dur="500" fill="hold"/>
                                        <p:tgtEl>
                                          <p:spTgt spid="112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3" grpId="0"/>
      <p:bldP spid="11274" grpId="0"/>
      <p:bldP spid="11275" grpId="0"/>
      <p:bldP spid="11276" grpId="0"/>
      <p:bldP spid="11277" grpId="0"/>
      <p:bldP spid="11278" grpId="0"/>
      <p:bldP spid="11280" grpId="0" animBg="1"/>
      <p:bldP spid="11281" grpId="0" animBg="1"/>
      <p:bldP spid="11282" grpId="0" animBg="1"/>
      <p:bldP spid="11284"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hidden="1"/>
          <p:cNvSpPr/>
          <p:nvPr/>
        </p:nvSpPr>
        <p:spPr>
          <a:xfrm>
            <a:off x="0" y="485174"/>
            <a:ext cx="182880" cy="520666"/>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 name="文本框 12"/>
          <p:cNvSpPr txBox="1"/>
          <p:nvPr/>
        </p:nvSpPr>
        <p:spPr>
          <a:xfrm>
            <a:off x="1027147" y="161420"/>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sp>
        <p:nvSpPr>
          <p:cNvPr id="15" name="泪滴形 14"/>
          <p:cNvSpPr/>
          <p:nvPr/>
        </p:nvSpPr>
        <p:spPr>
          <a:xfrm>
            <a:off x="4232224" y="3979420"/>
            <a:ext cx="1610794" cy="1610794"/>
          </a:xfrm>
          <a:prstGeom prst="teardrop">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 name="泪滴形 39"/>
          <p:cNvSpPr/>
          <p:nvPr/>
        </p:nvSpPr>
        <p:spPr>
          <a:xfrm rot="5400000">
            <a:off x="4232224" y="2325017"/>
            <a:ext cx="1610794" cy="1610794"/>
          </a:xfrm>
          <a:prstGeom prst="teardrop">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 name="泪滴形 40"/>
          <p:cNvSpPr/>
          <p:nvPr/>
        </p:nvSpPr>
        <p:spPr>
          <a:xfrm rot="16200000">
            <a:off x="5886399" y="3979420"/>
            <a:ext cx="1610794" cy="1610794"/>
          </a:xfrm>
          <a:prstGeom prst="teardrop">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2" name="泪滴形 41"/>
          <p:cNvSpPr/>
          <p:nvPr/>
        </p:nvSpPr>
        <p:spPr>
          <a:xfrm rot="10800000">
            <a:off x="5883224" y="1798874"/>
            <a:ext cx="2140566" cy="2140566"/>
          </a:xfrm>
          <a:prstGeom prst="teardrop">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 name="Freeform 5"/>
          <p:cNvSpPr>
            <a:spLocks noEditPoints="1"/>
          </p:cNvSpPr>
          <p:nvPr/>
        </p:nvSpPr>
        <p:spPr bwMode="auto">
          <a:xfrm>
            <a:off x="4631711" y="2807616"/>
            <a:ext cx="820940" cy="645596"/>
          </a:xfrm>
          <a:custGeom>
            <a:avLst/>
            <a:gdLst>
              <a:gd name="T0" fmla="*/ 54 w 128"/>
              <a:gd name="T1" fmla="*/ 30 h 100"/>
              <a:gd name="T2" fmla="*/ 59 w 128"/>
              <a:gd name="T3" fmla="*/ 26 h 100"/>
              <a:gd name="T4" fmla="*/ 54 w 128"/>
              <a:gd name="T5" fmla="*/ 19 h 100"/>
              <a:gd name="T6" fmla="*/ 54 w 128"/>
              <a:gd name="T7" fmla="*/ 15 h 100"/>
              <a:gd name="T8" fmla="*/ 54 w 128"/>
              <a:gd name="T9" fmla="*/ 14 h 100"/>
              <a:gd name="T10" fmla="*/ 73 w 128"/>
              <a:gd name="T11" fmla="*/ 3 h 100"/>
              <a:gd name="T12" fmla="*/ 77 w 128"/>
              <a:gd name="T13" fmla="*/ 15 h 100"/>
              <a:gd name="T14" fmla="*/ 77 w 128"/>
              <a:gd name="T15" fmla="*/ 15 h 100"/>
              <a:gd name="T16" fmla="*/ 75 w 128"/>
              <a:gd name="T17" fmla="*/ 21 h 100"/>
              <a:gd name="T18" fmla="*/ 74 w 128"/>
              <a:gd name="T19" fmla="*/ 30 h 100"/>
              <a:gd name="T20" fmla="*/ 82 w 128"/>
              <a:gd name="T21" fmla="*/ 30 h 100"/>
              <a:gd name="T22" fmla="*/ 43 w 128"/>
              <a:gd name="T23" fmla="*/ 50 h 100"/>
              <a:gd name="T24" fmla="*/ 51 w 128"/>
              <a:gd name="T25" fmla="*/ 90 h 100"/>
              <a:gd name="T26" fmla="*/ 66 w 128"/>
              <a:gd name="T27" fmla="*/ 72 h 100"/>
              <a:gd name="T28" fmla="*/ 79 w 128"/>
              <a:gd name="T29" fmla="*/ 75 h 100"/>
              <a:gd name="T30" fmla="*/ 84 w 128"/>
              <a:gd name="T31" fmla="*/ 72 h 100"/>
              <a:gd name="T32" fmla="*/ 55 w 128"/>
              <a:gd name="T33" fmla="*/ 85 h 100"/>
              <a:gd name="T34" fmla="*/ 33 w 128"/>
              <a:gd name="T35" fmla="*/ 6 h 100"/>
              <a:gd name="T36" fmla="*/ 18 w 128"/>
              <a:gd name="T37" fmla="*/ 31 h 100"/>
              <a:gd name="T38" fmla="*/ 24 w 128"/>
              <a:gd name="T39" fmla="*/ 40 h 100"/>
              <a:gd name="T40" fmla="*/ 34 w 128"/>
              <a:gd name="T41" fmla="*/ 22 h 100"/>
              <a:gd name="T42" fmla="*/ 49 w 128"/>
              <a:gd name="T43" fmla="*/ 16 h 100"/>
              <a:gd name="T44" fmla="*/ 118 w 128"/>
              <a:gd name="T45" fmla="*/ 24 h 100"/>
              <a:gd name="T46" fmla="*/ 93 w 128"/>
              <a:gd name="T47" fmla="*/ 9 h 100"/>
              <a:gd name="T48" fmla="*/ 84 w 128"/>
              <a:gd name="T49" fmla="*/ 15 h 100"/>
              <a:gd name="T50" fmla="*/ 102 w 128"/>
              <a:gd name="T51" fmla="*/ 25 h 100"/>
              <a:gd name="T52" fmla="*/ 108 w 128"/>
              <a:gd name="T53" fmla="*/ 40 h 100"/>
              <a:gd name="T54" fmla="*/ 30 w 128"/>
              <a:gd name="T55" fmla="*/ 70 h 100"/>
              <a:gd name="T56" fmla="*/ 27 w 128"/>
              <a:gd name="T57" fmla="*/ 80 h 100"/>
              <a:gd name="T58" fmla="*/ 41 w 128"/>
              <a:gd name="T59" fmla="*/ 96 h 100"/>
              <a:gd name="T60" fmla="*/ 4 w 128"/>
              <a:gd name="T61" fmla="*/ 82 h 100"/>
              <a:gd name="T62" fmla="*/ 15 w 128"/>
              <a:gd name="T63" fmla="*/ 76 h 100"/>
              <a:gd name="T64" fmla="*/ 7 w 128"/>
              <a:gd name="T65" fmla="*/ 70 h 100"/>
              <a:gd name="T66" fmla="*/ 30 w 128"/>
              <a:gd name="T67" fmla="*/ 49 h 100"/>
              <a:gd name="T68" fmla="*/ 30 w 128"/>
              <a:gd name="T69" fmla="*/ 70 h 100"/>
              <a:gd name="T70" fmla="*/ 121 w 128"/>
              <a:gd name="T71" fmla="*/ 68 h 100"/>
              <a:gd name="T72" fmla="*/ 97 w 128"/>
              <a:gd name="T73" fmla="*/ 48 h 100"/>
              <a:gd name="T74" fmla="*/ 98 w 128"/>
              <a:gd name="T75" fmla="*/ 69 h 100"/>
              <a:gd name="T76" fmla="*/ 101 w 128"/>
              <a:gd name="T77" fmla="*/ 78 h 100"/>
              <a:gd name="T78" fmla="*/ 87 w 128"/>
              <a:gd name="T79" fmla="*/ 94 h 100"/>
              <a:gd name="T80" fmla="*/ 124 w 128"/>
              <a:gd name="T81" fmla="*/ 80 h 100"/>
              <a:gd name="T82" fmla="*/ 112 w 128"/>
              <a:gd name="T83" fmla="*/ 7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00">
                <a:moveTo>
                  <a:pt x="49" y="30"/>
                </a:moveTo>
                <a:cubicBezTo>
                  <a:pt x="51" y="30"/>
                  <a:pt x="53" y="30"/>
                  <a:pt x="54" y="30"/>
                </a:cubicBezTo>
                <a:cubicBezTo>
                  <a:pt x="56" y="31"/>
                  <a:pt x="57" y="30"/>
                  <a:pt x="57" y="29"/>
                </a:cubicBezTo>
                <a:cubicBezTo>
                  <a:pt x="58" y="28"/>
                  <a:pt x="59" y="27"/>
                  <a:pt x="59" y="26"/>
                </a:cubicBezTo>
                <a:cubicBezTo>
                  <a:pt x="58" y="24"/>
                  <a:pt x="57" y="23"/>
                  <a:pt x="56" y="21"/>
                </a:cubicBezTo>
                <a:cubicBezTo>
                  <a:pt x="55" y="20"/>
                  <a:pt x="55" y="20"/>
                  <a:pt x="54" y="19"/>
                </a:cubicBezTo>
                <a:cubicBezTo>
                  <a:pt x="54" y="18"/>
                  <a:pt x="54" y="17"/>
                  <a:pt x="54" y="15"/>
                </a:cubicBezTo>
                <a:cubicBezTo>
                  <a:pt x="54" y="15"/>
                  <a:pt x="54" y="15"/>
                  <a:pt x="54" y="15"/>
                </a:cubicBezTo>
                <a:cubicBezTo>
                  <a:pt x="54" y="15"/>
                  <a:pt x="54" y="15"/>
                  <a:pt x="54" y="15"/>
                </a:cubicBezTo>
                <a:cubicBezTo>
                  <a:pt x="54" y="14"/>
                  <a:pt x="54" y="14"/>
                  <a:pt x="54" y="14"/>
                </a:cubicBezTo>
                <a:cubicBezTo>
                  <a:pt x="54" y="8"/>
                  <a:pt x="54" y="5"/>
                  <a:pt x="57" y="3"/>
                </a:cubicBezTo>
                <a:cubicBezTo>
                  <a:pt x="61" y="0"/>
                  <a:pt x="69" y="0"/>
                  <a:pt x="73" y="3"/>
                </a:cubicBezTo>
                <a:cubicBezTo>
                  <a:pt x="76" y="5"/>
                  <a:pt x="77" y="9"/>
                  <a:pt x="76" y="14"/>
                </a:cubicBezTo>
                <a:cubicBezTo>
                  <a:pt x="77" y="14"/>
                  <a:pt x="77" y="14"/>
                  <a:pt x="77" y="15"/>
                </a:cubicBezTo>
                <a:cubicBezTo>
                  <a:pt x="77" y="15"/>
                  <a:pt x="77" y="15"/>
                  <a:pt x="77" y="15"/>
                </a:cubicBezTo>
                <a:cubicBezTo>
                  <a:pt x="77" y="15"/>
                  <a:pt x="77" y="15"/>
                  <a:pt x="77" y="15"/>
                </a:cubicBezTo>
                <a:cubicBezTo>
                  <a:pt x="77" y="17"/>
                  <a:pt x="77" y="18"/>
                  <a:pt x="77" y="19"/>
                </a:cubicBezTo>
                <a:cubicBezTo>
                  <a:pt x="76" y="20"/>
                  <a:pt x="76" y="20"/>
                  <a:pt x="75" y="21"/>
                </a:cubicBezTo>
                <a:cubicBezTo>
                  <a:pt x="75" y="22"/>
                  <a:pt x="74" y="24"/>
                  <a:pt x="73" y="25"/>
                </a:cubicBezTo>
                <a:cubicBezTo>
                  <a:pt x="73" y="27"/>
                  <a:pt x="73" y="29"/>
                  <a:pt x="74" y="30"/>
                </a:cubicBezTo>
                <a:cubicBezTo>
                  <a:pt x="75" y="30"/>
                  <a:pt x="76" y="30"/>
                  <a:pt x="77" y="30"/>
                </a:cubicBezTo>
                <a:cubicBezTo>
                  <a:pt x="79" y="30"/>
                  <a:pt x="80" y="30"/>
                  <a:pt x="82" y="30"/>
                </a:cubicBezTo>
                <a:cubicBezTo>
                  <a:pt x="86" y="34"/>
                  <a:pt x="89" y="44"/>
                  <a:pt x="88" y="50"/>
                </a:cubicBezTo>
                <a:cubicBezTo>
                  <a:pt x="81" y="55"/>
                  <a:pt x="48" y="55"/>
                  <a:pt x="43" y="50"/>
                </a:cubicBezTo>
                <a:cubicBezTo>
                  <a:pt x="43" y="44"/>
                  <a:pt x="44" y="35"/>
                  <a:pt x="49" y="30"/>
                </a:cubicBezTo>
                <a:close/>
                <a:moveTo>
                  <a:pt x="51" y="90"/>
                </a:moveTo>
                <a:cubicBezTo>
                  <a:pt x="47" y="72"/>
                  <a:pt x="47" y="72"/>
                  <a:pt x="47" y="72"/>
                </a:cubicBezTo>
                <a:cubicBezTo>
                  <a:pt x="66" y="72"/>
                  <a:pt x="66" y="72"/>
                  <a:pt x="66" y="72"/>
                </a:cubicBezTo>
                <a:cubicBezTo>
                  <a:pt x="62" y="77"/>
                  <a:pt x="62" y="77"/>
                  <a:pt x="62" y="77"/>
                </a:cubicBezTo>
                <a:cubicBezTo>
                  <a:pt x="67" y="81"/>
                  <a:pt x="75" y="80"/>
                  <a:pt x="79" y="75"/>
                </a:cubicBezTo>
                <a:cubicBezTo>
                  <a:pt x="80" y="74"/>
                  <a:pt x="81" y="72"/>
                  <a:pt x="81" y="71"/>
                </a:cubicBezTo>
                <a:cubicBezTo>
                  <a:pt x="84" y="72"/>
                  <a:pt x="84" y="72"/>
                  <a:pt x="84" y="72"/>
                </a:cubicBezTo>
                <a:cubicBezTo>
                  <a:pt x="84" y="76"/>
                  <a:pt x="82" y="79"/>
                  <a:pt x="80" y="82"/>
                </a:cubicBezTo>
                <a:cubicBezTo>
                  <a:pt x="74" y="89"/>
                  <a:pt x="63" y="91"/>
                  <a:pt x="55" y="85"/>
                </a:cubicBezTo>
                <a:cubicBezTo>
                  <a:pt x="51" y="90"/>
                  <a:pt x="51" y="90"/>
                  <a:pt x="51" y="90"/>
                </a:cubicBezTo>
                <a:close/>
                <a:moveTo>
                  <a:pt x="33" y="6"/>
                </a:moveTo>
                <a:cubicBezTo>
                  <a:pt x="33" y="12"/>
                  <a:pt x="33" y="12"/>
                  <a:pt x="33" y="12"/>
                </a:cubicBezTo>
                <a:cubicBezTo>
                  <a:pt x="24" y="13"/>
                  <a:pt x="17" y="22"/>
                  <a:pt x="18" y="31"/>
                </a:cubicBezTo>
                <a:cubicBezTo>
                  <a:pt x="18" y="35"/>
                  <a:pt x="20" y="39"/>
                  <a:pt x="22" y="41"/>
                </a:cubicBezTo>
                <a:cubicBezTo>
                  <a:pt x="24" y="40"/>
                  <a:pt x="24" y="40"/>
                  <a:pt x="24" y="40"/>
                </a:cubicBezTo>
                <a:cubicBezTo>
                  <a:pt x="24" y="39"/>
                  <a:pt x="24" y="38"/>
                  <a:pt x="23" y="36"/>
                </a:cubicBezTo>
                <a:cubicBezTo>
                  <a:pt x="23" y="29"/>
                  <a:pt x="28" y="24"/>
                  <a:pt x="34" y="22"/>
                </a:cubicBezTo>
                <a:cubicBezTo>
                  <a:pt x="35" y="29"/>
                  <a:pt x="35" y="29"/>
                  <a:pt x="35" y="29"/>
                </a:cubicBezTo>
                <a:cubicBezTo>
                  <a:pt x="49" y="16"/>
                  <a:pt x="49" y="16"/>
                  <a:pt x="49" y="16"/>
                </a:cubicBezTo>
                <a:cubicBezTo>
                  <a:pt x="33" y="6"/>
                  <a:pt x="33" y="6"/>
                  <a:pt x="33" y="6"/>
                </a:cubicBezTo>
                <a:close/>
                <a:moveTo>
                  <a:pt x="118" y="24"/>
                </a:moveTo>
                <a:cubicBezTo>
                  <a:pt x="112" y="24"/>
                  <a:pt x="112" y="24"/>
                  <a:pt x="112" y="24"/>
                </a:cubicBezTo>
                <a:cubicBezTo>
                  <a:pt x="111" y="15"/>
                  <a:pt x="102" y="8"/>
                  <a:pt x="93" y="9"/>
                </a:cubicBezTo>
                <a:cubicBezTo>
                  <a:pt x="89" y="9"/>
                  <a:pt x="86" y="10"/>
                  <a:pt x="83" y="13"/>
                </a:cubicBezTo>
                <a:cubicBezTo>
                  <a:pt x="84" y="15"/>
                  <a:pt x="84" y="15"/>
                  <a:pt x="84" y="15"/>
                </a:cubicBezTo>
                <a:cubicBezTo>
                  <a:pt x="85" y="15"/>
                  <a:pt x="87" y="14"/>
                  <a:pt x="88" y="14"/>
                </a:cubicBezTo>
                <a:cubicBezTo>
                  <a:pt x="95" y="14"/>
                  <a:pt x="101" y="19"/>
                  <a:pt x="102" y="25"/>
                </a:cubicBezTo>
                <a:cubicBezTo>
                  <a:pt x="95" y="25"/>
                  <a:pt x="95" y="25"/>
                  <a:pt x="95" y="25"/>
                </a:cubicBezTo>
                <a:cubicBezTo>
                  <a:pt x="108" y="40"/>
                  <a:pt x="108" y="40"/>
                  <a:pt x="108" y="40"/>
                </a:cubicBezTo>
                <a:cubicBezTo>
                  <a:pt x="118" y="24"/>
                  <a:pt x="118" y="24"/>
                  <a:pt x="118" y="24"/>
                </a:cubicBezTo>
                <a:close/>
                <a:moveTo>
                  <a:pt x="30" y="70"/>
                </a:moveTo>
                <a:cubicBezTo>
                  <a:pt x="29" y="72"/>
                  <a:pt x="28" y="74"/>
                  <a:pt x="26" y="76"/>
                </a:cubicBezTo>
                <a:cubicBezTo>
                  <a:pt x="26" y="78"/>
                  <a:pt x="27" y="79"/>
                  <a:pt x="27" y="80"/>
                </a:cubicBezTo>
                <a:cubicBezTo>
                  <a:pt x="28" y="80"/>
                  <a:pt x="37" y="80"/>
                  <a:pt x="38" y="82"/>
                </a:cubicBezTo>
                <a:cubicBezTo>
                  <a:pt x="41" y="86"/>
                  <a:pt x="41" y="92"/>
                  <a:pt x="41" y="96"/>
                </a:cubicBezTo>
                <a:cubicBezTo>
                  <a:pt x="31" y="100"/>
                  <a:pt x="10" y="100"/>
                  <a:pt x="1" y="96"/>
                </a:cubicBezTo>
                <a:cubicBezTo>
                  <a:pt x="0" y="92"/>
                  <a:pt x="0" y="86"/>
                  <a:pt x="4" y="82"/>
                </a:cubicBezTo>
                <a:cubicBezTo>
                  <a:pt x="4" y="80"/>
                  <a:pt x="13" y="80"/>
                  <a:pt x="14" y="80"/>
                </a:cubicBezTo>
                <a:cubicBezTo>
                  <a:pt x="15" y="78"/>
                  <a:pt x="15" y="77"/>
                  <a:pt x="15" y="76"/>
                </a:cubicBezTo>
                <a:cubicBezTo>
                  <a:pt x="13" y="74"/>
                  <a:pt x="12" y="72"/>
                  <a:pt x="11" y="70"/>
                </a:cubicBezTo>
                <a:cubicBezTo>
                  <a:pt x="10" y="70"/>
                  <a:pt x="8" y="70"/>
                  <a:pt x="7" y="70"/>
                </a:cubicBezTo>
                <a:cubicBezTo>
                  <a:pt x="6" y="63"/>
                  <a:pt x="7" y="52"/>
                  <a:pt x="10" y="49"/>
                </a:cubicBezTo>
                <a:cubicBezTo>
                  <a:pt x="15" y="45"/>
                  <a:pt x="26" y="45"/>
                  <a:pt x="30" y="49"/>
                </a:cubicBezTo>
                <a:cubicBezTo>
                  <a:pt x="34" y="51"/>
                  <a:pt x="36" y="63"/>
                  <a:pt x="35" y="70"/>
                </a:cubicBezTo>
                <a:cubicBezTo>
                  <a:pt x="34" y="70"/>
                  <a:pt x="31" y="70"/>
                  <a:pt x="30" y="70"/>
                </a:cubicBezTo>
                <a:close/>
                <a:moveTo>
                  <a:pt x="117" y="69"/>
                </a:moveTo>
                <a:cubicBezTo>
                  <a:pt x="117" y="68"/>
                  <a:pt x="121" y="68"/>
                  <a:pt x="121" y="68"/>
                </a:cubicBezTo>
                <a:cubicBezTo>
                  <a:pt x="122" y="61"/>
                  <a:pt x="120" y="50"/>
                  <a:pt x="117" y="47"/>
                </a:cubicBezTo>
                <a:cubicBezTo>
                  <a:pt x="112" y="44"/>
                  <a:pt x="101" y="44"/>
                  <a:pt x="97" y="48"/>
                </a:cubicBezTo>
                <a:cubicBezTo>
                  <a:pt x="94" y="50"/>
                  <a:pt x="92" y="61"/>
                  <a:pt x="93" y="68"/>
                </a:cubicBezTo>
                <a:cubicBezTo>
                  <a:pt x="94" y="69"/>
                  <a:pt x="97" y="68"/>
                  <a:pt x="98" y="69"/>
                </a:cubicBezTo>
                <a:cubicBezTo>
                  <a:pt x="98" y="71"/>
                  <a:pt x="100" y="73"/>
                  <a:pt x="102" y="74"/>
                </a:cubicBezTo>
                <a:cubicBezTo>
                  <a:pt x="102" y="76"/>
                  <a:pt x="101" y="77"/>
                  <a:pt x="101" y="78"/>
                </a:cubicBezTo>
                <a:cubicBezTo>
                  <a:pt x="100" y="78"/>
                  <a:pt x="91" y="79"/>
                  <a:pt x="90" y="80"/>
                </a:cubicBezTo>
                <a:cubicBezTo>
                  <a:pt x="87" y="84"/>
                  <a:pt x="87" y="91"/>
                  <a:pt x="87" y="94"/>
                </a:cubicBezTo>
                <a:cubicBezTo>
                  <a:pt x="97" y="98"/>
                  <a:pt x="118" y="98"/>
                  <a:pt x="127" y="94"/>
                </a:cubicBezTo>
                <a:cubicBezTo>
                  <a:pt x="128" y="91"/>
                  <a:pt x="127" y="84"/>
                  <a:pt x="124" y="80"/>
                </a:cubicBezTo>
                <a:cubicBezTo>
                  <a:pt x="124" y="79"/>
                  <a:pt x="115" y="78"/>
                  <a:pt x="114" y="78"/>
                </a:cubicBezTo>
                <a:cubicBezTo>
                  <a:pt x="113" y="77"/>
                  <a:pt x="113" y="76"/>
                  <a:pt x="112" y="74"/>
                </a:cubicBezTo>
                <a:cubicBezTo>
                  <a:pt x="114" y="73"/>
                  <a:pt x="116" y="71"/>
                  <a:pt x="117" y="69"/>
                </a:cubicBez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endParaRPr lang="zh-CN" altLang="en-US">
              <a:cs typeface="+mn-ea"/>
            </a:endParaRPr>
          </a:p>
        </p:txBody>
      </p:sp>
      <p:sp>
        <p:nvSpPr>
          <p:cNvPr id="43" name="Freeform 9"/>
          <p:cNvSpPr>
            <a:spLocks noEditPoints="1"/>
          </p:cNvSpPr>
          <p:nvPr/>
        </p:nvSpPr>
        <p:spPr bwMode="auto">
          <a:xfrm>
            <a:off x="4658435" y="4431823"/>
            <a:ext cx="758372" cy="705986"/>
          </a:xfrm>
          <a:custGeom>
            <a:avLst/>
            <a:gdLst>
              <a:gd name="T0" fmla="*/ 118 w 126"/>
              <a:gd name="T1" fmla="*/ 0 h 117"/>
              <a:gd name="T2" fmla="*/ 126 w 126"/>
              <a:gd name="T3" fmla="*/ 78 h 117"/>
              <a:gd name="T4" fmla="*/ 113 w 126"/>
              <a:gd name="T5" fmla="*/ 86 h 117"/>
              <a:gd name="T6" fmla="*/ 116 w 126"/>
              <a:gd name="T7" fmla="*/ 77 h 117"/>
              <a:gd name="T8" fmla="*/ 10 w 126"/>
              <a:gd name="T9" fmla="*/ 8 h 117"/>
              <a:gd name="T10" fmla="*/ 48 w 126"/>
              <a:gd name="T11" fmla="*/ 77 h 117"/>
              <a:gd name="T12" fmla="*/ 55 w 126"/>
              <a:gd name="T13" fmla="*/ 86 h 117"/>
              <a:gd name="T14" fmla="*/ 0 w 126"/>
              <a:gd name="T15" fmla="*/ 78 h 117"/>
              <a:gd name="T16" fmla="*/ 8 w 126"/>
              <a:gd name="T17" fmla="*/ 0 h 117"/>
              <a:gd name="T18" fmla="*/ 86 w 126"/>
              <a:gd name="T19" fmla="*/ 48 h 117"/>
              <a:gd name="T20" fmla="*/ 111 w 126"/>
              <a:gd name="T21" fmla="*/ 46 h 117"/>
              <a:gd name="T22" fmla="*/ 86 w 126"/>
              <a:gd name="T23" fmla="*/ 39 h 117"/>
              <a:gd name="T24" fmla="*/ 111 w 126"/>
              <a:gd name="T25" fmla="*/ 41 h 117"/>
              <a:gd name="T26" fmla="*/ 86 w 126"/>
              <a:gd name="T27" fmla="*/ 39 h 117"/>
              <a:gd name="T28" fmla="*/ 99 w 126"/>
              <a:gd name="T29" fmla="*/ 32 h 117"/>
              <a:gd name="T30" fmla="*/ 111 w 126"/>
              <a:gd name="T31" fmla="*/ 30 h 117"/>
              <a:gd name="T32" fmla="*/ 99 w 126"/>
              <a:gd name="T33" fmla="*/ 23 h 117"/>
              <a:gd name="T34" fmla="*/ 111 w 126"/>
              <a:gd name="T35" fmla="*/ 25 h 117"/>
              <a:gd name="T36" fmla="*/ 99 w 126"/>
              <a:gd name="T37" fmla="*/ 23 h 117"/>
              <a:gd name="T38" fmla="*/ 99 w 126"/>
              <a:gd name="T39" fmla="*/ 18 h 117"/>
              <a:gd name="T40" fmla="*/ 111 w 126"/>
              <a:gd name="T41" fmla="*/ 16 h 117"/>
              <a:gd name="T42" fmla="*/ 73 w 126"/>
              <a:gd name="T43" fmla="*/ 16 h 117"/>
              <a:gd name="T44" fmla="*/ 95 w 126"/>
              <a:gd name="T45" fmla="*/ 34 h 117"/>
              <a:gd name="T46" fmla="*/ 73 w 126"/>
              <a:gd name="T47" fmla="*/ 16 h 117"/>
              <a:gd name="T48" fmla="*/ 37 w 126"/>
              <a:gd name="T49" fmla="*/ 57 h 117"/>
              <a:gd name="T50" fmla="*/ 31 w 126"/>
              <a:gd name="T51" fmla="*/ 40 h 117"/>
              <a:gd name="T52" fmla="*/ 17 w 126"/>
              <a:gd name="T53" fmla="*/ 39 h 117"/>
              <a:gd name="T54" fmla="*/ 31 w 126"/>
              <a:gd name="T55" fmla="*/ 34 h 117"/>
              <a:gd name="T56" fmla="*/ 42 w 126"/>
              <a:gd name="T57" fmla="*/ 38 h 117"/>
              <a:gd name="T58" fmla="*/ 43 w 126"/>
              <a:gd name="T59" fmla="*/ 39 h 117"/>
              <a:gd name="T60" fmla="*/ 51 w 126"/>
              <a:gd name="T61" fmla="*/ 42 h 117"/>
              <a:gd name="T62" fmla="*/ 53 w 126"/>
              <a:gd name="T63" fmla="*/ 28 h 117"/>
              <a:gd name="T64" fmla="*/ 58 w 126"/>
              <a:gd name="T65" fmla="*/ 31 h 117"/>
              <a:gd name="T66" fmla="*/ 67 w 126"/>
              <a:gd name="T67" fmla="*/ 22 h 117"/>
              <a:gd name="T68" fmla="*/ 55 w 126"/>
              <a:gd name="T69" fmla="*/ 19 h 117"/>
              <a:gd name="T70" fmla="*/ 50 w 126"/>
              <a:gd name="T71" fmla="*/ 24 h 117"/>
              <a:gd name="T72" fmla="*/ 49 w 126"/>
              <a:gd name="T73" fmla="*/ 26 h 117"/>
              <a:gd name="T74" fmla="*/ 45 w 126"/>
              <a:gd name="T75" fmla="*/ 35 h 117"/>
              <a:gd name="T76" fmla="*/ 41 w 126"/>
              <a:gd name="T77" fmla="*/ 31 h 117"/>
              <a:gd name="T78" fmla="*/ 31 w 126"/>
              <a:gd name="T79" fmla="*/ 29 h 117"/>
              <a:gd name="T80" fmla="*/ 22 w 126"/>
              <a:gd name="T81" fmla="*/ 57 h 117"/>
              <a:gd name="T82" fmla="*/ 28 w 126"/>
              <a:gd name="T83" fmla="*/ 44 h 117"/>
              <a:gd name="T84" fmla="*/ 22 w 126"/>
              <a:gd name="T85" fmla="*/ 57 h 117"/>
              <a:gd name="T86" fmla="*/ 63 w 126"/>
              <a:gd name="T87" fmla="*/ 57 h 117"/>
              <a:gd name="T88" fmla="*/ 57 w 126"/>
              <a:gd name="T89" fmla="*/ 32 h 117"/>
              <a:gd name="T90" fmla="*/ 48 w 126"/>
              <a:gd name="T91" fmla="*/ 57 h 117"/>
              <a:gd name="T92" fmla="*/ 54 w 126"/>
              <a:gd name="T93" fmla="*/ 46 h 117"/>
              <a:gd name="T94" fmla="*/ 48 w 126"/>
              <a:gd name="T95" fmla="*/ 57 h 117"/>
              <a:gd name="T96" fmla="*/ 45 w 126"/>
              <a:gd name="T97" fmla="*/ 57 h 117"/>
              <a:gd name="T98" fmla="*/ 39 w 126"/>
              <a:gd name="T99" fmla="*/ 43 h 117"/>
              <a:gd name="T100" fmla="*/ 82 w 126"/>
              <a:gd name="T101" fmla="*/ 67 h 117"/>
              <a:gd name="T102" fmla="*/ 73 w 126"/>
              <a:gd name="T103" fmla="*/ 41 h 117"/>
              <a:gd name="T104" fmla="*/ 61 w 126"/>
              <a:gd name="T105" fmla="*/ 71 h 117"/>
              <a:gd name="T106" fmla="*/ 66 w 126"/>
              <a:gd name="T107" fmla="*/ 93 h 117"/>
              <a:gd name="T108" fmla="*/ 73 w 126"/>
              <a:gd name="T109" fmla="*/ 117 h 117"/>
              <a:gd name="T110" fmla="*/ 101 w 126"/>
              <a:gd name="T111" fmla="*/ 110 h 117"/>
              <a:gd name="T112" fmla="*/ 98 w 126"/>
              <a:gd name="T113" fmla="*/ 66 h 117"/>
              <a:gd name="T114" fmla="*/ 97 w 126"/>
              <a:gd name="T115" fmla="*/ 61 h 117"/>
              <a:gd name="T116" fmla="*/ 89 w 126"/>
              <a:gd name="T117" fmla="*/ 63 h 117"/>
              <a:gd name="T118" fmla="*/ 83 w 126"/>
              <a:gd name="T119" fmla="*/ 58 h 117"/>
              <a:gd name="T120" fmla="*/ 3 w 126"/>
              <a:gd name="T121" fmla="*/ 31 h 117"/>
              <a:gd name="T122" fmla="*/ 6 w 126"/>
              <a:gd name="T123" fmla="*/ 53 h 117"/>
              <a:gd name="T124" fmla="*/ 3 w 126"/>
              <a:gd name="T125" fmla="*/ 3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6" h="117">
                <a:moveTo>
                  <a:pt x="8" y="0"/>
                </a:moveTo>
                <a:cubicBezTo>
                  <a:pt x="118" y="0"/>
                  <a:pt x="118" y="0"/>
                  <a:pt x="118" y="0"/>
                </a:cubicBezTo>
                <a:cubicBezTo>
                  <a:pt x="123" y="0"/>
                  <a:pt x="126" y="4"/>
                  <a:pt x="126" y="8"/>
                </a:cubicBezTo>
                <a:cubicBezTo>
                  <a:pt x="126" y="78"/>
                  <a:pt x="126" y="78"/>
                  <a:pt x="126" y="78"/>
                </a:cubicBezTo>
                <a:cubicBezTo>
                  <a:pt x="126" y="82"/>
                  <a:pt x="123" y="86"/>
                  <a:pt x="118" y="86"/>
                </a:cubicBezTo>
                <a:cubicBezTo>
                  <a:pt x="113" y="86"/>
                  <a:pt x="113" y="86"/>
                  <a:pt x="113" y="86"/>
                </a:cubicBezTo>
                <a:cubicBezTo>
                  <a:pt x="113" y="83"/>
                  <a:pt x="114" y="80"/>
                  <a:pt x="114" y="77"/>
                </a:cubicBezTo>
                <a:cubicBezTo>
                  <a:pt x="116" y="77"/>
                  <a:pt x="116" y="77"/>
                  <a:pt x="116" y="77"/>
                </a:cubicBezTo>
                <a:cubicBezTo>
                  <a:pt x="116" y="8"/>
                  <a:pt x="116" y="8"/>
                  <a:pt x="116" y="8"/>
                </a:cubicBezTo>
                <a:cubicBezTo>
                  <a:pt x="10" y="8"/>
                  <a:pt x="10" y="8"/>
                  <a:pt x="10" y="8"/>
                </a:cubicBezTo>
                <a:cubicBezTo>
                  <a:pt x="10" y="77"/>
                  <a:pt x="10" y="77"/>
                  <a:pt x="10" y="77"/>
                </a:cubicBezTo>
                <a:cubicBezTo>
                  <a:pt x="48" y="77"/>
                  <a:pt x="48" y="77"/>
                  <a:pt x="48" y="77"/>
                </a:cubicBezTo>
                <a:cubicBezTo>
                  <a:pt x="51" y="81"/>
                  <a:pt x="51" y="81"/>
                  <a:pt x="51" y="81"/>
                </a:cubicBezTo>
                <a:cubicBezTo>
                  <a:pt x="52" y="82"/>
                  <a:pt x="54" y="84"/>
                  <a:pt x="55" y="86"/>
                </a:cubicBezTo>
                <a:cubicBezTo>
                  <a:pt x="8" y="86"/>
                  <a:pt x="8" y="86"/>
                  <a:pt x="8" y="86"/>
                </a:cubicBezTo>
                <a:cubicBezTo>
                  <a:pt x="3" y="86"/>
                  <a:pt x="0" y="82"/>
                  <a:pt x="0" y="78"/>
                </a:cubicBezTo>
                <a:cubicBezTo>
                  <a:pt x="0" y="8"/>
                  <a:pt x="0" y="8"/>
                  <a:pt x="0" y="8"/>
                </a:cubicBezTo>
                <a:cubicBezTo>
                  <a:pt x="0" y="4"/>
                  <a:pt x="3" y="0"/>
                  <a:pt x="8" y="0"/>
                </a:cubicBezTo>
                <a:close/>
                <a:moveTo>
                  <a:pt x="86" y="46"/>
                </a:moveTo>
                <a:cubicBezTo>
                  <a:pt x="86" y="48"/>
                  <a:pt x="86" y="48"/>
                  <a:pt x="86" y="48"/>
                </a:cubicBezTo>
                <a:cubicBezTo>
                  <a:pt x="111" y="48"/>
                  <a:pt x="111" y="48"/>
                  <a:pt x="111" y="48"/>
                </a:cubicBezTo>
                <a:cubicBezTo>
                  <a:pt x="111" y="46"/>
                  <a:pt x="111" y="46"/>
                  <a:pt x="111" y="46"/>
                </a:cubicBezTo>
                <a:cubicBezTo>
                  <a:pt x="86" y="46"/>
                  <a:pt x="86" y="46"/>
                  <a:pt x="86" y="46"/>
                </a:cubicBezTo>
                <a:close/>
                <a:moveTo>
                  <a:pt x="86" y="39"/>
                </a:moveTo>
                <a:cubicBezTo>
                  <a:pt x="86" y="41"/>
                  <a:pt x="86" y="41"/>
                  <a:pt x="86" y="41"/>
                </a:cubicBezTo>
                <a:cubicBezTo>
                  <a:pt x="111" y="41"/>
                  <a:pt x="111" y="41"/>
                  <a:pt x="111" y="41"/>
                </a:cubicBezTo>
                <a:cubicBezTo>
                  <a:pt x="111" y="39"/>
                  <a:pt x="111" y="39"/>
                  <a:pt x="111" y="39"/>
                </a:cubicBezTo>
                <a:cubicBezTo>
                  <a:pt x="86" y="39"/>
                  <a:pt x="86" y="39"/>
                  <a:pt x="86" y="39"/>
                </a:cubicBezTo>
                <a:close/>
                <a:moveTo>
                  <a:pt x="99" y="30"/>
                </a:moveTo>
                <a:cubicBezTo>
                  <a:pt x="99" y="32"/>
                  <a:pt x="99" y="32"/>
                  <a:pt x="99" y="32"/>
                </a:cubicBezTo>
                <a:cubicBezTo>
                  <a:pt x="111" y="32"/>
                  <a:pt x="111" y="32"/>
                  <a:pt x="111" y="32"/>
                </a:cubicBezTo>
                <a:cubicBezTo>
                  <a:pt x="111" y="30"/>
                  <a:pt x="111" y="30"/>
                  <a:pt x="111" y="30"/>
                </a:cubicBezTo>
                <a:cubicBezTo>
                  <a:pt x="99" y="30"/>
                  <a:pt x="99" y="30"/>
                  <a:pt x="99" y="30"/>
                </a:cubicBezTo>
                <a:close/>
                <a:moveTo>
                  <a:pt x="99" y="23"/>
                </a:moveTo>
                <a:cubicBezTo>
                  <a:pt x="99" y="25"/>
                  <a:pt x="99" y="25"/>
                  <a:pt x="99" y="25"/>
                </a:cubicBezTo>
                <a:cubicBezTo>
                  <a:pt x="111" y="25"/>
                  <a:pt x="111" y="25"/>
                  <a:pt x="111" y="25"/>
                </a:cubicBezTo>
                <a:cubicBezTo>
                  <a:pt x="111" y="23"/>
                  <a:pt x="111" y="23"/>
                  <a:pt x="111" y="23"/>
                </a:cubicBezTo>
                <a:cubicBezTo>
                  <a:pt x="99" y="23"/>
                  <a:pt x="99" y="23"/>
                  <a:pt x="99" y="23"/>
                </a:cubicBezTo>
                <a:close/>
                <a:moveTo>
                  <a:pt x="99" y="16"/>
                </a:moveTo>
                <a:cubicBezTo>
                  <a:pt x="99" y="18"/>
                  <a:pt x="99" y="18"/>
                  <a:pt x="99" y="18"/>
                </a:cubicBezTo>
                <a:cubicBezTo>
                  <a:pt x="111" y="18"/>
                  <a:pt x="111" y="18"/>
                  <a:pt x="111" y="18"/>
                </a:cubicBezTo>
                <a:cubicBezTo>
                  <a:pt x="111" y="16"/>
                  <a:pt x="111" y="16"/>
                  <a:pt x="111" y="16"/>
                </a:cubicBezTo>
                <a:cubicBezTo>
                  <a:pt x="99" y="16"/>
                  <a:pt x="99" y="16"/>
                  <a:pt x="99" y="16"/>
                </a:cubicBezTo>
                <a:close/>
                <a:moveTo>
                  <a:pt x="73" y="16"/>
                </a:moveTo>
                <a:cubicBezTo>
                  <a:pt x="73" y="34"/>
                  <a:pt x="73" y="34"/>
                  <a:pt x="73" y="34"/>
                </a:cubicBezTo>
                <a:cubicBezTo>
                  <a:pt x="95" y="34"/>
                  <a:pt x="95" y="34"/>
                  <a:pt x="95" y="34"/>
                </a:cubicBezTo>
                <a:cubicBezTo>
                  <a:pt x="95" y="16"/>
                  <a:pt x="95" y="16"/>
                  <a:pt x="95" y="16"/>
                </a:cubicBezTo>
                <a:cubicBezTo>
                  <a:pt x="73" y="16"/>
                  <a:pt x="73" y="16"/>
                  <a:pt x="73" y="16"/>
                </a:cubicBezTo>
                <a:close/>
                <a:moveTo>
                  <a:pt x="31" y="57"/>
                </a:moveTo>
                <a:cubicBezTo>
                  <a:pt x="37" y="57"/>
                  <a:pt x="37" y="57"/>
                  <a:pt x="37" y="57"/>
                </a:cubicBezTo>
                <a:cubicBezTo>
                  <a:pt x="37" y="40"/>
                  <a:pt x="37" y="40"/>
                  <a:pt x="37" y="40"/>
                </a:cubicBezTo>
                <a:cubicBezTo>
                  <a:pt x="31" y="40"/>
                  <a:pt x="31" y="40"/>
                  <a:pt x="31" y="40"/>
                </a:cubicBezTo>
                <a:cubicBezTo>
                  <a:pt x="31" y="57"/>
                  <a:pt x="31" y="57"/>
                  <a:pt x="31" y="57"/>
                </a:cubicBezTo>
                <a:close/>
                <a:moveTo>
                  <a:pt x="17" y="39"/>
                </a:moveTo>
                <a:cubicBezTo>
                  <a:pt x="19" y="43"/>
                  <a:pt x="19" y="43"/>
                  <a:pt x="19" y="43"/>
                </a:cubicBezTo>
                <a:cubicBezTo>
                  <a:pt x="31" y="34"/>
                  <a:pt x="31" y="34"/>
                  <a:pt x="31" y="34"/>
                </a:cubicBezTo>
                <a:cubicBezTo>
                  <a:pt x="38" y="34"/>
                  <a:pt x="38" y="34"/>
                  <a:pt x="38" y="34"/>
                </a:cubicBezTo>
                <a:cubicBezTo>
                  <a:pt x="42" y="38"/>
                  <a:pt x="42" y="38"/>
                  <a:pt x="42" y="38"/>
                </a:cubicBezTo>
                <a:cubicBezTo>
                  <a:pt x="42" y="39"/>
                  <a:pt x="42" y="39"/>
                  <a:pt x="42" y="39"/>
                </a:cubicBezTo>
                <a:cubicBezTo>
                  <a:pt x="43" y="39"/>
                  <a:pt x="43" y="39"/>
                  <a:pt x="43" y="39"/>
                </a:cubicBezTo>
                <a:cubicBezTo>
                  <a:pt x="48" y="41"/>
                  <a:pt x="48" y="41"/>
                  <a:pt x="48" y="41"/>
                </a:cubicBezTo>
                <a:cubicBezTo>
                  <a:pt x="51" y="42"/>
                  <a:pt x="51" y="42"/>
                  <a:pt x="51" y="42"/>
                </a:cubicBezTo>
                <a:cubicBezTo>
                  <a:pt x="51" y="39"/>
                  <a:pt x="51" y="39"/>
                  <a:pt x="51" y="39"/>
                </a:cubicBezTo>
                <a:cubicBezTo>
                  <a:pt x="53" y="28"/>
                  <a:pt x="53" y="28"/>
                  <a:pt x="53" y="28"/>
                </a:cubicBezTo>
                <a:cubicBezTo>
                  <a:pt x="57" y="27"/>
                  <a:pt x="57" y="27"/>
                  <a:pt x="57" y="27"/>
                </a:cubicBezTo>
                <a:cubicBezTo>
                  <a:pt x="58" y="31"/>
                  <a:pt x="58" y="31"/>
                  <a:pt x="58" y="31"/>
                </a:cubicBezTo>
                <a:cubicBezTo>
                  <a:pt x="62" y="26"/>
                  <a:pt x="62" y="26"/>
                  <a:pt x="62" y="26"/>
                </a:cubicBezTo>
                <a:cubicBezTo>
                  <a:pt x="67" y="22"/>
                  <a:pt x="67" y="22"/>
                  <a:pt x="67" y="22"/>
                </a:cubicBezTo>
                <a:cubicBezTo>
                  <a:pt x="61" y="21"/>
                  <a:pt x="61" y="21"/>
                  <a:pt x="61" y="21"/>
                </a:cubicBezTo>
                <a:cubicBezTo>
                  <a:pt x="55" y="19"/>
                  <a:pt x="55" y="19"/>
                  <a:pt x="55" y="19"/>
                </a:cubicBezTo>
                <a:cubicBezTo>
                  <a:pt x="56" y="23"/>
                  <a:pt x="56" y="23"/>
                  <a:pt x="56" y="23"/>
                </a:cubicBezTo>
                <a:cubicBezTo>
                  <a:pt x="50" y="24"/>
                  <a:pt x="50" y="24"/>
                  <a:pt x="50" y="24"/>
                </a:cubicBezTo>
                <a:cubicBezTo>
                  <a:pt x="49" y="25"/>
                  <a:pt x="49" y="25"/>
                  <a:pt x="49" y="25"/>
                </a:cubicBezTo>
                <a:cubicBezTo>
                  <a:pt x="49" y="26"/>
                  <a:pt x="49" y="26"/>
                  <a:pt x="49" y="26"/>
                </a:cubicBezTo>
                <a:cubicBezTo>
                  <a:pt x="47" y="36"/>
                  <a:pt x="47" y="36"/>
                  <a:pt x="47" y="36"/>
                </a:cubicBezTo>
                <a:cubicBezTo>
                  <a:pt x="45" y="35"/>
                  <a:pt x="45" y="35"/>
                  <a:pt x="45" y="35"/>
                </a:cubicBezTo>
                <a:cubicBezTo>
                  <a:pt x="41" y="31"/>
                  <a:pt x="41" y="31"/>
                  <a:pt x="41" y="31"/>
                </a:cubicBezTo>
                <a:cubicBezTo>
                  <a:pt x="41" y="31"/>
                  <a:pt x="41" y="31"/>
                  <a:pt x="41" y="31"/>
                </a:cubicBezTo>
                <a:cubicBezTo>
                  <a:pt x="40" y="30"/>
                  <a:pt x="40" y="30"/>
                  <a:pt x="40" y="30"/>
                </a:cubicBezTo>
                <a:cubicBezTo>
                  <a:pt x="31" y="29"/>
                  <a:pt x="31" y="29"/>
                  <a:pt x="31" y="29"/>
                </a:cubicBezTo>
                <a:cubicBezTo>
                  <a:pt x="17" y="39"/>
                  <a:pt x="17" y="39"/>
                  <a:pt x="17" y="39"/>
                </a:cubicBezTo>
                <a:close/>
                <a:moveTo>
                  <a:pt x="22" y="57"/>
                </a:moveTo>
                <a:cubicBezTo>
                  <a:pt x="28" y="57"/>
                  <a:pt x="28" y="57"/>
                  <a:pt x="28" y="57"/>
                </a:cubicBezTo>
                <a:cubicBezTo>
                  <a:pt x="28" y="44"/>
                  <a:pt x="28" y="44"/>
                  <a:pt x="28" y="44"/>
                </a:cubicBezTo>
                <a:cubicBezTo>
                  <a:pt x="22" y="44"/>
                  <a:pt x="22" y="44"/>
                  <a:pt x="22" y="44"/>
                </a:cubicBezTo>
                <a:cubicBezTo>
                  <a:pt x="22" y="57"/>
                  <a:pt x="22" y="57"/>
                  <a:pt x="22" y="57"/>
                </a:cubicBezTo>
                <a:close/>
                <a:moveTo>
                  <a:pt x="57" y="57"/>
                </a:moveTo>
                <a:cubicBezTo>
                  <a:pt x="63" y="57"/>
                  <a:pt x="63" y="57"/>
                  <a:pt x="63" y="57"/>
                </a:cubicBezTo>
                <a:cubicBezTo>
                  <a:pt x="63" y="32"/>
                  <a:pt x="63" y="32"/>
                  <a:pt x="63" y="32"/>
                </a:cubicBezTo>
                <a:cubicBezTo>
                  <a:pt x="57" y="32"/>
                  <a:pt x="57" y="32"/>
                  <a:pt x="57" y="32"/>
                </a:cubicBezTo>
                <a:cubicBezTo>
                  <a:pt x="57" y="57"/>
                  <a:pt x="57" y="57"/>
                  <a:pt x="57" y="57"/>
                </a:cubicBezTo>
                <a:close/>
                <a:moveTo>
                  <a:pt x="48" y="57"/>
                </a:moveTo>
                <a:cubicBezTo>
                  <a:pt x="54" y="57"/>
                  <a:pt x="54" y="57"/>
                  <a:pt x="54" y="57"/>
                </a:cubicBezTo>
                <a:cubicBezTo>
                  <a:pt x="54" y="46"/>
                  <a:pt x="54" y="46"/>
                  <a:pt x="54" y="46"/>
                </a:cubicBezTo>
                <a:cubicBezTo>
                  <a:pt x="48" y="46"/>
                  <a:pt x="48" y="46"/>
                  <a:pt x="48" y="46"/>
                </a:cubicBezTo>
                <a:cubicBezTo>
                  <a:pt x="48" y="57"/>
                  <a:pt x="48" y="57"/>
                  <a:pt x="48" y="57"/>
                </a:cubicBezTo>
                <a:close/>
                <a:moveTo>
                  <a:pt x="39" y="57"/>
                </a:moveTo>
                <a:cubicBezTo>
                  <a:pt x="45" y="57"/>
                  <a:pt x="45" y="57"/>
                  <a:pt x="45" y="57"/>
                </a:cubicBezTo>
                <a:cubicBezTo>
                  <a:pt x="45" y="43"/>
                  <a:pt x="45" y="43"/>
                  <a:pt x="45" y="43"/>
                </a:cubicBezTo>
                <a:cubicBezTo>
                  <a:pt x="39" y="43"/>
                  <a:pt x="39" y="43"/>
                  <a:pt x="39" y="43"/>
                </a:cubicBezTo>
                <a:cubicBezTo>
                  <a:pt x="39" y="57"/>
                  <a:pt x="39" y="57"/>
                  <a:pt x="39" y="57"/>
                </a:cubicBezTo>
                <a:close/>
                <a:moveTo>
                  <a:pt x="82" y="67"/>
                </a:moveTo>
                <a:cubicBezTo>
                  <a:pt x="82" y="59"/>
                  <a:pt x="81" y="50"/>
                  <a:pt x="80" y="42"/>
                </a:cubicBezTo>
                <a:cubicBezTo>
                  <a:pt x="78" y="41"/>
                  <a:pt x="75" y="41"/>
                  <a:pt x="73" y="41"/>
                </a:cubicBezTo>
                <a:cubicBezTo>
                  <a:pt x="72" y="55"/>
                  <a:pt x="73" y="68"/>
                  <a:pt x="72" y="82"/>
                </a:cubicBezTo>
                <a:cubicBezTo>
                  <a:pt x="70" y="77"/>
                  <a:pt x="68" y="73"/>
                  <a:pt x="61" y="71"/>
                </a:cubicBezTo>
                <a:cubicBezTo>
                  <a:pt x="60" y="73"/>
                  <a:pt x="59" y="73"/>
                  <a:pt x="58" y="75"/>
                </a:cubicBezTo>
                <a:cubicBezTo>
                  <a:pt x="62" y="80"/>
                  <a:pt x="65" y="87"/>
                  <a:pt x="66" y="93"/>
                </a:cubicBezTo>
                <a:cubicBezTo>
                  <a:pt x="68" y="107"/>
                  <a:pt x="68" y="107"/>
                  <a:pt x="68" y="107"/>
                </a:cubicBezTo>
                <a:cubicBezTo>
                  <a:pt x="69" y="110"/>
                  <a:pt x="71" y="114"/>
                  <a:pt x="73" y="117"/>
                </a:cubicBezTo>
                <a:cubicBezTo>
                  <a:pt x="82" y="116"/>
                  <a:pt x="89" y="116"/>
                  <a:pt x="99" y="116"/>
                </a:cubicBezTo>
                <a:cubicBezTo>
                  <a:pt x="99" y="114"/>
                  <a:pt x="100" y="112"/>
                  <a:pt x="101" y="110"/>
                </a:cubicBezTo>
                <a:cubicBezTo>
                  <a:pt x="103" y="99"/>
                  <a:pt x="105" y="78"/>
                  <a:pt x="105" y="67"/>
                </a:cubicBezTo>
                <a:cubicBezTo>
                  <a:pt x="102" y="67"/>
                  <a:pt x="101" y="66"/>
                  <a:pt x="98" y="66"/>
                </a:cubicBezTo>
                <a:cubicBezTo>
                  <a:pt x="98" y="67"/>
                  <a:pt x="97" y="72"/>
                  <a:pt x="97" y="73"/>
                </a:cubicBezTo>
                <a:cubicBezTo>
                  <a:pt x="97" y="69"/>
                  <a:pt x="97" y="65"/>
                  <a:pt x="97" y="61"/>
                </a:cubicBezTo>
                <a:cubicBezTo>
                  <a:pt x="94" y="61"/>
                  <a:pt x="92" y="61"/>
                  <a:pt x="90" y="60"/>
                </a:cubicBezTo>
                <a:cubicBezTo>
                  <a:pt x="90" y="61"/>
                  <a:pt x="90" y="62"/>
                  <a:pt x="89" y="63"/>
                </a:cubicBezTo>
                <a:cubicBezTo>
                  <a:pt x="89" y="62"/>
                  <a:pt x="89" y="60"/>
                  <a:pt x="89" y="58"/>
                </a:cubicBezTo>
                <a:cubicBezTo>
                  <a:pt x="87" y="58"/>
                  <a:pt x="85" y="58"/>
                  <a:pt x="83" y="58"/>
                </a:cubicBezTo>
                <a:cubicBezTo>
                  <a:pt x="83" y="61"/>
                  <a:pt x="83" y="64"/>
                  <a:pt x="82" y="67"/>
                </a:cubicBezTo>
                <a:close/>
                <a:moveTo>
                  <a:pt x="3" y="31"/>
                </a:moveTo>
                <a:cubicBezTo>
                  <a:pt x="3" y="53"/>
                  <a:pt x="3" y="53"/>
                  <a:pt x="3" y="53"/>
                </a:cubicBezTo>
                <a:cubicBezTo>
                  <a:pt x="6" y="53"/>
                  <a:pt x="6" y="53"/>
                  <a:pt x="6" y="53"/>
                </a:cubicBezTo>
                <a:cubicBezTo>
                  <a:pt x="6" y="31"/>
                  <a:pt x="6" y="31"/>
                  <a:pt x="6" y="31"/>
                </a:cubicBezTo>
                <a:lnTo>
                  <a:pt x="3" y="31"/>
                </a:ln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endParaRPr lang="zh-CN" altLang="en-US">
              <a:cs typeface="+mn-ea"/>
            </a:endParaRPr>
          </a:p>
        </p:txBody>
      </p:sp>
      <p:sp>
        <p:nvSpPr>
          <p:cNvPr id="53" name="Freeform 19"/>
          <p:cNvSpPr>
            <a:spLocks noEditPoints="1"/>
          </p:cNvSpPr>
          <p:nvPr/>
        </p:nvSpPr>
        <p:spPr bwMode="auto">
          <a:xfrm>
            <a:off x="6269229" y="4431823"/>
            <a:ext cx="751374" cy="666496"/>
          </a:xfrm>
          <a:custGeom>
            <a:avLst/>
            <a:gdLst>
              <a:gd name="T0" fmla="*/ 212 w 228"/>
              <a:gd name="T1" fmla="*/ 150 h 202"/>
              <a:gd name="T2" fmla="*/ 142 w 228"/>
              <a:gd name="T3" fmla="*/ 150 h 202"/>
              <a:gd name="T4" fmla="*/ 0 w 228"/>
              <a:gd name="T5" fmla="*/ 0 h 202"/>
              <a:gd name="T6" fmla="*/ 173 w 228"/>
              <a:gd name="T7" fmla="*/ 95 h 202"/>
              <a:gd name="T8" fmla="*/ 166 w 228"/>
              <a:gd name="T9" fmla="*/ 103 h 202"/>
              <a:gd name="T10" fmla="*/ 156 w 228"/>
              <a:gd name="T11" fmla="*/ 107 h 202"/>
              <a:gd name="T12" fmla="*/ 154 w 228"/>
              <a:gd name="T13" fmla="*/ 117 h 202"/>
              <a:gd name="T14" fmla="*/ 148 w 228"/>
              <a:gd name="T15" fmla="*/ 126 h 202"/>
              <a:gd name="T16" fmla="*/ 153 w 228"/>
              <a:gd name="T17" fmla="*/ 135 h 202"/>
              <a:gd name="T18" fmla="*/ 153 w 228"/>
              <a:gd name="T19" fmla="*/ 146 h 202"/>
              <a:gd name="T20" fmla="*/ 163 w 228"/>
              <a:gd name="T21" fmla="*/ 150 h 202"/>
              <a:gd name="T22" fmla="*/ 169 w 228"/>
              <a:gd name="T23" fmla="*/ 159 h 202"/>
              <a:gd name="T24" fmla="*/ 180 w 228"/>
              <a:gd name="T25" fmla="*/ 157 h 202"/>
              <a:gd name="T26" fmla="*/ 190 w 228"/>
              <a:gd name="T27" fmla="*/ 160 h 202"/>
              <a:gd name="T28" fmla="*/ 197 w 228"/>
              <a:gd name="T29" fmla="*/ 153 h 202"/>
              <a:gd name="T30" fmla="*/ 207 w 228"/>
              <a:gd name="T31" fmla="*/ 149 h 202"/>
              <a:gd name="T32" fmla="*/ 209 w 228"/>
              <a:gd name="T33" fmla="*/ 139 h 202"/>
              <a:gd name="T34" fmla="*/ 215 w 228"/>
              <a:gd name="T35" fmla="*/ 130 h 202"/>
              <a:gd name="T36" fmla="*/ 210 w 228"/>
              <a:gd name="T37" fmla="*/ 121 h 202"/>
              <a:gd name="T38" fmla="*/ 210 w 228"/>
              <a:gd name="T39" fmla="*/ 110 h 202"/>
              <a:gd name="T40" fmla="*/ 200 w 228"/>
              <a:gd name="T41" fmla="*/ 105 h 202"/>
              <a:gd name="T42" fmla="*/ 194 w 228"/>
              <a:gd name="T43" fmla="*/ 97 h 202"/>
              <a:gd name="T44" fmla="*/ 183 w 228"/>
              <a:gd name="T45" fmla="*/ 99 h 202"/>
              <a:gd name="T46" fmla="*/ 143 w 228"/>
              <a:gd name="T47" fmla="*/ 192 h 202"/>
              <a:gd name="T48" fmla="*/ 171 w 228"/>
              <a:gd name="T49" fmla="*/ 187 h 202"/>
              <a:gd name="T50" fmla="*/ 175 w 228"/>
              <a:gd name="T51" fmla="*/ 161 h 202"/>
              <a:gd name="T52" fmla="*/ 163 w 228"/>
              <a:gd name="T53" fmla="*/ 162 h 202"/>
              <a:gd name="T54" fmla="*/ 157 w 228"/>
              <a:gd name="T55" fmla="*/ 152 h 202"/>
              <a:gd name="T56" fmla="*/ 146 w 228"/>
              <a:gd name="T57" fmla="*/ 183 h 202"/>
              <a:gd name="T58" fmla="*/ 204 w 228"/>
              <a:gd name="T59" fmla="*/ 152 h 202"/>
              <a:gd name="T60" fmla="*/ 199 w 228"/>
              <a:gd name="T61" fmla="*/ 162 h 202"/>
              <a:gd name="T62" fmla="*/ 188 w 228"/>
              <a:gd name="T63" fmla="*/ 163 h 202"/>
              <a:gd name="T64" fmla="*/ 209 w 228"/>
              <a:gd name="T65" fmla="*/ 188 h 202"/>
              <a:gd name="T66" fmla="*/ 157 w 228"/>
              <a:gd name="T67" fmla="*/ 128 h 202"/>
              <a:gd name="T68" fmla="*/ 199 w 228"/>
              <a:gd name="T69" fmla="*/ 110 h 202"/>
              <a:gd name="T70" fmla="*/ 158 w 228"/>
              <a:gd name="T71" fmla="*/ 128 h 202"/>
              <a:gd name="T72" fmla="*/ 198 w 228"/>
              <a:gd name="T73" fmla="*/ 111 h 202"/>
              <a:gd name="T74" fmla="*/ 145 w 228"/>
              <a:gd name="T75" fmla="*/ 135 h 202"/>
              <a:gd name="T76" fmla="*/ 149 w 228"/>
              <a:gd name="T77" fmla="*/ 124 h 202"/>
              <a:gd name="T78" fmla="*/ 148 w 228"/>
              <a:gd name="T79" fmla="*/ 112 h 202"/>
              <a:gd name="T80" fmla="*/ 158 w 228"/>
              <a:gd name="T81" fmla="*/ 106 h 202"/>
              <a:gd name="T82" fmla="*/ 164 w 228"/>
              <a:gd name="T83" fmla="*/ 95 h 202"/>
              <a:gd name="T84" fmla="*/ 175 w 228"/>
              <a:gd name="T85" fmla="*/ 96 h 202"/>
              <a:gd name="T86" fmla="*/ 186 w 228"/>
              <a:gd name="T87" fmla="*/ 91 h 202"/>
              <a:gd name="T88" fmla="*/ 195 w 228"/>
              <a:gd name="T89" fmla="*/ 98 h 202"/>
              <a:gd name="T90" fmla="*/ 207 w 228"/>
              <a:gd name="T91" fmla="*/ 101 h 202"/>
              <a:gd name="T92" fmla="*/ 34 w 228"/>
              <a:gd name="T93" fmla="*/ 126 h 202"/>
              <a:gd name="T94" fmla="*/ 90 w 228"/>
              <a:gd name="T95" fmla="*/ 126 h 202"/>
              <a:gd name="T96" fmla="*/ 45 w 228"/>
              <a:gd name="T97" fmla="*/ 55 h 202"/>
              <a:gd name="T98" fmla="*/ 45 w 228"/>
              <a:gd name="T99" fmla="*/ 44 h 202"/>
              <a:gd name="T100" fmla="*/ 45 w 228"/>
              <a:gd name="T101" fmla="*/ 64 h 202"/>
              <a:gd name="T102" fmla="*/ 45 w 228"/>
              <a:gd name="T103" fmla="*/ 84 h 202"/>
              <a:gd name="T104" fmla="*/ 45 w 228"/>
              <a:gd name="T105" fmla="*/ 7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8" h="202">
                <a:moveTo>
                  <a:pt x="0" y="0"/>
                </a:moveTo>
                <a:cubicBezTo>
                  <a:pt x="228" y="0"/>
                  <a:pt x="228" y="0"/>
                  <a:pt x="228" y="0"/>
                </a:cubicBezTo>
                <a:cubicBezTo>
                  <a:pt x="228" y="160"/>
                  <a:pt x="228" y="160"/>
                  <a:pt x="228" y="160"/>
                </a:cubicBezTo>
                <a:cubicBezTo>
                  <a:pt x="215" y="160"/>
                  <a:pt x="215" y="160"/>
                  <a:pt x="215" y="160"/>
                </a:cubicBezTo>
                <a:cubicBezTo>
                  <a:pt x="212" y="150"/>
                  <a:pt x="212" y="150"/>
                  <a:pt x="212" y="150"/>
                </a:cubicBezTo>
                <a:cubicBezTo>
                  <a:pt x="219" y="150"/>
                  <a:pt x="219" y="150"/>
                  <a:pt x="219" y="150"/>
                </a:cubicBezTo>
                <a:cubicBezTo>
                  <a:pt x="219" y="11"/>
                  <a:pt x="219" y="11"/>
                  <a:pt x="219" y="11"/>
                </a:cubicBezTo>
                <a:cubicBezTo>
                  <a:pt x="11" y="11"/>
                  <a:pt x="11" y="11"/>
                  <a:pt x="11" y="11"/>
                </a:cubicBezTo>
                <a:cubicBezTo>
                  <a:pt x="11" y="150"/>
                  <a:pt x="11" y="150"/>
                  <a:pt x="11" y="150"/>
                </a:cubicBezTo>
                <a:cubicBezTo>
                  <a:pt x="142" y="150"/>
                  <a:pt x="142" y="150"/>
                  <a:pt x="142" y="150"/>
                </a:cubicBezTo>
                <a:cubicBezTo>
                  <a:pt x="156" y="150"/>
                  <a:pt x="156" y="150"/>
                  <a:pt x="156" y="150"/>
                </a:cubicBezTo>
                <a:cubicBezTo>
                  <a:pt x="152" y="160"/>
                  <a:pt x="152" y="160"/>
                  <a:pt x="152" y="160"/>
                </a:cubicBezTo>
                <a:cubicBezTo>
                  <a:pt x="142" y="160"/>
                  <a:pt x="142" y="160"/>
                  <a:pt x="142" y="160"/>
                </a:cubicBezTo>
                <a:cubicBezTo>
                  <a:pt x="0" y="160"/>
                  <a:pt x="0" y="160"/>
                  <a:pt x="0" y="160"/>
                </a:cubicBezTo>
                <a:cubicBezTo>
                  <a:pt x="0" y="0"/>
                  <a:pt x="0" y="0"/>
                  <a:pt x="0" y="0"/>
                </a:cubicBezTo>
                <a:close/>
                <a:moveTo>
                  <a:pt x="181" y="94"/>
                </a:moveTo>
                <a:cubicBezTo>
                  <a:pt x="180" y="99"/>
                  <a:pt x="180" y="99"/>
                  <a:pt x="180" y="99"/>
                </a:cubicBezTo>
                <a:cubicBezTo>
                  <a:pt x="177" y="95"/>
                  <a:pt x="177" y="95"/>
                  <a:pt x="177" y="95"/>
                </a:cubicBezTo>
                <a:cubicBezTo>
                  <a:pt x="176" y="99"/>
                  <a:pt x="176" y="99"/>
                  <a:pt x="176" y="99"/>
                </a:cubicBezTo>
                <a:cubicBezTo>
                  <a:pt x="173" y="95"/>
                  <a:pt x="173" y="95"/>
                  <a:pt x="173" y="95"/>
                </a:cubicBezTo>
                <a:cubicBezTo>
                  <a:pt x="172" y="100"/>
                  <a:pt x="172" y="100"/>
                  <a:pt x="172" y="100"/>
                </a:cubicBezTo>
                <a:cubicBezTo>
                  <a:pt x="169" y="97"/>
                  <a:pt x="169" y="97"/>
                  <a:pt x="169" y="97"/>
                </a:cubicBezTo>
                <a:cubicBezTo>
                  <a:pt x="169" y="101"/>
                  <a:pt x="169" y="101"/>
                  <a:pt x="169" y="101"/>
                </a:cubicBezTo>
                <a:cubicBezTo>
                  <a:pt x="165" y="99"/>
                  <a:pt x="165" y="99"/>
                  <a:pt x="165" y="99"/>
                </a:cubicBezTo>
                <a:cubicBezTo>
                  <a:pt x="166" y="103"/>
                  <a:pt x="166" y="103"/>
                  <a:pt x="166" y="103"/>
                </a:cubicBezTo>
                <a:cubicBezTo>
                  <a:pt x="162" y="101"/>
                  <a:pt x="162" y="101"/>
                  <a:pt x="162" y="101"/>
                </a:cubicBezTo>
                <a:cubicBezTo>
                  <a:pt x="163" y="105"/>
                  <a:pt x="163" y="105"/>
                  <a:pt x="163" y="105"/>
                </a:cubicBezTo>
                <a:cubicBezTo>
                  <a:pt x="159" y="103"/>
                  <a:pt x="159" y="103"/>
                  <a:pt x="159" y="103"/>
                </a:cubicBezTo>
                <a:cubicBezTo>
                  <a:pt x="160" y="108"/>
                  <a:pt x="160" y="108"/>
                  <a:pt x="160" y="108"/>
                </a:cubicBezTo>
                <a:cubicBezTo>
                  <a:pt x="156" y="107"/>
                  <a:pt x="156" y="107"/>
                  <a:pt x="156" y="107"/>
                </a:cubicBezTo>
                <a:cubicBezTo>
                  <a:pt x="158" y="111"/>
                  <a:pt x="158" y="111"/>
                  <a:pt x="158" y="111"/>
                </a:cubicBezTo>
                <a:cubicBezTo>
                  <a:pt x="153" y="110"/>
                  <a:pt x="153" y="110"/>
                  <a:pt x="153" y="110"/>
                </a:cubicBezTo>
                <a:cubicBezTo>
                  <a:pt x="156" y="114"/>
                  <a:pt x="156" y="114"/>
                  <a:pt x="156" y="114"/>
                </a:cubicBezTo>
                <a:cubicBezTo>
                  <a:pt x="151" y="114"/>
                  <a:pt x="151" y="114"/>
                  <a:pt x="151" y="114"/>
                </a:cubicBezTo>
                <a:cubicBezTo>
                  <a:pt x="154" y="117"/>
                  <a:pt x="154" y="117"/>
                  <a:pt x="154" y="117"/>
                </a:cubicBezTo>
                <a:cubicBezTo>
                  <a:pt x="150" y="117"/>
                  <a:pt x="150" y="117"/>
                  <a:pt x="150" y="117"/>
                </a:cubicBezTo>
                <a:cubicBezTo>
                  <a:pt x="153" y="121"/>
                  <a:pt x="153" y="121"/>
                  <a:pt x="153" y="121"/>
                </a:cubicBezTo>
                <a:cubicBezTo>
                  <a:pt x="149" y="122"/>
                  <a:pt x="149" y="122"/>
                  <a:pt x="149" y="122"/>
                </a:cubicBezTo>
                <a:cubicBezTo>
                  <a:pt x="152" y="124"/>
                  <a:pt x="152" y="124"/>
                  <a:pt x="152" y="124"/>
                </a:cubicBezTo>
                <a:cubicBezTo>
                  <a:pt x="148" y="126"/>
                  <a:pt x="148" y="126"/>
                  <a:pt x="148" y="126"/>
                </a:cubicBezTo>
                <a:cubicBezTo>
                  <a:pt x="152" y="128"/>
                  <a:pt x="152" y="128"/>
                  <a:pt x="152" y="128"/>
                </a:cubicBezTo>
                <a:cubicBezTo>
                  <a:pt x="148" y="130"/>
                  <a:pt x="148" y="130"/>
                  <a:pt x="148" y="130"/>
                </a:cubicBezTo>
                <a:cubicBezTo>
                  <a:pt x="152" y="131"/>
                  <a:pt x="152" y="131"/>
                  <a:pt x="152" y="131"/>
                </a:cubicBezTo>
                <a:cubicBezTo>
                  <a:pt x="149" y="134"/>
                  <a:pt x="149" y="134"/>
                  <a:pt x="149" y="134"/>
                </a:cubicBezTo>
                <a:cubicBezTo>
                  <a:pt x="153" y="135"/>
                  <a:pt x="153" y="135"/>
                  <a:pt x="153" y="135"/>
                </a:cubicBezTo>
                <a:cubicBezTo>
                  <a:pt x="150" y="138"/>
                  <a:pt x="150" y="138"/>
                  <a:pt x="150" y="138"/>
                </a:cubicBezTo>
                <a:cubicBezTo>
                  <a:pt x="154" y="139"/>
                  <a:pt x="154" y="139"/>
                  <a:pt x="154" y="139"/>
                </a:cubicBezTo>
                <a:cubicBezTo>
                  <a:pt x="151" y="142"/>
                  <a:pt x="151" y="142"/>
                  <a:pt x="151" y="142"/>
                </a:cubicBezTo>
                <a:cubicBezTo>
                  <a:pt x="156" y="142"/>
                  <a:pt x="156" y="142"/>
                  <a:pt x="156" y="142"/>
                </a:cubicBezTo>
                <a:cubicBezTo>
                  <a:pt x="153" y="146"/>
                  <a:pt x="153" y="146"/>
                  <a:pt x="153" y="146"/>
                </a:cubicBezTo>
                <a:cubicBezTo>
                  <a:pt x="158" y="145"/>
                  <a:pt x="158" y="145"/>
                  <a:pt x="158" y="145"/>
                </a:cubicBezTo>
                <a:cubicBezTo>
                  <a:pt x="156" y="149"/>
                  <a:pt x="156" y="149"/>
                  <a:pt x="156" y="149"/>
                </a:cubicBezTo>
                <a:cubicBezTo>
                  <a:pt x="160" y="148"/>
                  <a:pt x="160" y="148"/>
                  <a:pt x="160" y="148"/>
                </a:cubicBezTo>
                <a:cubicBezTo>
                  <a:pt x="159" y="152"/>
                  <a:pt x="159" y="152"/>
                  <a:pt x="159" y="152"/>
                </a:cubicBezTo>
                <a:cubicBezTo>
                  <a:pt x="163" y="150"/>
                  <a:pt x="163" y="150"/>
                  <a:pt x="163" y="150"/>
                </a:cubicBezTo>
                <a:cubicBezTo>
                  <a:pt x="162" y="155"/>
                  <a:pt x="162" y="155"/>
                  <a:pt x="162" y="155"/>
                </a:cubicBezTo>
                <a:cubicBezTo>
                  <a:pt x="166" y="153"/>
                  <a:pt x="166" y="153"/>
                  <a:pt x="166" y="153"/>
                </a:cubicBezTo>
                <a:cubicBezTo>
                  <a:pt x="165" y="157"/>
                  <a:pt x="165" y="157"/>
                  <a:pt x="165" y="157"/>
                </a:cubicBezTo>
                <a:cubicBezTo>
                  <a:pt x="169" y="154"/>
                  <a:pt x="169" y="154"/>
                  <a:pt x="169" y="154"/>
                </a:cubicBezTo>
                <a:cubicBezTo>
                  <a:pt x="169" y="159"/>
                  <a:pt x="169" y="159"/>
                  <a:pt x="169" y="159"/>
                </a:cubicBezTo>
                <a:cubicBezTo>
                  <a:pt x="172" y="156"/>
                  <a:pt x="172" y="156"/>
                  <a:pt x="172" y="156"/>
                </a:cubicBezTo>
                <a:cubicBezTo>
                  <a:pt x="173" y="160"/>
                  <a:pt x="173" y="160"/>
                  <a:pt x="173" y="160"/>
                </a:cubicBezTo>
                <a:cubicBezTo>
                  <a:pt x="176" y="157"/>
                  <a:pt x="176" y="157"/>
                  <a:pt x="176" y="157"/>
                </a:cubicBezTo>
                <a:cubicBezTo>
                  <a:pt x="177" y="161"/>
                  <a:pt x="177" y="161"/>
                  <a:pt x="177" y="161"/>
                </a:cubicBezTo>
                <a:cubicBezTo>
                  <a:pt x="180" y="157"/>
                  <a:pt x="180" y="157"/>
                  <a:pt x="180" y="157"/>
                </a:cubicBezTo>
                <a:cubicBezTo>
                  <a:pt x="181" y="161"/>
                  <a:pt x="181" y="161"/>
                  <a:pt x="181" y="161"/>
                </a:cubicBezTo>
                <a:cubicBezTo>
                  <a:pt x="183" y="157"/>
                  <a:pt x="183" y="157"/>
                  <a:pt x="183" y="157"/>
                </a:cubicBezTo>
                <a:cubicBezTo>
                  <a:pt x="186" y="161"/>
                  <a:pt x="186" y="161"/>
                  <a:pt x="186" y="161"/>
                </a:cubicBezTo>
                <a:cubicBezTo>
                  <a:pt x="187" y="157"/>
                  <a:pt x="187" y="157"/>
                  <a:pt x="187" y="157"/>
                </a:cubicBezTo>
                <a:cubicBezTo>
                  <a:pt x="190" y="160"/>
                  <a:pt x="190" y="160"/>
                  <a:pt x="190" y="160"/>
                </a:cubicBezTo>
                <a:cubicBezTo>
                  <a:pt x="190" y="156"/>
                  <a:pt x="190" y="156"/>
                  <a:pt x="190" y="156"/>
                </a:cubicBezTo>
                <a:cubicBezTo>
                  <a:pt x="194" y="159"/>
                  <a:pt x="194" y="159"/>
                  <a:pt x="194" y="159"/>
                </a:cubicBezTo>
                <a:cubicBezTo>
                  <a:pt x="194" y="154"/>
                  <a:pt x="194" y="154"/>
                  <a:pt x="194" y="154"/>
                </a:cubicBezTo>
                <a:cubicBezTo>
                  <a:pt x="197" y="157"/>
                  <a:pt x="197" y="157"/>
                  <a:pt x="197" y="157"/>
                </a:cubicBezTo>
                <a:cubicBezTo>
                  <a:pt x="197" y="153"/>
                  <a:pt x="197" y="153"/>
                  <a:pt x="197" y="153"/>
                </a:cubicBezTo>
                <a:cubicBezTo>
                  <a:pt x="201" y="155"/>
                  <a:pt x="201" y="155"/>
                  <a:pt x="201" y="155"/>
                </a:cubicBezTo>
                <a:cubicBezTo>
                  <a:pt x="200" y="150"/>
                  <a:pt x="200" y="150"/>
                  <a:pt x="200" y="150"/>
                </a:cubicBezTo>
                <a:cubicBezTo>
                  <a:pt x="204" y="152"/>
                  <a:pt x="204" y="152"/>
                  <a:pt x="204" y="152"/>
                </a:cubicBezTo>
                <a:cubicBezTo>
                  <a:pt x="203" y="148"/>
                  <a:pt x="203" y="148"/>
                  <a:pt x="203" y="148"/>
                </a:cubicBezTo>
                <a:cubicBezTo>
                  <a:pt x="207" y="149"/>
                  <a:pt x="207" y="149"/>
                  <a:pt x="207" y="149"/>
                </a:cubicBezTo>
                <a:cubicBezTo>
                  <a:pt x="205" y="145"/>
                  <a:pt x="205" y="145"/>
                  <a:pt x="205" y="145"/>
                </a:cubicBezTo>
                <a:cubicBezTo>
                  <a:pt x="210" y="146"/>
                  <a:pt x="210" y="146"/>
                  <a:pt x="210" y="146"/>
                </a:cubicBezTo>
                <a:cubicBezTo>
                  <a:pt x="207" y="142"/>
                  <a:pt x="207" y="142"/>
                  <a:pt x="207" y="142"/>
                </a:cubicBezTo>
                <a:cubicBezTo>
                  <a:pt x="212" y="142"/>
                  <a:pt x="212" y="142"/>
                  <a:pt x="212" y="142"/>
                </a:cubicBezTo>
                <a:cubicBezTo>
                  <a:pt x="209" y="139"/>
                  <a:pt x="209" y="139"/>
                  <a:pt x="209" y="139"/>
                </a:cubicBezTo>
                <a:cubicBezTo>
                  <a:pt x="213" y="138"/>
                  <a:pt x="213" y="138"/>
                  <a:pt x="213" y="138"/>
                </a:cubicBezTo>
                <a:cubicBezTo>
                  <a:pt x="210" y="135"/>
                  <a:pt x="210" y="135"/>
                  <a:pt x="210" y="135"/>
                </a:cubicBezTo>
                <a:cubicBezTo>
                  <a:pt x="214" y="134"/>
                  <a:pt x="214" y="134"/>
                  <a:pt x="214" y="134"/>
                </a:cubicBezTo>
                <a:cubicBezTo>
                  <a:pt x="211" y="131"/>
                  <a:pt x="211" y="131"/>
                  <a:pt x="211" y="131"/>
                </a:cubicBezTo>
                <a:cubicBezTo>
                  <a:pt x="215" y="130"/>
                  <a:pt x="215" y="130"/>
                  <a:pt x="215" y="130"/>
                </a:cubicBezTo>
                <a:cubicBezTo>
                  <a:pt x="211" y="128"/>
                  <a:pt x="211" y="128"/>
                  <a:pt x="211" y="128"/>
                </a:cubicBezTo>
                <a:cubicBezTo>
                  <a:pt x="215" y="126"/>
                  <a:pt x="215" y="126"/>
                  <a:pt x="215" y="126"/>
                </a:cubicBezTo>
                <a:cubicBezTo>
                  <a:pt x="211" y="124"/>
                  <a:pt x="211" y="124"/>
                  <a:pt x="211" y="124"/>
                </a:cubicBezTo>
                <a:cubicBezTo>
                  <a:pt x="214" y="122"/>
                  <a:pt x="214" y="122"/>
                  <a:pt x="214" y="122"/>
                </a:cubicBezTo>
                <a:cubicBezTo>
                  <a:pt x="210" y="121"/>
                  <a:pt x="210" y="121"/>
                  <a:pt x="210" y="121"/>
                </a:cubicBezTo>
                <a:cubicBezTo>
                  <a:pt x="213" y="117"/>
                  <a:pt x="213" y="117"/>
                  <a:pt x="213" y="117"/>
                </a:cubicBezTo>
                <a:cubicBezTo>
                  <a:pt x="209" y="117"/>
                  <a:pt x="209" y="117"/>
                  <a:pt x="209" y="117"/>
                </a:cubicBezTo>
                <a:cubicBezTo>
                  <a:pt x="212" y="114"/>
                  <a:pt x="212" y="114"/>
                  <a:pt x="212" y="114"/>
                </a:cubicBezTo>
                <a:cubicBezTo>
                  <a:pt x="207" y="114"/>
                  <a:pt x="207" y="114"/>
                  <a:pt x="207" y="114"/>
                </a:cubicBezTo>
                <a:cubicBezTo>
                  <a:pt x="210" y="110"/>
                  <a:pt x="210" y="110"/>
                  <a:pt x="210" y="110"/>
                </a:cubicBezTo>
                <a:cubicBezTo>
                  <a:pt x="205" y="111"/>
                  <a:pt x="205" y="111"/>
                  <a:pt x="205" y="111"/>
                </a:cubicBezTo>
                <a:cubicBezTo>
                  <a:pt x="207" y="107"/>
                  <a:pt x="207" y="107"/>
                  <a:pt x="207" y="107"/>
                </a:cubicBezTo>
                <a:cubicBezTo>
                  <a:pt x="203" y="108"/>
                  <a:pt x="203" y="108"/>
                  <a:pt x="203" y="108"/>
                </a:cubicBezTo>
                <a:cubicBezTo>
                  <a:pt x="204" y="103"/>
                  <a:pt x="204" y="103"/>
                  <a:pt x="204" y="103"/>
                </a:cubicBezTo>
                <a:cubicBezTo>
                  <a:pt x="200" y="105"/>
                  <a:pt x="200" y="105"/>
                  <a:pt x="200" y="105"/>
                </a:cubicBezTo>
                <a:cubicBezTo>
                  <a:pt x="201" y="101"/>
                  <a:pt x="201" y="101"/>
                  <a:pt x="201" y="101"/>
                </a:cubicBezTo>
                <a:cubicBezTo>
                  <a:pt x="197" y="103"/>
                  <a:pt x="197" y="103"/>
                  <a:pt x="197" y="103"/>
                </a:cubicBezTo>
                <a:cubicBezTo>
                  <a:pt x="197" y="99"/>
                  <a:pt x="197" y="99"/>
                  <a:pt x="197" y="99"/>
                </a:cubicBezTo>
                <a:cubicBezTo>
                  <a:pt x="194" y="101"/>
                  <a:pt x="194" y="101"/>
                  <a:pt x="194" y="101"/>
                </a:cubicBezTo>
                <a:cubicBezTo>
                  <a:pt x="194" y="97"/>
                  <a:pt x="194" y="97"/>
                  <a:pt x="194" y="97"/>
                </a:cubicBezTo>
                <a:cubicBezTo>
                  <a:pt x="190" y="100"/>
                  <a:pt x="190" y="100"/>
                  <a:pt x="190" y="100"/>
                </a:cubicBezTo>
                <a:cubicBezTo>
                  <a:pt x="190" y="95"/>
                  <a:pt x="190" y="95"/>
                  <a:pt x="190" y="95"/>
                </a:cubicBezTo>
                <a:cubicBezTo>
                  <a:pt x="187" y="99"/>
                  <a:pt x="187" y="99"/>
                  <a:pt x="187" y="99"/>
                </a:cubicBezTo>
                <a:cubicBezTo>
                  <a:pt x="186" y="95"/>
                  <a:pt x="186" y="95"/>
                  <a:pt x="186" y="95"/>
                </a:cubicBezTo>
                <a:cubicBezTo>
                  <a:pt x="183" y="99"/>
                  <a:pt x="183" y="99"/>
                  <a:pt x="183" y="99"/>
                </a:cubicBezTo>
                <a:cubicBezTo>
                  <a:pt x="181" y="94"/>
                  <a:pt x="181" y="94"/>
                  <a:pt x="181" y="94"/>
                </a:cubicBezTo>
                <a:close/>
                <a:moveTo>
                  <a:pt x="146" y="183"/>
                </a:moveTo>
                <a:cubicBezTo>
                  <a:pt x="145" y="183"/>
                  <a:pt x="145" y="184"/>
                  <a:pt x="145" y="184"/>
                </a:cubicBezTo>
                <a:cubicBezTo>
                  <a:pt x="145" y="184"/>
                  <a:pt x="145" y="184"/>
                  <a:pt x="145" y="184"/>
                </a:cubicBezTo>
                <a:cubicBezTo>
                  <a:pt x="143" y="192"/>
                  <a:pt x="143" y="192"/>
                  <a:pt x="143" y="192"/>
                </a:cubicBezTo>
                <a:cubicBezTo>
                  <a:pt x="158" y="190"/>
                  <a:pt x="158" y="190"/>
                  <a:pt x="158" y="190"/>
                </a:cubicBezTo>
                <a:cubicBezTo>
                  <a:pt x="166" y="202"/>
                  <a:pt x="166" y="202"/>
                  <a:pt x="166" y="202"/>
                </a:cubicBezTo>
                <a:cubicBezTo>
                  <a:pt x="171" y="188"/>
                  <a:pt x="171" y="188"/>
                  <a:pt x="171" y="188"/>
                </a:cubicBezTo>
                <a:cubicBezTo>
                  <a:pt x="171" y="188"/>
                  <a:pt x="171" y="188"/>
                  <a:pt x="171" y="188"/>
                </a:cubicBezTo>
                <a:cubicBezTo>
                  <a:pt x="171" y="187"/>
                  <a:pt x="171" y="187"/>
                  <a:pt x="171" y="187"/>
                </a:cubicBezTo>
                <a:cubicBezTo>
                  <a:pt x="171" y="187"/>
                  <a:pt x="171" y="187"/>
                  <a:pt x="171" y="187"/>
                </a:cubicBezTo>
                <a:cubicBezTo>
                  <a:pt x="179" y="163"/>
                  <a:pt x="179" y="163"/>
                  <a:pt x="179" y="163"/>
                </a:cubicBezTo>
                <a:cubicBezTo>
                  <a:pt x="179" y="162"/>
                  <a:pt x="179" y="162"/>
                  <a:pt x="179" y="162"/>
                </a:cubicBezTo>
                <a:cubicBezTo>
                  <a:pt x="176" y="166"/>
                  <a:pt x="176" y="166"/>
                  <a:pt x="176" y="166"/>
                </a:cubicBezTo>
                <a:cubicBezTo>
                  <a:pt x="175" y="161"/>
                  <a:pt x="175" y="161"/>
                  <a:pt x="175" y="161"/>
                </a:cubicBezTo>
                <a:cubicBezTo>
                  <a:pt x="172" y="165"/>
                  <a:pt x="172" y="165"/>
                  <a:pt x="172" y="165"/>
                </a:cubicBezTo>
                <a:cubicBezTo>
                  <a:pt x="171" y="160"/>
                  <a:pt x="171" y="160"/>
                  <a:pt x="171" y="160"/>
                </a:cubicBezTo>
                <a:cubicBezTo>
                  <a:pt x="167" y="164"/>
                  <a:pt x="167" y="164"/>
                  <a:pt x="167" y="164"/>
                </a:cubicBezTo>
                <a:cubicBezTo>
                  <a:pt x="167" y="159"/>
                  <a:pt x="167" y="159"/>
                  <a:pt x="167" y="159"/>
                </a:cubicBezTo>
                <a:cubicBezTo>
                  <a:pt x="163" y="162"/>
                  <a:pt x="163" y="162"/>
                  <a:pt x="163" y="162"/>
                </a:cubicBezTo>
                <a:cubicBezTo>
                  <a:pt x="163" y="157"/>
                  <a:pt x="163" y="157"/>
                  <a:pt x="163" y="157"/>
                </a:cubicBezTo>
                <a:cubicBezTo>
                  <a:pt x="159" y="159"/>
                  <a:pt x="159" y="159"/>
                  <a:pt x="159" y="159"/>
                </a:cubicBezTo>
                <a:cubicBezTo>
                  <a:pt x="160" y="154"/>
                  <a:pt x="160" y="154"/>
                  <a:pt x="160" y="154"/>
                </a:cubicBezTo>
                <a:cubicBezTo>
                  <a:pt x="155" y="156"/>
                  <a:pt x="155" y="156"/>
                  <a:pt x="155" y="156"/>
                </a:cubicBezTo>
                <a:cubicBezTo>
                  <a:pt x="157" y="152"/>
                  <a:pt x="157" y="152"/>
                  <a:pt x="157" y="152"/>
                </a:cubicBezTo>
                <a:cubicBezTo>
                  <a:pt x="157" y="152"/>
                  <a:pt x="157" y="152"/>
                  <a:pt x="157" y="152"/>
                </a:cubicBezTo>
                <a:cubicBezTo>
                  <a:pt x="148" y="177"/>
                  <a:pt x="148" y="177"/>
                  <a:pt x="148" y="177"/>
                </a:cubicBezTo>
                <a:cubicBezTo>
                  <a:pt x="148" y="177"/>
                  <a:pt x="148" y="177"/>
                  <a:pt x="148" y="178"/>
                </a:cubicBezTo>
                <a:cubicBezTo>
                  <a:pt x="148" y="178"/>
                  <a:pt x="148" y="178"/>
                  <a:pt x="148" y="178"/>
                </a:cubicBezTo>
                <a:cubicBezTo>
                  <a:pt x="146" y="183"/>
                  <a:pt x="146" y="183"/>
                  <a:pt x="146" y="183"/>
                </a:cubicBezTo>
                <a:cubicBezTo>
                  <a:pt x="146" y="183"/>
                  <a:pt x="146" y="183"/>
                  <a:pt x="146" y="183"/>
                </a:cubicBezTo>
                <a:close/>
                <a:moveTo>
                  <a:pt x="210" y="149"/>
                </a:moveTo>
                <a:cubicBezTo>
                  <a:pt x="207" y="148"/>
                  <a:pt x="207" y="148"/>
                  <a:pt x="207" y="148"/>
                </a:cubicBezTo>
                <a:cubicBezTo>
                  <a:pt x="209" y="153"/>
                  <a:pt x="209" y="153"/>
                  <a:pt x="209" y="153"/>
                </a:cubicBezTo>
                <a:cubicBezTo>
                  <a:pt x="204" y="152"/>
                  <a:pt x="204" y="152"/>
                  <a:pt x="204" y="152"/>
                </a:cubicBezTo>
                <a:cubicBezTo>
                  <a:pt x="206" y="156"/>
                  <a:pt x="206" y="156"/>
                  <a:pt x="206" y="156"/>
                </a:cubicBezTo>
                <a:cubicBezTo>
                  <a:pt x="201" y="154"/>
                  <a:pt x="201" y="154"/>
                  <a:pt x="201" y="154"/>
                </a:cubicBezTo>
                <a:cubicBezTo>
                  <a:pt x="202" y="159"/>
                  <a:pt x="202" y="159"/>
                  <a:pt x="202" y="159"/>
                </a:cubicBezTo>
                <a:cubicBezTo>
                  <a:pt x="198" y="157"/>
                  <a:pt x="198" y="157"/>
                  <a:pt x="198" y="157"/>
                </a:cubicBezTo>
                <a:cubicBezTo>
                  <a:pt x="199" y="162"/>
                  <a:pt x="199" y="162"/>
                  <a:pt x="199" y="162"/>
                </a:cubicBezTo>
                <a:cubicBezTo>
                  <a:pt x="195" y="159"/>
                  <a:pt x="195" y="159"/>
                  <a:pt x="195" y="159"/>
                </a:cubicBezTo>
                <a:cubicBezTo>
                  <a:pt x="194" y="164"/>
                  <a:pt x="194" y="164"/>
                  <a:pt x="194" y="164"/>
                </a:cubicBezTo>
                <a:cubicBezTo>
                  <a:pt x="191" y="160"/>
                  <a:pt x="191" y="160"/>
                  <a:pt x="191" y="160"/>
                </a:cubicBezTo>
                <a:cubicBezTo>
                  <a:pt x="190" y="165"/>
                  <a:pt x="190" y="165"/>
                  <a:pt x="190" y="165"/>
                </a:cubicBezTo>
                <a:cubicBezTo>
                  <a:pt x="188" y="163"/>
                  <a:pt x="188" y="163"/>
                  <a:pt x="188" y="163"/>
                </a:cubicBezTo>
                <a:cubicBezTo>
                  <a:pt x="195" y="183"/>
                  <a:pt x="195" y="183"/>
                  <a:pt x="195" y="183"/>
                </a:cubicBezTo>
                <a:cubicBezTo>
                  <a:pt x="195" y="183"/>
                  <a:pt x="195" y="183"/>
                  <a:pt x="195" y="183"/>
                </a:cubicBezTo>
                <a:cubicBezTo>
                  <a:pt x="196" y="184"/>
                  <a:pt x="196" y="184"/>
                  <a:pt x="196" y="184"/>
                </a:cubicBezTo>
                <a:cubicBezTo>
                  <a:pt x="201" y="200"/>
                  <a:pt x="201" y="200"/>
                  <a:pt x="201" y="200"/>
                </a:cubicBezTo>
                <a:cubicBezTo>
                  <a:pt x="209" y="188"/>
                  <a:pt x="209" y="188"/>
                  <a:pt x="209" y="188"/>
                </a:cubicBezTo>
                <a:cubicBezTo>
                  <a:pt x="224" y="190"/>
                  <a:pt x="224" y="190"/>
                  <a:pt x="224" y="190"/>
                </a:cubicBezTo>
                <a:cubicBezTo>
                  <a:pt x="210" y="149"/>
                  <a:pt x="210" y="149"/>
                  <a:pt x="210" y="149"/>
                </a:cubicBezTo>
                <a:close/>
                <a:moveTo>
                  <a:pt x="181" y="103"/>
                </a:moveTo>
                <a:cubicBezTo>
                  <a:pt x="175" y="103"/>
                  <a:pt x="168" y="106"/>
                  <a:pt x="164" y="110"/>
                </a:cubicBezTo>
                <a:cubicBezTo>
                  <a:pt x="159" y="115"/>
                  <a:pt x="157" y="121"/>
                  <a:pt x="157" y="128"/>
                </a:cubicBezTo>
                <a:cubicBezTo>
                  <a:pt x="157" y="135"/>
                  <a:pt x="159" y="141"/>
                  <a:pt x="164" y="145"/>
                </a:cubicBezTo>
                <a:cubicBezTo>
                  <a:pt x="168" y="150"/>
                  <a:pt x="175" y="153"/>
                  <a:pt x="181" y="153"/>
                </a:cubicBezTo>
                <a:cubicBezTo>
                  <a:pt x="188" y="153"/>
                  <a:pt x="194" y="150"/>
                  <a:pt x="199" y="145"/>
                </a:cubicBezTo>
                <a:cubicBezTo>
                  <a:pt x="203" y="141"/>
                  <a:pt x="206" y="135"/>
                  <a:pt x="206" y="128"/>
                </a:cubicBezTo>
                <a:cubicBezTo>
                  <a:pt x="206" y="121"/>
                  <a:pt x="203" y="115"/>
                  <a:pt x="199" y="110"/>
                </a:cubicBezTo>
                <a:cubicBezTo>
                  <a:pt x="194" y="106"/>
                  <a:pt x="188" y="103"/>
                  <a:pt x="181" y="103"/>
                </a:cubicBezTo>
                <a:close/>
                <a:moveTo>
                  <a:pt x="198" y="111"/>
                </a:moveTo>
                <a:cubicBezTo>
                  <a:pt x="194" y="107"/>
                  <a:pt x="188" y="104"/>
                  <a:pt x="181" y="104"/>
                </a:cubicBezTo>
                <a:cubicBezTo>
                  <a:pt x="175" y="104"/>
                  <a:pt x="169" y="107"/>
                  <a:pt x="165" y="111"/>
                </a:cubicBezTo>
                <a:cubicBezTo>
                  <a:pt x="161" y="115"/>
                  <a:pt x="158" y="121"/>
                  <a:pt x="158" y="128"/>
                </a:cubicBezTo>
                <a:cubicBezTo>
                  <a:pt x="158" y="134"/>
                  <a:pt x="161" y="140"/>
                  <a:pt x="165" y="144"/>
                </a:cubicBezTo>
                <a:cubicBezTo>
                  <a:pt x="169" y="149"/>
                  <a:pt x="175" y="151"/>
                  <a:pt x="181" y="151"/>
                </a:cubicBezTo>
                <a:cubicBezTo>
                  <a:pt x="188" y="151"/>
                  <a:pt x="194" y="149"/>
                  <a:pt x="198" y="144"/>
                </a:cubicBezTo>
                <a:cubicBezTo>
                  <a:pt x="202" y="140"/>
                  <a:pt x="205" y="134"/>
                  <a:pt x="205" y="128"/>
                </a:cubicBezTo>
                <a:cubicBezTo>
                  <a:pt x="205" y="121"/>
                  <a:pt x="202" y="115"/>
                  <a:pt x="198" y="111"/>
                </a:cubicBezTo>
                <a:close/>
                <a:moveTo>
                  <a:pt x="23" y="23"/>
                </a:moveTo>
                <a:cubicBezTo>
                  <a:pt x="23" y="138"/>
                  <a:pt x="23" y="138"/>
                  <a:pt x="23" y="138"/>
                </a:cubicBezTo>
                <a:cubicBezTo>
                  <a:pt x="148" y="138"/>
                  <a:pt x="148" y="138"/>
                  <a:pt x="148" y="138"/>
                </a:cubicBezTo>
                <a:cubicBezTo>
                  <a:pt x="150" y="136"/>
                  <a:pt x="150" y="136"/>
                  <a:pt x="150" y="136"/>
                </a:cubicBezTo>
                <a:cubicBezTo>
                  <a:pt x="145" y="135"/>
                  <a:pt x="145" y="135"/>
                  <a:pt x="145" y="135"/>
                </a:cubicBezTo>
                <a:cubicBezTo>
                  <a:pt x="149" y="132"/>
                  <a:pt x="149" y="132"/>
                  <a:pt x="149" y="132"/>
                </a:cubicBezTo>
                <a:cubicBezTo>
                  <a:pt x="145" y="130"/>
                  <a:pt x="145" y="130"/>
                  <a:pt x="145" y="130"/>
                </a:cubicBezTo>
                <a:cubicBezTo>
                  <a:pt x="149" y="128"/>
                  <a:pt x="149" y="128"/>
                  <a:pt x="149" y="128"/>
                </a:cubicBezTo>
                <a:cubicBezTo>
                  <a:pt x="145" y="125"/>
                  <a:pt x="145" y="125"/>
                  <a:pt x="145" y="125"/>
                </a:cubicBezTo>
                <a:cubicBezTo>
                  <a:pt x="149" y="124"/>
                  <a:pt x="149" y="124"/>
                  <a:pt x="149" y="124"/>
                </a:cubicBezTo>
                <a:cubicBezTo>
                  <a:pt x="145" y="121"/>
                  <a:pt x="145" y="121"/>
                  <a:pt x="145" y="121"/>
                </a:cubicBezTo>
                <a:cubicBezTo>
                  <a:pt x="150" y="120"/>
                  <a:pt x="150" y="120"/>
                  <a:pt x="150" y="120"/>
                </a:cubicBezTo>
                <a:cubicBezTo>
                  <a:pt x="146" y="116"/>
                  <a:pt x="146" y="116"/>
                  <a:pt x="146" y="116"/>
                </a:cubicBezTo>
                <a:cubicBezTo>
                  <a:pt x="151" y="116"/>
                  <a:pt x="151" y="116"/>
                  <a:pt x="151" y="116"/>
                </a:cubicBezTo>
                <a:cubicBezTo>
                  <a:pt x="148" y="112"/>
                  <a:pt x="148" y="112"/>
                  <a:pt x="148" y="112"/>
                </a:cubicBezTo>
                <a:cubicBezTo>
                  <a:pt x="153" y="112"/>
                  <a:pt x="153" y="112"/>
                  <a:pt x="153" y="112"/>
                </a:cubicBezTo>
                <a:cubicBezTo>
                  <a:pt x="150" y="108"/>
                  <a:pt x="150" y="108"/>
                  <a:pt x="150" y="108"/>
                </a:cubicBezTo>
                <a:cubicBezTo>
                  <a:pt x="155" y="109"/>
                  <a:pt x="155" y="109"/>
                  <a:pt x="155" y="109"/>
                </a:cubicBezTo>
                <a:cubicBezTo>
                  <a:pt x="153" y="104"/>
                  <a:pt x="153" y="104"/>
                  <a:pt x="153" y="104"/>
                </a:cubicBezTo>
                <a:cubicBezTo>
                  <a:pt x="158" y="106"/>
                  <a:pt x="158" y="106"/>
                  <a:pt x="158" y="106"/>
                </a:cubicBezTo>
                <a:cubicBezTo>
                  <a:pt x="156" y="101"/>
                  <a:pt x="156" y="101"/>
                  <a:pt x="156" y="101"/>
                </a:cubicBezTo>
                <a:cubicBezTo>
                  <a:pt x="161" y="103"/>
                  <a:pt x="161" y="103"/>
                  <a:pt x="161" y="103"/>
                </a:cubicBezTo>
                <a:cubicBezTo>
                  <a:pt x="160" y="98"/>
                  <a:pt x="160" y="98"/>
                  <a:pt x="160" y="98"/>
                </a:cubicBezTo>
                <a:cubicBezTo>
                  <a:pt x="164" y="100"/>
                  <a:pt x="164" y="100"/>
                  <a:pt x="164" y="100"/>
                </a:cubicBezTo>
                <a:cubicBezTo>
                  <a:pt x="164" y="95"/>
                  <a:pt x="164" y="95"/>
                  <a:pt x="164" y="95"/>
                </a:cubicBezTo>
                <a:cubicBezTo>
                  <a:pt x="168" y="98"/>
                  <a:pt x="168" y="98"/>
                  <a:pt x="168" y="98"/>
                </a:cubicBezTo>
                <a:cubicBezTo>
                  <a:pt x="168" y="93"/>
                  <a:pt x="168" y="93"/>
                  <a:pt x="168" y="93"/>
                </a:cubicBezTo>
                <a:cubicBezTo>
                  <a:pt x="171" y="97"/>
                  <a:pt x="171" y="97"/>
                  <a:pt x="171" y="97"/>
                </a:cubicBezTo>
                <a:cubicBezTo>
                  <a:pt x="172" y="92"/>
                  <a:pt x="172" y="92"/>
                  <a:pt x="172" y="92"/>
                </a:cubicBezTo>
                <a:cubicBezTo>
                  <a:pt x="175" y="96"/>
                  <a:pt x="175" y="96"/>
                  <a:pt x="175" y="96"/>
                </a:cubicBezTo>
                <a:cubicBezTo>
                  <a:pt x="177" y="91"/>
                  <a:pt x="177" y="91"/>
                  <a:pt x="177" y="91"/>
                </a:cubicBezTo>
                <a:cubicBezTo>
                  <a:pt x="179" y="95"/>
                  <a:pt x="179" y="95"/>
                  <a:pt x="179" y="95"/>
                </a:cubicBezTo>
                <a:cubicBezTo>
                  <a:pt x="181" y="91"/>
                  <a:pt x="181" y="91"/>
                  <a:pt x="181" y="91"/>
                </a:cubicBezTo>
                <a:cubicBezTo>
                  <a:pt x="183" y="95"/>
                  <a:pt x="183" y="95"/>
                  <a:pt x="183" y="95"/>
                </a:cubicBezTo>
                <a:cubicBezTo>
                  <a:pt x="186" y="91"/>
                  <a:pt x="186" y="91"/>
                  <a:pt x="186" y="91"/>
                </a:cubicBezTo>
                <a:cubicBezTo>
                  <a:pt x="187" y="96"/>
                  <a:pt x="187" y="96"/>
                  <a:pt x="187" y="96"/>
                </a:cubicBezTo>
                <a:cubicBezTo>
                  <a:pt x="191" y="92"/>
                  <a:pt x="191" y="92"/>
                  <a:pt x="191" y="92"/>
                </a:cubicBezTo>
                <a:cubicBezTo>
                  <a:pt x="191" y="97"/>
                  <a:pt x="191" y="97"/>
                  <a:pt x="191" y="97"/>
                </a:cubicBezTo>
                <a:cubicBezTo>
                  <a:pt x="195" y="93"/>
                  <a:pt x="195" y="93"/>
                  <a:pt x="195" y="93"/>
                </a:cubicBezTo>
                <a:cubicBezTo>
                  <a:pt x="195" y="98"/>
                  <a:pt x="195" y="98"/>
                  <a:pt x="195" y="98"/>
                </a:cubicBezTo>
                <a:cubicBezTo>
                  <a:pt x="199" y="95"/>
                  <a:pt x="199" y="95"/>
                  <a:pt x="199" y="95"/>
                </a:cubicBezTo>
                <a:cubicBezTo>
                  <a:pt x="199" y="100"/>
                  <a:pt x="199" y="100"/>
                  <a:pt x="199" y="100"/>
                </a:cubicBezTo>
                <a:cubicBezTo>
                  <a:pt x="203" y="98"/>
                  <a:pt x="203" y="98"/>
                  <a:pt x="203" y="98"/>
                </a:cubicBezTo>
                <a:cubicBezTo>
                  <a:pt x="202" y="103"/>
                  <a:pt x="202" y="103"/>
                  <a:pt x="202" y="103"/>
                </a:cubicBezTo>
                <a:cubicBezTo>
                  <a:pt x="207" y="101"/>
                  <a:pt x="207" y="101"/>
                  <a:pt x="207" y="101"/>
                </a:cubicBezTo>
                <a:cubicBezTo>
                  <a:pt x="205" y="106"/>
                  <a:pt x="205" y="106"/>
                  <a:pt x="205" y="106"/>
                </a:cubicBezTo>
                <a:cubicBezTo>
                  <a:pt x="207" y="105"/>
                  <a:pt x="207" y="105"/>
                  <a:pt x="207" y="105"/>
                </a:cubicBezTo>
                <a:cubicBezTo>
                  <a:pt x="207" y="23"/>
                  <a:pt x="207" y="23"/>
                  <a:pt x="207" y="23"/>
                </a:cubicBezTo>
                <a:cubicBezTo>
                  <a:pt x="23" y="23"/>
                  <a:pt x="23" y="23"/>
                  <a:pt x="23" y="23"/>
                </a:cubicBezTo>
                <a:close/>
                <a:moveTo>
                  <a:pt x="34" y="126"/>
                </a:moveTo>
                <a:cubicBezTo>
                  <a:pt x="34" y="130"/>
                  <a:pt x="34" y="130"/>
                  <a:pt x="34" y="130"/>
                </a:cubicBezTo>
                <a:cubicBezTo>
                  <a:pt x="69" y="130"/>
                  <a:pt x="69" y="130"/>
                  <a:pt x="69" y="130"/>
                </a:cubicBezTo>
                <a:cubicBezTo>
                  <a:pt x="69" y="126"/>
                  <a:pt x="69" y="126"/>
                  <a:pt x="69" y="126"/>
                </a:cubicBezTo>
                <a:cubicBezTo>
                  <a:pt x="34" y="126"/>
                  <a:pt x="34" y="126"/>
                  <a:pt x="34" y="126"/>
                </a:cubicBezTo>
                <a:close/>
                <a:moveTo>
                  <a:pt x="90" y="126"/>
                </a:moveTo>
                <a:cubicBezTo>
                  <a:pt x="90" y="130"/>
                  <a:pt x="90" y="130"/>
                  <a:pt x="90" y="130"/>
                </a:cubicBezTo>
                <a:cubicBezTo>
                  <a:pt x="125" y="130"/>
                  <a:pt x="125" y="130"/>
                  <a:pt x="125" y="130"/>
                </a:cubicBezTo>
                <a:cubicBezTo>
                  <a:pt x="125" y="126"/>
                  <a:pt x="125" y="126"/>
                  <a:pt x="125" y="126"/>
                </a:cubicBezTo>
                <a:cubicBezTo>
                  <a:pt x="90" y="126"/>
                  <a:pt x="90" y="126"/>
                  <a:pt x="90" y="126"/>
                </a:cubicBezTo>
                <a:close/>
                <a:moveTo>
                  <a:pt x="45" y="55"/>
                </a:moveTo>
                <a:cubicBezTo>
                  <a:pt x="45" y="58"/>
                  <a:pt x="45" y="58"/>
                  <a:pt x="45" y="58"/>
                </a:cubicBezTo>
                <a:cubicBezTo>
                  <a:pt x="185" y="58"/>
                  <a:pt x="185" y="58"/>
                  <a:pt x="185" y="58"/>
                </a:cubicBezTo>
                <a:cubicBezTo>
                  <a:pt x="185" y="55"/>
                  <a:pt x="185" y="55"/>
                  <a:pt x="185" y="55"/>
                </a:cubicBezTo>
                <a:cubicBezTo>
                  <a:pt x="45" y="55"/>
                  <a:pt x="45" y="55"/>
                  <a:pt x="45" y="55"/>
                </a:cubicBezTo>
                <a:close/>
                <a:moveTo>
                  <a:pt x="45" y="44"/>
                </a:moveTo>
                <a:cubicBezTo>
                  <a:pt x="45" y="48"/>
                  <a:pt x="45" y="48"/>
                  <a:pt x="45" y="48"/>
                </a:cubicBezTo>
                <a:cubicBezTo>
                  <a:pt x="185" y="48"/>
                  <a:pt x="185" y="48"/>
                  <a:pt x="185" y="48"/>
                </a:cubicBezTo>
                <a:cubicBezTo>
                  <a:pt x="185" y="44"/>
                  <a:pt x="185" y="44"/>
                  <a:pt x="185" y="44"/>
                </a:cubicBezTo>
                <a:cubicBezTo>
                  <a:pt x="45" y="44"/>
                  <a:pt x="45" y="44"/>
                  <a:pt x="45" y="44"/>
                </a:cubicBezTo>
                <a:close/>
                <a:moveTo>
                  <a:pt x="45" y="64"/>
                </a:moveTo>
                <a:cubicBezTo>
                  <a:pt x="45" y="68"/>
                  <a:pt x="45" y="68"/>
                  <a:pt x="45" y="68"/>
                </a:cubicBezTo>
                <a:cubicBezTo>
                  <a:pt x="185" y="68"/>
                  <a:pt x="185" y="68"/>
                  <a:pt x="185" y="68"/>
                </a:cubicBezTo>
                <a:cubicBezTo>
                  <a:pt x="185" y="64"/>
                  <a:pt x="185" y="64"/>
                  <a:pt x="185" y="64"/>
                </a:cubicBezTo>
                <a:cubicBezTo>
                  <a:pt x="45" y="64"/>
                  <a:pt x="45" y="64"/>
                  <a:pt x="45" y="64"/>
                </a:cubicBezTo>
                <a:close/>
                <a:moveTo>
                  <a:pt x="45" y="84"/>
                </a:moveTo>
                <a:cubicBezTo>
                  <a:pt x="45" y="88"/>
                  <a:pt x="45" y="88"/>
                  <a:pt x="45" y="88"/>
                </a:cubicBezTo>
                <a:cubicBezTo>
                  <a:pt x="156" y="88"/>
                  <a:pt x="156" y="88"/>
                  <a:pt x="156" y="88"/>
                </a:cubicBezTo>
                <a:cubicBezTo>
                  <a:pt x="156" y="84"/>
                  <a:pt x="156" y="84"/>
                  <a:pt x="156" y="84"/>
                </a:cubicBezTo>
                <a:cubicBezTo>
                  <a:pt x="45" y="84"/>
                  <a:pt x="45" y="84"/>
                  <a:pt x="45" y="84"/>
                </a:cubicBezTo>
                <a:close/>
                <a:moveTo>
                  <a:pt x="45" y="74"/>
                </a:moveTo>
                <a:cubicBezTo>
                  <a:pt x="45" y="78"/>
                  <a:pt x="45" y="78"/>
                  <a:pt x="45" y="78"/>
                </a:cubicBezTo>
                <a:cubicBezTo>
                  <a:pt x="156" y="78"/>
                  <a:pt x="156" y="78"/>
                  <a:pt x="156" y="78"/>
                </a:cubicBezTo>
                <a:cubicBezTo>
                  <a:pt x="156" y="74"/>
                  <a:pt x="156" y="74"/>
                  <a:pt x="156" y="74"/>
                </a:cubicBezTo>
                <a:lnTo>
                  <a:pt x="45" y="74"/>
                </a:ln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endParaRPr lang="zh-CN" altLang="en-US">
              <a:cs typeface="+mn-ea"/>
            </a:endParaRPr>
          </a:p>
        </p:txBody>
      </p:sp>
      <p:sp>
        <p:nvSpPr>
          <p:cNvPr id="56" name="Freeform 22"/>
          <p:cNvSpPr>
            <a:spLocks noEditPoints="1"/>
          </p:cNvSpPr>
          <p:nvPr/>
        </p:nvSpPr>
        <p:spPr bwMode="auto">
          <a:xfrm>
            <a:off x="6198227" y="2343582"/>
            <a:ext cx="1510560" cy="1051150"/>
          </a:xfrm>
          <a:custGeom>
            <a:avLst/>
            <a:gdLst>
              <a:gd name="T0" fmla="*/ 204 w 256"/>
              <a:gd name="T1" fmla="*/ 149 h 178"/>
              <a:gd name="T2" fmla="*/ 129 w 256"/>
              <a:gd name="T3" fmla="*/ 174 h 178"/>
              <a:gd name="T4" fmla="*/ 51 w 256"/>
              <a:gd name="T5" fmla="*/ 146 h 178"/>
              <a:gd name="T6" fmla="*/ 51 w 256"/>
              <a:gd name="T7" fmla="*/ 83 h 178"/>
              <a:gd name="T8" fmla="*/ 128 w 256"/>
              <a:gd name="T9" fmla="*/ 119 h 178"/>
              <a:gd name="T10" fmla="*/ 64 w 256"/>
              <a:gd name="T11" fmla="*/ 89 h 178"/>
              <a:gd name="T12" fmla="*/ 28 w 256"/>
              <a:gd name="T13" fmla="*/ 72 h 178"/>
              <a:gd name="T14" fmla="*/ 22 w 256"/>
              <a:gd name="T15" fmla="*/ 70 h 178"/>
              <a:gd name="T16" fmla="*/ 21 w 256"/>
              <a:gd name="T17" fmla="*/ 69 h 178"/>
              <a:gd name="T18" fmla="*/ 18 w 256"/>
              <a:gd name="T19" fmla="*/ 75 h 178"/>
              <a:gd name="T20" fmla="*/ 18 w 256"/>
              <a:gd name="T21" fmla="*/ 137 h 178"/>
              <a:gd name="T22" fmla="*/ 18 w 256"/>
              <a:gd name="T23" fmla="*/ 137 h 178"/>
              <a:gd name="T24" fmla="*/ 25 w 256"/>
              <a:gd name="T25" fmla="*/ 148 h 178"/>
              <a:gd name="T26" fmla="*/ 22 w 256"/>
              <a:gd name="T27" fmla="*/ 157 h 178"/>
              <a:gd name="T28" fmla="*/ 22 w 256"/>
              <a:gd name="T29" fmla="*/ 178 h 178"/>
              <a:gd name="T30" fmla="*/ 21 w 256"/>
              <a:gd name="T31" fmla="*/ 178 h 178"/>
              <a:gd name="T32" fmla="*/ 21 w 256"/>
              <a:gd name="T33" fmla="*/ 158 h 178"/>
              <a:gd name="T34" fmla="*/ 19 w 256"/>
              <a:gd name="T35" fmla="*/ 159 h 178"/>
              <a:gd name="T36" fmla="*/ 19 w 256"/>
              <a:gd name="T37" fmla="*/ 178 h 178"/>
              <a:gd name="T38" fmla="*/ 18 w 256"/>
              <a:gd name="T39" fmla="*/ 178 h 178"/>
              <a:gd name="T40" fmla="*/ 18 w 256"/>
              <a:gd name="T41" fmla="*/ 159 h 178"/>
              <a:gd name="T42" fmla="*/ 16 w 256"/>
              <a:gd name="T43" fmla="*/ 160 h 178"/>
              <a:gd name="T44" fmla="*/ 16 w 256"/>
              <a:gd name="T45" fmla="*/ 178 h 178"/>
              <a:gd name="T46" fmla="*/ 15 w 256"/>
              <a:gd name="T47" fmla="*/ 178 h 178"/>
              <a:gd name="T48" fmla="*/ 15 w 256"/>
              <a:gd name="T49" fmla="*/ 160 h 178"/>
              <a:gd name="T50" fmla="*/ 13 w 256"/>
              <a:gd name="T51" fmla="*/ 159 h 178"/>
              <a:gd name="T52" fmla="*/ 13 w 256"/>
              <a:gd name="T53" fmla="*/ 178 h 178"/>
              <a:gd name="T54" fmla="*/ 11 w 256"/>
              <a:gd name="T55" fmla="*/ 178 h 178"/>
              <a:gd name="T56" fmla="*/ 11 w 256"/>
              <a:gd name="T57" fmla="*/ 159 h 178"/>
              <a:gd name="T58" fmla="*/ 10 w 256"/>
              <a:gd name="T59" fmla="*/ 158 h 178"/>
              <a:gd name="T60" fmla="*/ 10 w 256"/>
              <a:gd name="T61" fmla="*/ 178 h 178"/>
              <a:gd name="T62" fmla="*/ 8 w 256"/>
              <a:gd name="T63" fmla="*/ 178 h 178"/>
              <a:gd name="T64" fmla="*/ 8 w 256"/>
              <a:gd name="T65" fmla="*/ 157 h 178"/>
              <a:gd name="T66" fmla="*/ 5 w 256"/>
              <a:gd name="T67" fmla="*/ 148 h 178"/>
              <a:gd name="T68" fmla="*/ 12 w 256"/>
              <a:gd name="T69" fmla="*/ 137 h 178"/>
              <a:gd name="T70" fmla="*/ 13 w 256"/>
              <a:gd name="T71" fmla="*/ 72 h 178"/>
              <a:gd name="T72" fmla="*/ 15 w 256"/>
              <a:gd name="T73" fmla="*/ 66 h 178"/>
              <a:gd name="T74" fmla="*/ 0 w 256"/>
              <a:gd name="T75" fmla="*/ 59 h 178"/>
              <a:gd name="T76" fmla="*/ 64 w 256"/>
              <a:gd name="T77" fmla="*/ 29 h 178"/>
              <a:gd name="T78" fmla="*/ 128 w 256"/>
              <a:gd name="T79" fmla="*/ 0 h 178"/>
              <a:gd name="T80" fmla="*/ 192 w 256"/>
              <a:gd name="T81" fmla="*/ 29 h 178"/>
              <a:gd name="T82" fmla="*/ 256 w 256"/>
              <a:gd name="T83" fmla="*/ 59 h 178"/>
              <a:gd name="T84" fmla="*/ 192 w 256"/>
              <a:gd name="T85" fmla="*/ 89 h 178"/>
              <a:gd name="T86" fmla="*/ 128 w 256"/>
              <a:gd name="T87" fmla="*/ 119 h 178"/>
              <a:gd name="T88" fmla="*/ 202 w 256"/>
              <a:gd name="T89" fmla="*/ 84 h 178"/>
              <a:gd name="T90" fmla="*/ 204 w 256"/>
              <a:gd name="T91" fmla="*/ 149 h 178"/>
              <a:gd name="T92" fmla="*/ 21 w 256"/>
              <a:gd name="T93" fmla="*/ 69 h 178"/>
              <a:gd name="T94" fmla="*/ 107 w 256"/>
              <a:gd name="T95" fmla="*/ 53 h 178"/>
              <a:gd name="T96" fmla="*/ 104 w 256"/>
              <a:gd name="T97" fmla="*/ 57 h 178"/>
              <a:gd name="T98" fmla="*/ 113 w 256"/>
              <a:gd name="T99" fmla="*/ 61 h 178"/>
              <a:gd name="T100" fmla="*/ 123 w 256"/>
              <a:gd name="T101" fmla="*/ 57 h 178"/>
              <a:gd name="T102" fmla="*/ 119 w 256"/>
              <a:gd name="T103" fmla="*/ 53 h 178"/>
              <a:gd name="T104" fmla="*/ 116 w 256"/>
              <a:gd name="T105" fmla="*/ 52 h 178"/>
              <a:gd name="T106" fmla="*/ 15 w 256"/>
              <a:gd name="T107" fmla="*/ 66 h 178"/>
              <a:gd name="T108" fmla="*/ 21 w 256"/>
              <a:gd name="T109" fmla="*/ 6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6" h="178">
                <a:moveTo>
                  <a:pt x="204" y="149"/>
                </a:moveTo>
                <a:cubicBezTo>
                  <a:pt x="186" y="164"/>
                  <a:pt x="160" y="174"/>
                  <a:pt x="129" y="174"/>
                </a:cubicBezTo>
                <a:cubicBezTo>
                  <a:pt x="99" y="174"/>
                  <a:pt x="70" y="163"/>
                  <a:pt x="51" y="146"/>
                </a:cubicBezTo>
                <a:cubicBezTo>
                  <a:pt x="51" y="83"/>
                  <a:pt x="51" y="83"/>
                  <a:pt x="51" y="83"/>
                </a:cubicBezTo>
                <a:cubicBezTo>
                  <a:pt x="128" y="119"/>
                  <a:pt x="128" y="119"/>
                  <a:pt x="128" y="119"/>
                </a:cubicBezTo>
                <a:cubicBezTo>
                  <a:pt x="64" y="89"/>
                  <a:pt x="64" y="89"/>
                  <a:pt x="64" y="89"/>
                </a:cubicBezTo>
                <a:cubicBezTo>
                  <a:pt x="28" y="72"/>
                  <a:pt x="28" y="72"/>
                  <a:pt x="28" y="72"/>
                </a:cubicBezTo>
                <a:cubicBezTo>
                  <a:pt x="22" y="70"/>
                  <a:pt x="22" y="70"/>
                  <a:pt x="22" y="70"/>
                </a:cubicBezTo>
                <a:cubicBezTo>
                  <a:pt x="21" y="69"/>
                  <a:pt x="21" y="69"/>
                  <a:pt x="21" y="69"/>
                </a:cubicBezTo>
                <a:cubicBezTo>
                  <a:pt x="21" y="69"/>
                  <a:pt x="18" y="72"/>
                  <a:pt x="18" y="75"/>
                </a:cubicBezTo>
                <a:cubicBezTo>
                  <a:pt x="18" y="137"/>
                  <a:pt x="18" y="137"/>
                  <a:pt x="18" y="137"/>
                </a:cubicBezTo>
                <a:cubicBezTo>
                  <a:pt x="18" y="137"/>
                  <a:pt x="18" y="137"/>
                  <a:pt x="18" y="137"/>
                </a:cubicBezTo>
                <a:cubicBezTo>
                  <a:pt x="22" y="139"/>
                  <a:pt x="25" y="143"/>
                  <a:pt x="25" y="148"/>
                </a:cubicBezTo>
                <a:cubicBezTo>
                  <a:pt x="25" y="152"/>
                  <a:pt x="24" y="154"/>
                  <a:pt x="22" y="157"/>
                </a:cubicBezTo>
                <a:cubicBezTo>
                  <a:pt x="22" y="178"/>
                  <a:pt x="22" y="178"/>
                  <a:pt x="22" y="178"/>
                </a:cubicBezTo>
                <a:cubicBezTo>
                  <a:pt x="21" y="178"/>
                  <a:pt x="21" y="178"/>
                  <a:pt x="21" y="178"/>
                </a:cubicBezTo>
                <a:cubicBezTo>
                  <a:pt x="21" y="158"/>
                  <a:pt x="21" y="158"/>
                  <a:pt x="21" y="158"/>
                </a:cubicBezTo>
                <a:cubicBezTo>
                  <a:pt x="20" y="158"/>
                  <a:pt x="20" y="159"/>
                  <a:pt x="19" y="159"/>
                </a:cubicBezTo>
                <a:cubicBezTo>
                  <a:pt x="19" y="178"/>
                  <a:pt x="19" y="178"/>
                  <a:pt x="19" y="178"/>
                </a:cubicBezTo>
                <a:cubicBezTo>
                  <a:pt x="18" y="178"/>
                  <a:pt x="18" y="178"/>
                  <a:pt x="18" y="178"/>
                </a:cubicBezTo>
                <a:cubicBezTo>
                  <a:pt x="18" y="159"/>
                  <a:pt x="18" y="159"/>
                  <a:pt x="18" y="159"/>
                </a:cubicBezTo>
                <a:cubicBezTo>
                  <a:pt x="17" y="159"/>
                  <a:pt x="17" y="160"/>
                  <a:pt x="16" y="160"/>
                </a:cubicBezTo>
                <a:cubicBezTo>
                  <a:pt x="16" y="178"/>
                  <a:pt x="16" y="178"/>
                  <a:pt x="16" y="178"/>
                </a:cubicBezTo>
                <a:cubicBezTo>
                  <a:pt x="15" y="178"/>
                  <a:pt x="15" y="178"/>
                  <a:pt x="15" y="178"/>
                </a:cubicBezTo>
                <a:cubicBezTo>
                  <a:pt x="15" y="160"/>
                  <a:pt x="15" y="160"/>
                  <a:pt x="15" y="160"/>
                </a:cubicBezTo>
                <a:cubicBezTo>
                  <a:pt x="14" y="160"/>
                  <a:pt x="14" y="159"/>
                  <a:pt x="13" y="159"/>
                </a:cubicBezTo>
                <a:cubicBezTo>
                  <a:pt x="13" y="178"/>
                  <a:pt x="13" y="178"/>
                  <a:pt x="13" y="178"/>
                </a:cubicBezTo>
                <a:cubicBezTo>
                  <a:pt x="11" y="178"/>
                  <a:pt x="11" y="178"/>
                  <a:pt x="11" y="178"/>
                </a:cubicBezTo>
                <a:cubicBezTo>
                  <a:pt x="11" y="159"/>
                  <a:pt x="11" y="159"/>
                  <a:pt x="11" y="159"/>
                </a:cubicBezTo>
                <a:cubicBezTo>
                  <a:pt x="11" y="159"/>
                  <a:pt x="10" y="158"/>
                  <a:pt x="10" y="158"/>
                </a:cubicBezTo>
                <a:cubicBezTo>
                  <a:pt x="10" y="178"/>
                  <a:pt x="10" y="178"/>
                  <a:pt x="10" y="178"/>
                </a:cubicBezTo>
                <a:cubicBezTo>
                  <a:pt x="8" y="178"/>
                  <a:pt x="8" y="178"/>
                  <a:pt x="8" y="178"/>
                </a:cubicBezTo>
                <a:cubicBezTo>
                  <a:pt x="8" y="157"/>
                  <a:pt x="8" y="157"/>
                  <a:pt x="8" y="157"/>
                </a:cubicBezTo>
                <a:cubicBezTo>
                  <a:pt x="6" y="154"/>
                  <a:pt x="5" y="152"/>
                  <a:pt x="5" y="148"/>
                </a:cubicBezTo>
                <a:cubicBezTo>
                  <a:pt x="5" y="143"/>
                  <a:pt x="8" y="139"/>
                  <a:pt x="12" y="137"/>
                </a:cubicBezTo>
                <a:cubicBezTo>
                  <a:pt x="13" y="72"/>
                  <a:pt x="13" y="72"/>
                  <a:pt x="13" y="72"/>
                </a:cubicBezTo>
                <a:cubicBezTo>
                  <a:pt x="12" y="70"/>
                  <a:pt x="13" y="68"/>
                  <a:pt x="15" y="66"/>
                </a:cubicBezTo>
                <a:cubicBezTo>
                  <a:pt x="0" y="59"/>
                  <a:pt x="0" y="59"/>
                  <a:pt x="0" y="59"/>
                </a:cubicBezTo>
                <a:cubicBezTo>
                  <a:pt x="64" y="29"/>
                  <a:pt x="64" y="29"/>
                  <a:pt x="64" y="29"/>
                </a:cubicBezTo>
                <a:cubicBezTo>
                  <a:pt x="128" y="0"/>
                  <a:pt x="128" y="0"/>
                  <a:pt x="128" y="0"/>
                </a:cubicBezTo>
                <a:cubicBezTo>
                  <a:pt x="192" y="29"/>
                  <a:pt x="192" y="29"/>
                  <a:pt x="192" y="29"/>
                </a:cubicBezTo>
                <a:cubicBezTo>
                  <a:pt x="256" y="59"/>
                  <a:pt x="256" y="59"/>
                  <a:pt x="256" y="59"/>
                </a:cubicBezTo>
                <a:cubicBezTo>
                  <a:pt x="192" y="89"/>
                  <a:pt x="192" y="89"/>
                  <a:pt x="192" y="89"/>
                </a:cubicBezTo>
                <a:cubicBezTo>
                  <a:pt x="128" y="119"/>
                  <a:pt x="128" y="119"/>
                  <a:pt x="128" y="119"/>
                </a:cubicBezTo>
                <a:cubicBezTo>
                  <a:pt x="202" y="84"/>
                  <a:pt x="202" y="84"/>
                  <a:pt x="202" y="84"/>
                </a:cubicBezTo>
                <a:cubicBezTo>
                  <a:pt x="204" y="149"/>
                  <a:pt x="204" y="149"/>
                  <a:pt x="204" y="149"/>
                </a:cubicBezTo>
                <a:close/>
                <a:moveTo>
                  <a:pt x="21" y="69"/>
                </a:moveTo>
                <a:cubicBezTo>
                  <a:pt x="36" y="57"/>
                  <a:pt x="93" y="44"/>
                  <a:pt x="107" y="53"/>
                </a:cubicBezTo>
                <a:cubicBezTo>
                  <a:pt x="105" y="54"/>
                  <a:pt x="104" y="55"/>
                  <a:pt x="104" y="57"/>
                </a:cubicBezTo>
                <a:cubicBezTo>
                  <a:pt x="104" y="59"/>
                  <a:pt x="108" y="61"/>
                  <a:pt x="113" y="61"/>
                </a:cubicBezTo>
                <a:cubicBezTo>
                  <a:pt x="119" y="61"/>
                  <a:pt x="123" y="59"/>
                  <a:pt x="123" y="57"/>
                </a:cubicBezTo>
                <a:cubicBezTo>
                  <a:pt x="123" y="55"/>
                  <a:pt x="121" y="54"/>
                  <a:pt x="119" y="53"/>
                </a:cubicBezTo>
                <a:cubicBezTo>
                  <a:pt x="118" y="52"/>
                  <a:pt x="117" y="52"/>
                  <a:pt x="116" y="52"/>
                </a:cubicBezTo>
                <a:cubicBezTo>
                  <a:pt x="105" y="36"/>
                  <a:pt x="29" y="50"/>
                  <a:pt x="15" y="66"/>
                </a:cubicBezTo>
                <a:lnTo>
                  <a:pt x="21" y="69"/>
                </a:lnTo>
                <a:close/>
              </a:path>
            </a:pathLst>
          </a:custGeom>
          <a:solidFill>
            <a:schemeClr val="bg1"/>
          </a:solidFill>
          <a:ln>
            <a:noFill/>
          </a:ln>
          <a:effectLst>
            <a:outerShdw blurRad="190500" dist="127000" dir="8100000" algn="tr" rotWithShape="0">
              <a:prstClr val="black">
                <a:alpha val="40000"/>
              </a:prstClr>
            </a:outerShdw>
          </a:effectLst>
        </p:spPr>
        <p:txBody>
          <a:bodyPr vert="horz" wrap="square" lIns="91440" tIns="45720" rIns="91440" bIns="45720" numCol="1" anchor="t" anchorCtr="0" compatLnSpc="1"/>
          <a:lstStyle/>
          <a:p>
            <a:endParaRPr lang="zh-CN" altLang="en-US">
              <a:cs typeface="+mn-ea"/>
            </a:endParaRPr>
          </a:p>
        </p:txBody>
      </p:sp>
      <p:sp>
        <p:nvSpPr>
          <p:cNvPr id="68" name="文本框 67"/>
          <p:cNvSpPr txBox="1"/>
          <p:nvPr/>
        </p:nvSpPr>
        <p:spPr>
          <a:xfrm>
            <a:off x="7818221" y="2320000"/>
            <a:ext cx="3368675" cy="461665"/>
          </a:xfrm>
          <a:prstGeom prst="rect">
            <a:avLst/>
          </a:prstGeom>
          <a:noFill/>
        </p:spPr>
        <p:txBody>
          <a:bodyPr wrap="square" rtlCol="0">
            <a:spAutoFit/>
          </a:bodyPr>
          <a:lstStyle/>
          <a:p>
            <a:pPr algn="r"/>
            <a:r>
              <a:rPr lang="zh-CN" altLang="en-US" sz="2400" b="1" dirty="0" smtClean="0">
                <a:solidFill>
                  <a:srgbClr val="70AD47"/>
                </a:solidFill>
                <a:latin typeface="+mn-ea"/>
                <a:cs typeface="+mn-ea"/>
              </a:rPr>
              <a:t>点击输入文字标题</a:t>
            </a:r>
            <a:endParaRPr lang="zh-CN" altLang="en-US" sz="2400" b="1" dirty="0">
              <a:solidFill>
                <a:srgbClr val="70AD47"/>
              </a:solidFill>
              <a:latin typeface="+mn-ea"/>
              <a:cs typeface="+mn-ea"/>
            </a:endParaRPr>
          </a:p>
        </p:txBody>
      </p:sp>
      <p:sp>
        <p:nvSpPr>
          <p:cNvPr id="69" name="文本框 68"/>
          <p:cNvSpPr txBox="1"/>
          <p:nvPr/>
        </p:nvSpPr>
        <p:spPr>
          <a:xfrm>
            <a:off x="8129371" y="2773840"/>
            <a:ext cx="3057525" cy="400110"/>
          </a:xfrm>
          <a:prstGeom prst="rect">
            <a:avLst/>
          </a:prstGeom>
          <a:noFill/>
        </p:spPr>
        <p:txBody>
          <a:bodyPr wrap="square" rtlCol="0">
            <a:spAutoFit/>
          </a:bodyPr>
          <a:lstStyle>
            <a:defPPr>
              <a:defRPr lang="zh-CN"/>
            </a:defPPr>
            <a:lvl1pPr indent="457200">
              <a:lnSpc>
                <a:spcPct val="125000"/>
              </a:lnSpc>
              <a:defRPr>
                <a:solidFill>
                  <a:srgbClr val="005DA2"/>
                </a:solidFill>
                <a:latin typeface="微软雅黑" panose="020B0503020204020204" pitchFamily="34" charset="-122"/>
                <a:ea typeface="微软雅黑" panose="020B0503020204020204" pitchFamily="34" charset="-122"/>
              </a:defRPr>
            </a:lvl1pPr>
          </a:lstStyle>
          <a:p>
            <a:r>
              <a:rPr lang="zh-CN" altLang="en-US" sz="1600" dirty="0">
                <a:solidFill>
                  <a:schemeClr val="tx1"/>
                </a:solidFill>
                <a:latin typeface="+mn-ea"/>
                <a:cs typeface="+mn-ea"/>
              </a:rPr>
              <a:t>点击具体内容点击</a:t>
            </a:r>
            <a:r>
              <a:rPr lang="zh-CN" altLang="en-US" sz="1600" dirty="0" smtClean="0">
                <a:solidFill>
                  <a:schemeClr val="tx1"/>
                </a:solidFill>
                <a:latin typeface="+mn-ea"/>
                <a:cs typeface="+mn-ea"/>
              </a:rPr>
              <a:t>输入</a:t>
            </a:r>
            <a:endParaRPr lang="zh-CN" altLang="en-US" sz="1600" dirty="0">
              <a:solidFill>
                <a:schemeClr val="tx1"/>
              </a:solidFill>
              <a:latin typeface="+mn-ea"/>
              <a:cs typeface="+mn-ea"/>
            </a:endParaRPr>
          </a:p>
        </p:txBody>
      </p:sp>
      <p:sp>
        <p:nvSpPr>
          <p:cNvPr id="70" name="文本框 69"/>
          <p:cNvSpPr txBox="1"/>
          <p:nvPr/>
        </p:nvSpPr>
        <p:spPr>
          <a:xfrm>
            <a:off x="7092283" y="5023085"/>
            <a:ext cx="3368675" cy="461665"/>
          </a:xfrm>
          <a:prstGeom prst="rect">
            <a:avLst/>
          </a:prstGeom>
          <a:noFill/>
        </p:spPr>
        <p:txBody>
          <a:bodyPr wrap="square" rtlCol="0">
            <a:spAutoFit/>
          </a:bodyPr>
          <a:lstStyle/>
          <a:p>
            <a:pPr algn="r"/>
            <a:r>
              <a:rPr lang="zh-CN" altLang="en-US" sz="2400" b="1" dirty="0" smtClean="0">
                <a:solidFill>
                  <a:srgbClr val="70AD47"/>
                </a:solidFill>
                <a:latin typeface="+mn-ea"/>
                <a:cs typeface="+mn-ea"/>
              </a:rPr>
              <a:t>点击输入文字标题</a:t>
            </a:r>
            <a:endParaRPr lang="zh-CN" altLang="en-US" sz="2400" b="1" dirty="0">
              <a:solidFill>
                <a:srgbClr val="70AD47"/>
              </a:solidFill>
              <a:latin typeface="+mn-ea"/>
              <a:cs typeface="+mn-ea"/>
            </a:endParaRPr>
          </a:p>
        </p:txBody>
      </p:sp>
      <p:sp>
        <p:nvSpPr>
          <p:cNvPr id="71" name="文本框 70"/>
          <p:cNvSpPr txBox="1"/>
          <p:nvPr/>
        </p:nvSpPr>
        <p:spPr>
          <a:xfrm>
            <a:off x="7403433" y="5476925"/>
            <a:ext cx="3057525" cy="400110"/>
          </a:xfrm>
          <a:prstGeom prst="rect">
            <a:avLst/>
          </a:prstGeom>
          <a:noFill/>
        </p:spPr>
        <p:txBody>
          <a:bodyPr wrap="square" rtlCol="0">
            <a:spAutoFit/>
          </a:bodyPr>
          <a:lstStyle>
            <a:defPPr>
              <a:defRPr lang="zh-CN"/>
            </a:defPPr>
            <a:lvl1pPr algn="r">
              <a:lnSpc>
                <a:spcPct val="125000"/>
              </a:lnSpc>
              <a:defRPr>
                <a:solidFill>
                  <a:srgbClr val="005DA2"/>
                </a:solidFill>
                <a:latin typeface="微软雅黑" panose="020B0503020204020204" pitchFamily="34" charset="-122"/>
                <a:ea typeface="微软雅黑" panose="020B0503020204020204" pitchFamily="34" charset="-122"/>
              </a:defRPr>
            </a:lvl1pPr>
          </a:lstStyle>
          <a:p>
            <a:pPr indent="457200"/>
            <a:r>
              <a:rPr lang="zh-CN" altLang="en-US" sz="1600" dirty="0">
                <a:solidFill>
                  <a:schemeClr val="tx1"/>
                </a:solidFill>
                <a:latin typeface="+mn-ea"/>
                <a:cs typeface="+mn-ea"/>
              </a:rPr>
              <a:t>点击具体内容点击</a:t>
            </a:r>
            <a:r>
              <a:rPr lang="zh-CN" altLang="en-US" sz="1600" dirty="0" smtClean="0">
                <a:solidFill>
                  <a:schemeClr val="tx1"/>
                </a:solidFill>
                <a:latin typeface="+mn-ea"/>
                <a:cs typeface="+mn-ea"/>
              </a:rPr>
              <a:t>输入</a:t>
            </a:r>
            <a:endParaRPr lang="zh-CN" altLang="en-US" sz="1600" dirty="0">
              <a:solidFill>
                <a:schemeClr val="tx1"/>
              </a:solidFill>
              <a:latin typeface="+mn-ea"/>
              <a:cs typeface="+mn-ea"/>
            </a:endParaRPr>
          </a:p>
        </p:txBody>
      </p:sp>
      <p:sp>
        <p:nvSpPr>
          <p:cNvPr id="72" name="文本框 71"/>
          <p:cNvSpPr txBox="1"/>
          <p:nvPr/>
        </p:nvSpPr>
        <p:spPr>
          <a:xfrm>
            <a:off x="733425" y="4352758"/>
            <a:ext cx="3174595" cy="461665"/>
          </a:xfrm>
          <a:prstGeom prst="rect">
            <a:avLst/>
          </a:prstGeom>
          <a:noFill/>
        </p:spPr>
        <p:txBody>
          <a:bodyPr wrap="square" rtlCol="0">
            <a:spAutoFit/>
          </a:bodyPr>
          <a:lstStyle/>
          <a:p>
            <a:pPr algn="r"/>
            <a:r>
              <a:rPr lang="zh-CN" altLang="en-US" sz="2400" b="1" dirty="0" smtClean="0">
                <a:solidFill>
                  <a:srgbClr val="70AD47"/>
                </a:solidFill>
                <a:latin typeface="+mn-ea"/>
                <a:cs typeface="+mn-ea"/>
              </a:rPr>
              <a:t>点击输入文字标题</a:t>
            </a:r>
            <a:endParaRPr lang="zh-CN" altLang="en-US" sz="2400" b="1" dirty="0">
              <a:solidFill>
                <a:srgbClr val="70AD47"/>
              </a:solidFill>
              <a:latin typeface="+mn-ea"/>
              <a:cs typeface="+mn-ea"/>
            </a:endParaRPr>
          </a:p>
        </p:txBody>
      </p:sp>
      <p:sp>
        <p:nvSpPr>
          <p:cNvPr id="73" name="文本框 72"/>
          <p:cNvSpPr txBox="1"/>
          <p:nvPr/>
        </p:nvSpPr>
        <p:spPr>
          <a:xfrm>
            <a:off x="1027147" y="4801506"/>
            <a:ext cx="2886268" cy="400110"/>
          </a:xfrm>
          <a:prstGeom prst="rect">
            <a:avLst/>
          </a:prstGeom>
          <a:noFill/>
        </p:spPr>
        <p:txBody>
          <a:bodyPr wrap="square" rtlCol="0">
            <a:spAutoFit/>
          </a:bodyPr>
          <a:lstStyle>
            <a:defPPr>
              <a:defRPr lang="zh-CN"/>
            </a:defPPr>
            <a:lvl1pPr indent="457200">
              <a:lnSpc>
                <a:spcPct val="125000"/>
              </a:lnSpc>
              <a:defRPr>
                <a:solidFill>
                  <a:srgbClr val="005DA2"/>
                </a:solidFill>
                <a:latin typeface="微软雅黑" panose="020B0503020204020204" pitchFamily="34" charset="-122"/>
                <a:ea typeface="微软雅黑" panose="020B0503020204020204" pitchFamily="34" charset="-122"/>
              </a:defRPr>
            </a:lvl1pPr>
          </a:lstStyle>
          <a:p>
            <a:r>
              <a:rPr lang="zh-CN" altLang="en-US" sz="1600" dirty="0">
                <a:solidFill>
                  <a:schemeClr val="tx1"/>
                </a:solidFill>
                <a:latin typeface="+mn-ea"/>
                <a:cs typeface="+mn-ea"/>
              </a:rPr>
              <a:t>点击具体内容点击</a:t>
            </a:r>
            <a:r>
              <a:rPr lang="zh-CN" altLang="en-US" sz="1600" dirty="0" smtClean="0">
                <a:solidFill>
                  <a:schemeClr val="tx1"/>
                </a:solidFill>
                <a:latin typeface="+mn-ea"/>
                <a:cs typeface="+mn-ea"/>
              </a:rPr>
              <a:t>输入</a:t>
            </a:r>
            <a:endParaRPr lang="zh-CN" altLang="en-US" sz="1600" dirty="0">
              <a:solidFill>
                <a:schemeClr val="tx1"/>
              </a:solidFill>
              <a:latin typeface="+mn-ea"/>
              <a:cs typeface="+mn-ea"/>
            </a:endParaRPr>
          </a:p>
        </p:txBody>
      </p:sp>
      <p:sp>
        <p:nvSpPr>
          <p:cNvPr id="74" name="文本框 73"/>
          <p:cNvSpPr txBox="1"/>
          <p:nvPr/>
        </p:nvSpPr>
        <p:spPr>
          <a:xfrm>
            <a:off x="733425" y="1832660"/>
            <a:ext cx="3174595" cy="461665"/>
          </a:xfrm>
          <a:prstGeom prst="rect">
            <a:avLst/>
          </a:prstGeom>
          <a:noFill/>
        </p:spPr>
        <p:txBody>
          <a:bodyPr wrap="square" rtlCol="0">
            <a:spAutoFit/>
          </a:bodyPr>
          <a:lstStyle/>
          <a:p>
            <a:pPr algn="r"/>
            <a:r>
              <a:rPr lang="zh-CN" altLang="en-US" sz="2400" b="1" dirty="0" smtClean="0">
                <a:solidFill>
                  <a:srgbClr val="70AD47"/>
                </a:solidFill>
                <a:latin typeface="+mn-ea"/>
                <a:cs typeface="+mn-ea"/>
              </a:rPr>
              <a:t>点击输入文字标题</a:t>
            </a:r>
            <a:endParaRPr lang="zh-CN" altLang="en-US" sz="2400" b="1" dirty="0">
              <a:solidFill>
                <a:srgbClr val="70AD47"/>
              </a:solidFill>
              <a:latin typeface="+mn-ea"/>
              <a:cs typeface="+mn-ea"/>
            </a:endParaRPr>
          </a:p>
        </p:txBody>
      </p:sp>
      <p:sp>
        <p:nvSpPr>
          <p:cNvPr id="75" name="文本框 74"/>
          <p:cNvSpPr txBox="1"/>
          <p:nvPr/>
        </p:nvSpPr>
        <p:spPr>
          <a:xfrm>
            <a:off x="733425" y="2281408"/>
            <a:ext cx="3174595" cy="400110"/>
          </a:xfrm>
          <a:prstGeom prst="rect">
            <a:avLst/>
          </a:prstGeom>
          <a:noFill/>
        </p:spPr>
        <p:txBody>
          <a:bodyPr wrap="square" rtlCol="0">
            <a:spAutoFit/>
          </a:bodyPr>
          <a:lstStyle/>
          <a:p>
            <a:pPr indent="457200">
              <a:lnSpc>
                <a:spcPct val="125000"/>
              </a:lnSpc>
            </a:pPr>
            <a:r>
              <a:rPr lang="zh-CN" altLang="en-US" sz="1600" dirty="0" smtClean="0">
                <a:latin typeface="+mn-ea"/>
                <a:cs typeface="+mn-ea"/>
              </a:rPr>
              <a:t>点击具体内容点击输入</a:t>
            </a:r>
            <a:endParaRPr lang="zh-CN" altLang="en-US" sz="1600" dirty="0">
              <a:latin typeface="+mn-ea"/>
              <a:cs typeface="+mn-ea"/>
            </a:endParaRPr>
          </a:p>
        </p:txBody>
      </p:sp>
      <p:sp>
        <p:nvSpPr>
          <p:cNvPr id="28" name="文本框 27"/>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13"/>
                                        </p:tgtEl>
                                        <p:attrNameLst>
                                          <p:attrName>style.visibility</p:attrName>
                                        </p:attrNameLst>
                                      </p:cBhvr>
                                      <p:to>
                                        <p:strVal val="visible"/>
                                      </p:to>
                                    </p:set>
                                    <p:anim calcmode="lin" valueType="num">
                                      <p:cBhvr>
                                        <p:cTn id="7" dur="3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13"/>
                                        </p:tgtEl>
                                        <p:attrNameLst>
                                          <p:attrName>ppt_y</p:attrName>
                                        </p:attrNameLst>
                                      </p:cBhvr>
                                      <p:tavLst>
                                        <p:tav tm="0">
                                          <p:val>
                                            <p:strVal val="#ppt_y"/>
                                          </p:val>
                                        </p:tav>
                                        <p:tav tm="100000">
                                          <p:val>
                                            <p:strVal val="#ppt_y"/>
                                          </p:val>
                                        </p:tav>
                                      </p:tavLst>
                                    </p:anim>
                                    <p:anim calcmode="lin" valueType="num">
                                      <p:cBhvr>
                                        <p:cTn id="9" dur="3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13"/>
                                        </p:tgtEl>
                                      </p:cBhvr>
                                    </p:animEffect>
                                  </p:childTnLst>
                                </p:cTn>
                              </p:par>
                              <p:par>
                                <p:cTn id="12" presetID="10" presetClass="entr" presetSubtype="0" fill="hold" grpId="0" nodeType="withEffect">
                                  <p:stCondLst>
                                    <p:cond delay="60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500"/>
                                        <p:tgtEl>
                                          <p:spTgt spid="40"/>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140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par>
                                <p:cTn id="21" presetID="10" presetClass="entr" presetSubtype="0" fill="hold" grpId="0" nodeType="withEffect">
                                  <p:stCondLst>
                                    <p:cond delay="180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220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22" presetClass="entr" presetSubtype="2" fill="hold" grpId="0" nodeType="withEffect">
                                  <p:stCondLst>
                                    <p:cond delay="2600"/>
                                  </p:stCondLst>
                                  <p:childTnLst>
                                    <p:set>
                                      <p:cBhvr>
                                        <p:cTn id="28" dur="1" fill="hold">
                                          <p:stCondLst>
                                            <p:cond delay="0"/>
                                          </p:stCondLst>
                                        </p:cTn>
                                        <p:tgtEl>
                                          <p:spTgt spid="74"/>
                                        </p:tgtEl>
                                        <p:attrNameLst>
                                          <p:attrName>style.visibility</p:attrName>
                                        </p:attrNameLst>
                                      </p:cBhvr>
                                      <p:to>
                                        <p:strVal val="visible"/>
                                      </p:to>
                                    </p:set>
                                    <p:animEffect transition="in" filter="wipe(right)">
                                      <p:cBhvr>
                                        <p:cTn id="29" dur="500"/>
                                        <p:tgtEl>
                                          <p:spTgt spid="74"/>
                                        </p:tgtEl>
                                      </p:cBhvr>
                                    </p:animEffect>
                                  </p:childTnLst>
                                </p:cTn>
                              </p:par>
                              <p:par>
                                <p:cTn id="30" presetID="22" presetClass="entr" presetSubtype="2" fill="hold" grpId="0" nodeType="withEffect">
                                  <p:stCondLst>
                                    <p:cond delay="2600"/>
                                  </p:stCondLst>
                                  <p:childTnLst>
                                    <p:set>
                                      <p:cBhvr>
                                        <p:cTn id="31" dur="1" fill="hold">
                                          <p:stCondLst>
                                            <p:cond delay="0"/>
                                          </p:stCondLst>
                                        </p:cTn>
                                        <p:tgtEl>
                                          <p:spTgt spid="75"/>
                                        </p:tgtEl>
                                        <p:attrNameLst>
                                          <p:attrName>style.visibility</p:attrName>
                                        </p:attrNameLst>
                                      </p:cBhvr>
                                      <p:to>
                                        <p:strVal val="visible"/>
                                      </p:to>
                                    </p:set>
                                    <p:animEffect transition="in" filter="wipe(right)">
                                      <p:cBhvr>
                                        <p:cTn id="32" dur="500"/>
                                        <p:tgtEl>
                                          <p:spTgt spid="75"/>
                                        </p:tgtEl>
                                      </p:cBhvr>
                                    </p:animEffect>
                                  </p:childTnLst>
                                </p:cTn>
                              </p:par>
                              <p:par>
                                <p:cTn id="33" presetID="10" presetClass="entr" presetSubtype="0" fill="hold" grpId="0" nodeType="withEffect">
                                  <p:stCondLst>
                                    <p:cond delay="310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par>
                                <p:cTn id="36" presetID="22" presetClass="entr" presetSubtype="2" fill="hold" grpId="0" nodeType="withEffect">
                                  <p:stCondLst>
                                    <p:cond delay="3500"/>
                                  </p:stCondLst>
                                  <p:childTnLst>
                                    <p:set>
                                      <p:cBhvr>
                                        <p:cTn id="37" dur="1" fill="hold">
                                          <p:stCondLst>
                                            <p:cond delay="0"/>
                                          </p:stCondLst>
                                        </p:cTn>
                                        <p:tgtEl>
                                          <p:spTgt spid="72"/>
                                        </p:tgtEl>
                                        <p:attrNameLst>
                                          <p:attrName>style.visibility</p:attrName>
                                        </p:attrNameLst>
                                      </p:cBhvr>
                                      <p:to>
                                        <p:strVal val="visible"/>
                                      </p:to>
                                    </p:set>
                                    <p:animEffect transition="in" filter="wipe(right)">
                                      <p:cBhvr>
                                        <p:cTn id="38" dur="500"/>
                                        <p:tgtEl>
                                          <p:spTgt spid="72"/>
                                        </p:tgtEl>
                                      </p:cBhvr>
                                    </p:animEffect>
                                  </p:childTnLst>
                                </p:cTn>
                              </p:par>
                              <p:par>
                                <p:cTn id="39" presetID="22" presetClass="entr" presetSubtype="2" fill="hold" grpId="0" nodeType="withEffect">
                                  <p:stCondLst>
                                    <p:cond delay="3500"/>
                                  </p:stCondLst>
                                  <p:childTnLst>
                                    <p:set>
                                      <p:cBhvr>
                                        <p:cTn id="40" dur="1" fill="hold">
                                          <p:stCondLst>
                                            <p:cond delay="0"/>
                                          </p:stCondLst>
                                        </p:cTn>
                                        <p:tgtEl>
                                          <p:spTgt spid="73"/>
                                        </p:tgtEl>
                                        <p:attrNameLst>
                                          <p:attrName>style.visibility</p:attrName>
                                        </p:attrNameLst>
                                      </p:cBhvr>
                                      <p:to>
                                        <p:strVal val="visible"/>
                                      </p:to>
                                    </p:set>
                                    <p:animEffect transition="in" filter="wipe(right)">
                                      <p:cBhvr>
                                        <p:cTn id="41" dur="500"/>
                                        <p:tgtEl>
                                          <p:spTgt spid="73"/>
                                        </p:tgtEl>
                                      </p:cBhvr>
                                    </p:animEffect>
                                  </p:childTnLst>
                                </p:cTn>
                              </p:par>
                              <p:par>
                                <p:cTn id="42" presetID="10" presetClass="entr" presetSubtype="0" fill="hold" grpId="0" nodeType="withEffect">
                                  <p:stCondLst>
                                    <p:cond delay="400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par>
                                <p:cTn id="45" presetID="22" presetClass="entr" presetSubtype="8" fill="hold" grpId="0" nodeType="withEffect">
                                  <p:stCondLst>
                                    <p:cond delay="4400"/>
                                  </p:stCondLst>
                                  <p:childTnLst>
                                    <p:set>
                                      <p:cBhvr>
                                        <p:cTn id="46" dur="1" fill="hold">
                                          <p:stCondLst>
                                            <p:cond delay="0"/>
                                          </p:stCondLst>
                                        </p:cTn>
                                        <p:tgtEl>
                                          <p:spTgt spid="70"/>
                                        </p:tgtEl>
                                        <p:attrNameLst>
                                          <p:attrName>style.visibility</p:attrName>
                                        </p:attrNameLst>
                                      </p:cBhvr>
                                      <p:to>
                                        <p:strVal val="visible"/>
                                      </p:to>
                                    </p:set>
                                    <p:animEffect transition="in" filter="wipe(left)">
                                      <p:cBhvr>
                                        <p:cTn id="47" dur="500"/>
                                        <p:tgtEl>
                                          <p:spTgt spid="70"/>
                                        </p:tgtEl>
                                      </p:cBhvr>
                                    </p:animEffect>
                                  </p:childTnLst>
                                </p:cTn>
                              </p:par>
                              <p:par>
                                <p:cTn id="48" presetID="22" presetClass="entr" presetSubtype="8" fill="hold" grpId="0" nodeType="withEffect">
                                  <p:stCondLst>
                                    <p:cond delay="4400"/>
                                  </p:stCondLst>
                                  <p:childTnLst>
                                    <p:set>
                                      <p:cBhvr>
                                        <p:cTn id="49" dur="1" fill="hold">
                                          <p:stCondLst>
                                            <p:cond delay="0"/>
                                          </p:stCondLst>
                                        </p:cTn>
                                        <p:tgtEl>
                                          <p:spTgt spid="71"/>
                                        </p:tgtEl>
                                        <p:attrNameLst>
                                          <p:attrName>style.visibility</p:attrName>
                                        </p:attrNameLst>
                                      </p:cBhvr>
                                      <p:to>
                                        <p:strVal val="visible"/>
                                      </p:to>
                                    </p:set>
                                    <p:animEffect transition="in" filter="wipe(left)">
                                      <p:cBhvr>
                                        <p:cTn id="50" dur="500"/>
                                        <p:tgtEl>
                                          <p:spTgt spid="71"/>
                                        </p:tgtEl>
                                      </p:cBhvr>
                                    </p:animEffect>
                                  </p:childTnLst>
                                </p:cTn>
                              </p:par>
                              <p:par>
                                <p:cTn id="51" presetID="10" presetClass="entr" presetSubtype="0" fill="hold" grpId="0" nodeType="withEffect">
                                  <p:stCondLst>
                                    <p:cond delay="480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500"/>
                                        <p:tgtEl>
                                          <p:spTgt spid="56"/>
                                        </p:tgtEl>
                                      </p:cBhvr>
                                    </p:animEffect>
                                  </p:childTnLst>
                                </p:cTn>
                              </p:par>
                              <p:par>
                                <p:cTn id="54" presetID="22" presetClass="entr" presetSubtype="8" fill="hold" grpId="0" nodeType="withEffect">
                                  <p:stCondLst>
                                    <p:cond delay="5200"/>
                                  </p:stCondLst>
                                  <p:childTnLst>
                                    <p:set>
                                      <p:cBhvr>
                                        <p:cTn id="55" dur="1" fill="hold">
                                          <p:stCondLst>
                                            <p:cond delay="0"/>
                                          </p:stCondLst>
                                        </p:cTn>
                                        <p:tgtEl>
                                          <p:spTgt spid="68"/>
                                        </p:tgtEl>
                                        <p:attrNameLst>
                                          <p:attrName>style.visibility</p:attrName>
                                        </p:attrNameLst>
                                      </p:cBhvr>
                                      <p:to>
                                        <p:strVal val="visible"/>
                                      </p:to>
                                    </p:set>
                                    <p:animEffect transition="in" filter="wipe(left)">
                                      <p:cBhvr>
                                        <p:cTn id="56" dur="500"/>
                                        <p:tgtEl>
                                          <p:spTgt spid="68"/>
                                        </p:tgtEl>
                                      </p:cBhvr>
                                    </p:animEffect>
                                  </p:childTnLst>
                                </p:cTn>
                              </p:par>
                              <p:par>
                                <p:cTn id="57" presetID="22" presetClass="entr" presetSubtype="8" fill="hold" grpId="0" nodeType="withEffect">
                                  <p:stCondLst>
                                    <p:cond delay="5300"/>
                                  </p:stCondLst>
                                  <p:childTnLst>
                                    <p:set>
                                      <p:cBhvr>
                                        <p:cTn id="58" dur="1" fill="hold">
                                          <p:stCondLst>
                                            <p:cond delay="0"/>
                                          </p:stCondLst>
                                        </p:cTn>
                                        <p:tgtEl>
                                          <p:spTgt spid="69"/>
                                        </p:tgtEl>
                                        <p:attrNameLst>
                                          <p:attrName>style.visibility</p:attrName>
                                        </p:attrNameLst>
                                      </p:cBhvr>
                                      <p:to>
                                        <p:strVal val="visible"/>
                                      </p:to>
                                    </p:set>
                                    <p:animEffect transition="in" filter="wipe(left)">
                                      <p:cBhvr>
                                        <p:cTn id="59" dur="500"/>
                                        <p:tgtEl>
                                          <p:spTgt spid="69"/>
                                        </p:tgtEl>
                                      </p:cBhvr>
                                    </p:animEffect>
                                  </p:childTnLst>
                                </p:cTn>
                              </p:par>
                            </p:childTnLst>
                          </p:cTn>
                        </p:par>
                        <p:par>
                          <p:cTn id="60" fill="hold">
                            <p:stCondLst>
                              <p:cond delay="0"/>
                            </p:stCondLst>
                            <p:childTnLst>
                              <p:par>
                                <p:cTn id="61" presetID="10" presetClass="entr" presetSubtype="0"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40" grpId="0" animBg="1"/>
      <p:bldP spid="41" grpId="0" animBg="1"/>
      <p:bldP spid="42" grpId="0" animBg="1"/>
      <p:bldP spid="20" grpId="0" animBg="1"/>
      <p:bldP spid="43" grpId="0" animBg="1"/>
      <p:bldP spid="53" grpId="0" animBg="1"/>
      <p:bldP spid="56" grpId="0" animBg="1"/>
      <p:bldP spid="68" grpId="0"/>
      <p:bldP spid="69" grpId="0"/>
      <p:bldP spid="70" grpId="0"/>
      <p:bldP spid="71" grpId="0"/>
      <p:bldP spid="72" grpId="0"/>
      <p:bldP spid="73" grpId="0"/>
      <p:bldP spid="74" grpId="0"/>
      <p:bldP spid="75"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hidden="1"/>
          <p:cNvSpPr/>
          <p:nvPr/>
        </p:nvSpPr>
        <p:spPr>
          <a:xfrm>
            <a:off x="0" y="485174"/>
            <a:ext cx="182880" cy="520666"/>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 name="文本框 12"/>
          <p:cNvSpPr txBox="1"/>
          <p:nvPr/>
        </p:nvSpPr>
        <p:spPr>
          <a:xfrm>
            <a:off x="987403" y="217980"/>
            <a:ext cx="3017520" cy="461665"/>
          </a:xfrm>
          <a:prstGeom prst="rect">
            <a:avLst/>
          </a:prstGeom>
          <a:noFill/>
        </p:spPr>
        <p:txBody>
          <a:bodyPr wrap="square" rtlCol="0">
            <a:spAutoFit/>
          </a:bodyPr>
          <a:lstStyle/>
          <a:p>
            <a:r>
              <a:rPr lang="zh-CN" altLang="en-US" sz="2400" b="1" dirty="0" smtClean="0">
                <a:solidFill>
                  <a:schemeClr val="tx1">
                    <a:lumMod val="95000"/>
                    <a:lumOff val="5000"/>
                  </a:schemeClr>
                </a:solidFill>
                <a:latin typeface="+mn-ea"/>
                <a:cs typeface="+mn-ea"/>
              </a:rPr>
              <a:t>点击输入文字标题</a:t>
            </a:r>
            <a:endParaRPr lang="zh-CN" altLang="en-US" sz="2400" b="1" dirty="0">
              <a:solidFill>
                <a:schemeClr val="tx1">
                  <a:lumMod val="95000"/>
                  <a:lumOff val="5000"/>
                </a:schemeClr>
              </a:solidFill>
              <a:latin typeface="+mn-ea"/>
              <a:cs typeface="+mn-ea"/>
            </a:endParaRPr>
          </a:p>
        </p:txBody>
      </p:sp>
      <p:graphicFrame>
        <p:nvGraphicFramePr>
          <p:cNvPr id="27" name="图表 26"/>
          <p:cNvGraphicFramePr/>
          <p:nvPr/>
        </p:nvGraphicFramePr>
        <p:xfrm>
          <a:off x="695325" y="1380067"/>
          <a:ext cx="5207000" cy="4097867"/>
        </p:xfrm>
        <a:graphic>
          <a:graphicData uri="http://schemas.openxmlformats.org/drawingml/2006/chart">
            <c:chart xmlns:c="http://schemas.openxmlformats.org/drawingml/2006/chart" xmlns:r="http://schemas.openxmlformats.org/officeDocument/2006/relationships" r:id="rId1"/>
          </a:graphicData>
        </a:graphic>
      </p:graphicFrame>
      <p:sp>
        <p:nvSpPr>
          <p:cNvPr id="28" name="Freeform 6"/>
          <p:cNvSpPr>
            <a:spLocks noEditPoints="1"/>
          </p:cNvSpPr>
          <p:nvPr/>
        </p:nvSpPr>
        <p:spPr bwMode="auto">
          <a:xfrm>
            <a:off x="6157122" y="1425071"/>
            <a:ext cx="697464" cy="505376"/>
          </a:xfrm>
          <a:custGeom>
            <a:avLst/>
            <a:gdLst>
              <a:gd name="T0" fmla="*/ 11 w 129"/>
              <a:gd name="T1" fmla="*/ 6 h 93"/>
              <a:gd name="T2" fmla="*/ 17 w 129"/>
              <a:gd name="T3" fmla="*/ 0 h 93"/>
              <a:gd name="T4" fmla="*/ 121 w 129"/>
              <a:gd name="T5" fmla="*/ 0 h 93"/>
              <a:gd name="T6" fmla="*/ 121 w 129"/>
              <a:gd name="T7" fmla="*/ 56 h 93"/>
              <a:gd name="T8" fmla="*/ 129 w 129"/>
              <a:gd name="T9" fmla="*/ 88 h 93"/>
              <a:gd name="T10" fmla="*/ 6 w 129"/>
              <a:gd name="T11" fmla="*/ 93 h 93"/>
              <a:gd name="T12" fmla="*/ 0 w 129"/>
              <a:gd name="T13" fmla="*/ 75 h 93"/>
              <a:gd name="T14" fmla="*/ 46 w 129"/>
              <a:gd name="T15" fmla="*/ 60 h 93"/>
              <a:gd name="T16" fmla="*/ 55 w 129"/>
              <a:gd name="T17" fmla="*/ 63 h 93"/>
              <a:gd name="T18" fmla="*/ 46 w 129"/>
              <a:gd name="T19" fmla="*/ 60 h 93"/>
              <a:gd name="T20" fmla="*/ 42 w 129"/>
              <a:gd name="T21" fmla="*/ 73 h 93"/>
              <a:gd name="T22" fmla="*/ 54 w 129"/>
              <a:gd name="T23" fmla="*/ 70 h 93"/>
              <a:gd name="T24" fmla="*/ 26 w 129"/>
              <a:gd name="T25" fmla="*/ 70 h 93"/>
              <a:gd name="T26" fmla="*/ 36 w 129"/>
              <a:gd name="T27" fmla="*/ 73 h 93"/>
              <a:gd name="T28" fmla="*/ 26 w 129"/>
              <a:gd name="T29" fmla="*/ 70 h 93"/>
              <a:gd name="T30" fmla="*/ 59 w 129"/>
              <a:gd name="T31" fmla="*/ 73 h 93"/>
              <a:gd name="T32" fmla="*/ 71 w 129"/>
              <a:gd name="T33" fmla="*/ 70 h 93"/>
              <a:gd name="T34" fmla="*/ 77 w 129"/>
              <a:gd name="T35" fmla="*/ 70 h 93"/>
              <a:gd name="T36" fmla="*/ 88 w 129"/>
              <a:gd name="T37" fmla="*/ 73 h 93"/>
              <a:gd name="T38" fmla="*/ 77 w 129"/>
              <a:gd name="T39" fmla="*/ 70 h 93"/>
              <a:gd name="T40" fmla="*/ 94 w 129"/>
              <a:gd name="T41" fmla="*/ 73 h 93"/>
              <a:gd name="T42" fmla="*/ 104 w 129"/>
              <a:gd name="T43" fmla="*/ 70 h 93"/>
              <a:gd name="T44" fmla="*/ 40 w 129"/>
              <a:gd name="T45" fmla="*/ 65 h 93"/>
              <a:gd name="T46" fmla="*/ 50 w 129"/>
              <a:gd name="T47" fmla="*/ 68 h 93"/>
              <a:gd name="T48" fmla="*/ 40 w 129"/>
              <a:gd name="T49" fmla="*/ 65 h 93"/>
              <a:gd name="T50" fmla="*/ 27 w 129"/>
              <a:gd name="T51" fmla="*/ 68 h 93"/>
              <a:gd name="T52" fmla="*/ 35 w 129"/>
              <a:gd name="T53" fmla="*/ 65 h 93"/>
              <a:gd name="T54" fmla="*/ 56 w 129"/>
              <a:gd name="T55" fmla="*/ 65 h 93"/>
              <a:gd name="T56" fmla="*/ 67 w 129"/>
              <a:gd name="T57" fmla="*/ 68 h 93"/>
              <a:gd name="T58" fmla="*/ 56 w 129"/>
              <a:gd name="T59" fmla="*/ 65 h 93"/>
              <a:gd name="T60" fmla="*/ 72 w 129"/>
              <a:gd name="T61" fmla="*/ 68 h 93"/>
              <a:gd name="T62" fmla="*/ 83 w 129"/>
              <a:gd name="T63" fmla="*/ 65 h 93"/>
              <a:gd name="T64" fmla="*/ 89 w 129"/>
              <a:gd name="T65" fmla="*/ 65 h 93"/>
              <a:gd name="T66" fmla="*/ 104 w 129"/>
              <a:gd name="T67" fmla="*/ 68 h 93"/>
              <a:gd name="T68" fmla="*/ 89 w 129"/>
              <a:gd name="T69" fmla="*/ 65 h 93"/>
              <a:gd name="T70" fmla="*/ 29 w 129"/>
              <a:gd name="T71" fmla="*/ 63 h 93"/>
              <a:gd name="T72" fmla="*/ 41 w 129"/>
              <a:gd name="T73" fmla="*/ 60 h 93"/>
              <a:gd name="T74" fmla="*/ 61 w 129"/>
              <a:gd name="T75" fmla="*/ 60 h 93"/>
              <a:gd name="T76" fmla="*/ 71 w 129"/>
              <a:gd name="T77" fmla="*/ 63 h 93"/>
              <a:gd name="T78" fmla="*/ 61 w 129"/>
              <a:gd name="T79" fmla="*/ 60 h 93"/>
              <a:gd name="T80" fmla="*/ 77 w 129"/>
              <a:gd name="T81" fmla="*/ 63 h 93"/>
              <a:gd name="T82" fmla="*/ 87 w 129"/>
              <a:gd name="T83" fmla="*/ 60 h 93"/>
              <a:gd name="T84" fmla="*/ 92 w 129"/>
              <a:gd name="T85" fmla="*/ 60 h 93"/>
              <a:gd name="T86" fmla="*/ 102 w 129"/>
              <a:gd name="T87" fmla="*/ 63 h 93"/>
              <a:gd name="T88" fmla="*/ 92 w 129"/>
              <a:gd name="T89" fmla="*/ 60 h 93"/>
              <a:gd name="T90" fmla="*/ 109 w 129"/>
              <a:gd name="T91" fmla="*/ 12 h 93"/>
              <a:gd name="T92" fmla="*/ 23 w 129"/>
              <a:gd name="T93" fmla="*/ 56 h 93"/>
              <a:gd name="T94" fmla="*/ 11 w 129"/>
              <a:gd name="T95" fmla="*/ 79 h 93"/>
              <a:gd name="T96" fmla="*/ 21 w 129"/>
              <a:gd name="T97" fmla="*/ 85 h 93"/>
              <a:gd name="T98" fmla="*/ 11 w 129"/>
              <a:gd name="T99" fmla="*/ 79 h 93"/>
              <a:gd name="T100" fmla="*/ 109 w 129"/>
              <a:gd name="T101" fmla="*/ 85 h 93"/>
              <a:gd name="T102" fmla="*/ 119 w 129"/>
              <a:gd name="T103" fmla="*/ 79 h 93"/>
              <a:gd name="T104" fmla="*/ 41 w 129"/>
              <a:gd name="T105" fmla="*/ 79 h 93"/>
              <a:gd name="T106" fmla="*/ 51 w 129"/>
              <a:gd name="T107" fmla="*/ 85 h 93"/>
              <a:gd name="T108" fmla="*/ 41 w 129"/>
              <a:gd name="T109" fmla="*/ 79 h 93"/>
              <a:gd name="T110" fmla="*/ 26 w 129"/>
              <a:gd name="T111" fmla="*/ 85 h 93"/>
              <a:gd name="T112" fmla="*/ 36 w 129"/>
              <a:gd name="T113" fmla="*/ 7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9" h="93">
                <a:moveTo>
                  <a:pt x="11" y="56"/>
                </a:moveTo>
                <a:cubicBezTo>
                  <a:pt x="11" y="6"/>
                  <a:pt x="11" y="6"/>
                  <a:pt x="11" y="6"/>
                </a:cubicBezTo>
                <a:cubicBezTo>
                  <a:pt x="11" y="0"/>
                  <a:pt x="11" y="0"/>
                  <a:pt x="11" y="0"/>
                </a:cubicBezTo>
                <a:cubicBezTo>
                  <a:pt x="17" y="0"/>
                  <a:pt x="17" y="0"/>
                  <a:pt x="17" y="0"/>
                </a:cubicBezTo>
                <a:cubicBezTo>
                  <a:pt x="115" y="0"/>
                  <a:pt x="115" y="0"/>
                  <a:pt x="115" y="0"/>
                </a:cubicBezTo>
                <a:cubicBezTo>
                  <a:pt x="121" y="0"/>
                  <a:pt x="121" y="0"/>
                  <a:pt x="121" y="0"/>
                </a:cubicBezTo>
                <a:cubicBezTo>
                  <a:pt x="121" y="6"/>
                  <a:pt x="121" y="6"/>
                  <a:pt x="121" y="6"/>
                </a:cubicBezTo>
                <a:cubicBezTo>
                  <a:pt x="121" y="56"/>
                  <a:pt x="121" y="56"/>
                  <a:pt x="121" y="56"/>
                </a:cubicBezTo>
                <a:cubicBezTo>
                  <a:pt x="129" y="75"/>
                  <a:pt x="129" y="75"/>
                  <a:pt x="129" y="75"/>
                </a:cubicBezTo>
                <a:cubicBezTo>
                  <a:pt x="129" y="88"/>
                  <a:pt x="129" y="88"/>
                  <a:pt x="129" y="88"/>
                </a:cubicBezTo>
                <a:cubicBezTo>
                  <a:pt x="124" y="93"/>
                  <a:pt x="124" y="93"/>
                  <a:pt x="124" y="93"/>
                </a:cubicBezTo>
                <a:cubicBezTo>
                  <a:pt x="6" y="93"/>
                  <a:pt x="6" y="93"/>
                  <a:pt x="6" y="93"/>
                </a:cubicBezTo>
                <a:cubicBezTo>
                  <a:pt x="0" y="88"/>
                  <a:pt x="0" y="88"/>
                  <a:pt x="0" y="88"/>
                </a:cubicBezTo>
                <a:cubicBezTo>
                  <a:pt x="0" y="75"/>
                  <a:pt x="0" y="75"/>
                  <a:pt x="0" y="75"/>
                </a:cubicBezTo>
                <a:cubicBezTo>
                  <a:pt x="11" y="56"/>
                  <a:pt x="11" y="56"/>
                  <a:pt x="11" y="56"/>
                </a:cubicBezTo>
                <a:close/>
                <a:moveTo>
                  <a:pt x="46" y="60"/>
                </a:moveTo>
                <a:cubicBezTo>
                  <a:pt x="46" y="61"/>
                  <a:pt x="45" y="62"/>
                  <a:pt x="45" y="63"/>
                </a:cubicBezTo>
                <a:cubicBezTo>
                  <a:pt x="49" y="63"/>
                  <a:pt x="52" y="63"/>
                  <a:pt x="55" y="63"/>
                </a:cubicBezTo>
                <a:cubicBezTo>
                  <a:pt x="56" y="62"/>
                  <a:pt x="56" y="61"/>
                  <a:pt x="56" y="60"/>
                </a:cubicBezTo>
                <a:cubicBezTo>
                  <a:pt x="53" y="60"/>
                  <a:pt x="49" y="60"/>
                  <a:pt x="46" y="60"/>
                </a:cubicBezTo>
                <a:close/>
                <a:moveTo>
                  <a:pt x="43" y="70"/>
                </a:moveTo>
                <a:cubicBezTo>
                  <a:pt x="43" y="71"/>
                  <a:pt x="42" y="72"/>
                  <a:pt x="42" y="73"/>
                </a:cubicBezTo>
                <a:cubicBezTo>
                  <a:pt x="46" y="73"/>
                  <a:pt x="50" y="73"/>
                  <a:pt x="53" y="73"/>
                </a:cubicBezTo>
                <a:cubicBezTo>
                  <a:pt x="54" y="72"/>
                  <a:pt x="54" y="71"/>
                  <a:pt x="54" y="70"/>
                </a:cubicBezTo>
                <a:cubicBezTo>
                  <a:pt x="50" y="70"/>
                  <a:pt x="47" y="70"/>
                  <a:pt x="43" y="70"/>
                </a:cubicBezTo>
                <a:close/>
                <a:moveTo>
                  <a:pt x="26" y="70"/>
                </a:moveTo>
                <a:cubicBezTo>
                  <a:pt x="26" y="71"/>
                  <a:pt x="25" y="72"/>
                  <a:pt x="25" y="73"/>
                </a:cubicBezTo>
                <a:cubicBezTo>
                  <a:pt x="29" y="73"/>
                  <a:pt x="32" y="73"/>
                  <a:pt x="36" y="73"/>
                </a:cubicBezTo>
                <a:cubicBezTo>
                  <a:pt x="37" y="72"/>
                  <a:pt x="37" y="71"/>
                  <a:pt x="37" y="70"/>
                </a:cubicBezTo>
                <a:cubicBezTo>
                  <a:pt x="34" y="70"/>
                  <a:pt x="30" y="70"/>
                  <a:pt x="26" y="70"/>
                </a:cubicBezTo>
                <a:close/>
                <a:moveTo>
                  <a:pt x="60" y="70"/>
                </a:moveTo>
                <a:cubicBezTo>
                  <a:pt x="60" y="71"/>
                  <a:pt x="60" y="72"/>
                  <a:pt x="59" y="73"/>
                </a:cubicBezTo>
                <a:cubicBezTo>
                  <a:pt x="63" y="73"/>
                  <a:pt x="67" y="73"/>
                  <a:pt x="71" y="73"/>
                </a:cubicBezTo>
                <a:cubicBezTo>
                  <a:pt x="71" y="72"/>
                  <a:pt x="71" y="71"/>
                  <a:pt x="71" y="70"/>
                </a:cubicBezTo>
                <a:cubicBezTo>
                  <a:pt x="67" y="70"/>
                  <a:pt x="63" y="70"/>
                  <a:pt x="60" y="70"/>
                </a:cubicBezTo>
                <a:close/>
                <a:moveTo>
                  <a:pt x="77" y="70"/>
                </a:moveTo>
                <a:cubicBezTo>
                  <a:pt x="77" y="71"/>
                  <a:pt x="77" y="72"/>
                  <a:pt x="77" y="73"/>
                </a:cubicBezTo>
                <a:cubicBezTo>
                  <a:pt x="80" y="73"/>
                  <a:pt x="84" y="73"/>
                  <a:pt x="88" y="73"/>
                </a:cubicBezTo>
                <a:cubicBezTo>
                  <a:pt x="88" y="72"/>
                  <a:pt x="88" y="71"/>
                  <a:pt x="88" y="70"/>
                </a:cubicBezTo>
                <a:cubicBezTo>
                  <a:pt x="84" y="70"/>
                  <a:pt x="80" y="70"/>
                  <a:pt x="77" y="70"/>
                </a:cubicBezTo>
                <a:close/>
                <a:moveTo>
                  <a:pt x="93" y="70"/>
                </a:moveTo>
                <a:cubicBezTo>
                  <a:pt x="94" y="71"/>
                  <a:pt x="94" y="72"/>
                  <a:pt x="94" y="73"/>
                </a:cubicBezTo>
                <a:cubicBezTo>
                  <a:pt x="98" y="73"/>
                  <a:pt x="101" y="73"/>
                  <a:pt x="105" y="73"/>
                </a:cubicBezTo>
                <a:cubicBezTo>
                  <a:pt x="105" y="72"/>
                  <a:pt x="105" y="71"/>
                  <a:pt x="104" y="70"/>
                </a:cubicBezTo>
                <a:cubicBezTo>
                  <a:pt x="101" y="70"/>
                  <a:pt x="97" y="70"/>
                  <a:pt x="93" y="70"/>
                </a:cubicBezTo>
                <a:close/>
                <a:moveTo>
                  <a:pt x="40" y="65"/>
                </a:moveTo>
                <a:cubicBezTo>
                  <a:pt x="40" y="66"/>
                  <a:pt x="40" y="67"/>
                  <a:pt x="39" y="68"/>
                </a:cubicBezTo>
                <a:cubicBezTo>
                  <a:pt x="43" y="68"/>
                  <a:pt x="47" y="68"/>
                  <a:pt x="50" y="68"/>
                </a:cubicBezTo>
                <a:cubicBezTo>
                  <a:pt x="50" y="67"/>
                  <a:pt x="51" y="66"/>
                  <a:pt x="51" y="65"/>
                </a:cubicBezTo>
                <a:cubicBezTo>
                  <a:pt x="47" y="65"/>
                  <a:pt x="44" y="65"/>
                  <a:pt x="40" y="65"/>
                </a:cubicBezTo>
                <a:close/>
                <a:moveTo>
                  <a:pt x="29" y="65"/>
                </a:moveTo>
                <a:cubicBezTo>
                  <a:pt x="28" y="66"/>
                  <a:pt x="28" y="67"/>
                  <a:pt x="27" y="68"/>
                </a:cubicBezTo>
                <a:cubicBezTo>
                  <a:pt x="29" y="68"/>
                  <a:pt x="32" y="68"/>
                  <a:pt x="34" y="68"/>
                </a:cubicBezTo>
                <a:cubicBezTo>
                  <a:pt x="34" y="67"/>
                  <a:pt x="34" y="66"/>
                  <a:pt x="35" y="65"/>
                </a:cubicBezTo>
                <a:cubicBezTo>
                  <a:pt x="33" y="65"/>
                  <a:pt x="31" y="65"/>
                  <a:pt x="29" y="65"/>
                </a:cubicBezTo>
                <a:close/>
                <a:moveTo>
                  <a:pt x="56" y="65"/>
                </a:moveTo>
                <a:cubicBezTo>
                  <a:pt x="56" y="66"/>
                  <a:pt x="56" y="67"/>
                  <a:pt x="56" y="68"/>
                </a:cubicBezTo>
                <a:cubicBezTo>
                  <a:pt x="59" y="68"/>
                  <a:pt x="63" y="68"/>
                  <a:pt x="67" y="68"/>
                </a:cubicBezTo>
                <a:cubicBezTo>
                  <a:pt x="67" y="67"/>
                  <a:pt x="67" y="66"/>
                  <a:pt x="67" y="65"/>
                </a:cubicBezTo>
                <a:cubicBezTo>
                  <a:pt x="63" y="65"/>
                  <a:pt x="60" y="65"/>
                  <a:pt x="56" y="65"/>
                </a:cubicBezTo>
                <a:close/>
                <a:moveTo>
                  <a:pt x="72" y="65"/>
                </a:moveTo>
                <a:cubicBezTo>
                  <a:pt x="72" y="66"/>
                  <a:pt x="72" y="67"/>
                  <a:pt x="72" y="68"/>
                </a:cubicBezTo>
                <a:cubicBezTo>
                  <a:pt x="76" y="68"/>
                  <a:pt x="79" y="68"/>
                  <a:pt x="83" y="68"/>
                </a:cubicBezTo>
                <a:cubicBezTo>
                  <a:pt x="83" y="67"/>
                  <a:pt x="83" y="66"/>
                  <a:pt x="83" y="65"/>
                </a:cubicBezTo>
                <a:cubicBezTo>
                  <a:pt x="79" y="65"/>
                  <a:pt x="76" y="65"/>
                  <a:pt x="72" y="65"/>
                </a:cubicBezTo>
                <a:close/>
                <a:moveTo>
                  <a:pt x="89" y="65"/>
                </a:moveTo>
                <a:cubicBezTo>
                  <a:pt x="89" y="66"/>
                  <a:pt x="90" y="67"/>
                  <a:pt x="90" y="68"/>
                </a:cubicBezTo>
                <a:cubicBezTo>
                  <a:pt x="94" y="68"/>
                  <a:pt x="99" y="68"/>
                  <a:pt x="104" y="68"/>
                </a:cubicBezTo>
                <a:cubicBezTo>
                  <a:pt x="103" y="67"/>
                  <a:pt x="103" y="66"/>
                  <a:pt x="103" y="65"/>
                </a:cubicBezTo>
                <a:cubicBezTo>
                  <a:pt x="98" y="65"/>
                  <a:pt x="94" y="65"/>
                  <a:pt x="89" y="65"/>
                </a:cubicBezTo>
                <a:close/>
                <a:moveTo>
                  <a:pt x="31" y="60"/>
                </a:moveTo>
                <a:cubicBezTo>
                  <a:pt x="30" y="61"/>
                  <a:pt x="30" y="62"/>
                  <a:pt x="29" y="63"/>
                </a:cubicBezTo>
                <a:cubicBezTo>
                  <a:pt x="33" y="63"/>
                  <a:pt x="36" y="63"/>
                  <a:pt x="40" y="63"/>
                </a:cubicBezTo>
                <a:cubicBezTo>
                  <a:pt x="40" y="62"/>
                  <a:pt x="40" y="61"/>
                  <a:pt x="41" y="60"/>
                </a:cubicBezTo>
                <a:cubicBezTo>
                  <a:pt x="37" y="60"/>
                  <a:pt x="34" y="60"/>
                  <a:pt x="31" y="60"/>
                </a:cubicBezTo>
                <a:close/>
                <a:moveTo>
                  <a:pt x="61" y="60"/>
                </a:moveTo>
                <a:cubicBezTo>
                  <a:pt x="61" y="61"/>
                  <a:pt x="61" y="62"/>
                  <a:pt x="61" y="63"/>
                </a:cubicBezTo>
                <a:cubicBezTo>
                  <a:pt x="64" y="63"/>
                  <a:pt x="68" y="63"/>
                  <a:pt x="71" y="63"/>
                </a:cubicBezTo>
                <a:cubicBezTo>
                  <a:pt x="71" y="62"/>
                  <a:pt x="71" y="61"/>
                  <a:pt x="71" y="60"/>
                </a:cubicBezTo>
                <a:cubicBezTo>
                  <a:pt x="68" y="60"/>
                  <a:pt x="65" y="60"/>
                  <a:pt x="61" y="60"/>
                </a:cubicBezTo>
                <a:close/>
                <a:moveTo>
                  <a:pt x="76" y="60"/>
                </a:moveTo>
                <a:cubicBezTo>
                  <a:pt x="76" y="61"/>
                  <a:pt x="77" y="62"/>
                  <a:pt x="77" y="63"/>
                </a:cubicBezTo>
                <a:cubicBezTo>
                  <a:pt x="80" y="63"/>
                  <a:pt x="83" y="63"/>
                  <a:pt x="87" y="63"/>
                </a:cubicBezTo>
                <a:cubicBezTo>
                  <a:pt x="87" y="62"/>
                  <a:pt x="87" y="61"/>
                  <a:pt x="87" y="60"/>
                </a:cubicBezTo>
                <a:cubicBezTo>
                  <a:pt x="83" y="60"/>
                  <a:pt x="80" y="60"/>
                  <a:pt x="76" y="60"/>
                </a:cubicBezTo>
                <a:close/>
                <a:moveTo>
                  <a:pt x="92" y="60"/>
                </a:moveTo>
                <a:cubicBezTo>
                  <a:pt x="92" y="61"/>
                  <a:pt x="92" y="62"/>
                  <a:pt x="92" y="63"/>
                </a:cubicBezTo>
                <a:cubicBezTo>
                  <a:pt x="96" y="63"/>
                  <a:pt x="99" y="63"/>
                  <a:pt x="102" y="63"/>
                </a:cubicBezTo>
                <a:cubicBezTo>
                  <a:pt x="102" y="62"/>
                  <a:pt x="102" y="61"/>
                  <a:pt x="102" y="60"/>
                </a:cubicBezTo>
                <a:cubicBezTo>
                  <a:pt x="98" y="60"/>
                  <a:pt x="95" y="60"/>
                  <a:pt x="92" y="60"/>
                </a:cubicBezTo>
                <a:close/>
                <a:moveTo>
                  <a:pt x="109" y="56"/>
                </a:moveTo>
                <a:cubicBezTo>
                  <a:pt x="109" y="12"/>
                  <a:pt x="109" y="12"/>
                  <a:pt x="109" y="12"/>
                </a:cubicBezTo>
                <a:cubicBezTo>
                  <a:pt x="23" y="12"/>
                  <a:pt x="23" y="12"/>
                  <a:pt x="23" y="12"/>
                </a:cubicBezTo>
                <a:cubicBezTo>
                  <a:pt x="23" y="56"/>
                  <a:pt x="23" y="56"/>
                  <a:pt x="23" y="56"/>
                </a:cubicBezTo>
                <a:cubicBezTo>
                  <a:pt x="109" y="56"/>
                  <a:pt x="109" y="56"/>
                  <a:pt x="109" y="56"/>
                </a:cubicBezTo>
                <a:close/>
                <a:moveTo>
                  <a:pt x="11" y="79"/>
                </a:moveTo>
                <a:cubicBezTo>
                  <a:pt x="11" y="85"/>
                  <a:pt x="11" y="85"/>
                  <a:pt x="11" y="85"/>
                </a:cubicBezTo>
                <a:cubicBezTo>
                  <a:pt x="21" y="85"/>
                  <a:pt x="21" y="85"/>
                  <a:pt x="21" y="85"/>
                </a:cubicBezTo>
                <a:cubicBezTo>
                  <a:pt x="21" y="79"/>
                  <a:pt x="21" y="79"/>
                  <a:pt x="21" y="79"/>
                </a:cubicBezTo>
                <a:cubicBezTo>
                  <a:pt x="11" y="79"/>
                  <a:pt x="11" y="79"/>
                  <a:pt x="11" y="79"/>
                </a:cubicBezTo>
                <a:close/>
                <a:moveTo>
                  <a:pt x="109" y="79"/>
                </a:moveTo>
                <a:cubicBezTo>
                  <a:pt x="109" y="85"/>
                  <a:pt x="109" y="85"/>
                  <a:pt x="109" y="85"/>
                </a:cubicBezTo>
                <a:cubicBezTo>
                  <a:pt x="119" y="85"/>
                  <a:pt x="119" y="85"/>
                  <a:pt x="119" y="85"/>
                </a:cubicBezTo>
                <a:cubicBezTo>
                  <a:pt x="119" y="79"/>
                  <a:pt x="119" y="79"/>
                  <a:pt x="119" y="79"/>
                </a:cubicBezTo>
                <a:cubicBezTo>
                  <a:pt x="109" y="79"/>
                  <a:pt x="109" y="79"/>
                  <a:pt x="109" y="79"/>
                </a:cubicBezTo>
                <a:close/>
                <a:moveTo>
                  <a:pt x="41" y="79"/>
                </a:moveTo>
                <a:cubicBezTo>
                  <a:pt x="41" y="85"/>
                  <a:pt x="41" y="85"/>
                  <a:pt x="41" y="85"/>
                </a:cubicBezTo>
                <a:cubicBezTo>
                  <a:pt x="51" y="85"/>
                  <a:pt x="51" y="85"/>
                  <a:pt x="51" y="85"/>
                </a:cubicBezTo>
                <a:cubicBezTo>
                  <a:pt x="51" y="79"/>
                  <a:pt x="51" y="79"/>
                  <a:pt x="51" y="79"/>
                </a:cubicBezTo>
                <a:cubicBezTo>
                  <a:pt x="41" y="79"/>
                  <a:pt x="41" y="79"/>
                  <a:pt x="41" y="79"/>
                </a:cubicBezTo>
                <a:close/>
                <a:moveTo>
                  <a:pt x="26" y="79"/>
                </a:moveTo>
                <a:cubicBezTo>
                  <a:pt x="26" y="85"/>
                  <a:pt x="26" y="85"/>
                  <a:pt x="26" y="85"/>
                </a:cubicBezTo>
                <a:cubicBezTo>
                  <a:pt x="36" y="85"/>
                  <a:pt x="36" y="85"/>
                  <a:pt x="36" y="85"/>
                </a:cubicBezTo>
                <a:cubicBezTo>
                  <a:pt x="36" y="79"/>
                  <a:pt x="36" y="79"/>
                  <a:pt x="36" y="79"/>
                </a:cubicBezTo>
                <a:lnTo>
                  <a:pt x="26" y="79"/>
                </a:lnTo>
                <a:close/>
              </a:path>
            </a:pathLst>
          </a:custGeom>
          <a:solidFill>
            <a:srgbClr val="70AD47"/>
          </a:solidFill>
          <a:ln>
            <a:noFill/>
          </a:ln>
        </p:spPr>
        <p:txBody>
          <a:bodyPr vert="horz" wrap="square" lIns="91440" tIns="45720" rIns="91440" bIns="45720" numCol="1" anchor="t" anchorCtr="0" compatLnSpc="1"/>
          <a:lstStyle/>
          <a:p>
            <a:endParaRPr lang="zh-CN" altLang="en-US">
              <a:cs typeface="+mn-ea"/>
            </a:endParaRPr>
          </a:p>
        </p:txBody>
      </p:sp>
      <p:sp>
        <p:nvSpPr>
          <p:cNvPr id="29" name="文本框 28"/>
          <p:cNvSpPr txBox="1"/>
          <p:nvPr/>
        </p:nvSpPr>
        <p:spPr>
          <a:xfrm>
            <a:off x="7050545" y="1285344"/>
            <a:ext cx="4446130" cy="784830"/>
          </a:xfrm>
          <a:prstGeom prst="rect">
            <a:avLst/>
          </a:prstGeom>
          <a:noFill/>
        </p:spPr>
        <p:txBody>
          <a:bodyPr wrap="square" rtlCol="0">
            <a:spAutoFit/>
          </a:bodyPr>
          <a:lstStyle/>
          <a:p>
            <a:pPr indent="457200">
              <a:lnSpc>
                <a:spcPct val="125000"/>
              </a:lnSpc>
            </a:pPr>
            <a:r>
              <a:rPr lang="zh-CN" altLang="en-US" dirty="0">
                <a:latin typeface="+mn-ea"/>
                <a:cs typeface="+mn-ea"/>
              </a:rPr>
              <a:t>左</a:t>
            </a:r>
            <a:r>
              <a:rPr lang="zh-CN" altLang="en-US" dirty="0" smtClean="0">
                <a:latin typeface="+mn-ea"/>
                <a:cs typeface="+mn-ea"/>
              </a:rPr>
              <a:t>图是一个</a:t>
            </a:r>
            <a:r>
              <a:rPr lang="en-US" altLang="zh-CN" dirty="0" smtClean="0">
                <a:latin typeface="+mn-ea"/>
                <a:cs typeface="+mn-ea"/>
              </a:rPr>
              <a:t>EXCEL</a:t>
            </a:r>
            <a:r>
              <a:rPr lang="zh-CN" altLang="en-US" dirty="0" smtClean="0">
                <a:latin typeface="+mn-ea"/>
                <a:cs typeface="+mn-ea"/>
              </a:rPr>
              <a:t>图表，和一般</a:t>
            </a:r>
            <a:r>
              <a:rPr lang="en-US" altLang="zh-CN" dirty="0" smtClean="0">
                <a:latin typeface="+mn-ea"/>
                <a:cs typeface="+mn-ea"/>
              </a:rPr>
              <a:t>PPT</a:t>
            </a:r>
            <a:r>
              <a:rPr lang="zh-CN" altLang="en-US" dirty="0" smtClean="0">
                <a:latin typeface="+mn-ea"/>
                <a:cs typeface="+mn-ea"/>
              </a:rPr>
              <a:t>图表不同</a:t>
            </a:r>
            <a:endParaRPr lang="zh-CN" altLang="en-US" dirty="0">
              <a:latin typeface="+mn-ea"/>
              <a:cs typeface="+mn-ea"/>
            </a:endParaRPr>
          </a:p>
        </p:txBody>
      </p:sp>
      <p:sp>
        <p:nvSpPr>
          <p:cNvPr id="30" name="Freeform 7"/>
          <p:cNvSpPr>
            <a:spLocks noEditPoints="1"/>
          </p:cNvSpPr>
          <p:nvPr/>
        </p:nvSpPr>
        <p:spPr bwMode="auto">
          <a:xfrm>
            <a:off x="6198184" y="3009425"/>
            <a:ext cx="577240" cy="684230"/>
          </a:xfrm>
          <a:custGeom>
            <a:avLst/>
            <a:gdLst>
              <a:gd name="T0" fmla="*/ 7 w 98"/>
              <a:gd name="T1" fmla="*/ 0 h 116"/>
              <a:gd name="T2" fmla="*/ 90 w 98"/>
              <a:gd name="T3" fmla="*/ 0 h 116"/>
              <a:gd name="T4" fmla="*/ 98 w 98"/>
              <a:gd name="T5" fmla="*/ 8 h 116"/>
              <a:gd name="T6" fmla="*/ 98 w 98"/>
              <a:gd name="T7" fmla="*/ 108 h 116"/>
              <a:gd name="T8" fmla="*/ 90 w 98"/>
              <a:gd name="T9" fmla="*/ 116 h 116"/>
              <a:gd name="T10" fmla="*/ 7 w 98"/>
              <a:gd name="T11" fmla="*/ 116 h 116"/>
              <a:gd name="T12" fmla="*/ 0 w 98"/>
              <a:gd name="T13" fmla="*/ 108 h 116"/>
              <a:gd name="T14" fmla="*/ 0 w 98"/>
              <a:gd name="T15" fmla="*/ 95 h 116"/>
              <a:gd name="T16" fmla="*/ 8 w 98"/>
              <a:gd name="T17" fmla="*/ 95 h 116"/>
              <a:gd name="T18" fmla="*/ 14 w 98"/>
              <a:gd name="T19" fmla="*/ 99 h 116"/>
              <a:gd name="T20" fmla="*/ 22 w 98"/>
              <a:gd name="T21" fmla="*/ 92 h 116"/>
              <a:gd name="T22" fmla="*/ 14 w 98"/>
              <a:gd name="T23" fmla="*/ 84 h 116"/>
              <a:gd name="T24" fmla="*/ 8 w 98"/>
              <a:gd name="T25" fmla="*/ 89 h 116"/>
              <a:gd name="T26" fmla="*/ 0 w 98"/>
              <a:gd name="T27" fmla="*/ 89 h 116"/>
              <a:gd name="T28" fmla="*/ 0 w 98"/>
              <a:gd name="T29" fmla="*/ 71 h 116"/>
              <a:gd name="T30" fmla="*/ 8 w 98"/>
              <a:gd name="T31" fmla="*/ 71 h 116"/>
              <a:gd name="T32" fmla="*/ 14 w 98"/>
              <a:gd name="T33" fmla="*/ 75 h 116"/>
              <a:gd name="T34" fmla="*/ 22 w 98"/>
              <a:gd name="T35" fmla="*/ 68 h 116"/>
              <a:gd name="T36" fmla="*/ 14 w 98"/>
              <a:gd name="T37" fmla="*/ 61 h 116"/>
              <a:gd name="T38" fmla="*/ 8 w 98"/>
              <a:gd name="T39" fmla="*/ 65 h 116"/>
              <a:gd name="T40" fmla="*/ 0 w 98"/>
              <a:gd name="T41" fmla="*/ 65 h 116"/>
              <a:gd name="T42" fmla="*/ 0 w 98"/>
              <a:gd name="T43" fmla="*/ 48 h 116"/>
              <a:gd name="T44" fmla="*/ 8 w 98"/>
              <a:gd name="T45" fmla="*/ 48 h 116"/>
              <a:gd name="T46" fmla="*/ 14 w 98"/>
              <a:gd name="T47" fmla="*/ 52 h 116"/>
              <a:gd name="T48" fmla="*/ 22 w 98"/>
              <a:gd name="T49" fmla="*/ 45 h 116"/>
              <a:gd name="T50" fmla="*/ 14 w 98"/>
              <a:gd name="T51" fmla="*/ 38 h 116"/>
              <a:gd name="T52" fmla="*/ 8 w 98"/>
              <a:gd name="T53" fmla="*/ 42 h 116"/>
              <a:gd name="T54" fmla="*/ 0 w 98"/>
              <a:gd name="T55" fmla="*/ 42 h 116"/>
              <a:gd name="T56" fmla="*/ 0 w 98"/>
              <a:gd name="T57" fmla="*/ 26 h 116"/>
              <a:gd name="T58" fmla="*/ 8 w 98"/>
              <a:gd name="T59" fmla="*/ 26 h 116"/>
              <a:gd name="T60" fmla="*/ 14 w 98"/>
              <a:gd name="T61" fmla="*/ 30 h 116"/>
              <a:gd name="T62" fmla="*/ 22 w 98"/>
              <a:gd name="T63" fmla="*/ 23 h 116"/>
              <a:gd name="T64" fmla="*/ 14 w 98"/>
              <a:gd name="T65" fmla="*/ 15 h 116"/>
              <a:gd name="T66" fmla="*/ 8 w 98"/>
              <a:gd name="T67" fmla="*/ 20 h 116"/>
              <a:gd name="T68" fmla="*/ 0 w 98"/>
              <a:gd name="T69" fmla="*/ 20 h 116"/>
              <a:gd name="T70" fmla="*/ 0 w 98"/>
              <a:gd name="T71" fmla="*/ 8 h 116"/>
              <a:gd name="T72" fmla="*/ 7 w 98"/>
              <a:gd name="T73" fmla="*/ 0 h 116"/>
              <a:gd name="T74" fmla="*/ 70 w 98"/>
              <a:gd name="T75" fmla="*/ 56 h 116"/>
              <a:gd name="T76" fmla="*/ 76 w 98"/>
              <a:gd name="T77" fmla="*/ 56 h 116"/>
              <a:gd name="T78" fmla="*/ 70 w 98"/>
              <a:gd name="T79" fmla="*/ 30 h 116"/>
              <a:gd name="T80" fmla="*/ 46 w 98"/>
              <a:gd name="T81" fmla="*/ 31 h 116"/>
              <a:gd name="T82" fmla="*/ 41 w 98"/>
              <a:gd name="T83" fmla="*/ 56 h 116"/>
              <a:gd name="T84" fmla="*/ 47 w 98"/>
              <a:gd name="T85" fmla="*/ 56 h 116"/>
              <a:gd name="T86" fmla="*/ 52 w 98"/>
              <a:gd name="T87" fmla="*/ 63 h 116"/>
              <a:gd name="T88" fmla="*/ 51 w 98"/>
              <a:gd name="T89" fmla="*/ 68 h 116"/>
              <a:gd name="T90" fmla="*/ 37 w 98"/>
              <a:gd name="T91" fmla="*/ 71 h 116"/>
              <a:gd name="T92" fmla="*/ 34 w 98"/>
              <a:gd name="T93" fmla="*/ 88 h 116"/>
              <a:gd name="T94" fmla="*/ 83 w 98"/>
              <a:gd name="T95" fmla="*/ 88 h 116"/>
              <a:gd name="T96" fmla="*/ 79 w 98"/>
              <a:gd name="T97" fmla="*/ 71 h 116"/>
              <a:gd name="T98" fmla="*/ 66 w 98"/>
              <a:gd name="T99" fmla="*/ 68 h 116"/>
              <a:gd name="T100" fmla="*/ 64 w 98"/>
              <a:gd name="T101" fmla="*/ 63 h 116"/>
              <a:gd name="T102" fmla="*/ 70 w 98"/>
              <a:gd name="T103" fmla="*/ 5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116">
                <a:moveTo>
                  <a:pt x="7" y="0"/>
                </a:moveTo>
                <a:cubicBezTo>
                  <a:pt x="90" y="0"/>
                  <a:pt x="90" y="0"/>
                  <a:pt x="90" y="0"/>
                </a:cubicBezTo>
                <a:cubicBezTo>
                  <a:pt x="94" y="0"/>
                  <a:pt x="98" y="4"/>
                  <a:pt x="98" y="8"/>
                </a:cubicBezTo>
                <a:cubicBezTo>
                  <a:pt x="98" y="108"/>
                  <a:pt x="98" y="108"/>
                  <a:pt x="98" y="108"/>
                </a:cubicBezTo>
                <a:cubicBezTo>
                  <a:pt x="98" y="113"/>
                  <a:pt x="94" y="116"/>
                  <a:pt x="90" y="116"/>
                </a:cubicBezTo>
                <a:cubicBezTo>
                  <a:pt x="7" y="116"/>
                  <a:pt x="7" y="116"/>
                  <a:pt x="7" y="116"/>
                </a:cubicBezTo>
                <a:cubicBezTo>
                  <a:pt x="3" y="116"/>
                  <a:pt x="0" y="113"/>
                  <a:pt x="0" y="108"/>
                </a:cubicBezTo>
                <a:cubicBezTo>
                  <a:pt x="0" y="95"/>
                  <a:pt x="0" y="95"/>
                  <a:pt x="0" y="95"/>
                </a:cubicBezTo>
                <a:cubicBezTo>
                  <a:pt x="8" y="95"/>
                  <a:pt x="8" y="95"/>
                  <a:pt x="8" y="95"/>
                </a:cubicBezTo>
                <a:cubicBezTo>
                  <a:pt x="9" y="97"/>
                  <a:pt x="12" y="99"/>
                  <a:pt x="14" y="99"/>
                </a:cubicBezTo>
                <a:cubicBezTo>
                  <a:pt x="18" y="99"/>
                  <a:pt x="22" y="96"/>
                  <a:pt x="22" y="92"/>
                </a:cubicBezTo>
                <a:cubicBezTo>
                  <a:pt x="22" y="88"/>
                  <a:pt x="18" y="84"/>
                  <a:pt x="14" y="84"/>
                </a:cubicBezTo>
                <a:cubicBezTo>
                  <a:pt x="12" y="84"/>
                  <a:pt x="9" y="86"/>
                  <a:pt x="8" y="89"/>
                </a:cubicBezTo>
                <a:cubicBezTo>
                  <a:pt x="0" y="89"/>
                  <a:pt x="0" y="89"/>
                  <a:pt x="0" y="89"/>
                </a:cubicBezTo>
                <a:cubicBezTo>
                  <a:pt x="0" y="71"/>
                  <a:pt x="0" y="71"/>
                  <a:pt x="0" y="71"/>
                </a:cubicBezTo>
                <a:cubicBezTo>
                  <a:pt x="8" y="71"/>
                  <a:pt x="8" y="71"/>
                  <a:pt x="8" y="71"/>
                </a:cubicBezTo>
                <a:cubicBezTo>
                  <a:pt x="9" y="74"/>
                  <a:pt x="12" y="75"/>
                  <a:pt x="14" y="75"/>
                </a:cubicBezTo>
                <a:cubicBezTo>
                  <a:pt x="18" y="75"/>
                  <a:pt x="22" y="72"/>
                  <a:pt x="22" y="68"/>
                </a:cubicBezTo>
                <a:cubicBezTo>
                  <a:pt x="22" y="64"/>
                  <a:pt x="18" y="61"/>
                  <a:pt x="14" y="61"/>
                </a:cubicBezTo>
                <a:cubicBezTo>
                  <a:pt x="12" y="61"/>
                  <a:pt x="9" y="63"/>
                  <a:pt x="8" y="65"/>
                </a:cubicBezTo>
                <a:cubicBezTo>
                  <a:pt x="0" y="65"/>
                  <a:pt x="0" y="65"/>
                  <a:pt x="0" y="65"/>
                </a:cubicBezTo>
                <a:cubicBezTo>
                  <a:pt x="0" y="48"/>
                  <a:pt x="0" y="48"/>
                  <a:pt x="0" y="48"/>
                </a:cubicBezTo>
                <a:cubicBezTo>
                  <a:pt x="8" y="48"/>
                  <a:pt x="8" y="48"/>
                  <a:pt x="8" y="48"/>
                </a:cubicBezTo>
                <a:cubicBezTo>
                  <a:pt x="9" y="51"/>
                  <a:pt x="12" y="52"/>
                  <a:pt x="14" y="52"/>
                </a:cubicBezTo>
                <a:cubicBezTo>
                  <a:pt x="18" y="52"/>
                  <a:pt x="22" y="49"/>
                  <a:pt x="22" y="45"/>
                </a:cubicBezTo>
                <a:cubicBezTo>
                  <a:pt x="22" y="41"/>
                  <a:pt x="18" y="38"/>
                  <a:pt x="14" y="38"/>
                </a:cubicBezTo>
                <a:cubicBezTo>
                  <a:pt x="12" y="38"/>
                  <a:pt x="9" y="40"/>
                  <a:pt x="8" y="42"/>
                </a:cubicBezTo>
                <a:cubicBezTo>
                  <a:pt x="0" y="42"/>
                  <a:pt x="0" y="42"/>
                  <a:pt x="0" y="42"/>
                </a:cubicBezTo>
                <a:cubicBezTo>
                  <a:pt x="0" y="26"/>
                  <a:pt x="0" y="26"/>
                  <a:pt x="0" y="26"/>
                </a:cubicBezTo>
                <a:cubicBezTo>
                  <a:pt x="8" y="26"/>
                  <a:pt x="8" y="26"/>
                  <a:pt x="8" y="26"/>
                </a:cubicBezTo>
                <a:cubicBezTo>
                  <a:pt x="9" y="28"/>
                  <a:pt x="12" y="30"/>
                  <a:pt x="14" y="30"/>
                </a:cubicBezTo>
                <a:cubicBezTo>
                  <a:pt x="18" y="30"/>
                  <a:pt x="22" y="27"/>
                  <a:pt x="22" y="23"/>
                </a:cubicBezTo>
                <a:cubicBezTo>
                  <a:pt x="22" y="19"/>
                  <a:pt x="18" y="15"/>
                  <a:pt x="14" y="15"/>
                </a:cubicBezTo>
                <a:cubicBezTo>
                  <a:pt x="12" y="15"/>
                  <a:pt x="9" y="17"/>
                  <a:pt x="8" y="20"/>
                </a:cubicBezTo>
                <a:cubicBezTo>
                  <a:pt x="0" y="20"/>
                  <a:pt x="0" y="20"/>
                  <a:pt x="0" y="20"/>
                </a:cubicBezTo>
                <a:cubicBezTo>
                  <a:pt x="0" y="8"/>
                  <a:pt x="0" y="8"/>
                  <a:pt x="0" y="8"/>
                </a:cubicBezTo>
                <a:cubicBezTo>
                  <a:pt x="0" y="4"/>
                  <a:pt x="3" y="0"/>
                  <a:pt x="7" y="0"/>
                </a:cubicBezTo>
                <a:close/>
                <a:moveTo>
                  <a:pt x="70" y="56"/>
                </a:moveTo>
                <a:cubicBezTo>
                  <a:pt x="71" y="56"/>
                  <a:pt x="75" y="56"/>
                  <a:pt x="76" y="56"/>
                </a:cubicBezTo>
                <a:cubicBezTo>
                  <a:pt x="77" y="47"/>
                  <a:pt x="74" y="33"/>
                  <a:pt x="70" y="30"/>
                </a:cubicBezTo>
                <a:cubicBezTo>
                  <a:pt x="65" y="26"/>
                  <a:pt x="51" y="26"/>
                  <a:pt x="46" y="31"/>
                </a:cubicBezTo>
                <a:cubicBezTo>
                  <a:pt x="42" y="34"/>
                  <a:pt x="40" y="47"/>
                  <a:pt x="41" y="56"/>
                </a:cubicBezTo>
                <a:cubicBezTo>
                  <a:pt x="43" y="56"/>
                  <a:pt x="45" y="56"/>
                  <a:pt x="47" y="56"/>
                </a:cubicBezTo>
                <a:cubicBezTo>
                  <a:pt x="48" y="59"/>
                  <a:pt x="49" y="61"/>
                  <a:pt x="52" y="63"/>
                </a:cubicBezTo>
                <a:cubicBezTo>
                  <a:pt x="52" y="65"/>
                  <a:pt x="51" y="67"/>
                  <a:pt x="51" y="68"/>
                </a:cubicBezTo>
                <a:cubicBezTo>
                  <a:pt x="49" y="68"/>
                  <a:pt x="38" y="69"/>
                  <a:pt x="37" y="71"/>
                </a:cubicBezTo>
                <a:cubicBezTo>
                  <a:pt x="33" y="75"/>
                  <a:pt x="33" y="83"/>
                  <a:pt x="34" y="88"/>
                </a:cubicBezTo>
                <a:cubicBezTo>
                  <a:pt x="46" y="93"/>
                  <a:pt x="71" y="93"/>
                  <a:pt x="83" y="88"/>
                </a:cubicBezTo>
                <a:cubicBezTo>
                  <a:pt x="84" y="83"/>
                  <a:pt x="83" y="75"/>
                  <a:pt x="79" y="71"/>
                </a:cubicBezTo>
                <a:cubicBezTo>
                  <a:pt x="79" y="69"/>
                  <a:pt x="68" y="68"/>
                  <a:pt x="66" y="68"/>
                </a:cubicBezTo>
                <a:cubicBezTo>
                  <a:pt x="66" y="67"/>
                  <a:pt x="65" y="66"/>
                  <a:pt x="64" y="63"/>
                </a:cubicBezTo>
                <a:cubicBezTo>
                  <a:pt x="67" y="61"/>
                  <a:pt x="69" y="59"/>
                  <a:pt x="70" y="56"/>
                </a:cubicBezTo>
                <a:close/>
              </a:path>
            </a:pathLst>
          </a:custGeom>
          <a:solidFill>
            <a:srgbClr val="70AD47"/>
          </a:solidFill>
          <a:ln>
            <a:noFill/>
          </a:ln>
        </p:spPr>
        <p:txBody>
          <a:bodyPr vert="horz" wrap="square" lIns="91440" tIns="45720" rIns="91440" bIns="45720" numCol="1" anchor="t" anchorCtr="0" compatLnSpc="1"/>
          <a:lstStyle/>
          <a:p>
            <a:endParaRPr lang="zh-CN" altLang="en-US">
              <a:cs typeface="+mn-ea"/>
            </a:endParaRPr>
          </a:p>
        </p:txBody>
      </p:sp>
      <p:sp>
        <p:nvSpPr>
          <p:cNvPr id="36" name="Freeform 5"/>
          <p:cNvSpPr>
            <a:spLocks noEditPoints="1"/>
          </p:cNvSpPr>
          <p:nvPr/>
        </p:nvSpPr>
        <p:spPr bwMode="auto">
          <a:xfrm>
            <a:off x="6165127" y="4772634"/>
            <a:ext cx="681456" cy="633434"/>
          </a:xfrm>
          <a:custGeom>
            <a:avLst/>
            <a:gdLst>
              <a:gd name="T0" fmla="*/ 118 w 126"/>
              <a:gd name="T1" fmla="*/ 0 h 117"/>
              <a:gd name="T2" fmla="*/ 126 w 126"/>
              <a:gd name="T3" fmla="*/ 78 h 117"/>
              <a:gd name="T4" fmla="*/ 113 w 126"/>
              <a:gd name="T5" fmla="*/ 86 h 117"/>
              <a:gd name="T6" fmla="*/ 116 w 126"/>
              <a:gd name="T7" fmla="*/ 77 h 117"/>
              <a:gd name="T8" fmla="*/ 10 w 126"/>
              <a:gd name="T9" fmla="*/ 8 h 117"/>
              <a:gd name="T10" fmla="*/ 48 w 126"/>
              <a:gd name="T11" fmla="*/ 77 h 117"/>
              <a:gd name="T12" fmla="*/ 55 w 126"/>
              <a:gd name="T13" fmla="*/ 86 h 117"/>
              <a:gd name="T14" fmla="*/ 0 w 126"/>
              <a:gd name="T15" fmla="*/ 78 h 117"/>
              <a:gd name="T16" fmla="*/ 8 w 126"/>
              <a:gd name="T17" fmla="*/ 0 h 117"/>
              <a:gd name="T18" fmla="*/ 86 w 126"/>
              <a:gd name="T19" fmla="*/ 48 h 117"/>
              <a:gd name="T20" fmla="*/ 111 w 126"/>
              <a:gd name="T21" fmla="*/ 46 h 117"/>
              <a:gd name="T22" fmla="*/ 86 w 126"/>
              <a:gd name="T23" fmla="*/ 39 h 117"/>
              <a:gd name="T24" fmla="*/ 111 w 126"/>
              <a:gd name="T25" fmla="*/ 41 h 117"/>
              <a:gd name="T26" fmla="*/ 86 w 126"/>
              <a:gd name="T27" fmla="*/ 39 h 117"/>
              <a:gd name="T28" fmla="*/ 99 w 126"/>
              <a:gd name="T29" fmla="*/ 32 h 117"/>
              <a:gd name="T30" fmla="*/ 111 w 126"/>
              <a:gd name="T31" fmla="*/ 30 h 117"/>
              <a:gd name="T32" fmla="*/ 99 w 126"/>
              <a:gd name="T33" fmla="*/ 23 h 117"/>
              <a:gd name="T34" fmla="*/ 111 w 126"/>
              <a:gd name="T35" fmla="*/ 25 h 117"/>
              <a:gd name="T36" fmla="*/ 99 w 126"/>
              <a:gd name="T37" fmla="*/ 23 h 117"/>
              <a:gd name="T38" fmla="*/ 99 w 126"/>
              <a:gd name="T39" fmla="*/ 18 h 117"/>
              <a:gd name="T40" fmla="*/ 111 w 126"/>
              <a:gd name="T41" fmla="*/ 16 h 117"/>
              <a:gd name="T42" fmla="*/ 73 w 126"/>
              <a:gd name="T43" fmla="*/ 16 h 117"/>
              <a:gd name="T44" fmla="*/ 95 w 126"/>
              <a:gd name="T45" fmla="*/ 34 h 117"/>
              <a:gd name="T46" fmla="*/ 73 w 126"/>
              <a:gd name="T47" fmla="*/ 16 h 117"/>
              <a:gd name="T48" fmla="*/ 37 w 126"/>
              <a:gd name="T49" fmla="*/ 57 h 117"/>
              <a:gd name="T50" fmla="*/ 31 w 126"/>
              <a:gd name="T51" fmla="*/ 40 h 117"/>
              <a:gd name="T52" fmla="*/ 17 w 126"/>
              <a:gd name="T53" fmla="*/ 39 h 117"/>
              <a:gd name="T54" fmla="*/ 31 w 126"/>
              <a:gd name="T55" fmla="*/ 34 h 117"/>
              <a:gd name="T56" fmla="*/ 42 w 126"/>
              <a:gd name="T57" fmla="*/ 38 h 117"/>
              <a:gd name="T58" fmla="*/ 43 w 126"/>
              <a:gd name="T59" fmla="*/ 39 h 117"/>
              <a:gd name="T60" fmla="*/ 51 w 126"/>
              <a:gd name="T61" fmla="*/ 42 h 117"/>
              <a:gd name="T62" fmla="*/ 53 w 126"/>
              <a:gd name="T63" fmla="*/ 28 h 117"/>
              <a:gd name="T64" fmla="*/ 58 w 126"/>
              <a:gd name="T65" fmla="*/ 31 h 117"/>
              <a:gd name="T66" fmla="*/ 67 w 126"/>
              <a:gd name="T67" fmla="*/ 22 h 117"/>
              <a:gd name="T68" fmla="*/ 55 w 126"/>
              <a:gd name="T69" fmla="*/ 19 h 117"/>
              <a:gd name="T70" fmla="*/ 50 w 126"/>
              <a:gd name="T71" fmla="*/ 24 h 117"/>
              <a:gd name="T72" fmla="*/ 49 w 126"/>
              <a:gd name="T73" fmla="*/ 26 h 117"/>
              <a:gd name="T74" fmla="*/ 45 w 126"/>
              <a:gd name="T75" fmla="*/ 35 h 117"/>
              <a:gd name="T76" fmla="*/ 41 w 126"/>
              <a:gd name="T77" fmla="*/ 31 h 117"/>
              <a:gd name="T78" fmla="*/ 31 w 126"/>
              <a:gd name="T79" fmla="*/ 29 h 117"/>
              <a:gd name="T80" fmla="*/ 22 w 126"/>
              <a:gd name="T81" fmla="*/ 57 h 117"/>
              <a:gd name="T82" fmla="*/ 28 w 126"/>
              <a:gd name="T83" fmla="*/ 44 h 117"/>
              <a:gd name="T84" fmla="*/ 22 w 126"/>
              <a:gd name="T85" fmla="*/ 57 h 117"/>
              <a:gd name="T86" fmla="*/ 63 w 126"/>
              <a:gd name="T87" fmla="*/ 57 h 117"/>
              <a:gd name="T88" fmla="*/ 57 w 126"/>
              <a:gd name="T89" fmla="*/ 32 h 117"/>
              <a:gd name="T90" fmla="*/ 48 w 126"/>
              <a:gd name="T91" fmla="*/ 57 h 117"/>
              <a:gd name="T92" fmla="*/ 54 w 126"/>
              <a:gd name="T93" fmla="*/ 46 h 117"/>
              <a:gd name="T94" fmla="*/ 48 w 126"/>
              <a:gd name="T95" fmla="*/ 57 h 117"/>
              <a:gd name="T96" fmla="*/ 45 w 126"/>
              <a:gd name="T97" fmla="*/ 57 h 117"/>
              <a:gd name="T98" fmla="*/ 39 w 126"/>
              <a:gd name="T99" fmla="*/ 43 h 117"/>
              <a:gd name="T100" fmla="*/ 82 w 126"/>
              <a:gd name="T101" fmla="*/ 67 h 117"/>
              <a:gd name="T102" fmla="*/ 73 w 126"/>
              <a:gd name="T103" fmla="*/ 41 h 117"/>
              <a:gd name="T104" fmla="*/ 61 w 126"/>
              <a:gd name="T105" fmla="*/ 71 h 117"/>
              <a:gd name="T106" fmla="*/ 66 w 126"/>
              <a:gd name="T107" fmla="*/ 93 h 117"/>
              <a:gd name="T108" fmla="*/ 73 w 126"/>
              <a:gd name="T109" fmla="*/ 117 h 117"/>
              <a:gd name="T110" fmla="*/ 101 w 126"/>
              <a:gd name="T111" fmla="*/ 110 h 117"/>
              <a:gd name="T112" fmla="*/ 98 w 126"/>
              <a:gd name="T113" fmla="*/ 66 h 117"/>
              <a:gd name="T114" fmla="*/ 97 w 126"/>
              <a:gd name="T115" fmla="*/ 61 h 117"/>
              <a:gd name="T116" fmla="*/ 89 w 126"/>
              <a:gd name="T117" fmla="*/ 63 h 117"/>
              <a:gd name="T118" fmla="*/ 83 w 126"/>
              <a:gd name="T119" fmla="*/ 58 h 117"/>
              <a:gd name="T120" fmla="*/ 3 w 126"/>
              <a:gd name="T121" fmla="*/ 31 h 117"/>
              <a:gd name="T122" fmla="*/ 6 w 126"/>
              <a:gd name="T123" fmla="*/ 53 h 117"/>
              <a:gd name="T124" fmla="*/ 3 w 126"/>
              <a:gd name="T125" fmla="*/ 3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6" h="117">
                <a:moveTo>
                  <a:pt x="8" y="0"/>
                </a:moveTo>
                <a:cubicBezTo>
                  <a:pt x="118" y="0"/>
                  <a:pt x="118" y="0"/>
                  <a:pt x="118" y="0"/>
                </a:cubicBezTo>
                <a:cubicBezTo>
                  <a:pt x="123" y="0"/>
                  <a:pt x="126" y="4"/>
                  <a:pt x="126" y="8"/>
                </a:cubicBezTo>
                <a:cubicBezTo>
                  <a:pt x="126" y="78"/>
                  <a:pt x="126" y="78"/>
                  <a:pt x="126" y="78"/>
                </a:cubicBezTo>
                <a:cubicBezTo>
                  <a:pt x="126" y="82"/>
                  <a:pt x="123" y="86"/>
                  <a:pt x="118" y="86"/>
                </a:cubicBezTo>
                <a:cubicBezTo>
                  <a:pt x="113" y="86"/>
                  <a:pt x="113" y="86"/>
                  <a:pt x="113" y="86"/>
                </a:cubicBezTo>
                <a:cubicBezTo>
                  <a:pt x="113" y="83"/>
                  <a:pt x="114" y="80"/>
                  <a:pt x="114" y="77"/>
                </a:cubicBezTo>
                <a:cubicBezTo>
                  <a:pt x="116" y="77"/>
                  <a:pt x="116" y="77"/>
                  <a:pt x="116" y="77"/>
                </a:cubicBezTo>
                <a:cubicBezTo>
                  <a:pt x="116" y="8"/>
                  <a:pt x="116" y="8"/>
                  <a:pt x="116" y="8"/>
                </a:cubicBezTo>
                <a:cubicBezTo>
                  <a:pt x="10" y="8"/>
                  <a:pt x="10" y="8"/>
                  <a:pt x="10" y="8"/>
                </a:cubicBezTo>
                <a:cubicBezTo>
                  <a:pt x="10" y="77"/>
                  <a:pt x="10" y="77"/>
                  <a:pt x="10" y="77"/>
                </a:cubicBezTo>
                <a:cubicBezTo>
                  <a:pt x="48" y="77"/>
                  <a:pt x="48" y="77"/>
                  <a:pt x="48" y="77"/>
                </a:cubicBezTo>
                <a:cubicBezTo>
                  <a:pt x="51" y="81"/>
                  <a:pt x="51" y="81"/>
                  <a:pt x="51" y="81"/>
                </a:cubicBezTo>
                <a:cubicBezTo>
                  <a:pt x="52" y="82"/>
                  <a:pt x="54" y="84"/>
                  <a:pt x="55" y="86"/>
                </a:cubicBezTo>
                <a:cubicBezTo>
                  <a:pt x="8" y="86"/>
                  <a:pt x="8" y="86"/>
                  <a:pt x="8" y="86"/>
                </a:cubicBezTo>
                <a:cubicBezTo>
                  <a:pt x="3" y="86"/>
                  <a:pt x="0" y="82"/>
                  <a:pt x="0" y="78"/>
                </a:cubicBezTo>
                <a:cubicBezTo>
                  <a:pt x="0" y="8"/>
                  <a:pt x="0" y="8"/>
                  <a:pt x="0" y="8"/>
                </a:cubicBezTo>
                <a:cubicBezTo>
                  <a:pt x="0" y="4"/>
                  <a:pt x="3" y="0"/>
                  <a:pt x="8" y="0"/>
                </a:cubicBezTo>
                <a:close/>
                <a:moveTo>
                  <a:pt x="86" y="46"/>
                </a:moveTo>
                <a:cubicBezTo>
                  <a:pt x="86" y="48"/>
                  <a:pt x="86" y="48"/>
                  <a:pt x="86" y="48"/>
                </a:cubicBezTo>
                <a:cubicBezTo>
                  <a:pt x="111" y="48"/>
                  <a:pt x="111" y="48"/>
                  <a:pt x="111" y="48"/>
                </a:cubicBezTo>
                <a:cubicBezTo>
                  <a:pt x="111" y="46"/>
                  <a:pt x="111" y="46"/>
                  <a:pt x="111" y="46"/>
                </a:cubicBezTo>
                <a:cubicBezTo>
                  <a:pt x="86" y="46"/>
                  <a:pt x="86" y="46"/>
                  <a:pt x="86" y="46"/>
                </a:cubicBezTo>
                <a:close/>
                <a:moveTo>
                  <a:pt x="86" y="39"/>
                </a:moveTo>
                <a:cubicBezTo>
                  <a:pt x="86" y="41"/>
                  <a:pt x="86" y="41"/>
                  <a:pt x="86" y="41"/>
                </a:cubicBezTo>
                <a:cubicBezTo>
                  <a:pt x="111" y="41"/>
                  <a:pt x="111" y="41"/>
                  <a:pt x="111" y="41"/>
                </a:cubicBezTo>
                <a:cubicBezTo>
                  <a:pt x="111" y="39"/>
                  <a:pt x="111" y="39"/>
                  <a:pt x="111" y="39"/>
                </a:cubicBezTo>
                <a:cubicBezTo>
                  <a:pt x="86" y="39"/>
                  <a:pt x="86" y="39"/>
                  <a:pt x="86" y="39"/>
                </a:cubicBezTo>
                <a:close/>
                <a:moveTo>
                  <a:pt x="99" y="30"/>
                </a:moveTo>
                <a:cubicBezTo>
                  <a:pt x="99" y="32"/>
                  <a:pt x="99" y="32"/>
                  <a:pt x="99" y="32"/>
                </a:cubicBezTo>
                <a:cubicBezTo>
                  <a:pt x="111" y="32"/>
                  <a:pt x="111" y="32"/>
                  <a:pt x="111" y="32"/>
                </a:cubicBezTo>
                <a:cubicBezTo>
                  <a:pt x="111" y="30"/>
                  <a:pt x="111" y="30"/>
                  <a:pt x="111" y="30"/>
                </a:cubicBezTo>
                <a:cubicBezTo>
                  <a:pt x="99" y="30"/>
                  <a:pt x="99" y="30"/>
                  <a:pt x="99" y="30"/>
                </a:cubicBezTo>
                <a:close/>
                <a:moveTo>
                  <a:pt x="99" y="23"/>
                </a:moveTo>
                <a:cubicBezTo>
                  <a:pt x="99" y="25"/>
                  <a:pt x="99" y="25"/>
                  <a:pt x="99" y="25"/>
                </a:cubicBezTo>
                <a:cubicBezTo>
                  <a:pt x="111" y="25"/>
                  <a:pt x="111" y="25"/>
                  <a:pt x="111" y="25"/>
                </a:cubicBezTo>
                <a:cubicBezTo>
                  <a:pt x="111" y="23"/>
                  <a:pt x="111" y="23"/>
                  <a:pt x="111" y="23"/>
                </a:cubicBezTo>
                <a:cubicBezTo>
                  <a:pt x="99" y="23"/>
                  <a:pt x="99" y="23"/>
                  <a:pt x="99" y="23"/>
                </a:cubicBezTo>
                <a:close/>
                <a:moveTo>
                  <a:pt x="99" y="16"/>
                </a:moveTo>
                <a:cubicBezTo>
                  <a:pt x="99" y="18"/>
                  <a:pt x="99" y="18"/>
                  <a:pt x="99" y="18"/>
                </a:cubicBezTo>
                <a:cubicBezTo>
                  <a:pt x="111" y="18"/>
                  <a:pt x="111" y="18"/>
                  <a:pt x="111" y="18"/>
                </a:cubicBezTo>
                <a:cubicBezTo>
                  <a:pt x="111" y="16"/>
                  <a:pt x="111" y="16"/>
                  <a:pt x="111" y="16"/>
                </a:cubicBezTo>
                <a:cubicBezTo>
                  <a:pt x="99" y="16"/>
                  <a:pt x="99" y="16"/>
                  <a:pt x="99" y="16"/>
                </a:cubicBezTo>
                <a:close/>
                <a:moveTo>
                  <a:pt x="73" y="16"/>
                </a:moveTo>
                <a:cubicBezTo>
                  <a:pt x="73" y="34"/>
                  <a:pt x="73" y="34"/>
                  <a:pt x="73" y="34"/>
                </a:cubicBezTo>
                <a:cubicBezTo>
                  <a:pt x="95" y="34"/>
                  <a:pt x="95" y="34"/>
                  <a:pt x="95" y="34"/>
                </a:cubicBezTo>
                <a:cubicBezTo>
                  <a:pt x="95" y="16"/>
                  <a:pt x="95" y="16"/>
                  <a:pt x="95" y="16"/>
                </a:cubicBezTo>
                <a:cubicBezTo>
                  <a:pt x="73" y="16"/>
                  <a:pt x="73" y="16"/>
                  <a:pt x="73" y="16"/>
                </a:cubicBezTo>
                <a:close/>
                <a:moveTo>
                  <a:pt x="31" y="57"/>
                </a:moveTo>
                <a:cubicBezTo>
                  <a:pt x="37" y="57"/>
                  <a:pt x="37" y="57"/>
                  <a:pt x="37" y="57"/>
                </a:cubicBezTo>
                <a:cubicBezTo>
                  <a:pt x="37" y="40"/>
                  <a:pt x="37" y="40"/>
                  <a:pt x="37" y="40"/>
                </a:cubicBezTo>
                <a:cubicBezTo>
                  <a:pt x="31" y="40"/>
                  <a:pt x="31" y="40"/>
                  <a:pt x="31" y="40"/>
                </a:cubicBezTo>
                <a:cubicBezTo>
                  <a:pt x="31" y="57"/>
                  <a:pt x="31" y="57"/>
                  <a:pt x="31" y="57"/>
                </a:cubicBezTo>
                <a:close/>
                <a:moveTo>
                  <a:pt x="17" y="39"/>
                </a:moveTo>
                <a:cubicBezTo>
                  <a:pt x="19" y="43"/>
                  <a:pt x="19" y="43"/>
                  <a:pt x="19" y="43"/>
                </a:cubicBezTo>
                <a:cubicBezTo>
                  <a:pt x="31" y="34"/>
                  <a:pt x="31" y="34"/>
                  <a:pt x="31" y="34"/>
                </a:cubicBezTo>
                <a:cubicBezTo>
                  <a:pt x="38" y="34"/>
                  <a:pt x="38" y="34"/>
                  <a:pt x="38" y="34"/>
                </a:cubicBezTo>
                <a:cubicBezTo>
                  <a:pt x="42" y="38"/>
                  <a:pt x="42" y="38"/>
                  <a:pt x="42" y="38"/>
                </a:cubicBezTo>
                <a:cubicBezTo>
                  <a:pt x="42" y="39"/>
                  <a:pt x="42" y="39"/>
                  <a:pt x="42" y="39"/>
                </a:cubicBezTo>
                <a:cubicBezTo>
                  <a:pt x="43" y="39"/>
                  <a:pt x="43" y="39"/>
                  <a:pt x="43" y="39"/>
                </a:cubicBezTo>
                <a:cubicBezTo>
                  <a:pt x="48" y="41"/>
                  <a:pt x="48" y="41"/>
                  <a:pt x="48" y="41"/>
                </a:cubicBezTo>
                <a:cubicBezTo>
                  <a:pt x="51" y="42"/>
                  <a:pt x="51" y="42"/>
                  <a:pt x="51" y="42"/>
                </a:cubicBezTo>
                <a:cubicBezTo>
                  <a:pt x="51" y="39"/>
                  <a:pt x="51" y="39"/>
                  <a:pt x="51" y="39"/>
                </a:cubicBezTo>
                <a:cubicBezTo>
                  <a:pt x="53" y="28"/>
                  <a:pt x="53" y="28"/>
                  <a:pt x="53" y="28"/>
                </a:cubicBezTo>
                <a:cubicBezTo>
                  <a:pt x="57" y="27"/>
                  <a:pt x="57" y="27"/>
                  <a:pt x="57" y="27"/>
                </a:cubicBezTo>
                <a:cubicBezTo>
                  <a:pt x="58" y="31"/>
                  <a:pt x="58" y="31"/>
                  <a:pt x="58" y="31"/>
                </a:cubicBezTo>
                <a:cubicBezTo>
                  <a:pt x="62" y="26"/>
                  <a:pt x="62" y="26"/>
                  <a:pt x="62" y="26"/>
                </a:cubicBezTo>
                <a:cubicBezTo>
                  <a:pt x="67" y="22"/>
                  <a:pt x="67" y="22"/>
                  <a:pt x="67" y="22"/>
                </a:cubicBezTo>
                <a:cubicBezTo>
                  <a:pt x="61" y="21"/>
                  <a:pt x="61" y="21"/>
                  <a:pt x="61" y="21"/>
                </a:cubicBezTo>
                <a:cubicBezTo>
                  <a:pt x="55" y="19"/>
                  <a:pt x="55" y="19"/>
                  <a:pt x="55" y="19"/>
                </a:cubicBezTo>
                <a:cubicBezTo>
                  <a:pt x="56" y="23"/>
                  <a:pt x="56" y="23"/>
                  <a:pt x="56" y="23"/>
                </a:cubicBezTo>
                <a:cubicBezTo>
                  <a:pt x="50" y="24"/>
                  <a:pt x="50" y="24"/>
                  <a:pt x="50" y="24"/>
                </a:cubicBezTo>
                <a:cubicBezTo>
                  <a:pt x="49" y="25"/>
                  <a:pt x="49" y="25"/>
                  <a:pt x="49" y="25"/>
                </a:cubicBezTo>
                <a:cubicBezTo>
                  <a:pt x="49" y="26"/>
                  <a:pt x="49" y="26"/>
                  <a:pt x="49" y="26"/>
                </a:cubicBezTo>
                <a:cubicBezTo>
                  <a:pt x="47" y="36"/>
                  <a:pt x="47" y="36"/>
                  <a:pt x="47" y="36"/>
                </a:cubicBezTo>
                <a:cubicBezTo>
                  <a:pt x="45" y="35"/>
                  <a:pt x="45" y="35"/>
                  <a:pt x="45" y="35"/>
                </a:cubicBezTo>
                <a:cubicBezTo>
                  <a:pt x="41" y="31"/>
                  <a:pt x="41" y="31"/>
                  <a:pt x="41" y="31"/>
                </a:cubicBezTo>
                <a:cubicBezTo>
                  <a:pt x="41" y="31"/>
                  <a:pt x="41" y="31"/>
                  <a:pt x="41" y="31"/>
                </a:cubicBezTo>
                <a:cubicBezTo>
                  <a:pt x="40" y="30"/>
                  <a:pt x="40" y="30"/>
                  <a:pt x="40" y="30"/>
                </a:cubicBezTo>
                <a:cubicBezTo>
                  <a:pt x="31" y="29"/>
                  <a:pt x="31" y="29"/>
                  <a:pt x="31" y="29"/>
                </a:cubicBezTo>
                <a:cubicBezTo>
                  <a:pt x="17" y="39"/>
                  <a:pt x="17" y="39"/>
                  <a:pt x="17" y="39"/>
                </a:cubicBezTo>
                <a:close/>
                <a:moveTo>
                  <a:pt x="22" y="57"/>
                </a:moveTo>
                <a:cubicBezTo>
                  <a:pt x="28" y="57"/>
                  <a:pt x="28" y="57"/>
                  <a:pt x="28" y="57"/>
                </a:cubicBezTo>
                <a:cubicBezTo>
                  <a:pt x="28" y="44"/>
                  <a:pt x="28" y="44"/>
                  <a:pt x="28" y="44"/>
                </a:cubicBezTo>
                <a:cubicBezTo>
                  <a:pt x="22" y="44"/>
                  <a:pt x="22" y="44"/>
                  <a:pt x="22" y="44"/>
                </a:cubicBezTo>
                <a:cubicBezTo>
                  <a:pt x="22" y="57"/>
                  <a:pt x="22" y="57"/>
                  <a:pt x="22" y="57"/>
                </a:cubicBezTo>
                <a:close/>
                <a:moveTo>
                  <a:pt x="57" y="57"/>
                </a:moveTo>
                <a:cubicBezTo>
                  <a:pt x="63" y="57"/>
                  <a:pt x="63" y="57"/>
                  <a:pt x="63" y="57"/>
                </a:cubicBezTo>
                <a:cubicBezTo>
                  <a:pt x="63" y="32"/>
                  <a:pt x="63" y="32"/>
                  <a:pt x="63" y="32"/>
                </a:cubicBezTo>
                <a:cubicBezTo>
                  <a:pt x="57" y="32"/>
                  <a:pt x="57" y="32"/>
                  <a:pt x="57" y="32"/>
                </a:cubicBezTo>
                <a:cubicBezTo>
                  <a:pt x="57" y="57"/>
                  <a:pt x="57" y="57"/>
                  <a:pt x="57" y="57"/>
                </a:cubicBezTo>
                <a:close/>
                <a:moveTo>
                  <a:pt x="48" y="57"/>
                </a:moveTo>
                <a:cubicBezTo>
                  <a:pt x="54" y="57"/>
                  <a:pt x="54" y="57"/>
                  <a:pt x="54" y="57"/>
                </a:cubicBezTo>
                <a:cubicBezTo>
                  <a:pt x="54" y="46"/>
                  <a:pt x="54" y="46"/>
                  <a:pt x="54" y="46"/>
                </a:cubicBezTo>
                <a:cubicBezTo>
                  <a:pt x="48" y="46"/>
                  <a:pt x="48" y="46"/>
                  <a:pt x="48" y="46"/>
                </a:cubicBezTo>
                <a:cubicBezTo>
                  <a:pt x="48" y="57"/>
                  <a:pt x="48" y="57"/>
                  <a:pt x="48" y="57"/>
                </a:cubicBezTo>
                <a:close/>
                <a:moveTo>
                  <a:pt x="39" y="57"/>
                </a:moveTo>
                <a:cubicBezTo>
                  <a:pt x="45" y="57"/>
                  <a:pt x="45" y="57"/>
                  <a:pt x="45" y="57"/>
                </a:cubicBezTo>
                <a:cubicBezTo>
                  <a:pt x="45" y="43"/>
                  <a:pt x="45" y="43"/>
                  <a:pt x="45" y="43"/>
                </a:cubicBezTo>
                <a:cubicBezTo>
                  <a:pt x="39" y="43"/>
                  <a:pt x="39" y="43"/>
                  <a:pt x="39" y="43"/>
                </a:cubicBezTo>
                <a:cubicBezTo>
                  <a:pt x="39" y="57"/>
                  <a:pt x="39" y="57"/>
                  <a:pt x="39" y="57"/>
                </a:cubicBezTo>
                <a:close/>
                <a:moveTo>
                  <a:pt x="82" y="67"/>
                </a:moveTo>
                <a:cubicBezTo>
                  <a:pt x="82" y="59"/>
                  <a:pt x="81" y="50"/>
                  <a:pt x="80" y="42"/>
                </a:cubicBezTo>
                <a:cubicBezTo>
                  <a:pt x="78" y="41"/>
                  <a:pt x="75" y="41"/>
                  <a:pt x="73" y="41"/>
                </a:cubicBezTo>
                <a:cubicBezTo>
                  <a:pt x="72" y="55"/>
                  <a:pt x="73" y="68"/>
                  <a:pt x="72" y="82"/>
                </a:cubicBezTo>
                <a:cubicBezTo>
                  <a:pt x="70" y="77"/>
                  <a:pt x="68" y="73"/>
                  <a:pt x="61" y="71"/>
                </a:cubicBezTo>
                <a:cubicBezTo>
                  <a:pt x="60" y="73"/>
                  <a:pt x="59" y="73"/>
                  <a:pt x="58" y="75"/>
                </a:cubicBezTo>
                <a:cubicBezTo>
                  <a:pt x="62" y="80"/>
                  <a:pt x="65" y="87"/>
                  <a:pt x="66" y="93"/>
                </a:cubicBezTo>
                <a:cubicBezTo>
                  <a:pt x="68" y="107"/>
                  <a:pt x="68" y="107"/>
                  <a:pt x="68" y="107"/>
                </a:cubicBezTo>
                <a:cubicBezTo>
                  <a:pt x="69" y="110"/>
                  <a:pt x="71" y="114"/>
                  <a:pt x="73" y="117"/>
                </a:cubicBezTo>
                <a:cubicBezTo>
                  <a:pt x="82" y="116"/>
                  <a:pt x="89" y="116"/>
                  <a:pt x="99" y="116"/>
                </a:cubicBezTo>
                <a:cubicBezTo>
                  <a:pt x="99" y="114"/>
                  <a:pt x="100" y="112"/>
                  <a:pt x="101" y="110"/>
                </a:cubicBezTo>
                <a:cubicBezTo>
                  <a:pt x="103" y="99"/>
                  <a:pt x="105" y="78"/>
                  <a:pt x="105" y="67"/>
                </a:cubicBezTo>
                <a:cubicBezTo>
                  <a:pt x="102" y="67"/>
                  <a:pt x="101" y="66"/>
                  <a:pt x="98" y="66"/>
                </a:cubicBezTo>
                <a:cubicBezTo>
                  <a:pt x="98" y="67"/>
                  <a:pt x="97" y="72"/>
                  <a:pt x="97" y="73"/>
                </a:cubicBezTo>
                <a:cubicBezTo>
                  <a:pt x="97" y="69"/>
                  <a:pt x="97" y="65"/>
                  <a:pt x="97" y="61"/>
                </a:cubicBezTo>
                <a:cubicBezTo>
                  <a:pt x="94" y="61"/>
                  <a:pt x="92" y="61"/>
                  <a:pt x="90" y="60"/>
                </a:cubicBezTo>
                <a:cubicBezTo>
                  <a:pt x="90" y="61"/>
                  <a:pt x="90" y="62"/>
                  <a:pt x="89" y="63"/>
                </a:cubicBezTo>
                <a:cubicBezTo>
                  <a:pt x="89" y="62"/>
                  <a:pt x="89" y="60"/>
                  <a:pt x="89" y="58"/>
                </a:cubicBezTo>
                <a:cubicBezTo>
                  <a:pt x="87" y="58"/>
                  <a:pt x="85" y="58"/>
                  <a:pt x="83" y="58"/>
                </a:cubicBezTo>
                <a:cubicBezTo>
                  <a:pt x="83" y="61"/>
                  <a:pt x="83" y="64"/>
                  <a:pt x="82" y="67"/>
                </a:cubicBezTo>
                <a:close/>
                <a:moveTo>
                  <a:pt x="3" y="31"/>
                </a:moveTo>
                <a:cubicBezTo>
                  <a:pt x="3" y="53"/>
                  <a:pt x="3" y="53"/>
                  <a:pt x="3" y="53"/>
                </a:cubicBezTo>
                <a:cubicBezTo>
                  <a:pt x="6" y="53"/>
                  <a:pt x="6" y="53"/>
                  <a:pt x="6" y="53"/>
                </a:cubicBezTo>
                <a:cubicBezTo>
                  <a:pt x="6" y="31"/>
                  <a:pt x="6" y="31"/>
                  <a:pt x="6" y="31"/>
                </a:cubicBezTo>
                <a:lnTo>
                  <a:pt x="3" y="31"/>
                </a:lnTo>
                <a:close/>
              </a:path>
            </a:pathLst>
          </a:custGeom>
          <a:solidFill>
            <a:srgbClr val="70AD47"/>
          </a:solidFill>
          <a:ln>
            <a:noFill/>
          </a:ln>
        </p:spPr>
        <p:txBody>
          <a:bodyPr vert="horz" wrap="square" lIns="91440" tIns="45720" rIns="91440" bIns="45720" numCol="1" anchor="t" anchorCtr="0" compatLnSpc="1"/>
          <a:lstStyle/>
          <a:p>
            <a:endParaRPr lang="zh-CN" altLang="en-US">
              <a:cs typeface="+mn-ea"/>
            </a:endParaRPr>
          </a:p>
        </p:txBody>
      </p:sp>
      <p:sp>
        <p:nvSpPr>
          <p:cNvPr id="38" name="文本框 37"/>
          <p:cNvSpPr txBox="1"/>
          <p:nvPr/>
        </p:nvSpPr>
        <p:spPr>
          <a:xfrm>
            <a:off x="7050545" y="2959125"/>
            <a:ext cx="4446130" cy="753220"/>
          </a:xfrm>
          <a:prstGeom prst="rect">
            <a:avLst/>
          </a:prstGeom>
          <a:noFill/>
        </p:spPr>
        <p:txBody>
          <a:bodyPr wrap="square" rtlCol="0">
            <a:spAutoFit/>
          </a:bodyPr>
          <a:lstStyle/>
          <a:p>
            <a:pPr indent="457200">
              <a:lnSpc>
                <a:spcPct val="125000"/>
              </a:lnSpc>
            </a:pPr>
            <a:r>
              <a:rPr lang="zh-CN" altLang="en-US" dirty="0">
                <a:latin typeface="+mn-ea"/>
                <a:cs typeface="+mn-ea"/>
              </a:rPr>
              <a:t>这也</a:t>
            </a:r>
            <a:r>
              <a:rPr lang="zh-CN" altLang="en-US" dirty="0" smtClean="0">
                <a:latin typeface="+mn-ea"/>
                <a:cs typeface="+mn-ea"/>
              </a:rPr>
              <a:t>是蓝色扁平化学术答辩系列第一次使用自带图表。</a:t>
            </a:r>
            <a:endParaRPr lang="zh-CN" altLang="en-US" dirty="0">
              <a:latin typeface="+mn-ea"/>
              <a:cs typeface="+mn-ea"/>
            </a:endParaRPr>
          </a:p>
        </p:txBody>
      </p:sp>
      <p:sp>
        <p:nvSpPr>
          <p:cNvPr id="39" name="文本框 38"/>
          <p:cNvSpPr txBox="1"/>
          <p:nvPr/>
        </p:nvSpPr>
        <p:spPr>
          <a:xfrm>
            <a:off x="7050545" y="4696936"/>
            <a:ext cx="4446130" cy="753220"/>
          </a:xfrm>
          <a:prstGeom prst="rect">
            <a:avLst/>
          </a:prstGeom>
          <a:noFill/>
        </p:spPr>
        <p:txBody>
          <a:bodyPr wrap="square" rtlCol="0">
            <a:spAutoFit/>
          </a:bodyPr>
          <a:lstStyle/>
          <a:p>
            <a:pPr indent="457200">
              <a:lnSpc>
                <a:spcPct val="125000"/>
              </a:lnSpc>
            </a:pPr>
            <a:r>
              <a:rPr lang="zh-CN" altLang="en-US" dirty="0" smtClean="0">
                <a:latin typeface="+mn-ea"/>
                <a:cs typeface="+mn-ea"/>
              </a:rPr>
              <a:t>如果你的汇报答辩中有关于数据呈现的，可以使用这类图表。</a:t>
            </a:r>
            <a:endParaRPr lang="zh-CN" altLang="en-US" dirty="0">
              <a:latin typeface="+mn-ea"/>
              <a:cs typeface="+mn-ea"/>
            </a:endParaRPr>
          </a:p>
        </p:txBody>
      </p:sp>
      <p:sp>
        <p:nvSpPr>
          <p:cNvPr id="19" name="文本框 18"/>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13"/>
                                        </p:tgtEl>
                                        <p:attrNameLst>
                                          <p:attrName>style.visibility</p:attrName>
                                        </p:attrNameLst>
                                      </p:cBhvr>
                                      <p:to>
                                        <p:strVal val="visible"/>
                                      </p:to>
                                    </p:set>
                                    <p:anim calcmode="lin" valueType="num">
                                      <p:cBhvr>
                                        <p:cTn id="7" dur="3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13"/>
                                        </p:tgtEl>
                                        <p:attrNameLst>
                                          <p:attrName>ppt_y</p:attrName>
                                        </p:attrNameLst>
                                      </p:cBhvr>
                                      <p:tavLst>
                                        <p:tav tm="0">
                                          <p:val>
                                            <p:strVal val="#ppt_y"/>
                                          </p:val>
                                        </p:tav>
                                        <p:tav tm="100000">
                                          <p:val>
                                            <p:strVal val="#ppt_y"/>
                                          </p:val>
                                        </p:tav>
                                      </p:tavLst>
                                    </p:anim>
                                    <p:anim calcmode="lin" valueType="num">
                                      <p:cBhvr>
                                        <p:cTn id="9" dur="3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22" presetClass="entr" presetSubtype="8" fill="hold" grpId="0" nodeType="withEffect">
                                  <p:stCondLst>
                                    <p:cond delay="40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par>
                                <p:cTn id="18" presetID="10" presetClass="entr" presetSubtype="0" fill="hold" grpId="0" nodeType="withEffect">
                                  <p:stCondLst>
                                    <p:cond delay="90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grpId="0" nodeType="withEffect">
                                  <p:stCondLst>
                                    <p:cond delay="17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22" presetClass="entr" presetSubtype="8" fill="hold" grpId="0" nodeType="withEffect">
                                  <p:stCondLst>
                                    <p:cond delay="1300"/>
                                  </p:stCondLst>
                                  <p:childTnLst>
                                    <p:set>
                                      <p:cBhvr>
                                        <p:cTn id="25" dur="1" fill="hold">
                                          <p:stCondLst>
                                            <p:cond delay="0"/>
                                          </p:stCondLst>
                                        </p:cTn>
                                        <p:tgtEl>
                                          <p:spTgt spid="38"/>
                                        </p:tgtEl>
                                        <p:attrNameLst>
                                          <p:attrName>style.visibility</p:attrName>
                                        </p:attrNameLst>
                                      </p:cBhvr>
                                      <p:to>
                                        <p:strVal val="visible"/>
                                      </p:to>
                                    </p:set>
                                    <p:animEffect transition="in" filter="wipe(left)">
                                      <p:cBhvr>
                                        <p:cTn id="26" dur="500"/>
                                        <p:tgtEl>
                                          <p:spTgt spid="38"/>
                                        </p:tgtEl>
                                      </p:cBhvr>
                                    </p:animEffect>
                                  </p:childTnLst>
                                </p:cTn>
                              </p:par>
                              <p:par>
                                <p:cTn id="27" presetID="22" presetClass="entr" presetSubtype="8" fill="hold" grpId="0" nodeType="withEffect">
                                  <p:stCondLst>
                                    <p:cond delay="2000"/>
                                  </p:stCondLst>
                                  <p:childTnLst>
                                    <p:set>
                                      <p:cBhvr>
                                        <p:cTn id="28" dur="1" fill="hold">
                                          <p:stCondLst>
                                            <p:cond delay="0"/>
                                          </p:stCondLst>
                                        </p:cTn>
                                        <p:tgtEl>
                                          <p:spTgt spid="39"/>
                                        </p:tgtEl>
                                        <p:attrNameLst>
                                          <p:attrName>style.visibility</p:attrName>
                                        </p:attrNameLst>
                                      </p:cBhvr>
                                      <p:to>
                                        <p:strVal val="visible"/>
                                      </p:to>
                                    </p:set>
                                    <p:animEffect transition="in" filter="wipe(left)">
                                      <p:cBhvr>
                                        <p:cTn id="29" dur="500"/>
                                        <p:tgtEl>
                                          <p:spTgt spid="39"/>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par>
                          <p:cTn id="35" fill="hold">
                            <p:stCondLst>
                              <p:cond delay="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Graphic spid="27" grpId="0">
        <p:bldAsOne/>
      </p:bldGraphic>
      <p:bldP spid="28" grpId="0" animBg="1"/>
      <p:bldP spid="29" grpId="0"/>
      <p:bldP spid="30" grpId="0" animBg="1"/>
      <p:bldP spid="36" grpId="0" animBg="1"/>
      <p:bldP spid="38" grpId="0"/>
      <p:bldP spid="39" grpId="0"/>
      <p:bldP spid="19" grpId="0"/>
    </p:bldLst>
  </p:timing>
</p:sld>
</file>

<file path=ppt/theme/theme1.xml><?xml version="1.0" encoding="utf-8"?>
<a:theme xmlns:a="http://schemas.openxmlformats.org/drawingml/2006/main" name="Office 主题">
  <a:themeElements>
    <a:clrScheme name="学术蓝">
      <a:dk1>
        <a:sysClr val="windowText" lastClr="000000"/>
      </a:dk1>
      <a:lt1>
        <a:sysClr val="window" lastClr="FFFFFF"/>
      </a:lt1>
      <a:dk2>
        <a:srgbClr val="44546A"/>
      </a:dk2>
      <a:lt2>
        <a:srgbClr val="E7E6E6"/>
      </a:lt2>
      <a:accent1>
        <a:srgbClr val="0070C0"/>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方正姚体"/>
        <a:ea typeface="微软雅黑"/>
        <a:cs typeface=""/>
      </a:majorFont>
      <a:minorFont>
        <a:latin typeface="方正姚体"/>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4068</Words>
  <Application>WPS 演示</Application>
  <PresentationFormat>宽屏</PresentationFormat>
  <Paragraphs>742</Paragraphs>
  <Slides>46</Slides>
  <Notes>46</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46</vt:i4>
      </vt:variant>
    </vt:vector>
  </HeadingPairs>
  <TitlesOfParts>
    <vt:vector size="63" baseType="lpstr">
      <vt:lpstr>Arial</vt:lpstr>
      <vt:lpstr>宋体</vt:lpstr>
      <vt:lpstr>Wingdings</vt:lpstr>
      <vt:lpstr>微软雅黑</vt:lpstr>
      <vt:lpstr>Calibri</vt:lpstr>
      <vt:lpstr>方正姚体</vt:lpstr>
      <vt:lpstr>Kozuka Gothic Pro EL</vt:lpstr>
      <vt:lpstr>Impact</vt:lpstr>
      <vt:lpstr>FontAwesome</vt:lpstr>
      <vt:lpstr>Lato</vt:lpstr>
      <vt:lpstr>Open Sans Light</vt:lpstr>
      <vt:lpstr>Gill Sans</vt:lpstr>
      <vt:lpstr>Gill Sans</vt:lpstr>
      <vt:lpstr>Open Sans</vt:lpstr>
      <vt:lpstr>GoodVibrationsROB</vt:lpstr>
      <vt:lpstr>Gill Sans MT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1</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DY</dc:creator>
  <cp:lastModifiedBy>Administrator</cp:lastModifiedBy>
  <cp:revision>292</cp:revision>
  <dcterms:created xsi:type="dcterms:W3CDTF">2015-03-26T07:55:00Z</dcterms:created>
  <dcterms:modified xsi:type="dcterms:W3CDTF">2017-06-06T13:34:39Z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